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5"/>
  </p:notesMasterIdLst>
  <p:sldIdLst>
    <p:sldId id="266" r:id="rId3"/>
    <p:sldId id="256" r:id="rId4"/>
    <p:sldId id="257" r:id="rId5"/>
    <p:sldId id="272" r:id="rId6"/>
    <p:sldId id="274" r:id="rId7"/>
    <p:sldId id="273" r:id="rId8"/>
    <p:sldId id="258" r:id="rId9"/>
    <p:sldId id="259" r:id="rId10"/>
    <p:sldId id="275" r:id="rId11"/>
    <p:sldId id="276" r:id="rId12"/>
    <p:sldId id="277" r:id="rId13"/>
    <p:sldId id="278" r:id="rId14"/>
    <p:sldId id="260" r:id="rId15"/>
    <p:sldId id="261" r:id="rId16"/>
    <p:sldId id="279" r:id="rId17"/>
    <p:sldId id="280" r:id="rId18"/>
    <p:sldId id="281" r:id="rId19"/>
    <p:sldId id="262" r:id="rId20"/>
    <p:sldId id="263" r:id="rId21"/>
    <p:sldId id="268" r:id="rId22"/>
    <p:sldId id="267" r:id="rId23"/>
    <p:sldId id="271" r:id="rId24"/>
  </p:sldIdLst>
  <p:sldSz cx="12192000" cy="6858000"/>
  <p:notesSz cx="6858000" cy="9144000"/>
  <p:embeddedFontLst>
    <p:embeddedFont>
      <p:font typeface="Cambria Math" panose="02040503050406030204" pitchFamily="18" charset="0"/>
      <p:regular r:id="rId26"/>
    </p:embeddedFont>
    <p:embeddedFont>
      <p:font typeface="Patrick Hand" panose="00000500000000000000" pitchFamily="2" charset="0"/>
      <p:regular r:id="rId27"/>
    </p:embeddedFont>
    <p:embeddedFont>
      <p:font typeface="UTM Avo" panose="02040603050506020204" pitchFamily="18"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833" autoAdjust="0"/>
    <p:restoredTop sz="94660"/>
  </p:normalViewPr>
  <p:slideViewPr>
    <p:cSldViewPr snapToGrid="0">
      <p:cViewPr varScale="1">
        <p:scale>
          <a:sx n="107" d="100"/>
          <a:sy n="107" d="100"/>
        </p:scale>
        <p:origin x="132"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2/7/2024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2/7/2024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2/7/2024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2/7/2024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2/7/2024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2/7/2024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2/7/2024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2/7/2024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2/7/2024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2/7/2024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2/7/2024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2/7/2024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hyperlink" Target="https://hoc10.vn/doc-sach/toan-4-tap-2/1/391/56/" TargetMode="External"/><Relationship Id="rId2" Type="http://schemas.openxmlformats.org/officeDocument/2006/relationships/image" Target="../media/image39.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5.png"/><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1.png"/><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hoc10.vn/doc-sach/toan-4-tap-2/1/391/56/" TargetMode="External"/><Relationship Id="rId2" Type="http://schemas.openxmlformats.org/officeDocument/2006/relationships/image" Target="../media/image56.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oan-4-tap-2/1/391/55/" TargetMode="External"/><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hyperlink" Target="https://hoc10.vn/doc-sach/toan-4-tap-2/1/391/55/" TargetMode="External"/><Relationship Id="rId2" Type="http://schemas.openxmlformats.org/officeDocument/2006/relationships/image" Target="../media/image20.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0.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0"/>
            <a:ext cx="2681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TOÁN 4</a:t>
            </a:r>
          </a:p>
        </p:txBody>
      </p:sp>
      <p:sp>
        <p:nvSpPr>
          <p:cNvPr id="6" name="Rectangle 5">
            <a:extLst>
              <a:ext uri="{FF2B5EF4-FFF2-40B4-BE49-F238E27FC236}">
                <a16:creationId xmlns:a16="http://schemas.microsoft.com/office/drawing/2014/main" id="{E749AAE4-AAE8-4F14-B963-C4BD00694A92}"/>
              </a:ext>
            </a:extLst>
          </p:cNvPr>
          <p:cNvSpPr/>
          <p:nvPr/>
        </p:nvSpPr>
        <p:spPr>
          <a:xfrm>
            <a:off x="10603076" y="589132"/>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a:t>
            </a:r>
            <a:r>
              <a:rPr lang="en-US" sz="2400" kern="0" dirty="0">
                <a:solidFill>
                  <a:srgbClr val="FFFFFF"/>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sym typeface="Arial"/>
              </a:rPr>
              <a:t>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
        <p:nvSpPr>
          <p:cNvPr id="4" name="Google Shape;54;p1">
            <a:extLst>
              <a:ext uri="{FF2B5EF4-FFF2-40B4-BE49-F238E27FC236}">
                <a16:creationId xmlns:a16="http://schemas.microsoft.com/office/drawing/2014/main" id="{5103678B-27FB-24E3-D7C2-1A121734E386}"/>
              </a:ext>
            </a:extLst>
          </p:cNvPr>
          <p:cNvSpPr txBox="1">
            <a:spLocks/>
          </p:cNvSpPr>
          <p:nvPr/>
        </p:nvSpPr>
        <p:spPr>
          <a:xfrm>
            <a:off x="856268" y="3158778"/>
            <a:ext cx="10737785"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27</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Bài</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77: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Trừ</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các</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phân</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số</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khác</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mẫu</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số</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 </a:t>
            </a:r>
            <a:r>
              <a:rPr lang="en-US" sz="5200" b="1" kern="0" dirty="0" err="1">
                <a:solidFill>
                  <a:srgbClr val="FF0000"/>
                </a:solidFill>
                <a:latin typeface="UTM Avo" panose="02040603050506020204" pitchFamily="18" charset="0"/>
                <a:cs typeface="Arial" panose="020B0604020202020204" pitchFamily="34" charset="0"/>
              </a:rPr>
              <a:t>Tiết</a:t>
            </a:r>
            <a:r>
              <a:rPr lang="en-US" sz="5200" b="1" kern="0" dirty="0">
                <a:solidFill>
                  <a:srgbClr val="FF0000"/>
                </a:solidFill>
                <a:latin typeface="UTM Avo" panose="02040603050506020204" pitchFamily="18" charset="0"/>
                <a:cs typeface="Arial" panose="020B0604020202020204" pitchFamily="34" charset="0"/>
              </a:rPr>
              <a:t> 1</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3A573-4FEE-C905-F222-C9C787748493}"/>
              </a:ext>
            </a:extLst>
          </p:cNvPr>
          <p:cNvSpPr/>
          <p:nvPr/>
        </p:nvSpPr>
        <p:spPr>
          <a:xfrm>
            <a:off x="6096000" y="3429000"/>
            <a:ext cx="6096000" cy="3429000"/>
          </a:xfrm>
          <a:prstGeom prst="rect">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A46DFBA8-E29B-9702-3C36-557BA35FB978}"/>
              </a:ext>
            </a:extLst>
          </p:cNvPr>
          <p:cNvSpPr/>
          <p:nvPr/>
        </p:nvSpPr>
        <p:spPr>
          <a:xfrm>
            <a:off x="753633" y="1626258"/>
            <a:ext cx="1483938" cy="577850"/>
          </a:xfrm>
          <a:prstGeom prst="rect">
            <a:avLst/>
          </a:prstGeom>
        </p:spPr>
        <p:txBody>
          <a:bodyPr wrap="square">
            <a:spAutoFit/>
          </a:bodyPr>
          <a:lstStyle/>
          <a:p>
            <a:pPr algn="just">
              <a:lnSpc>
                <a:spcPct val="150000"/>
              </a:lnSpc>
            </a:pPr>
            <a:r>
              <a:rPr lang="en-US" sz="2400" b="1" i="1" u="sng" dirty="0" err="1">
                <a:solidFill>
                  <a:srgbClr val="C00000"/>
                </a:solidFill>
                <a:latin typeface="UTM Avo" panose="02040603050506020204" pitchFamily="18"/>
                <a:cs typeface="Arial" pitchFamily="34" charset="0"/>
              </a:rPr>
              <a:t>Gợi</a:t>
            </a:r>
            <a:r>
              <a:rPr lang="en-US" sz="2400" b="1" i="1" u="sng" dirty="0">
                <a:solidFill>
                  <a:srgbClr val="C00000"/>
                </a:solidFill>
                <a:latin typeface="UTM Avo" panose="02040603050506020204" pitchFamily="18"/>
                <a:cs typeface="Arial" pitchFamily="34" charset="0"/>
              </a:rPr>
              <a:t> ý:</a:t>
            </a:r>
          </a:p>
        </p:txBody>
      </p:sp>
      <p:sp>
        <p:nvSpPr>
          <p:cNvPr id="4" name="Rectangle 3">
            <a:extLst>
              <a:ext uri="{FF2B5EF4-FFF2-40B4-BE49-F238E27FC236}">
                <a16:creationId xmlns:a16="http://schemas.microsoft.com/office/drawing/2014/main" id="{8ED8D44B-142C-D64A-F957-DA29570BEF08}"/>
              </a:ext>
            </a:extLst>
          </p:cNvPr>
          <p:cNvSpPr/>
          <p:nvPr/>
        </p:nvSpPr>
        <p:spPr>
          <a:xfrm>
            <a:off x="1920032" y="1399110"/>
            <a:ext cx="9884655" cy="1140697"/>
          </a:xfrm>
          <a:prstGeom prst="rect">
            <a:avLst/>
          </a:prstGeom>
        </p:spPr>
        <p:txBody>
          <a:bodyPr wrap="square">
            <a:spAutoFit/>
          </a:bodyPr>
          <a:lstStyle/>
          <a:p>
            <a:pPr algn="just">
              <a:lnSpc>
                <a:spcPct val="150000"/>
              </a:lnSpc>
            </a:pPr>
            <a:r>
              <a:rPr lang="vi-VN" sz="2400" i="1" dirty="0">
                <a:latin typeface="UTM Avo" panose="02040603050506020204" pitchFamily="18"/>
              </a:rPr>
              <a:t>Dựa vào cách thực hiện cộng hai phân số khác mẫu để tìm cách trừ hai phân số khác mẫu</a:t>
            </a:r>
            <a:endParaRPr lang="en-US" sz="2400" i="1" dirty="0">
              <a:latin typeface="UTM Avo" panose="02040603050506020204" pitchFamily="18"/>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68F427E-9AEB-EF61-815B-5B16C7B93372}"/>
                  </a:ext>
                </a:extLst>
              </p:cNvPr>
              <p:cNvSpPr/>
              <p:nvPr/>
            </p:nvSpPr>
            <p:spPr>
              <a:xfrm>
                <a:off x="545265" y="2515422"/>
                <a:ext cx="8290455" cy="4253152"/>
              </a:xfrm>
              <a:prstGeom prst="rect">
                <a:avLst/>
              </a:prstGeom>
              <a:solidFill>
                <a:schemeClr val="accent6">
                  <a:lumMod val="20000"/>
                  <a:lumOff val="80000"/>
                </a:schemeClr>
              </a:solidFill>
            </p:spPr>
            <p:txBody>
              <a:bodyPr wrap="square">
                <a:spAutoFit/>
              </a:bodyPr>
              <a:lstStyle/>
              <a:p>
                <a:pPr marL="381019" indent="-381019" algn="just">
                  <a:lnSpc>
                    <a:spcPct val="150000"/>
                  </a:lnSpc>
                  <a:buFont typeface="Wingdings" pitchFamily="2" charset="2"/>
                  <a:buChar char="v"/>
                </a:pPr>
                <a:r>
                  <a:rPr lang="en-US" sz="2200" dirty="0" err="1">
                    <a:latin typeface="UTM Avo" panose="02040603050506020204" pitchFamily="18"/>
                  </a:rPr>
                  <a:t>Quy</a:t>
                </a:r>
                <a:r>
                  <a:rPr lang="en-US" sz="2200" dirty="0">
                    <a:latin typeface="UTM Avo" panose="02040603050506020204" pitchFamily="18"/>
                  </a:rPr>
                  <a:t> </a:t>
                </a:r>
                <a:r>
                  <a:rPr lang="en-US" sz="2200" dirty="0" err="1">
                    <a:latin typeface="UTM Avo" panose="02040603050506020204" pitchFamily="18"/>
                  </a:rPr>
                  <a:t>đồng</a:t>
                </a:r>
                <a:r>
                  <a:rPr lang="en-US" sz="2200" dirty="0">
                    <a:latin typeface="UTM Avo" panose="02040603050506020204" pitchFamily="18"/>
                  </a:rPr>
                  <a:t> </a:t>
                </a:r>
                <a:r>
                  <a:rPr lang="en-US" sz="2200" dirty="0" err="1">
                    <a:latin typeface="UTM Avo" panose="02040603050506020204" pitchFamily="18"/>
                  </a:rPr>
                  <a:t>mẫu</a:t>
                </a:r>
                <a:r>
                  <a:rPr lang="en-US" sz="2200" dirty="0">
                    <a:latin typeface="UTM Avo" panose="02040603050506020204" pitchFamily="18"/>
                  </a:rPr>
                  <a:t> </a:t>
                </a:r>
                <a:r>
                  <a:rPr lang="en-US" sz="2200" dirty="0" err="1">
                    <a:latin typeface="UTM Avo" panose="02040603050506020204" pitchFamily="18"/>
                  </a:rPr>
                  <a:t>số</a:t>
                </a:r>
                <a:r>
                  <a:rPr lang="en-US" sz="2200" dirty="0">
                    <a:latin typeface="UTM Avo" panose="02040603050506020204" pitchFamily="18"/>
                  </a:rPr>
                  <a:t> </a:t>
                </a:r>
                <a:r>
                  <a:rPr lang="en-US" sz="2200" dirty="0" err="1">
                    <a:latin typeface="UTM Avo" panose="02040603050506020204" pitchFamily="18"/>
                  </a:rPr>
                  <a:t>phân</a:t>
                </a:r>
                <a:r>
                  <a:rPr lang="en-US" sz="2200" dirty="0">
                    <a:latin typeface="UTM Avo" panose="02040603050506020204" pitchFamily="18"/>
                  </a:rPr>
                  <a:t> </a:t>
                </a:r>
                <a:r>
                  <a:rPr lang="en-US" sz="2200" dirty="0" err="1">
                    <a:latin typeface="UTM Avo" panose="02040603050506020204" pitchFamily="18"/>
                  </a:rPr>
                  <a:t>số</a:t>
                </a:r>
                <a:r>
                  <a:rPr lang="en-US" sz="2200" dirty="0">
                    <a:latin typeface="UTM Avo" panose="02040603050506020204" pitchFamily="18"/>
                  </a:rPr>
                  <a:t> </a:t>
                </a:r>
                <a14:m>
                  <m:oMath xmlns:m="http://schemas.openxmlformats.org/officeDocument/2006/math">
                    <m:f>
                      <m:fPr>
                        <m:ctrlPr>
                          <a:rPr lang="en-US" sz="2200" i="1">
                            <a:latin typeface="Cambria Math" panose="02040503050406030204" pitchFamily="18" charset="0"/>
                          </a:rPr>
                        </m:ctrlPr>
                      </m:fPr>
                      <m:num>
                        <m:r>
                          <m:rPr>
                            <m:nor/>
                          </m:rPr>
                          <a:rPr lang="en-US" sz="2200" i="0">
                            <a:latin typeface="UTM Avo" panose="02040603050506020204" pitchFamily="18" charset="0"/>
                          </a:rPr>
                          <m:t>2</m:t>
                        </m:r>
                      </m:num>
                      <m:den>
                        <m:r>
                          <m:rPr>
                            <m:nor/>
                          </m:rPr>
                          <a:rPr lang="en-US" sz="2200" i="0">
                            <a:latin typeface="UTM Avo" panose="02040603050506020204" pitchFamily="18" charset="0"/>
                          </a:rPr>
                          <m:t>5</m:t>
                        </m:r>
                      </m:den>
                    </m:f>
                  </m:oMath>
                </a14:m>
                <a:r>
                  <a:rPr lang="en-US" sz="2200" dirty="0">
                    <a:latin typeface="UTM Avo" panose="02040603050506020204" pitchFamily="18"/>
                  </a:rPr>
                  <a:t>, </a:t>
                </a:r>
                <a:r>
                  <a:rPr lang="en-US" sz="2200" dirty="0" err="1">
                    <a:latin typeface="UTM Avo" panose="02040603050506020204" pitchFamily="18"/>
                  </a:rPr>
                  <a:t>giữ</a:t>
                </a:r>
                <a:r>
                  <a:rPr lang="en-US" sz="2200" dirty="0">
                    <a:latin typeface="UTM Avo" panose="02040603050506020204" pitchFamily="18"/>
                  </a:rPr>
                  <a:t> </a:t>
                </a:r>
                <a:r>
                  <a:rPr lang="en-US" sz="2200" dirty="0" err="1">
                    <a:latin typeface="UTM Avo" panose="02040603050506020204" pitchFamily="18"/>
                  </a:rPr>
                  <a:t>nguyên</a:t>
                </a:r>
                <a:r>
                  <a:rPr lang="en-US" sz="2200" dirty="0">
                    <a:latin typeface="UTM Avo" panose="02040603050506020204" pitchFamily="18"/>
                  </a:rPr>
                  <a:t> </a:t>
                </a:r>
                <a:r>
                  <a:rPr lang="en-US" sz="2200" dirty="0" err="1">
                    <a:latin typeface="UTM Avo" panose="02040603050506020204" pitchFamily="18"/>
                  </a:rPr>
                  <a:t>phân</a:t>
                </a:r>
                <a:r>
                  <a:rPr lang="en-US" sz="2200" dirty="0">
                    <a:latin typeface="UTM Avo" panose="02040603050506020204" pitchFamily="18"/>
                  </a:rPr>
                  <a:t> </a:t>
                </a:r>
                <a:r>
                  <a:rPr lang="en-US" sz="2200" dirty="0" err="1">
                    <a:latin typeface="UTM Avo" panose="02040603050506020204" pitchFamily="18"/>
                  </a:rPr>
                  <a:t>số</a:t>
                </a:r>
                <a:r>
                  <a:rPr lang="en-US" sz="2200" dirty="0">
                    <a:latin typeface="UTM Avo" panose="02040603050506020204" pitchFamily="18"/>
                  </a:rPr>
                  <a:t> </a:t>
                </a:r>
                <a14:m>
                  <m:oMath xmlns:m="http://schemas.openxmlformats.org/officeDocument/2006/math">
                    <m:f>
                      <m:fPr>
                        <m:ctrlPr>
                          <a:rPr lang="en-US" sz="2200" i="1">
                            <a:latin typeface="Cambria Math" panose="02040503050406030204" pitchFamily="18" charset="0"/>
                          </a:rPr>
                        </m:ctrlPr>
                      </m:fPr>
                      <m:num>
                        <m:r>
                          <m:rPr>
                            <m:nor/>
                          </m:rPr>
                          <a:rPr lang="en-US" sz="2200" i="0">
                            <a:latin typeface="UTM Avo" panose="02040603050506020204" pitchFamily="18" charset="0"/>
                          </a:rPr>
                          <m:t>3</m:t>
                        </m:r>
                      </m:num>
                      <m:den>
                        <m:r>
                          <m:rPr>
                            <m:nor/>
                          </m:rPr>
                          <a:rPr lang="en-US" sz="2200" i="0">
                            <a:latin typeface="UTM Avo" panose="02040603050506020204" pitchFamily="18" charset="0"/>
                          </a:rPr>
                          <m:t>10</m:t>
                        </m:r>
                      </m:den>
                    </m:f>
                  </m:oMath>
                </a14:m>
                <a:endParaRPr lang="en-US" sz="2200" dirty="0">
                  <a:latin typeface="UTM Avo" panose="020406030505060202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2200" i="1">
                              <a:latin typeface="Cambria Math" panose="02040503050406030204" pitchFamily="18" charset="0"/>
                            </a:rPr>
                          </m:ctrlPr>
                        </m:fPr>
                        <m:num>
                          <m:r>
                            <m:rPr>
                              <m:nor/>
                            </m:rPr>
                            <a:rPr lang="en-US" sz="2200" i="0">
                              <a:latin typeface="UTM Avo" panose="02040603050506020204" pitchFamily="18" charset="0"/>
                            </a:rPr>
                            <m:t>2</m:t>
                          </m:r>
                        </m:num>
                        <m:den>
                          <m:r>
                            <m:rPr>
                              <m:nor/>
                            </m:rPr>
                            <a:rPr lang="en-US" sz="2200" i="0">
                              <a:latin typeface="UTM Avo" panose="02040603050506020204" pitchFamily="18" charset="0"/>
                            </a:rPr>
                            <m:t>5</m:t>
                          </m:r>
                        </m:den>
                      </m:f>
                      <m:r>
                        <a:rPr lang="en-US" sz="2200">
                          <a:latin typeface="Cambria Math" panose="02040503050406030204" pitchFamily="18" charset="0"/>
                        </a:rPr>
                        <m:t>=</m:t>
                      </m:r>
                      <m:f>
                        <m:fPr>
                          <m:ctrlPr>
                            <a:rPr lang="en-US" sz="2200" i="1">
                              <a:latin typeface="Cambria Math" panose="02040503050406030204" pitchFamily="18" charset="0"/>
                            </a:rPr>
                          </m:ctrlPr>
                        </m:fPr>
                        <m:num>
                          <m:r>
                            <m:rPr>
                              <m:nor/>
                            </m:rPr>
                            <a:rPr lang="en-US" sz="2200" i="0">
                              <a:latin typeface="UTM Avo" panose="02040603050506020204" pitchFamily="18" charset="0"/>
                            </a:rPr>
                            <m:t>2</m:t>
                          </m:r>
                          <m:r>
                            <a:rPr lang="en-US" sz="2200">
                              <a:latin typeface="Cambria Math" panose="02040503050406030204" pitchFamily="18" charset="0"/>
                            </a:rPr>
                            <m:t> ×</m:t>
                          </m:r>
                          <m:r>
                            <m:rPr>
                              <m:nor/>
                            </m:rPr>
                            <a:rPr lang="en-US" sz="2200" i="0">
                              <a:latin typeface="UTM Avo" panose="02040603050506020204" pitchFamily="18" charset="0"/>
                            </a:rPr>
                            <m:t>2</m:t>
                          </m:r>
                        </m:num>
                        <m:den>
                          <m:r>
                            <m:rPr>
                              <m:nor/>
                            </m:rPr>
                            <a:rPr lang="en-US" sz="2200" i="0">
                              <a:latin typeface="UTM Avo" panose="02040603050506020204" pitchFamily="18" charset="0"/>
                            </a:rPr>
                            <m:t>5</m:t>
                          </m:r>
                          <m:r>
                            <a:rPr lang="en-US" sz="2200">
                              <a:latin typeface="Cambria Math" panose="02040503050406030204" pitchFamily="18" charset="0"/>
                            </a:rPr>
                            <m:t> ×</m:t>
                          </m:r>
                          <m:r>
                            <m:rPr>
                              <m:nor/>
                            </m:rPr>
                            <a:rPr lang="en-US" sz="2200" i="0">
                              <a:latin typeface="UTM Avo" panose="02040603050506020204" pitchFamily="18" charset="0"/>
                            </a:rPr>
                            <m:t>2</m:t>
                          </m:r>
                        </m:den>
                      </m:f>
                      <m:r>
                        <a:rPr lang="en-US" sz="2200">
                          <a:latin typeface="Cambria Math" panose="02040503050406030204" pitchFamily="18" charset="0"/>
                        </a:rPr>
                        <m:t>= </m:t>
                      </m:r>
                      <m:f>
                        <m:fPr>
                          <m:ctrlPr>
                            <a:rPr lang="en-US" sz="2200" i="1">
                              <a:latin typeface="Cambria Math" panose="02040503050406030204" pitchFamily="18" charset="0"/>
                            </a:rPr>
                          </m:ctrlPr>
                        </m:fPr>
                        <m:num>
                          <m:r>
                            <m:rPr>
                              <m:nor/>
                            </m:rPr>
                            <a:rPr lang="en-US" sz="2200" i="0">
                              <a:latin typeface="UTM Avo" panose="02040603050506020204" pitchFamily="18" charset="0"/>
                            </a:rPr>
                            <m:t>4</m:t>
                          </m:r>
                        </m:num>
                        <m:den>
                          <m:r>
                            <m:rPr>
                              <m:nor/>
                            </m:rPr>
                            <a:rPr lang="en-US" sz="2200" i="0">
                              <a:latin typeface="UTM Avo" panose="02040603050506020204" pitchFamily="18" charset="0"/>
                            </a:rPr>
                            <m:t>10</m:t>
                          </m:r>
                        </m:den>
                      </m:f>
                    </m:oMath>
                  </m:oMathPara>
                </a14:m>
                <a:endParaRPr lang="en-US" sz="2200" dirty="0">
                  <a:latin typeface="UTM Avo" panose="02040603050506020204" pitchFamily="18" charset="0"/>
                </a:endParaRPr>
              </a:p>
              <a:p>
                <a:pPr marL="381019" indent="-381019" algn="just">
                  <a:lnSpc>
                    <a:spcPct val="150000"/>
                  </a:lnSpc>
                  <a:buFont typeface="Wingdings" pitchFamily="2" charset="2"/>
                  <a:buChar char="v"/>
                </a:pPr>
                <a:r>
                  <a:rPr lang="en-US" sz="2200" dirty="0" err="1">
                    <a:latin typeface="UTM Avo" panose="02040603050506020204" pitchFamily="18"/>
                  </a:rPr>
                  <a:t>Trừ</a:t>
                </a:r>
                <a:r>
                  <a:rPr lang="en-US" sz="2200" dirty="0">
                    <a:latin typeface="UTM Avo" panose="02040603050506020204" pitchFamily="18"/>
                  </a:rPr>
                  <a:t> </a:t>
                </a:r>
                <a:r>
                  <a:rPr lang="en-US" sz="2200" dirty="0" err="1">
                    <a:latin typeface="UTM Avo" panose="02040603050506020204" pitchFamily="18"/>
                  </a:rPr>
                  <a:t>hai</a:t>
                </a:r>
                <a:r>
                  <a:rPr lang="en-US" sz="2200" dirty="0">
                    <a:latin typeface="UTM Avo" panose="02040603050506020204" pitchFamily="18"/>
                  </a:rPr>
                  <a:t> </a:t>
                </a:r>
                <a:r>
                  <a:rPr lang="en-US" sz="2200" dirty="0" err="1">
                    <a:latin typeface="UTM Avo" panose="02040603050506020204" pitchFamily="18"/>
                  </a:rPr>
                  <a:t>phân</a:t>
                </a:r>
                <a:r>
                  <a:rPr lang="en-US" sz="2200" dirty="0">
                    <a:latin typeface="UTM Avo" panose="02040603050506020204" pitchFamily="18"/>
                  </a:rPr>
                  <a:t> </a:t>
                </a:r>
                <a:r>
                  <a:rPr lang="en-US" sz="2200" dirty="0" err="1">
                    <a:latin typeface="UTM Avo" panose="02040603050506020204" pitchFamily="18"/>
                  </a:rPr>
                  <a:t>số</a:t>
                </a:r>
                <a:r>
                  <a:rPr lang="en-US" sz="2200" dirty="0">
                    <a:latin typeface="UTM Avo" panose="02040603050506020204" pitchFamily="18"/>
                  </a:rPr>
                  <a:t> </a:t>
                </a:r>
                <a:r>
                  <a:rPr lang="en-US" sz="2200" dirty="0" err="1">
                    <a:latin typeface="UTM Avo" panose="02040603050506020204" pitchFamily="18"/>
                  </a:rPr>
                  <a:t>có</a:t>
                </a:r>
                <a:r>
                  <a:rPr lang="en-US" sz="2200" dirty="0">
                    <a:latin typeface="UTM Avo" panose="02040603050506020204" pitchFamily="18"/>
                  </a:rPr>
                  <a:t> </a:t>
                </a:r>
                <a:r>
                  <a:rPr lang="en-US" sz="2200" dirty="0" err="1">
                    <a:latin typeface="UTM Avo" panose="02040603050506020204" pitchFamily="18"/>
                  </a:rPr>
                  <a:t>cùng</a:t>
                </a:r>
                <a:r>
                  <a:rPr lang="en-US" sz="2200" dirty="0">
                    <a:latin typeface="UTM Avo" panose="02040603050506020204" pitchFamily="18"/>
                  </a:rPr>
                  <a:t> </a:t>
                </a:r>
                <a:r>
                  <a:rPr lang="en-US" sz="2200" dirty="0" err="1">
                    <a:latin typeface="UTM Avo" panose="02040603050506020204" pitchFamily="18"/>
                  </a:rPr>
                  <a:t>mẫu</a:t>
                </a:r>
                <a:r>
                  <a:rPr lang="en-US" sz="2200" dirty="0">
                    <a:latin typeface="UTM Avo" panose="02040603050506020204" pitchFamily="18"/>
                  </a:rPr>
                  <a:t> </a:t>
                </a:r>
                <a:r>
                  <a:rPr lang="en-US" sz="2200" dirty="0" err="1">
                    <a:latin typeface="UTM Avo" panose="02040603050506020204" pitchFamily="18"/>
                  </a:rPr>
                  <a:t>số</a:t>
                </a:r>
                <a:r>
                  <a:rPr lang="en-US" sz="2200" dirty="0">
                    <a:latin typeface="UTM Avo" panose="02040603050506020204" pitchFamily="18"/>
                  </a:rPr>
                  <a:t>:</a:t>
                </a:r>
              </a:p>
              <a:p>
                <a:pPr algn="just">
                  <a:lnSpc>
                    <a:spcPct val="150000"/>
                  </a:lnSpc>
                </a:pPr>
                <a14:m>
                  <m:oMathPara xmlns:m="http://schemas.openxmlformats.org/officeDocument/2006/math">
                    <m:oMathParaPr>
                      <m:jc m:val="centerGroup"/>
                    </m:oMathParaPr>
                    <m:oMath xmlns:m="http://schemas.openxmlformats.org/officeDocument/2006/math">
                      <m:f>
                        <m:fPr>
                          <m:ctrlPr>
                            <a:rPr lang="en-US" sz="2200" i="1">
                              <a:latin typeface="Cambria Math" panose="02040503050406030204" pitchFamily="18" charset="0"/>
                            </a:rPr>
                          </m:ctrlPr>
                        </m:fPr>
                        <m:num>
                          <m:r>
                            <m:rPr>
                              <m:nor/>
                            </m:rPr>
                            <a:rPr lang="en-US" sz="2200" i="0">
                              <a:latin typeface="UTM Avo" panose="02040603050506020204" pitchFamily="18" charset="0"/>
                            </a:rPr>
                            <m:t>4</m:t>
                          </m:r>
                        </m:num>
                        <m:den>
                          <m:r>
                            <m:rPr>
                              <m:nor/>
                            </m:rPr>
                            <a:rPr lang="en-US" sz="2200" i="0">
                              <a:latin typeface="UTM Avo" panose="02040603050506020204" pitchFamily="18" charset="0"/>
                            </a:rPr>
                            <m:t>10</m:t>
                          </m:r>
                        </m:den>
                      </m:f>
                      <m:r>
                        <a:rPr lang="en-US" sz="2200">
                          <a:latin typeface="Cambria Math" panose="02040503050406030204" pitchFamily="18" charset="0"/>
                        </a:rPr>
                        <m:t>−</m:t>
                      </m:r>
                      <m:f>
                        <m:fPr>
                          <m:ctrlPr>
                            <a:rPr lang="en-US" sz="2200" i="1">
                              <a:latin typeface="Cambria Math" panose="02040503050406030204" pitchFamily="18" charset="0"/>
                            </a:rPr>
                          </m:ctrlPr>
                        </m:fPr>
                        <m:num>
                          <m:r>
                            <m:rPr>
                              <m:nor/>
                            </m:rPr>
                            <a:rPr lang="en-US" sz="2200" i="0">
                              <a:latin typeface="UTM Avo" panose="02040603050506020204" pitchFamily="18" charset="0"/>
                            </a:rPr>
                            <m:t>3</m:t>
                          </m:r>
                        </m:num>
                        <m:den>
                          <m:r>
                            <m:rPr>
                              <m:nor/>
                            </m:rPr>
                            <a:rPr lang="en-US" sz="2200" i="0">
                              <a:latin typeface="UTM Avo" panose="02040603050506020204" pitchFamily="18" charset="0"/>
                            </a:rPr>
                            <m:t>10</m:t>
                          </m:r>
                        </m:den>
                      </m:f>
                      <m:r>
                        <a:rPr lang="en-US" sz="2200">
                          <a:latin typeface="Cambria Math" panose="02040503050406030204" pitchFamily="18" charset="0"/>
                        </a:rPr>
                        <m:t>= </m:t>
                      </m:r>
                      <m:f>
                        <m:fPr>
                          <m:ctrlPr>
                            <a:rPr lang="en-US" sz="2200" i="1">
                              <a:latin typeface="Cambria Math" panose="02040503050406030204" pitchFamily="18" charset="0"/>
                            </a:rPr>
                          </m:ctrlPr>
                        </m:fPr>
                        <m:num>
                          <m:r>
                            <m:rPr>
                              <m:nor/>
                            </m:rPr>
                            <a:rPr lang="en-US" sz="2200" i="0">
                              <a:latin typeface="UTM Avo" panose="02040603050506020204" pitchFamily="18" charset="0"/>
                            </a:rPr>
                            <m:t>1</m:t>
                          </m:r>
                        </m:num>
                        <m:den>
                          <m:r>
                            <m:rPr>
                              <m:nor/>
                            </m:rPr>
                            <a:rPr lang="en-US" sz="2200" i="0">
                              <a:latin typeface="UTM Avo" panose="02040603050506020204" pitchFamily="18" charset="0"/>
                            </a:rPr>
                            <m:t>10</m:t>
                          </m:r>
                        </m:den>
                      </m:f>
                    </m:oMath>
                  </m:oMathPara>
                </a14:m>
                <a:endParaRPr lang="en-US" sz="2200" dirty="0">
                  <a:latin typeface="UTM Avo" panose="02040603050506020204" pitchFamily="18" charset="0"/>
                </a:endParaRPr>
              </a:p>
              <a:p>
                <a:pPr marL="381019" indent="-381019" algn="just">
                  <a:lnSpc>
                    <a:spcPct val="150000"/>
                  </a:lnSpc>
                  <a:buFont typeface="Wingdings" pitchFamily="2" charset="2"/>
                  <a:buChar char="v"/>
                </a:pPr>
                <a:r>
                  <a:rPr lang="en-US" sz="2200" dirty="0" err="1">
                    <a:latin typeface="UTM Avo" panose="02040603050506020204" pitchFamily="18"/>
                  </a:rPr>
                  <a:t>Vậy</a:t>
                </a:r>
                <a:r>
                  <a:rPr lang="en-US" sz="2200" dirty="0">
                    <a:latin typeface="UTM Avo" panose="02040603050506020204" pitchFamily="18"/>
                  </a:rPr>
                  <a:t>: </a:t>
                </a:r>
                <a14:m>
                  <m:oMath xmlns:m="http://schemas.openxmlformats.org/officeDocument/2006/math">
                    <m:f>
                      <m:fPr>
                        <m:ctrlPr>
                          <a:rPr lang="en-US" sz="2200" i="1">
                            <a:latin typeface="Cambria Math" panose="02040503050406030204" pitchFamily="18" charset="0"/>
                          </a:rPr>
                        </m:ctrlPr>
                      </m:fPr>
                      <m:num>
                        <m:r>
                          <m:rPr>
                            <m:nor/>
                          </m:rPr>
                          <a:rPr lang="en-US" sz="2200" i="0">
                            <a:latin typeface="UTM Avo" panose="02040603050506020204" pitchFamily="18" charset="0"/>
                          </a:rPr>
                          <m:t>2</m:t>
                        </m:r>
                      </m:num>
                      <m:den>
                        <m:r>
                          <m:rPr>
                            <m:nor/>
                          </m:rPr>
                          <a:rPr lang="en-US" sz="2200" i="0">
                            <a:latin typeface="UTM Avo" panose="02040603050506020204" pitchFamily="18" charset="0"/>
                          </a:rPr>
                          <m:t>5</m:t>
                        </m:r>
                      </m:den>
                    </m:f>
                    <m:r>
                      <a:rPr lang="en-US" sz="2200">
                        <a:latin typeface="Cambria Math" panose="02040503050406030204" pitchFamily="18" charset="0"/>
                      </a:rPr>
                      <m:t>−</m:t>
                    </m:r>
                    <m:f>
                      <m:fPr>
                        <m:ctrlPr>
                          <a:rPr lang="en-US" sz="2200" i="1">
                            <a:latin typeface="Cambria Math" panose="02040503050406030204" pitchFamily="18" charset="0"/>
                          </a:rPr>
                        </m:ctrlPr>
                      </m:fPr>
                      <m:num>
                        <m:r>
                          <m:rPr>
                            <m:nor/>
                          </m:rPr>
                          <a:rPr lang="en-US" sz="2200" i="0">
                            <a:latin typeface="UTM Avo" panose="02040603050506020204" pitchFamily="18" charset="0"/>
                          </a:rPr>
                          <m:t>3</m:t>
                        </m:r>
                      </m:num>
                      <m:den>
                        <m:r>
                          <m:rPr>
                            <m:nor/>
                          </m:rPr>
                          <a:rPr lang="en-US" sz="2200" i="0">
                            <a:latin typeface="UTM Avo" panose="02040603050506020204" pitchFamily="18" charset="0"/>
                          </a:rPr>
                          <m:t>10</m:t>
                        </m:r>
                      </m:den>
                    </m:f>
                    <m:r>
                      <a:rPr lang="en-US" sz="2200">
                        <a:latin typeface="Cambria Math" panose="02040503050406030204" pitchFamily="18" charset="0"/>
                      </a:rPr>
                      <m:t>= </m:t>
                    </m:r>
                    <m:f>
                      <m:fPr>
                        <m:ctrlPr>
                          <a:rPr lang="en-US" sz="2200" i="1">
                            <a:latin typeface="Cambria Math" panose="02040503050406030204" pitchFamily="18" charset="0"/>
                          </a:rPr>
                        </m:ctrlPr>
                      </m:fPr>
                      <m:num>
                        <m:r>
                          <m:rPr>
                            <m:nor/>
                          </m:rPr>
                          <a:rPr lang="en-US" sz="2200" i="0">
                            <a:latin typeface="UTM Avo" panose="02040603050506020204" pitchFamily="18" charset="0"/>
                          </a:rPr>
                          <m:t>4</m:t>
                        </m:r>
                      </m:num>
                      <m:den>
                        <m:r>
                          <m:rPr>
                            <m:nor/>
                          </m:rPr>
                          <a:rPr lang="en-US" sz="2200" i="0">
                            <a:latin typeface="UTM Avo" panose="02040603050506020204" pitchFamily="18" charset="0"/>
                          </a:rPr>
                          <m:t>10</m:t>
                        </m:r>
                      </m:den>
                    </m:f>
                    <m:r>
                      <a:rPr lang="en-US" sz="2200">
                        <a:latin typeface="Cambria Math" panose="02040503050406030204" pitchFamily="18" charset="0"/>
                      </a:rPr>
                      <m:t>−</m:t>
                    </m:r>
                    <m:f>
                      <m:fPr>
                        <m:ctrlPr>
                          <a:rPr lang="en-US" sz="2200" i="1">
                            <a:latin typeface="Cambria Math" panose="02040503050406030204" pitchFamily="18" charset="0"/>
                          </a:rPr>
                        </m:ctrlPr>
                      </m:fPr>
                      <m:num>
                        <m:r>
                          <m:rPr>
                            <m:nor/>
                          </m:rPr>
                          <a:rPr lang="en-US" sz="2200" i="0">
                            <a:latin typeface="UTM Avo" panose="02040603050506020204" pitchFamily="18" charset="0"/>
                          </a:rPr>
                          <m:t>3</m:t>
                        </m:r>
                      </m:num>
                      <m:den>
                        <m:r>
                          <m:rPr>
                            <m:nor/>
                          </m:rPr>
                          <a:rPr lang="en-US" sz="2200" i="0">
                            <a:latin typeface="UTM Avo" panose="02040603050506020204" pitchFamily="18" charset="0"/>
                          </a:rPr>
                          <m:t>10</m:t>
                        </m:r>
                      </m:den>
                    </m:f>
                  </m:oMath>
                </a14:m>
                <a:r>
                  <a:rPr lang="en-US" sz="2200" dirty="0">
                    <a:latin typeface="UTM Avo" panose="02040603050506020204" pitchFamily="18"/>
                  </a:rPr>
                  <a:t> = </a:t>
                </a:r>
                <a14:m>
                  <m:oMath xmlns:m="http://schemas.openxmlformats.org/officeDocument/2006/math">
                    <m:f>
                      <m:fPr>
                        <m:ctrlPr>
                          <a:rPr lang="en-US" sz="2200" i="1">
                            <a:latin typeface="Cambria Math" panose="02040503050406030204" pitchFamily="18" charset="0"/>
                          </a:rPr>
                        </m:ctrlPr>
                      </m:fPr>
                      <m:num>
                        <m:r>
                          <m:rPr>
                            <m:nor/>
                          </m:rPr>
                          <a:rPr lang="en-US" sz="2200" i="0">
                            <a:latin typeface="UTM Avo" panose="02040603050506020204" pitchFamily="18" charset="0"/>
                          </a:rPr>
                          <m:t>1</m:t>
                        </m:r>
                      </m:num>
                      <m:den>
                        <m:r>
                          <m:rPr>
                            <m:nor/>
                          </m:rPr>
                          <a:rPr lang="en-US" sz="2200" i="0">
                            <a:latin typeface="UTM Avo" panose="02040603050506020204" pitchFamily="18" charset="0"/>
                          </a:rPr>
                          <m:t>10</m:t>
                        </m:r>
                      </m:den>
                    </m:f>
                  </m:oMath>
                </a14:m>
                <a:endParaRPr lang="en-US" sz="2200" dirty="0">
                  <a:latin typeface="UTM Avo" panose="02040603050506020204" pitchFamily="18" charset="0"/>
                </a:endParaRPr>
              </a:p>
            </p:txBody>
          </p:sp>
        </mc:Choice>
        <mc:Fallback xmlns="">
          <p:sp>
            <p:nvSpPr>
              <p:cNvPr id="5" name="Rectangle 4">
                <a:extLst>
                  <a:ext uri="{FF2B5EF4-FFF2-40B4-BE49-F238E27FC236}">
                    <a16:creationId xmlns:a16="http://schemas.microsoft.com/office/drawing/2014/main" id="{F68F427E-9AEB-EF61-815B-5B16C7B93372}"/>
                  </a:ext>
                </a:extLst>
              </p:cNvPr>
              <p:cNvSpPr>
                <a:spLocks noRot="1" noChangeAspect="1" noMove="1" noResize="1" noEditPoints="1" noAdjustHandles="1" noChangeArrowheads="1" noChangeShapeType="1" noTextEdit="1"/>
              </p:cNvSpPr>
              <p:nvPr/>
            </p:nvSpPr>
            <p:spPr>
              <a:xfrm>
                <a:off x="545265" y="2515422"/>
                <a:ext cx="8290455" cy="4253152"/>
              </a:xfrm>
              <a:prstGeom prst="rect">
                <a:avLst/>
              </a:prstGeom>
              <a:blipFill>
                <a:blip r:embed="rId3"/>
                <a:stretch>
                  <a:fillRect l="-8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2864E1A-77AC-C978-C6FC-55452C84B30A}"/>
                  </a:ext>
                </a:extLst>
              </p:cNvPr>
              <p:cNvSpPr/>
              <p:nvPr/>
            </p:nvSpPr>
            <p:spPr>
              <a:xfrm>
                <a:off x="9851909" y="3851986"/>
                <a:ext cx="1952778" cy="1235979"/>
              </a:xfrm>
              <a:prstGeom prst="rect">
                <a:avLst/>
              </a:prstGeom>
              <a:solidFill>
                <a:srgbClr val="E797D0">
                  <a:lumMod val="40000"/>
                  <a:lumOff val="60000"/>
                </a:srgbClr>
              </a:solidFill>
              <a:ln w="38100">
                <a:solidFill>
                  <a:srgbClr val="E719C2">
                    <a:lumMod val="50000"/>
                  </a:srgbClr>
                </a:solidFill>
                <a:prstDash val="dash"/>
              </a:ln>
            </p:spPr>
            <p:txBody>
              <a:bodyPr wrap="none">
                <a:spAutoFit/>
              </a:bodyPr>
              <a:lstStyle/>
              <a:p>
                <a:pPr algn="just">
                  <a:lnSpc>
                    <a:spcPct val="150000"/>
                  </a:lnSpc>
                  <a:spcAft>
                    <a:spcPts val="533"/>
                  </a:spcAft>
                  <a:buClrTx/>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m:rPr>
                              <m:nor/>
                            </m:rPr>
                            <a:rPr lang="en-US" sz="2400" i="0">
                              <a:latin typeface="UTM Avo" panose="02040603050506020204" pitchFamily="18" charset="0"/>
                            </a:rPr>
                            <m:t>2</m:t>
                          </m:r>
                        </m:num>
                        <m:den>
                          <m:r>
                            <m:rPr>
                              <m:nor/>
                            </m:rPr>
                            <a:rPr lang="en-US" sz="2400" i="0">
                              <a:latin typeface="UTM Avo" panose="02040603050506020204" pitchFamily="18" charset="0"/>
                            </a:rPr>
                            <m:t>5</m:t>
                          </m:r>
                        </m:den>
                      </m:f>
                      <m:r>
                        <a:rPr lang="en-US" sz="2400" i="1">
                          <a:latin typeface="Cambria Math" panose="02040503050406030204" pitchFamily="18" charset="0"/>
                        </a:rPr>
                        <m:t>−</m:t>
                      </m:r>
                      <m:f>
                        <m:fPr>
                          <m:ctrlPr>
                            <a:rPr lang="en-US" sz="2400" i="1">
                              <a:latin typeface="Cambria Math" panose="02040503050406030204" pitchFamily="18" charset="0"/>
                            </a:rPr>
                          </m:ctrlPr>
                        </m:fPr>
                        <m:num>
                          <m:r>
                            <m:rPr>
                              <m:nor/>
                            </m:rPr>
                            <a:rPr lang="en-US" sz="2400" i="0">
                              <a:latin typeface="UTM Avo" panose="02040603050506020204" pitchFamily="18" charset="0"/>
                            </a:rPr>
                            <m:t>3</m:t>
                          </m:r>
                        </m:num>
                        <m:den>
                          <m:r>
                            <m:rPr>
                              <m:nor/>
                            </m:rPr>
                            <a:rPr lang="en-US" sz="2400" i="0">
                              <a:latin typeface="UTM Avo" panose="02040603050506020204" pitchFamily="18" charset="0"/>
                            </a:rPr>
                            <m:t>10</m:t>
                          </m:r>
                        </m:den>
                      </m:f>
                      <m:r>
                        <a:rPr lang="en-US" sz="2400" i="1">
                          <a:latin typeface="Cambria Math" panose="02040503050406030204" pitchFamily="18" charset="0"/>
                        </a:rPr>
                        <m:t>= </m:t>
                      </m:r>
                      <m:f>
                        <m:fPr>
                          <m:ctrlPr>
                            <a:rPr lang="en-US" sz="2400" i="1">
                              <a:latin typeface="Cambria Math" panose="02040503050406030204" pitchFamily="18" charset="0"/>
                            </a:rPr>
                          </m:ctrlPr>
                        </m:fPr>
                        <m:num>
                          <m:r>
                            <m:rPr>
                              <m:nor/>
                            </m:rPr>
                            <a:rPr lang="en-US" sz="2400" i="0">
                              <a:latin typeface="UTM Avo" panose="02040603050506020204" pitchFamily="18" charset="0"/>
                            </a:rPr>
                            <m:t>1</m:t>
                          </m:r>
                        </m:num>
                        <m:den>
                          <m:r>
                            <m:rPr>
                              <m:nor/>
                            </m:rPr>
                            <a:rPr lang="en-US" sz="2400" i="0">
                              <a:latin typeface="UTM Avo" panose="02040603050506020204" pitchFamily="18" charset="0"/>
                            </a:rPr>
                            <m:t>10</m:t>
                          </m:r>
                        </m:den>
                      </m:f>
                    </m:oMath>
                  </m:oMathPara>
                </a14:m>
                <a:endParaRPr lang="en-US" sz="2400" dirty="0">
                  <a:solidFill>
                    <a:sysClr val="windowText" lastClr="000000"/>
                  </a:solidFill>
                  <a:latin typeface="UTM Avo" panose="02040603050506020204" pitchFamily="18" charset="0"/>
                  <a:ea typeface="Calibri"/>
                  <a:cs typeface="Times New Roman"/>
                </a:endParaRPr>
              </a:p>
            </p:txBody>
          </p:sp>
        </mc:Choice>
        <mc:Fallback xmlns="">
          <p:sp>
            <p:nvSpPr>
              <p:cNvPr id="6" name="Rectangle 5">
                <a:extLst>
                  <a:ext uri="{FF2B5EF4-FFF2-40B4-BE49-F238E27FC236}">
                    <a16:creationId xmlns:a16="http://schemas.microsoft.com/office/drawing/2014/main" id="{82864E1A-77AC-C978-C6FC-55452C84B30A}"/>
                  </a:ext>
                </a:extLst>
              </p:cNvPr>
              <p:cNvSpPr>
                <a:spLocks noRot="1" noChangeAspect="1" noMove="1" noResize="1" noEditPoints="1" noAdjustHandles="1" noChangeArrowheads="1" noChangeShapeType="1" noTextEdit="1"/>
              </p:cNvSpPr>
              <p:nvPr/>
            </p:nvSpPr>
            <p:spPr>
              <a:xfrm>
                <a:off x="9851909" y="3851986"/>
                <a:ext cx="1952778" cy="1235979"/>
              </a:xfrm>
              <a:prstGeom prst="rect">
                <a:avLst/>
              </a:prstGeom>
              <a:blipFill>
                <a:blip r:embed="rId4"/>
                <a:stretch>
                  <a:fillRect/>
                </a:stretch>
              </a:blipFill>
              <a:ln w="38100">
                <a:solidFill>
                  <a:srgbClr val="E719C2">
                    <a:lumMod val="50000"/>
                  </a:srgbClr>
                </a:solidFill>
                <a:prstDash val="dash"/>
              </a:ln>
            </p:spPr>
            <p:txBody>
              <a:bodyPr/>
              <a:lstStyle/>
              <a:p>
                <a:r>
                  <a:rPr lang="en-US">
                    <a:noFill/>
                  </a:rPr>
                  <a:t> </a:t>
                </a:r>
              </a:p>
            </p:txBody>
          </p:sp>
        </mc:Fallback>
      </mc:AlternateContent>
      <p:pic>
        <p:nvPicPr>
          <p:cNvPr id="7" name="Picture 2">
            <a:extLst>
              <a:ext uri="{FF2B5EF4-FFF2-40B4-BE49-F238E27FC236}">
                <a16:creationId xmlns:a16="http://schemas.microsoft.com/office/drawing/2014/main" id="{2ABA22F4-66EF-562B-E85B-BD84FD8200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33837">
            <a:off x="8487447" y="4174194"/>
            <a:ext cx="1223884" cy="552837"/>
          </a:xfrm>
          <a:prstGeom prst="rect">
            <a:avLst/>
          </a:prstGeom>
        </p:spPr>
      </p:pic>
    </p:spTree>
    <p:extLst>
      <p:ext uri="{BB962C8B-B14F-4D97-AF65-F5344CB8AC3E}">
        <p14:creationId xmlns:p14="http://schemas.microsoft.com/office/powerpoint/2010/main" val="333596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3A573-4FEE-C905-F222-C9C787748493}"/>
              </a:ext>
            </a:extLst>
          </p:cNvPr>
          <p:cNvSpPr/>
          <p:nvPr/>
        </p:nvSpPr>
        <p:spPr>
          <a:xfrm>
            <a:off x="6096000" y="3429000"/>
            <a:ext cx="6096000" cy="3429000"/>
          </a:xfrm>
          <a:prstGeom prst="rect">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8" name="Picture 7">
            <a:extLst>
              <a:ext uri="{FF2B5EF4-FFF2-40B4-BE49-F238E27FC236}">
                <a16:creationId xmlns:a16="http://schemas.microsoft.com/office/drawing/2014/main" id="{A5864544-A46F-2400-B1FF-D632BE68D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0528" y="1661762"/>
            <a:ext cx="2567310" cy="2322912"/>
          </a:xfrm>
          <a:prstGeom prst="rect">
            <a:avLst/>
          </a:prstGeom>
        </p:spPr>
      </p:pic>
      <p:sp>
        <p:nvSpPr>
          <p:cNvPr id="9" name="Rounded Rectangular Callout 8">
            <a:extLst>
              <a:ext uri="{FF2B5EF4-FFF2-40B4-BE49-F238E27FC236}">
                <a16:creationId xmlns:a16="http://schemas.microsoft.com/office/drawing/2014/main" id="{5089D647-C144-48DB-583A-4E0307F4096E}"/>
              </a:ext>
            </a:extLst>
          </p:cNvPr>
          <p:cNvSpPr/>
          <p:nvPr/>
        </p:nvSpPr>
        <p:spPr>
          <a:xfrm>
            <a:off x="3526813" y="1860605"/>
            <a:ext cx="7315200" cy="1633762"/>
          </a:xfrm>
          <a:prstGeom prst="wedgeRoundRectCallout">
            <a:avLst>
              <a:gd name="adj1" fmla="val -61798"/>
              <a:gd name="adj2" fmla="val -9922"/>
              <a:gd name="adj3" fmla="val 16667"/>
            </a:avLst>
          </a:prstGeom>
          <a:solidFill>
            <a:srgbClr val="FFFFFF"/>
          </a:solidFill>
          <a:ln w="25400" cap="flat" cmpd="sng" algn="ctr">
            <a:solidFill>
              <a:srgbClr val="FFC9AB">
                <a:shade val="50000"/>
              </a:srgbClr>
            </a:solidFill>
            <a:prstDash val="solid"/>
          </a:ln>
          <a:effectLst/>
        </p:spPr>
        <p:txBody>
          <a:bodyPr rtlCol="0" anchor="ctr"/>
          <a:lstStyle/>
          <a:p>
            <a:pPr algn="just" defTabSz="609630">
              <a:lnSpc>
                <a:spcPct val="150000"/>
              </a:lnSpc>
              <a:buClrTx/>
              <a:defRPr/>
            </a:pPr>
            <a:r>
              <a:rPr lang="vi-VN" sz="2400" dirty="0">
                <a:solidFill>
                  <a:sysClr val="windowText" lastClr="000000"/>
                </a:solidFill>
                <a:latin typeface="UTM Avo" panose="02040603050506020204" pitchFamily="18"/>
              </a:rPr>
              <a:t>Vậy muốn</a:t>
            </a:r>
            <a:r>
              <a:rPr lang="en-US" sz="2400" dirty="0">
                <a:solidFill>
                  <a:sysClr val="windowText" lastClr="000000"/>
                </a:solidFill>
                <a:latin typeface="UTM Avo" panose="02040603050506020204" pitchFamily="18"/>
              </a:rPr>
              <a:t> </a:t>
            </a:r>
            <a:r>
              <a:rPr lang="en-US" sz="2400" dirty="0" err="1">
                <a:solidFill>
                  <a:sysClr val="windowText" lastClr="000000"/>
                </a:solidFill>
                <a:latin typeface="UTM Avo" panose="02040603050506020204" pitchFamily="18"/>
              </a:rPr>
              <a:t>trừ</a:t>
            </a:r>
            <a:r>
              <a:rPr lang="vi-VN" sz="2400" dirty="0">
                <a:solidFill>
                  <a:sysClr val="windowText" lastClr="000000"/>
                </a:solidFill>
                <a:latin typeface="UTM Avo" panose="02040603050506020204" pitchFamily="18"/>
              </a:rPr>
              <a:t> hai phân số khác mẫu số, ta làm như thế nào?</a:t>
            </a:r>
            <a:endParaRPr lang="en-US" sz="2400" dirty="0">
              <a:solidFill>
                <a:sysClr val="windowText" lastClr="000000"/>
              </a:solidFill>
              <a:latin typeface="UTM Avo" panose="02040603050506020204" pitchFamily="18"/>
            </a:endParaRPr>
          </a:p>
        </p:txBody>
      </p:sp>
      <p:grpSp>
        <p:nvGrpSpPr>
          <p:cNvPr id="10" name="Group 9">
            <a:extLst>
              <a:ext uri="{FF2B5EF4-FFF2-40B4-BE49-F238E27FC236}">
                <a16:creationId xmlns:a16="http://schemas.microsoft.com/office/drawing/2014/main" id="{861AED9A-F97D-D600-BC8D-87B07C1FA70A}"/>
              </a:ext>
            </a:extLst>
          </p:cNvPr>
          <p:cNvGrpSpPr/>
          <p:nvPr/>
        </p:nvGrpSpPr>
        <p:grpSpPr>
          <a:xfrm>
            <a:off x="2142067" y="3821238"/>
            <a:ext cx="8458944" cy="2838142"/>
            <a:chOff x="4267200" y="4772487"/>
            <a:chExt cx="12688416" cy="4257213"/>
          </a:xfrm>
        </p:grpSpPr>
        <p:sp>
          <p:nvSpPr>
            <p:cNvPr id="11" name="Rounded Rectangle 10">
              <a:extLst>
                <a:ext uri="{FF2B5EF4-FFF2-40B4-BE49-F238E27FC236}">
                  <a16:creationId xmlns:a16="http://schemas.microsoft.com/office/drawing/2014/main" id="{1DBDBF55-607E-7029-7B78-E5E95E74ECB7}"/>
                </a:ext>
              </a:extLst>
            </p:cNvPr>
            <p:cNvSpPr/>
            <p:nvPr/>
          </p:nvSpPr>
          <p:spPr>
            <a:xfrm>
              <a:off x="4267200" y="5753100"/>
              <a:ext cx="12688416" cy="3276600"/>
            </a:xfrm>
            <a:prstGeom prst="roundRect">
              <a:avLst/>
            </a:prstGeom>
            <a:solidFill>
              <a:srgbClr val="C1E4FB"/>
            </a:solidFill>
            <a:ln w="25400" cap="flat" cmpd="sng" algn="ctr">
              <a:solidFill>
                <a:srgbClr val="0070C0"/>
              </a:solidFill>
              <a:prstDash val="solid"/>
            </a:ln>
            <a:effectLst/>
          </p:spPr>
          <p:txBody>
            <a:bodyPr rtlCol="0" anchor="ctr"/>
            <a:lstStyle/>
            <a:p>
              <a:pPr lvl="0" algn="just">
                <a:lnSpc>
                  <a:spcPct val="150000"/>
                </a:lnSpc>
                <a:buClrTx/>
              </a:pPr>
              <a:r>
                <a:rPr lang="vi-VN" sz="2400" b="1" dirty="0">
                  <a:latin typeface="UTM Avo" panose="02040603050506020204" pitchFamily="18"/>
                </a:rPr>
                <a:t>Muốn trừ hai phân số khác mẫu số, ta quy đồng mẫu số của hai phân số, rồi trừ hai phân số đó</a:t>
              </a:r>
              <a:r>
                <a:rPr lang="en-US" sz="2400" b="1" dirty="0">
                  <a:latin typeface="UTM Avo" panose="02040603050506020204" pitchFamily="18"/>
                </a:rPr>
                <a:t>.</a:t>
              </a:r>
            </a:p>
          </p:txBody>
        </p:sp>
        <p:pic>
          <p:nvPicPr>
            <p:cNvPr id="12" name="Picture 11">
              <a:extLst>
                <a:ext uri="{FF2B5EF4-FFF2-40B4-BE49-F238E27FC236}">
                  <a16:creationId xmlns:a16="http://schemas.microsoft.com/office/drawing/2014/main" id="{B870D0C7-DB4E-34CD-42DF-FBAB9AB23B3D}"/>
                </a:ext>
              </a:extLst>
            </p:cNvPr>
            <p:cNvPicPr>
              <a:picLocks noChangeAspect="1"/>
            </p:cNvPicPr>
            <p:nvPr/>
          </p:nvPicPr>
          <p:blipFill rotWithShape="1">
            <a:blip r:embed="rId4">
              <a:extLst>
                <a:ext uri="{28A0092B-C50C-407E-A947-70E740481C1C}">
                  <a14:useLocalDpi xmlns:a14="http://schemas.microsoft.com/office/drawing/2010/main" val="0"/>
                </a:ext>
              </a:extLst>
            </a:blip>
            <a:srcRect l="31844" t="32074" r="23077" b="28181"/>
            <a:stretch/>
          </p:blipFill>
          <p:spPr>
            <a:xfrm>
              <a:off x="9345092" y="4772487"/>
              <a:ext cx="1706013" cy="1514294"/>
            </a:xfrm>
            <a:prstGeom prst="rect">
              <a:avLst/>
            </a:prstGeom>
          </p:spPr>
        </p:pic>
      </p:grpSp>
    </p:spTree>
    <p:extLst>
      <p:ext uri="{BB962C8B-B14F-4D97-AF65-F5344CB8AC3E}">
        <p14:creationId xmlns:p14="http://schemas.microsoft.com/office/powerpoint/2010/main" val="3969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3A573-4FEE-C905-F222-C9C787748493}"/>
              </a:ext>
            </a:extLst>
          </p:cNvPr>
          <p:cNvSpPr/>
          <p:nvPr/>
        </p:nvSpPr>
        <p:spPr>
          <a:xfrm>
            <a:off x="6096000" y="3429000"/>
            <a:ext cx="6096000" cy="3429000"/>
          </a:xfrm>
          <a:prstGeom prst="rect">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64F56F9-4F7E-FB6C-343C-E4AC21370745}"/>
                  </a:ext>
                </a:extLst>
              </p:cNvPr>
              <p:cNvSpPr/>
              <p:nvPr/>
            </p:nvSpPr>
            <p:spPr>
              <a:xfrm>
                <a:off x="5250633" y="1498912"/>
                <a:ext cx="2377189" cy="1256691"/>
              </a:xfrm>
              <a:prstGeom prst="rect">
                <a:avLst/>
              </a:prstGeom>
            </p:spPr>
            <p:txBody>
              <a:bodyPr wrap="none">
                <a:spAutoFit/>
              </a:bodyPr>
              <a:lstStyle/>
              <a:p>
                <a:pPr algn="just">
                  <a:lnSpc>
                    <a:spcPct val="150000"/>
                  </a:lnSpc>
                  <a:spcAft>
                    <a:spcPts val="533"/>
                  </a:spcAft>
                </a:pPr>
                <a:r>
                  <a:rPr lang="en-US" sz="2800" b="1" i="1" u="sng" dirty="0">
                    <a:solidFill>
                      <a:srgbClr val="C00000"/>
                    </a:solidFill>
                    <a:latin typeface="UTM Avo" panose="02040603050506020204" pitchFamily="18"/>
                    <a:ea typeface="Calibri"/>
                    <a:cs typeface="Times New Roman"/>
                  </a:rPr>
                  <a:t>Ví </a:t>
                </a:r>
                <a:r>
                  <a:rPr lang="en-US" sz="2800" b="1" i="1" u="sng" dirty="0" err="1">
                    <a:solidFill>
                      <a:srgbClr val="C00000"/>
                    </a:solidFill>
                    <a:latin typeface="UTM Avo" panose="02040603050506020204" pitchFamily="18"/>
                    <a:ea typeface="Calibri"/>
                    <a:cs typeface="Times New Roman"/>
                  </a:rPr>
                  <a:t>dụ</a:t>
                </a:r>
                <a:r>
                  <a:rPr lang="en-US" sz="2800" i="1" dirty="0">
                    <a:latin typeface="UTM Avo" panose="02040603050506020204" pitchFamily="18"/>
                    <a:ea typeface="Calibri"/>
                    <a:cs typeface="Times New Roman"/>
                  </a:rPr>
                  <a:t>:  </a:t>
                </a:r>
                <a14:m>
                  <m:oMath xmlns:m="http://schemas.openxmlformats.org/officeDocument/2006/math">
                    <m:f>
                      <m:fPr>
                        <m:ctrlPr>
                          <a:rPr lang="en-US" sz="3200" i="1">
                            <a:latin typeface="Cambria Math" panose="02040503050406030204" pitchFamily="18" charset="0"/>
                          </a:rPr>
                        </m:ctrlPr>
                      </m:fPr>
                      <m:num>
                        <m:r>
                          <m:rPr>
                            <m:nor/>
                          </m:rPr>
                          <a:rPr lang="en-US" sz="3200" i="0">
                            <a:latin typeface="UTM Avo" panose="02040603050506020204" pitchFamily="18" charset="0"/>
                          </a:rPr>
                          <m:t>3</m:t>
                        </m:r>
                      </m:num>
                      <m:den>
                        <m:r>
                          <m:rPr>
                            <m:nor/>
                          </m:rPr>
                          <a:rPr lang="en-US" sz="3200" i="0">
                            <a:latin typeface="UTM Avo" panose="02040603050506020204" pitchFamily="18" charset="0"/>
                          </a:rPr>
                          <m:t>4</m:t>
                        </m:r>
                      </m:den>
                    </m:f>
                    <m:r>
                      <a:rPr lang="en-US" sz="3200" i="1">
                        <a:latin typeface="Cambria Math" panose="02040503050406030204" pitchFamily="18" charset="0"/>
                      </a:rPr>
                      <m:t>−</m:t>
                    </m:r>
                    <m:f>
                      <m:fPr>
                        <m:ctrlPr>
                          <a:rPr lang="en-US" sz="3200" i="1">
                            <a:latin typeface="Cambria Math" panose="02040503050406030204" pitchFamily="18" charset="0"/>
                          </a:rPr>
                        </m:ctrlPr>
                      </m:fPr>
                      <m:num>
                        <m:r>
                          <m:rPr>
                            <m:nor/>
                          </m:rPr>
                          <a:rPr lang="en-US" sz="3200" i="0">
                            <a:latin typeface="UTM Avo" panose="02040603050506020204" pitchFamily="18" charset="0"/>
                          </a:rPr>
                          <m:t>5</m:t>
                        </m:r>
                      </m:num>
                      <m:den>
                        <m:r>
                          <m:rPr>
                            <m:nor/>
                          </m:rPr>
                          <a:rPr lang="en-US" sz="3200" i="0">
                            <a:latin typeface="UTM Avo" panose="02040603050506020204" pitchFamily="18" charset="0"/>
                          </a:rPr>
                          <m:t>8</m:t>
                        </m:r>
                      </m:den>
                    </m:f>
                  </m:oMath>
                </a14:m>
                <a:endParaRPr lang="en-US" sz="3200" dirty="0">
                  <a:latin typeface="UTM Avo" panose="02040603050506020204" pitchFamily="18" charset="0"/>
                  <a:ea typeface="Calibri"/>
                  <a:cs typeface="Times New Roman"/>
                </a:endParaRPr>
              </a:p>
            </p:txBody>
          </p:sp>
        </mc:Choice>
        <mc:Fallback xmlns="">
          <p:sp>
            <p:nvSpPr>
              <p:cNvPr id="3" name="Rectangle 2">
                <a:extLst>
                  <a:ext uri="{FF2B5EF4-FFF2-40B4-BE49-F238E27FC236}">
                    <a16:creationId xmlns:a16="http://schemas.microsoft.com/office/drawing/2014/main" id="{564F56F9-4F7E-FB6C-343C-E4AC21370745}"/>
                  </a:ext>
                </a:extLst>
              </p:cNvPr>
              <p:cNvSpPr>
                <a:spLocks noRot="1" noChangeAspect="1" noMove="1" noResize="1" noEditPoints="1" noAdjustHandles="1" noChangeArrowheads="1" noChangeShapeType="1" noTextEdit="1"/>
              </p:cNvSpPr>
              <p:nvPr/>
            </p:nvSpPr>
            <p:spPr>
              <a:xfrm>
                <a:off x="5250633" y="1498912"/>
                <a:ext cx="2377189" cy="1256691"/>
              </a:xfrm>
              <a:prstGeom prst="rect">
                <a:avLst/>
              </a:prstGeom>
              <a:blipFill>
                <a:blip r:embed="rId3"/>
                <a:stretch>
                  <a:fillRect l="-5128"/>
                </a:stretch>
              </a:blipFill>
            </p:spPr>
            <p:txBody>
              <a:bodyPr/>
              <a:lstStyle/>
              <a:p>
                <a:r>
                  <a:rPr lang="en-US">
                    <a:noFill/>
                  </a:rPr>
                  <a:t> </a:t>
                </a:r>
              </a:p>
            </p:txBody>
          </p:sp>
        </mc:Fallback>
      </mc:AlternateContent>
      <p:grpSp>
        <p:nvGrpSpPr>
          <p:cNvPr id="4" name="Google Shape;3933;p73">
            <a:extLst>
              <a:ext uri="{FF2B5EF4-FFF2-40B4-BE49-F238E27FC236}">
                <a16:creationId xmlns:a16="http://schemas.microsoft.com/office/drawing/2014/main" id="{FCE27228-CDF8-5161-F3DE-2B20A068EF53}"/>
              </a:ext>
            </a:extLst>
          </p:cNvPr>
          <p:cNvGrpSpPr/>
          <p:nvPr/>
        </p:nvGrpSpPr>
        <p:grpSpPr>
          <a:xfrm>
            <a:off x="4313862" y="1790101"/>
            <a:ext cx="725595" cy="906585"/>
            <a:chOff x="1499813" y="1267373"/>
            <a:chExt cx="2471373" cy="3087827"/>
          </a:xfrm>
        </p:grpSpPr>
        <p:sp>
          <p:nvSpPr>
            <p:cNvPr id="5" name="Google Shape;3934;p73">
              <a:extLst>
                <a:ext uri="{FF2B5EF4-FFF2-40B4-BE49-F238E27FC236}">
                  <a16:creationId xmlns:a16="http://schemas.microsoft.com/office/drawing/2014/main" id="{213DD65D-B806-F45A-BA08-65B4CC7506B7}"/>
                </a:ext>
              </a:extLst>
            </p:cNvPr>
            <p:cNvSpPr/>
            <p:nvPr/>
          </p:nvSpPr>
          <p:spPr>
            <a:xfrm>
              <a:off x="1499813" y="3259150"/>
              <a:ext cx="684030" cy="811284"/>
            </a:xfrm>
            <a:custGeom>
              <a:avLst/>
              <a:gdLst/>
              <a:ahLst/>
              <a:cxnLst/>
              <a:rect l="l" t="t" r="r" b="b"/>
              <a:pathLst>
                <a:path w="12976" h="15390" extrusionOk="0">
                  <a:moveTo>
                    <a:pt x="7550" y="1"/>
                  </a:moveTo>
                  <a:cubicBezTo>
                    <a:pt x="5647" y="1"/>
                    <a:pt x="3726" y="390"/>
                    <a:pt x="2401" y="1842"/>
                  </a:cubicBezTo>
                  <a:cubicBezTo>
                    <a:pt x="820" y="3572"/>
                    <a:pt x="0" y="6069"/>
                    <a:pt x="95" y="8396"/>
                  </a:cubicBezTo>
                  <a:cubicBezTo>
                    <a:pt x="193" y="10807"/>
                    <a:pt x="1089" y="13222"/>
                    <a:pt x="3404" y="14266"/>
                  </a:cubicBezTo>
                  <a:cubicBezTo>
                    <a:pt x="4980" y="14976"/>
                    <a:pt x="6872" y="15390"/>
                    <a:pt x="8690" y="15390"/>
                  </a:cubicBezTo>
                  <a:cubicBezTo>
                    <a:pt x="9457" y="15390"/>
                    <a:pt x="10211" y="15316"/>
                    <a:pt x="10922" y="15160"/>
                  </a:cubicBezTo>
                  <a:cubicBezTo>
                    <a:pt x="12975" y="14711"/>
                    <a:pt x="12300" y="11740"/>
                    <a:pt x="10411" y="11740"/>
                  </a:cubicBezTo>
                  <a:cubicBezTo>
                    <a:pt x="10277" y="11740"/>
                    <a:pt x="10137" y="11755"/>
                    <a:pt x="9992" y="11787"/>
                  </a:cubicBezTo>
                  <a:cubicBezTo>
                    <a:pt x="9603" y="11872"/>
                    <a:pt x="9198" y="11909"/>
                    <a:pt x="8785" y="11909"/>
                  </a:cubicBezTo>
                  <a:cubicBezTo>
                    <a:pt x="7620" y="11909"/>
                    <a:pt x="6399" y="11612"/>
                    <a:pt x="5339" y="11267"/>
                  </a:cubicBezTo>
                  <a:cubicBezTo>
                    <a:pt x="3868" y="10788"/>
                    <a:pt x="3560" y="9387"/>
                    <a:pt x="3588" y="7950"/>
                  </a:cubicBezTo>
                  <a:cubicBezTo>
                    <a:pt x="3612" y="6683"/>
                    <a:pt x="4032" y="5288"/>
                    <a:pt x="4875" y="4315"/>
                  </a:cubicBezTo>
                  <a:cubicBezTo>
                    <a:pt x="5467" y="3630"/>
                    <a:pt x="6441" y="3457"/>
                    <a:pt x="7420" y="3457"/>
                  </a:cubicBezTo>
                  <a:cubicBezTo>
                    <a:pt x="8102" y="3457"/>
                    <a:pt x="8786" y="3541"/>
                    <a:pt x="9345" y="3595"/>
                  </a:cubicBezTo>
                  <a:cubicBezTo>
                    <a:pt x="9414" y="3602"/>
                    <a:pt x="9480" y="3605"/>
                    <a:pt x="9544" y="3605"/>
                  </a:cubicBezTo>
                  <a:cubicBezTo>
                    <a:pt x="11582" y="3605"/>
                    <a:pt x="11502" y="309"/>
                    <a:pt x="9345" y="98"/>
                  </a:cubicBezTo>
                  <a:cubicBezTo>
                    <a:pt x="8762" y="40"/>
                    <a:pt x="8157" y="1"/>
                    <a:pt x="7550" y="1"/>
                  </a:cubicBezTo>
                  <a:close/>
                </a:path>
              </a:pathLst>
            </a:custGeom>
            <a:solidFill>
              <a:srgbClr val="F4FF5C"/>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6" name="Google Shape;3935;p73">
              <a:extLst>
                <a:ext uri="{FF2B5EF4-FFF2-40B4-BE49-F238E27FC236}">
                  <a16:creationId xmlns:a16="http://schemas.microsoft.com/office/drawing/2014/main" id="{D8D880A8-F3FE-1239-0D1A-12317197096A}"/>
                </a:ext>
              </a:extLst>
            </p:cNvPr>
            <p:cNvSpPr/>
            <p:nvPr/>
          </p:nvSpPr>
          <p:spPr>
            <a:xfrm>
              <a:off x="1973574" y="2875376"/>
              <a:ext cx="1535588" cy="1479815"/>
            </a:xfrm>
            <a:custGeom>
              <a:avLst/>
              <a:gdLst/>
              <a:ahLst/>
              <a:cxnLst/>
              <a:rect l="l" t="t" r="r" b="b"/>
              <a:pathLst>
                <a:path w="29130" h="28072" extrusionOk="0">
                  <a:moveTo>
                    <a:pt x="29129" y="0"/>
                  </a:moveTo>
                  <a:lnTo>
                    <a:pt x="29129" y="3"/>
                  </a:lnTo>
                  <a:lnTo>
                    <a:pt x="29129" y="3"/>
                  </a:lnTo>
                  <a:cubicBezTo>
                    <a:pt x="29129" y="3"/>
                    <a:pt x="29129" y="3"/>
                    <a:pt x="29129" y="3"/>
                  </a:cubicBezTo>
                  <a:lnTo>
                    <a:pt x="29129" y="0"/>
                  </a:lnTo>
                  <a:close/>
                  <a:moveTo>
                    <a:pt x="29129" y="3"/>
                  </a:moveTo>
                  <a:cubicBezTo>
                    <a:pt x="29124" y="27"/>
                    <a:pt x="29116" y="51"/>
                    <a:pt x="29110" y="75"/>
                  </a:cubicBezTo>
                  <a:cubicBezTo>
                    <a:pt x="29091" y="140"/>
                    <a:pt x="29067" y="205"/>
                    <a:pt x="29038" y="269"/>
                  </a:cubicBezTo>
                  <a:cubicBezTo>
                    <a:pt x="29029" y="290"/>
                    <a:pt x="29021" y="311"/>
                    <a:pt x="29010" y="332"/>
                  </a:cubicBezTo>
                  <a:cubicBezTo>
                    <a:pt x="28924" y="501"/>
                    <a:pt x="28801" y="668"/>
                    <a:pt x="28644" y="830"/>
                  </a:cubicBezTo>
                  <a:cubicBezTo>
                    <a:pt x="28628" y="845"/>
                    <a:pt x="28612" y="861"/>
                    <a:pt x="28596" y="877"/>
                  </a:cubicBezTo>
                  <a:cubicBezTo>
                    <a:pt x="28523" y="950"/>
                    <a:pt x="28443" y="1021"/>
                    <a:pt x="28357" y="1091"/>
                  </a:cubicBezTo>
                  <a:cubicBezTo>
                    <a:pt x="28345" y="1101"/>
                    <a:pt x="28335" y="1110"/>
                    <a:pt x="28324" y="1118"/>
                  </a:cubicBezTo>
                  <a:cubicBezTo>
                    <a:pt x="28117" y="1282"/>
                    <a:pt x="27874" y="1441"/>
                    <a:pt x="27598" y="1595"/>
                  </a:cubicBezTo>
                  <a:cubicBezTo>
                    <a:pt x="27585" y="1603"/>
                    <a:pt x="27572" y="1611"/>
                    <a:pt x="27558" y="1618"/>
                  </a:cubicBezTo>
                  <a:cubicBezTo>
                    <a:pt x="27421" y="1694"/>
                    <a:pt x="27276" y="1768"/>
                    <a:pt x="27123" y="1840"/>
                  </a:cubicBezTo>
                  <a:cubicBezTo>
                    <a:pt x="24579" y="3048"/>
                    <a:pt x="19907" y="3858"/>
                    <a:pt x="14561" y="3858"/>
                  </a:cubicBezTo>
                  <a:cubicBezTo>
                    <a:pt x="9216" y="3858"/>
                    <a:pt x="4544" y="3048"/>
                    <a:pt x="2001" y="1840"/>
                  </a:cubicBezTo>
                  <a:lnTo>
                    <a:pt x="2000" y="1840"/>
                  </a:lnTo>
                  <a:cubicBezTo>
                    <a:pt x="1865" y="1777"/>
                    <a:pt x="1738" y="1712"/>
                    <a:pt x="1615" y="1646"/>
                  </a:cubicBezTo>
                  <a:cubicBezTo>
                    <a:pt x="1602" y="1638"/>
                    <a:pt x="1589" y="1631"/>
                    <a:pt x="1574" y="1623"/>
                  </a:cubicBezTo>
                  <a:cubicBezTo>
                    <a:pt x="1466" y="1563"/>
                    <a:pt x="1361" y="1502"/>
                    <a:pt x="1262" y="1441"/>
                  </a:cubicBezTo>
                  <a:cubicBezTo>
                    <a:pt x="1248" y="1432"/>
                    <a:pt x="1232" y="1423"/>
                    <a:pt x="1218" y="1413"/>
                  </a:cubicBezTo>
                  <a:cubicBezTo>
                    <a:pt x="1118" y="1351"/>
                    <a:pt x="1025" y="1287"/>
                    <a:pt x="936" y="1221"/>
                  </a:cubicBezTo>
                  <a:cubicBezTo>
                    <a:pt x="928" y="1215"/>
                    <a:pt x="918" y="1209"/>
                    <a:pt x="909" y="1203"/>
                  </a:cubicBezTo>
                  <a:cubicBezTo>
                    <a:pt x="620" y="988"/>
                    <a:pt x="393" y="765"/>
                    <a:pt x="234" y="535"/>
                  </a:cubicBezTo>
                  <a:cubicBezTo>
                    <a:pt x="224" y="520"/>
                    <a:pt x="216" y="506"/>
                    <a:pt x="207" y="491"/>
                  </a:cubicBezTo>
                  <a:cubicBezTo>
                    <a:pt x="168" y="431"/>
                    <a:pt x="133" y="370"/>
                    <a:pt x="103" y="309"/>
                  </a:cubicBezTo>
                  <a:cubicBezTo>
                    <a:pt x="93" y="290"/>
                    <a:pt x="85" y="269"/>
                    <a:pt x="75" y="248"/>
                  </a:cubicBezTo>
                  <a:cubicBezTo>
                    <a:pt x="52" y="193"/>
                    <a:pt x="31" y="135"/>
                    <a:pt x="14" y="78"/>
                  </a:cubicBezTo>
                  <a:cubicBezTo>
                    <a:pt x="11" y="65"/>
                    <a:pt x="4" y="52"/>
                    <a:pt x="1" y="40"/>
                  </a:cubicBezTo>
                  <a:lnTo>
                    <a:pt x="1" y="40"/>
                  </a:lnTo>
                  <a:lnTo>
                    <a:pt x="1391" y="20036"/>
                  </a:lnTo>
                  <a:cubicBezTo>
                    <a:pt x="1558" y="22432"/>
                    <a:pt x="2847" y="24623"/>
                    <a:pt x="4894" y="25879"/>
                  </a:cubicBezTo>
                  <a:cubicBezTo>
                    <a:pt x="6907" y="27116"/>
                    <a:pt x="9979" y="28071"/>
                    <a:pt x="14895" y="28071"/>
                  </a:cubicBezTo>
                  <a:cubicBezTo>
                    <a:pt x="18914" y="28071"/>
                    <a:pt x="21695" y="27372"/>
                    <a:pt x="23687" y="26395"/>
                  </a:cubicBezTo>
                  <a:cubicBezTo>
                    <a:pt x="26085" y="25218"/>
                    <a:pt x="27650" y="22827"/>
                    <a:pt x="27823" y="20161"/>
                  </a:cubicBezTo>
                  <a:lnTo>
                    <a:pt x="29129" y="3"/>
                  </a:lnTo>
                  <a:close/>
                </a:path>
              </a:pathLst>
            </a:custGeom>
            <a:solidFill>
              <a:srgbClr val="FFCA38"/>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7" name="Google Shape;3936;p73">
              <a:extLst>
                <a:ext uri="{FF2B5EF4-FFF2-40B4-BE49-F238E27FC236}">
                  <a16:creationId xmlns:a16="http://schemas.microsoft.com/office/drawing/2014/main" id="{BDBA040E-BF16-B11D-4848-D65671742322}"/>
                </a:ext>
              </a:extLst>
            </p:cNvPr>
            <p:cNvSpPr/>
            <p:nvPr/>
          </p:nvSpPr>
          <p:spPr>
            <a:xfrm>
              <a:off x="1971571" y="2645270"/>
              <a:ext cx="1539225" cy="433475"/>
            </a:xfrm>
            <a:custGeom>
              <a:avLst/>
              <a:gdLst/>
              <a:ahLst/>
              <a:cxnLst/>
              <a:rect l="l" t="t" r="r" b="b"/>
              <a:pathLst>
                <a:path w="29199" h="8223" extrusionOk="0">
                  <a:moveTo>
                    <a:pt x="14599" y="0"/>
                  </a:moveTo>
                  <a:cubicBezTo>
                    <a:pt x="6537" y="0"/>
                    <a:pt x="1" y="1841"/>
                    <a:pt x="1" y="4111"/>
                  </a:cubicBezTo>
                  <a:cubicBezTo>
                    <a:pt x="1" y="6382"/>
                    <a:pt x="6537" y="8223"/>
                    <a:pt x="14599" y="8223"/>
                  </a:cubicBezTo>
                  <a:cubicBezTo>
                    <a:pt x="22662" y="8223"/>
                    <a:pt x="29198" y="6382"/>
                    <a:pt x="29198" y="4111"/>
                  </a:cubicBezTo>
                  <a:cubicBezTo>
                    <a:pt x="29198" y="1841"/>
                    <a:pt x="22662" y="0"/>
                    <a:pt x="14599" y="0"/>
                  </a:cubicBezTo>
                  <a:close/>
                </a:path>
              </a:pathLst>
            </a:custGeom>
            <a:solidFill>
              <a:srgbClr val="070185"/>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13" name="Google Shape;3937;p73">
              <a:extLst>
                <a:ext uri="{FF2B5EF4-FFF2-40B4-BE49-F238E27FC236}">
                  <a16:creationId xmlns:a16="http://schemas.microsoft.com/office/drawing/2014/main" id="{9BB3852D-676D-9FC8-FCE5-E584089376F1}"/>
                </a:ext>
              </a:extLst>
            </p:cNvPr>
            <p:cNvSpPr/>
            <p:nvPr/>
          </p:nvSpPr>
          <p:spPr>
            <a:xfrm>
              <a:off x="1971571" y="2645270"/>
              <a:ext cx="1539225" cy="327149"/>
            </a:xfrm>
            <a:custGeom>
              <a:avLst/>
              <a:gdLst/>
              <a:ahLst/>
              <a:cxnLst/>
              <a:rect l="l" t="t" r="r" b="b"/>
              <a:pathLst>
                <a:path w="29199" h="6206" extrusionOk="0">
                  <a:moveTo>
                    <a:pt x="14599" y="0"/>
                  </a:moveTo>
                  <a:cubicBezTo>
                    <a:pt x="6537" y="0"/>
                    <a:pt x="1" y="1841"/>
                    <a:pt x="1" y="4111"/>
                  </a:cubicBezTo>
                  <a:cubicBezTo>
                    <a:pt x="1" y="4877"/>
                    <a:pt x="746" y="5592"/>
                    <a:pt x="2039" y="6205"/>
                  </a:cubicBezTo>
                  <a:cubicBezTo>
                    <a:pt x="4582" y="4999"/>
                    <a:pt x="9254" y="4189"/>
                    <a:pt x="14599" y="4189"/>
                  </a:cubicBezTo>
                  <a:cubicBezTo>
                    <a:pt x="19945" y="4189"/>
                    <a:pt x="24617" y="4999"/>
                    <a:pt x="27161" y="6205"/>
                  </a:cubicBezTo>
                  <a:cubicBezTo>
                    <a:pt x="28453" y="5592"/>
                    <a:pt x="29198" y="4877"/>
                    <a:pt x="29198" y="4111"/>
                  </a:cubicBezTo>
                  <a:cubicBezTo>
                    <a:pt x="29198" y="1841"/>
                    <a:pt x="22662" y="0"/>
                    <a:pt x="14599" y="0"/>
                  </a:cubicBezTo>
                  <a:close/>
                </a:path>
              </a:pathLst>
            </a:custGeom>
            <a:solidFill>
              <a:srgbClr val="FFCA38"/>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14" name="Google Shape;3938;p73">
              <a:extLst>
                <a:ext uri="{FF2B5EF4-FFF2-40B4-BE49-F238E27FC236}">
                  <a16:creationId xmlns:a16="http://schemas.microsoft.com/office/drawing/2014/main" id="{A3BE312D-CAB4-CBD1-B788-DC273E74B91B}"/>
                </a:ext>
              </a:extLst>
            </p:cNvPr>
            <p:cNvSpPr/>
            <p:nvPr/>
          </p:nvSpPr>
          <p:spPr>
            <a:xfrm>
              <a:off x="1998192" y="3230209"/>
              <a:ext cx="1487986" cy="1124991"/>
            </a:xfrm>
            <a:custGeom>
              <a:avLst/>
              <a:gdLst/>
              <a:ahLst/>
              <a:cxnLst/>
              <a:rect l="l" t="t" r="r" b="b"/>
              <a:pathLst>
                <a:path w="28227" h="21341" extrusionOk="0">
                  <a:moveTo>
                    <a:pt x="28226" y="0"/>
                  </a:moveTo>
                  <a:lnTo>
                    <a:pt x="28226" y="0"/>
                  </a:lnTo>
                  <a:cubicBezTo>
                    <a:pt x="25595" y="1330"/>
                    <a:pt x="20256" y="2239"/>
                    <a:pt x="14091" y="2239"/>
                  </a:cubicBezTo>
                  <a:cubicBezTo>
                    <a:pt x="7962" y="2239"/>
                    <a:pt x="2647" y="1339"/>
                    <a:pt x="1" y="23"/>
                  </a:cubicBezTo>
                  <a:lnTo>
                    <a:pt x="1" y="23"/>
                  </a:lnTo>
                  <a:lnTo>
                    <a:pt x="904" y="13008"/>
                  </a:lnTo>
                  <a:cubicBezTo>
                    <a:pt x="1097" y="15790"/>
                    <a:pt x="2699" y="18304"/>
                    <a:pt x="5183" y="19572"/>
                  </a:cubicBezTo>
                  <a:cubicBezTo>
                    <a:pt x="7188" y="20596"/>
                    <a:pt x="10091" y="21340"/>
                    <a:pt x="14428" y="21340"/>
                  </a:cubicBezTo>
                  <a:cubicBezTo>
                    <a:pt x="17960" y="21340"/>
                    <a:pt x="20535" y="20801"/>
                    <a:pt x="22459" y="20007"/>
                  </a:cubicBezTo>
                  <a:cubicBezTo>
                    <a:pt x="25279" y="18842"/>
                    <a:pt x="27179" y="16160"/>
                    <a:pt x="27376" y="13116"/>
                  </a:cubicBezTo>
                  <a:lnTo>
                    <a:pt x="28226" y="0"/>
                  </a:lnTo>
                  <a:close/>
                </a:path>
              </a:pathLst>
            </a:custGeom>
            <a:solidFill>
              <a:srgbClr val="F4FF5C"/>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15" name="Google Shape;3939;p73">
              <a:extLst>
                <a:ext uri="{FF2B5EF4-FFF2-40B4-BE49-F238E27FC236}">
                  <a16:creationId xmlns:a16="http://schemas.microsoft.com/office/drawing/2014/main" id="{86D4CA94-EE9C-C47A-A956-D008BCF447E7}"/>
                </a:ext>
              </a:extLst>
            </p:cNvPr>
            <p:cNvSpPr/>
            <p:nvPr/>
          </p:nvSpPr>
          <p:spPr>
            <a:xfrm>
              <a:off x="1814634" y="1757318"/>
              <a:ext cx="363154" cy="1252192"/>
            </a:xfrm>
            <a:custGeom>
              <a:avLst/>
              <a:gdLst/>
              <a:ahLst/>
              <a:cxnLst/>
              <a:rect l="l" t="t" r="r" b="b"/>
              <a:pathLst>
                <a:path w="6889" h="23754" extrusionOk="0">
                  <a:moveTo>
                    <a:pt x="2119" y="0"/>
                  </a:moveTo>
                  <a:cubicBezTo>
                    <a:pt x="2002" y="0"/>
                    <a:pt x="1882" y="11"/>
                    <a:pt x="1762" y="33"/>
                  </a:cubicBezTo>
                  <a:cubicBezTo>
                    <a:pt x="710" y="224"/>
                    <a:pt x="1" y="1216"/>
                    <a:pt x="161" y="2272"/>
                  </a:cubicBezTo>
                  <a:lnTo>
                    <a:pt x="2978" y="20955"/>
                  </a:lnTo>
                  <a:cubicBezTo>
                    <a:pt x="3316" y="23190"/>
                    <a:pt x="6889" y="23754"/>
                    <a:pt x="6889" y="23754"/>
                  </a:cubicBezTo>
                  <a:lnTo>
                    <a:pt x="4077" y="1727"/>
                  </a:lnTo>
                  <a:cubicBezTo>
                    <a:pt x="3949" y="724"/>
                    <a:pt x="3094" y="0"/>
                    <a:pt x="2119" y="0"/>
                  </a:cubicBezTo>
                  <a:close/>
                </a:path>
              </a:pathLst>
            </a:custGeom>
            <a:solidFill>
              <a:srgbClr val="AA6FCF"/>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16" name="Google Shape;3940;p73">
              <a:extLst>
                <a:ext uri="{FF2B5EF4-FFF2-40B4-BE49-F238E27FC236}">
                  <a16:creationId xmlns:a16="http://schemas.microsoft.com/office/drawing/2014/main" id="{0B7FA687-99FD-2A1F-8617-2710F6226246}"/>
                </a:ext>
              </a:extLst>
            </p:cNvPr>
            <p:cNvSpPr/>
            <p:nvPr/>
          </p:nvSpPr>
          <p:spPr>
            <a:xfrm>
              <a:off x="1823069" y="1531639"/>
              <a:ext cx="197470" cy="330101"/>
            </a:xfrm>
            <a:custGeom>
              <a:avLst/>
              <a:gdLst/>
              <a:ahLst/>
              <a:cxnLst/>
              <a:rect l="l" t="t" r="r" b="b"/>
              <a:pathLst>
                <a:path w="3746" h="6262" extrusionOk="0">
                  <a:moveTo>
                    <a:pt x="1014" y="1"/>
                  </a:moveTo>
                  <a:cubicBezTo>
                    <a:pt x="951" y="1"/>
                    <a:pt x="888" y="9"/>
                    <a:pt x="825" y="26"/>
                  </a:cubicBezTo>
                  <a:cubicBezTo>
                    <a:pt x="532" y="106"/>
                    <a:pt x="323" y="360"/>
                    <a:pt x="307" y="658"/>
                  </a:cubicBezTo>
                  <a:lnTo>
                    <a:pt x="1" y="6197"/>
                  </a:lnTo>
                  <a:cubicBezTo>
                    <a:pt x="420" y="6242"/>
                    <a:pt x="794" y="6261"/>
                    <a:pt x="1127" y="6261"/>
                  </a:cubicBezTo>
                  <a:cubicBezTo>
                    <a:pt x="3299" y="6261"/>
                    <a:pt x="3745" y="5434"/>
                    <a:pt x="3745" y="5434"/>
                  </a:cubicBezTo>
                  <a:lnTo>
                    <a:pt x="1669" y="433"/>
                  </a:lnTo>
                  <a:cubicBezTo>
                    <a:pt x="1558" y="167"/>
                    <a:pt x="1295" y="1"/>
                    <a:pt x="1014" y="1"/>
                  </a:cubicBezTo>
                  <a:close/>
                </a:path>
              </a:pathLst>
            </a:custGeom>
            <a:solidFill>
              <a:srgbClr val="181015"/>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17" name="Google Shape;3941;p73">
              <a:extLst>
                <a:ext uri="{FF2B5EF4-FFF2-40B4-BE49-F238E27FC236}">
                  <a16:creationId xmlns:a16="http://schemas.microsoft.com/office/drawing/2014/main" id="{1C6251D0-1B88-F12C-C012-8B158E56F774}"/>
                </a:ext>
              </a:extLst>
            </p:cNvPr>
            <p:cNvSpPr/>
            <p:nvPr/>
          </p:nvSpPr>
          <p:spPr>
            <a:xfrm>
              <a:off x="1855173" y="1457731"/>
              <a:ext cx="37849" cy="106115"/>
            </a:xfrm>
            <a:custGeom>
              <a:avLst/>
              <a:gdLst/>
              <a:ahLst/>
              <a:cxnLst/>
              <a:rect l="l" t="t" r="r" b="b"/>
              <a:pathLst>
                <a:path w="718" h="2013" extrusionOk="0">
                  <a:moveTo>
                    <a:pt x="0" y="0"/>
                  </a:moveTo>
                  <a:lnTo>
                    <a:pt x="0" y="1942"/>
                  </a:lnTo>
                  <a:cubicBezTo>
                    <a:pt x="130" y="1993"/>
                    <a:pt x="238" y="2013"/>
                    <a:pt x="329" y="2013"/>
                  </a:cubicBezTo>
                  <a:cubicBezTo>
                    <a:pt x="614" y="2013"/>
                    <a:pt x="717" y="1821"/>
                    <a:pt x="717" y="1821"/>
                  </a:cubicBezTo>
                  <a:lnTo>
                    <a:pt x="0" y="0"/>
                  </a:lnTo>
                  <a:close/>
                </a:path>
              </a:pathLst>
            </a:custGeom>
            <a:solidFill>
              <a:srgbClr val="181015"/>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18" name="Google Shape;3942;p73">
              <a:extLst>
                <a:ext uri="{FF2B5EF4-FFF2-40B4-BE49-F238E27FC236}">
                  <a16:creationId xmlns:a16="http://schemas.microsoft.com/office/drawing/2014/main" id="{8DCB2095-5FAE-22FC-0018-CC2E686F1F66}"/>
                </a:ext>
              </a:extLst>
            </p:cNvPr>
            <p:cNvSpPr/>
            <p:nvPr/>
          </p:nvSpPr>
          <p:spPr>
            <a:xfrm>
              <a:off x="2355345" y="1560106"/>
              <a:ext cx="231735" cy="613286"/>
            </a:xfrm>
            <a:custGeom>
              <a:avLst/>
              <a:gdLst/>
              <a:ahLst/>
              <a:cxnLst/>
              <a:rect l="l" t="t" r="r" b="b"/>
              <a:pathLst>
                <a:path w="4396" h="11634" extrusionOk="0">
                  <a:moveTo>
                    <a:pt x="2204" y="1"/>
                  </a:moveTo>
                  <a:cubicBezTo>
                    <a:pt x="1752" y="1"/>
                    <a:pt x="1302" y="29"/>
                    <a:pt x="856" y="98"/>
                  </a:cubicBezTo>
                  <a:cubicBezTo>
                    <a:pt x="448" y="161"/>
                    <a:pt x="0" y="561"/>
                    <a:pt x="458" y="561"/>
                  </a:cubicBezTo>
                  <a:cubicBezTo>
                    <a:pt x="513" y="561"/>
                    <a:pt x="581" y="555"/>
                    <a:pt x="663" y="543"/>
                  </a:cubicBezTo>
                  <a:cubicBezTo>
                    <a:pt x="1014" y="488"/>
                    <a:pt x="1447" y="430"/>
                    <a:pt x="1860" y="430"/>
                  </a:cubicBezTo>
                  <a:cubicBezTo>
                    <a:pt x="2420" y="430"/>
                    <a:pt x="2943" y="538"/>
                    <a:pt x="3171" y="910"/>
                  </a:cubicBezTo>
                  <a:cubicBezTo>
                    <a:pt x="3596" y="1606"/>
                    <a:pt x="3280" y="3756"/>
                    <a:pt x="3283" y="4560"/>
                  </a:cubicBezTo>
                  <a:cubicBezTo>
                    <a:pt x="3293" y="6888"/>
                    <a:pt x="3273" y="9216"/>
                    <a:pt x="3232" y="11544"/>
                  </a:cubicBezTo>
                  <a:cubicBezTo>
                    <a:pt x="3231" y="11605"/>
                    <a:pt x="3332" y="11634"/>
                    <a:pt x="3473" y="11634"/>
                  </a:cubicBezTo>
                  <a:cubicBezTo>
                    <a:pt x="3794" y="11634"/>
                    <a:pt x="4323" y="11487"/>
                    <a:pt x="4327" y="11250"/>
                  </a:cubicBezTo>
                  <a:cubicBezTo>
                    <a:pt x="4393" y="7575"/>
                    <a:pt x="4395" y="3900"/>
                    <a:pt x="4333" y="224"/>
                  </a:cubicBezTo>
                  <a:cubicBezTo>
                    <a:pt x="4332" y="152"/>
                    <a:pt x="4170" y="136"/>
                    <a:pt x="4137" y="133"/>
                  </a:cubicBezTo>
                  <a:cubicBezTo>
                    <a:pt x="3498" y="58"/>
                    <a:pt x="2850" y="1"/>
                    <a:pt x="2204" y="1"/>
                  </a:cubicBezTo>
                  <a:close/>
                </a:path>
              </a:pathLst>
            </a:custGeom>
            <a:solidFill>
              <a:srgbClr val="FFCA38"/>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19" name="Google Shape;3943;p73">
              <a:extLst>
                <a:ext uri="{FF2B5EF4-FFF2-40B4-BE49-F238E27FC236}">
                  <a16:creationId xmlns:a16="http://schemas.microsoft.com/office/drawing/2014/main" id="{A3D89361-2125-28F6-1879-0088B08AF4AB}"/>
                </a:ext>
              </a:extLst>
            </p:cNvPr>
            <p:cNvSpPr/>
            <p:nvPr/>
          </p:nvSpPr>
          <p:spPr>
            <a:xfrm>
              <a:off x="2264568" y="1361419"/>
              <a:ext cx="197260" cy="1702431"/>
            </a:xfrm>
            <a:custGeom>
              <a:avLst/>
              <a:gdLst/>
              <a:ahLst/>
              <a:cxnLst/>
              <a:rect l="l" t="t" r="r" b="b"/>
              <a:pathLst>
                <a:path w="3742" h="32295" extrusionOk="0">
                  <a:moveTo>
                    <a:pt x="1871" y="0"/>
                  </a:moveTo>
                  <a:cubicBezTo>
                    <a:pt x="838" y="0"/>
                    <a:pt x="0" y="838"/>
                    <a:pt x="0" y="1871"/>
                  </a:cubicBezTo>
                  <a:lnTo>
                    <a:pt x="0" y="31690"/>
                  </a:lnTo>
                  <a:cubicBezTo>
                    <a:pt x="1125" y="31941"/>
                    <a:pt x="2384" y="32145"/>
                    <a:pt x="3741" y="32295"/>
                  </a:cubicBezTo>
                  <a:lnTo>
                    <a:pt x="3741" y="1871"/>
                  </a:lnTo>
                  <a:cubicBezTo>
                    <a:pt x="3741" y="838"/>
                    <a:pt x="2904" y="0"/>
                    <a:pt x="1871" y="0"/>
                  </a:cubicBezTo>
                  <a:close/>
                </a:path>
              </a:pathLst>
            </a:custGeom>
            <a:solidFill>
              <a:srgbClr val="512299"/>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20" name="Google Shape;3944;p73">
              <a:extLst>
                <a:ext uri="{FF2B5EF4-FFF2-40B4-BE49-F238E27FC236}">
                  <a16:creationId xmlns:a16="http://schemas.microsoft.com/office/drawing/2014/main" id="{F980018C-91F0-50A5-20D7-8354A9E164DE}"/>
                </a:ext>
              </a:extLst>
            </p:cNvPr>
            <p:cNvSpPr/>
            <p:nvPr/>
          </p:nvSpPr>
          <p:spPr>
            <a:xfrm>
              <a:off x="2264568" y="1361419"/>
              <a:ext cx="197260" cy="233580"/>
            </a:xfrm>
            <a:custGeom>
              <a:avLst/>
              <a:gdLst/>
              <a:ahLst/>
              <a:cxnLst/>
              <a:rect l="l" t="t" r="r" b="b"/>
              <a:pathLst>
                <a:path w="3742" h="4431" extrusionOk="0">
                  <a:moveTo>
                    <a:pt x="1871" y="0"/>
                  </a:moveTo>
                  <a:cubicBezTo>
                    <a:pt x="838" y="0"/>
                    <a:pt x="0" y="838"/>
                    <a:pt x="0" y="1871"/>
                  </a:cubicBezTo>
                  <a:lnTo>
                    <a:pt x="0" y="4431"/>
                  </a:lnTo>
                  <a:cubicBezTo>
                    <a:pt x="629" y="4196"/>
                    <a:pt x="1303" y="4077"/>
                    <a:pt x="1976" y="4077"/>
                  </a:cubicBezTo>
                  <a:cubicBezTo>
                    <a:pt x="2575" y="4077"/>
                    <a:pt x="3174" y="4171"/>
                    <a:pt x="3741" y="4362"/>
                  </a:cubicBezTo>
                  <a:lnTo>
                    <a:pt x="3741" y="4202"/>
                  </a:lnTo>
                  <a:lnTo>
                    <a:pt x="3741" y="3771"/>
                  </a:lnTo>
                  <a:lnTo>
                    <a:pt x="3741" y="1871"/>
                  </a:lnTo>
                  <a:cubicBezTo>
                    <a:pt x="3741" y="838"/>
                    <a:pt x="2904" y="0"/>
                    <a:pt x="1871" y="0"/>
                  </a:cubicBezTo>
                  <a:close/>
                </a:path>
              </a:pathLst>
            </a:custGeom>
            <a:solidFill>
              <a:srgbClr val="FFCA38"/>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21" name="Google Shape;3945;p73">
              <a:extLst>
                <a:ext uri="{FF2B5EF4-FFF2-40B4-BE49-F238E27FC236}">
                  <a16:creationId xmlns:a16="http://schemas.microsoft.com/office/drawing/2014/main" id="{4A9B36FE-0896-A3CE-E2A2-F2E50BF00930}"/>
                </a:ext>
              </a:extLst>
            </p:cNvPr>
            <p:cNvSpPr/>
            <p:nvPr/>
          </p:nvSpPr>
          <p:spPr>
            <a:xfrm>
              <a:off x="2325402" y="1267373"/>
              <a:ext cx="75541" cy="163680"/>
            </a:xfrm>
            <a:custGeom>
              <a:avLst/>
              <a:gdLst/>
              <a:ahLst/>
              <a:cxnLst/>
              <a:rect l="l" t="t" r="r" b="b"/>
              <a:pathLst>
                <a:path w="1433" h="3105" extrusionOk="0">
                  <a:moveTo>
                    <a:pt x="717" y="0"/>
                  </a:moveTo>
                  <a:cubicBezTo>
                    <a:pt x="321" y="0"/>
                    <a:pt x="1" y="320"/>
                    <a:pt x="1" y="716"/>
                  </a:cubicBezTo>
                  <a:lnTo>
                    <a:pt x="1" y="2387"/>
                  </a:lnTo>
                  <a:cubicBezTo>
                    <a:pt x="1" y="2783"/>
                    <a:pt x="321" y="3104"/>
                    <a:pt x="717" y="3104"/>
                  </a:cubicBezTo>
                  <a:cubicBezTo>
                    <a:pt x="1112" y="3104"/>
                    <a:pt x="1433" y="2783"/>
                    <a:pt x="1433" y="2387"/>
                  </a:cubicBezTo>
                  <a:lnTo>
                    <a:pt x="1433" y="716"/>
                  </a:lnTo>
                  <a:cubicBezTo>
                    <a:pt x="1433" y="320"/>
                    <a:pt x="1112" y="0"/>
                    <a:pt x="717" y="0"/>
                  </a:cubicBezTo>
                  <a:close/>
                </a:path>
              </a:pathLst>
            </a:custGeom>
            <a:solidFill>
              <a:srgbClr val="FFCA38"/>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22" name="Google Shape;3946;p73">
              <a:extLst>
                <a:ext uri="{FF2B5EF4-FFF2-40B4-BE49-F238E27FC236}">
                  <a16:creationId xmlns:a16="http://schemas.microsoft.com/office/drawing/2014/main" id="{53D339AE-4670-FFC0-F9FB-472D602B8BD1}"/>
                </a:ext>
              </a:extLst>
            </p:cNvPr>
            <p:cNvSpPr/>
            <p:nvPr/>
          </p:nvSpPr>
          <p:spPr>
            <a:xfrm>
              <a:off x="3313094" y="1934444"/>
              <a:ext cx="471219" cy="556354"/>
            </a:xfrm>
            <a:custGeom>
              <a:avLst/>
              <a:gdLst/>
              <a:ahLst/>
              <a:cxnLst/>
              <a:rect l="l" t="t" r="r" b="b"/>
              <a:pathLst>
                <a:path w="8939" h="10554" extrusionOk="0">
                  <a:moveTo>
                    <a:pt x="5410" y="1"/>
                  </a:moveTo>
                  <a:cubicBezTo>
                    <a:pt x="5382" y="1"/>
                    <a:pt x="5359" y="8"/>
                    <a:pt x="5348" y="28"/>
                  </a:cubicBezTo>
                  <a:cubicBezTo>
                    <a:pt x="3555" y="3237"/>
                    <a:pt x="1819" y="6477"/>
                    <a:pt x="137" y="9746"/>
                  </a:cubicBezTo>
                  <a:cubicBezTo>
                    <a:pt x="0" y="10013"/>
                    <a:pt x="677" y="10553"/>
                    <a:pt x="901" y="10553"/>
                  </a:cubicBezTo>
                  <a:cubicBezTo>
                    <a:pt x="931" y="10553"/>
                    <a:pt x="953" y="10544"/>
                    <a:pt x="963" y="10523"/>
                  </a:cubicBezTo>
                  <a:cubicBezTo>
                    <a:pt x="2028" y="8452"/>
                    <a:pt x="3112" y="6392"/>
                    <a:pt x="4222" y="4346"/>
                  </a:cubicBezTo>
                  <a:cubicBezTo>
                    <a:pt x="4606" y="3639"/>
                    <a:pt x="5344" y="1594"/>
                    <a:pt x="6048" y="1183"/>
                  </a:cubicBezTo>
                  <a:cubicBezTo>
                    <a:pt x="6174" y="1109"/>
                    <a:pt x="6315" y="1077"/>
                    <a:pt x="6466" y="1077"/>
                  </a:cubicBezTo>
                  <a:cubicBezTo>
                    <a:pt x="7097" y="1077"/>
                    <a:pt x="7891" y="1638"/>
                    <a:pt x="8431" y="2045"/>
                  </a:cubicBezTo>
                  <a:cubicBezTo>
                    <a:pt x="8583" y="2160"/>
                    <a:pt x="8686" y="2207"/>
                    <a:pt x="8748" y="2207"/>
                  </a:cubicBezTo>
                  <a:cubicBezTo>
                    <a:pt x="8938" y="2207"/>
                    <a:pt x="8749" y="1771"/>
                    <a:pt x="8471" y="1562"/>
                  </a:cubicBezTo>
                  <a:cubicBezTo>
                    <a:pt x="7595" y="901"/>
                    <a:pt x="6581" y="442"/>
                    <a:pt x="5564" y="40"/>
                  </a:cubicBezTo>
                  <a:cubicBezTo>
                    <a:pt x="5543" y="32"/>
                    <a:pt x="5467" y="1"/>
                    <a:pt x="5410" y="1"/>
                  </a:cubicBezTo>
                  <a:close/>
                </a:path>
              </a:pathLst>
            </a:custGeom>
            <a:solidFill>
              <a:srgbClr val="E719C2"/>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23" name="Google Shape;3947;p73">
              <a:extLst>
                <a:ext uri="{FF2B5EF4-FFF2-40B4-BE49-F238E27FC236}">
                  <a16:creationId xmlns:a16="http://schemas.microsoft.com/office/drawing/2014/main" id="{62C27F94-9796-E94B-BF48-EE43B787F1AA}"/>
                </a:ext>
              </a:extLst>
            </p:cNvPr>
            <p:cNvSpPr/>
            <p:nvPr/>
          </p:nvSpPr>
          <p:spPr>
            <a:xfrm>
              <a:off x="3181093" y="1791794"/>
              <a:ext cx="790092" cy="1247869"/>
            </a:xfrm>
            <a:custGeom>
              <a:avLst/>
              <a:gdLst/>
              <a:ahLst/>
              <a:cxnLst/>
              <a:rect l="l" t="t" r="r" b="b"/>
              <a:pathLst>
                <a:path w="14988" h="23672" extrusionOk="0">
                  <a:moveTo>
                    <a:pt x="12854" y="1"/>
                  </a:moveTo>
                  <a:cubicBezTo>
                    <a:pt x="12165" y="1"/>
                    <a:pt x="11501" y="384"/>
                    <a:pt x="11175" y="1044"/>
                  </a:cubicBezTo>
                  <a:lnTo>
                    <a:pt x="1" y="23672"/>
                  </a:lnTo>
                  <a:cubicBezTo>
                    <a:pt x="1707" y="23336"/>
                    <a:pt x="3151" y="22901"/>
                    <a:pt x="4217" y="22395"/>
                  </a:cubicBezTo>
                  <a:cubicBezTo>
                    <a:pt x="4370" y="22323"/>
                    <a:pt x="4515" y="22249"/>
                    <a:pt x="4652" y="22173"/>
                  </a:cubicBezTo>
                  <a:cubicBezTo>
                    <a:pt x="4666" y="22166"/>
                    <a:pt x="4679" y="22158"/>
                    <a:pt x="4692" y="22150"/>
                  </a:cubicBezTo>
                  <a:cubicBezTo>
                    <a:pt x="4810" y="22084"/>
                    <a:pt x="4920" y="22017"/>
                    <a:pt x="5025" y="21950"/>
                  </a:cubicBezTo>
                  <a:lnTo>
                    <a:pt x="14530" y="2701"/>
                  </a:lnTo>
                  <a:cubicBezTo>
                    <a:pt x="14988" y="1774"/>
                    <a:pt x="14608" y="652"/>
                    <a:pt x="13681" y="195"/>
                  </a:cubicBezTo>
                  <a:cubicBezTo>
                    <a:pt x="13415" y="63"/>
                    <a:pt x="13132" y="1"/>
                    <a:pt x="12854" y="1"/>
                  </a:cubicBezTo>
                  <a:close/>
                </a:path>
              </a:pathLst>
            </a:custGeom>
            <a:solidFill>
              <a:srgbClr val="E797D0"/>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24" name="Google Shape;3948;p73">
              <a:extLst>
                <a:ext uri="{FF2B5EF4-FFF2-40B4-BE49-F238E27FC236}">
                  <a16:creationId xmlns:a16="http://schemas.microsoft.com/office/drawing/2014/main" id="{81FB431E-981A-3119-E2D6-E41EAE93DFA3}"/>
                </a:ext>
              </a:extLst>
            </p:cNvPr>
            <p:cNvSpPr/>
            <p:nvPr/>
          </p:nvSpPr>
          <p:spPr>
            <a:xfrm>
              <a:off x="3711313" y="1846777"/>
              <a:ext cx="246021" cy="202689"/>
            </a:xfrm>
            <a:custGeom>
              <a:avLst/>
              <a:gdLst/>
              <a:ahLst/>
              <a:cxnLst/>
              <a:rect l="l" t="t" r="r" b="b"/>
              <a:pathLst>
                <a:path w="4667" h="3845" extrusionOk="0">
                  <a:moveTo>
                    <a:pt x="3393" y="3845"/>
                  </a:moveTo>
                  <a:cubicBezTo>
                    <a:pt x="3393" y="3845"/>
                    <a:pt x="3393" y="3845"/>
                    <a:pt x="3393" y="3845"/>
                  </a:cubicBezTo>
                  <a:lnTo>
                    <a:pt x="4472" y="1658"/>
                  </a:lnTo>
                  <a:cubicBezTo>
                    <a:pt x="4605" y="1391"/>
                    <a:pt x="4666" y="1109"/>
                    <a:pt x="4666" y="831"/>
                  </a:cubicBezTo>
                  <a:cubicBezTo>
                    <a:pt x="4666" y="1109"/>
                    <a:pt x="4605" y="1391"/>
                    <a:pt x="4472" y="1658"/>
                  </a:cubicBezTo>
                  <a:lnTo>
                    <a:pt x="3393" y="3845"/>
                  </a:lnTo>
                  <a:close/>
                  <a:moveTo>
                    <a:pt x="1" y="2262"/>
                  </a:moveTo>
                  <a:lnTo>
                    <a:pt x="1117" y="1"/>
                  </a:lnTo>
                  <a:lnTo>
                    <a:pt x="1" y="2262"/>
                  </a:lnTo>
                  <a:lnTo>
                    <a:pt x="1" y="2262"/>
                  </a:lnTo>
                  <a:close/>
                </a:path>
              </a:pathLst>
            </a:custGeom>
            <a:solidFill>
              <a:srgbClr val="DC8FA8"/>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25" name="Google Shape;3949;p73">
              <a:extLst>
                <a:ext uri="{FF2B5EF4-FFF2-40B4-BE49-F238E27FC236}">
                  <a16:creationId xmlns:a16="http://schemas.microsoft.com/office/drawing/2014/main" id="{F6B46FD8-797B-2C66-FC2B-14D94A9632DC}"/>
                </a:ext>
              </a:extLst>
            </p:cNvPr>
            <p:cNvSpPr/>
            <p:nvPr/>
          </p:nvSpPr>
          <p:spPr>
            <a:xfrm>
              <a:off x="3711313" y="1791794"/>
              <a:ext cx="246021" cy="257671"/>
            </a:xfrm>
            <a:custGeom>
              <a:avLst/>
              <a:gdLst/>
              <a:ahLst/>
              <a:cxnLst/>
              <a:rect l="l" t="t" r="r" b="b"/>
              <a:pathLst>
                <a:path w="4667" h="4888" extrusionOk="0">
                  <a:moveTo>
                    <a:pt x="2797" y="1"/>
                  </a:moveTo>
                  <a:cubicBezTo>
                    <a:pt x="2107" y="1"/>
                    <a:pt x="1444" y="384"/>
                    <a:pt x="1117" y="1044"/>
                  </a:cubicBezTo>
                  <a:lnTo>
                    <a:pt x="1" y="3305"/>
                  </a:lnTo>
                  <a:cubicBezTo>
                    <a:pt x="151" y="3290"/>
                    <a:pt x="302" y="3281"/>
                    <a:pt x="454" y="3281"/>
                  </a:cubicBezTo>
                  <a:cubicBezTo>
                    <a:pt x="1022" y="3281"/>
                    <a:pt x="1589" y="3397"/>
                    <a:pt x="2098" y="3650"/>
                  </a:cubicBezTo>
                  <a:cubicBezTo>
                    <a:pt x="2640" y="3921"/>
                    <a:pt x="3106" y="4357"/>
                    <a:pt x="3393" y="4888"/>
                  </a:cubicBezTo>
                  <a:lnTo>
                    <a:pt x="4472" y="2701"/>
                  </a:lnTo>
                  <a:cubicBezTo>
                    <a:pt x="4605" y="2434"/>
                    <a:pt x="4666" y="2152"/>
                    <a:pt x="4666" y="1874"/>
                  </a:cubicBezTo>
                  <a:cubicBezTo>
                    <a:pt x="4666" y="1184"/>
                    <a:pt x="4284" y="520"/>
                    <a:pt x="3623" y="195"/>
                  </a:cubicBezTo>
                  <a:cubicBezTo>
                    <a:pt x="3358" y="63"/>
                    <a:pt x="3075" y="1"/>
                    <a:pt x="2797" y="1"/>
                  </a:cubicBezTo>
                  <a:close/>
                </a:path>
              </a:pathLst>
            </a:custGeom>
            <a:solidFill>
              <a:srgbClr val="E719C2"/>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grpSp>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0ABFEAF9-F943-B796-891E-3F6EDF65DDFE}"/>
                  </a:ext>
                </a:extLst>
              </p:cNvPr>
              <p:cNvSpPr/>
              <p:nvPr/>
            </p:nvSpPr>
            <p:spPr>
              <a:xfrm>
                <a:off x="1098886" y="2995772"/>
                <a:ext cx="9951764" cy="3680370"/>
              </a:xfrm>
              <a:prstGeom prst="roundRect">
                <a:avLst/>
              </a:prstGeom>
              <a:solidFill>
                <a:srgbClr val="FFFFFF"/>
              </a:solidFill>
              <a:ln w="38100">
                <a:solidFill>
                  <a:srgbClr val="E719C2"/>
                </a:solidFill>
              </a:ln>
            </p:spPr>
            <p:txBody>
              <a:bodyPr wrap="square">
                <a:spAutoFit/>
              </a:bodyPr>
              <a:lstStyle/>
              <a:p>
                <a:pPr algn="ctr">
                  <a:lnSpc>
                    <a:spcPct val="150000"/>
                  </a:lnSpc>
                </a:pPr>
                <a:r>
                  <a:rPr lang="en-US" sz="2800" dirty="0">
                    <a:latin typeface="UTM Avo" panose="02040603050506020204" pitchFamily="18"/>
                  </a:rPr>
                  <a:t>Quy </a:t>
                </a:r>
                <a:r>
                  <a:rPr lang="en-US" sz="2800" dirty="0" err="1">
                    <a:latin typeface="UTM Avo" panose="02040603050506020204" pitchFamily="18"/>
                  </a:rPr>
                  <a:t>đồng</a:t>
                </a:r>
                <a:r>
                  <a:rPr lang="en-US" sz="2800" dirty="0">
                    <a:latin typeface="UTM Avo" panose="02040603050506020204" pitchFamily="18"/>
                  </a:rPr>
                  <a:t> </a:t>
                </a:r>
                <a:r>
                  <a:rPr lang="en-US" sz="2800" dirty="0" err="1">
                    <a:latin typeface="UTM Avo" panose="02040603050506020204" pitchFamily="18"/>
                  </a:rPr>
                  <a:t>mẫu</a:t>
                </a:r>
                <a:r>
                  <a:rPr lang="en-US" sz="2800" dirty="0">
                    <a:latin typeface="UTM Avo" panose="02040603050506020204" pitchFamily="18"/>
                  </a:rPr>
                  <a:t> </a:t>
                </a:r>
                <a:r>
                  <a:rPr lang="en-US" sz="2800" dirty="0" err="1">
                    <a:latin typeface="UTM Avo" panose="02040603050506020204" pitchFamily="18"/>
                  </a:rPr>
                  <a:t>số</a:t>
                </a:r>
                <a:r>
                  <a:rPr lang="en-US" sz="2800" dirty="0">
                    <a:latin typeface="UTM Avo" panose="02040603050506020204" pitchFamily="18"/>
                  </a:rPr>
                  <a:t> </a:t>
                </a:r>
                <a:r>
                  <a:rPr lang="en-US" sz="2800" dirty="0" err="1">
                    <a:latin typeface="UTM Avo" panose="02040603050506020204" pitchFamily="18"/>
                  </a:rPr>
                  <a:t>phân</a:t>
                </a:r>
                <a:r>
                  <a:rPr lang="en-US" sz="2800" dirty="0">
                    <a:latin typeface="UTM Avo" panose="02040603050506020204" pitchFamily="18"/>
                  </a:rPr>
                  <a:t> </a:t>
                </a:r>
                <a:r>
                  <a:rPr lang="en-US" sz="2800" dirty="0" err="1">
                    <a:latin typeface="UTM Avo" panose="02040603050506020204" pitchFamily="18"/>
                  </a:rPr>
                  <a:t>số</a:t>
                </a:r>
                <a:r>
                  <a:rPr lang="en-US" sz="2800" dirty="0">
                    <a:latin typeface="UTM Avo" panose="02040603050506020204" pitchFamily="18"/>
                  </a:rPr>
                  <a:t>  </a:t>
                </a:r>
                <a14:m>
                  <m:oMath xmlns:m="http://schemas.openxmlformats.org/officeDocument/2006/math">
                    <m:f>
                      <m:fPr>
                        <m:ctrlPr>
                          <a:rPr lang="en-US" sz="2800" i="1">
                            <a:latin typeface="Cambria Math" panose="02040503050406030204" pitchFamily="18" charset="0"/>
                          </a:rPr>
                        </m:ctrlPr>
                      </m:fPr>
                      <m:num>
                        <m:r>
                          <m:rPr>
                            <m:nor/>
                          </m:rPr>
                          <a:rPr lang="en-US" sz="2800" i="0">
                            <a:latin typeface="UTM Avo" panose="02040603050506020204" pitchFamily="18" charset="0"/>
                          </a:rPr>
                          <m:t>3</m:t>
                        </m:r>
                      </m:num>
                      <m:den>
                        <m:r>
                          <m:rPr>
                            <m:nor/>
                          </m:rPr>
                          <a:rPr lang="en-US" sz="2800" i="0">
                            <a:latin typeface="UTM Avo" panose="02040603050506020204" pitchFamily="18" charset="0"/>
                          </a:rPr>
                          <m:t>4</m:t>
                        </m:r>
                      </m:den>
                    </m:f>
                  </m:oMath>
                </a14:m>
                <a:r>
                  <a:rPr lang="en-US" sz="2800" dirty="0">
                    <a:latin typeface="UTM Avo" panose="02040603050506020204" pitchFamily="18"/>
                  </a:rPr>
                  <a:t>, </a:t>
                </a:r>
                <a:r>
                  <a:rPr lang="en-US" sz="2800" dirty="0" err="1">
                    <a:latin typeface="UTM Avo" panose="02040603050506020204" pitchFamily="18"/>
                  </a:rPr>
                  <a:t>giữ</a:t>
                </a:r>
                <a:r>
                  <a:rPr lang="en-US" sz="2800" dirty="0">
                    <a:latin typeface="UTM Avo" panose="02040603050506020204" pitchFamily="18"/>
                  </a:rPr>
                  <a:t> </a:t>
                </a:r>
                <a:r>
                  <a:rPr lang="en-US" sz="2800" dirty="0" err="1">
                    <a:latin typeface="UTM Avo" panose="02040603050506020204" pitchFamily="18"/>
                  </a:rPr>
                  <a:t>nguyên</a:t>
                </a:r>
                <a:r>
                  <a:rPr lang="en-US" sz="2800" dirty="0">
                    <a:latin typeface="UTM Avo" panose="02040603050506020204" pitchFamily="18"/>
                  </a:rPr>
                  <a:t>  </a:t>
                </a:r>
                <a:r>
                  <a:rPr lang="en-US" sz="2800" dirty="0" err="1">
                    <a:latin typeface="UTM Avo" panose="02040603050506020204" pitchFamily="18"/>
                  </a:rPr>
                  <a:t>phân</a:t>
                </a:r>
                <a:r>
                  <a:rPr lang="en-US" sz="2800" dirty="0">
                    <a:latin typeface="UTM Avo" panose="02040603050506020204" pitchFamily="18"/>
                  </a:rPr>
                  <a:t> </a:t>
                </a:r>
                <a:r>
                  <a:rPr lang="en-US" sz="2800" dirty="0" err="1">
                    <a:latin typeface="UTM Avo" panose="02040603050506020204" pitchFamily="18"/>
                  </a:rPr>
                  <a:t>số</a:t>
                </a:r>
                <a:r>
                  <a:rPr lang="en-US" sz="2800" dirty="0">
                    <a:latin typeface="UTM Avo" panose="02040603050506020204" pitchFamily="18"/>
                  </a:rPr>
                  <a:t>  </a:t>
                </a:r>
                <a14:m>
                  <m:oMath xmlns:m="http://schemas.openxmlformats.org/officeDocument/2006/math">
                    <m:f>
                      <m:fPr>
                        <m:ctrlPr>
                          <a:rPr lang="en-US" sz="2800" i="1">
                            <a:latin typeface="Cambria Math" panose="02040503050406030204" pitchFamily="18" charset="0"/>
                          </a:rPr>
                        </m:ctrlPr>
                      </m:fPr>
                      <m:num>
                        <m:r>
                          <m:rPr>
                            <m:nor/>
                          </m:rPr>
                          <a:rPr lang="en-US" sz="2800" i="0">
                            <a:latin typeface="UTM Avo" panose="02040603050506020204" pitchFamily="18" charset="0"/>
                          </a:rPr>
                          <m:t>5</m:t>
                        </m:r>
                      </m:num>
                      <m:den>
                        <m:r>
                          <m:rPr>
                            <m:nor/>
                          </m:rPr>
                          <a:rPr lang="en-US" sz="2800" i="0">
                            <a:latin typeface="UTM Avo" panose="02040603050506020204" pitchFamily="18" charset="0"/>
                          </a:rPr>
                          <m:t>8</m:t>
                        </m:r>
                      </m:den>
                    </m:f>
                  </m:oMath>
                </a14:m>
                <a:endParaRPr lang="en-US" sz="2800" dirty="0">
                  <a:latin typeface="UTM Avo" panose="02040603050506020204" pitchFamily="18" charset="0"/>
                </a:endParaRPr>
              </a:p>
              <a:p>
                <a:pPr algn="ctr">
                  <a:lnSpc>
                    <a:spcPct val="150000"/>
                  </a:lnSpc>
                </a:pPr>
                <a14:m>
                  <m:oMath xmlns:m="http://schemas.openxmlformats.org/officeDocument/2006/math">
                    <m:f>
                      <m:fPr>
                        <m:ctrlPr>
                          <a:rPr lang="en-US" sz="2800" i="1">
                            <a:latin typeface="Cambria Math" panose="02040503050406030204" pitchFamily="18" charset="0"/>
                          </a:rPr>
                        </m:ctrlPr>
                      </m:fPr>
                      <m:num>
                        <m:r>
                          <m:rPr>
                            <m:nor/>
                          </m:rPr>
                          <a:rPr lang="en-US" sz="2800" i="0">
                            <a:latin typeface="UTM Avo" panose="02040603050506020204" pitchFamily="18" charset="0"/>
                          </a:rPr>
                          <m:t>3</m:t>
                        </m:r>
                      </m:num>
                      <m:den>
                        <m:r>
                          <m:rPr>
                            <m:nor/>
                          </m:rPr>
                          <a:rPr lang="en-US" sz="2800" i="0">
                            <a:latin typeface="UTM Avo" panose="02040603050506020204" pitchFamily="18" charset="0"/>
                          </a:rPr>
                          <m:t>4</m:t>
                        </m:r>
                      </m:den>
                    </m:f>
                    <m:r>
                      <a:rPr lang="en-US" sz="2800">
                        <a:latin typeface="Cambria Math" panose="02040503050406030204" pitchFamily="18" charset="0"/>
                      </a:rPr>
                      <m:t>−</m:t>
                    </m:r>
                    <m:f>
                      <m:fPr>
                        <m:ctrlPr>
                          <a:rPr lang="en-US" sz="2800" i="1">
                            <a:latin typeface="Cambria Math" panose="02040503050406030204" pitchFamily="18" charset="0"/>
                          </a:rPr>
                        </m:ctrlPr>
                      </m:fPr>
                      <m:num>
                        <m:r>
                          <m:rPr>
                            <m:nor/>
                          </m:rPr>
                          <a:rPr lang="en-US" sz="2800" i="0">
                            <a:latin typeface="UTM Avo" panose="02040603050506020204" pitchFamily="18" charset="0"/>
                          </a:rPr>
                          <m:t>5</m:t>
                        </m:r>
                      </m:num>
                      <m:den>
                        <m:r>
                          <m:rPr>
                            <m:nor/>
                          </m:rPr>
                          <a:rPr lang="en-US" sz="2800" i="0">
                            <a:latin typeface="UTM Avo" panose="02040603050506020204" pitchFamily="18" charset="0"/>
                          </a:rPr>
                          <m:t>8</m:t>
                        </m:r>
                      </m:den>
                    </m:f>
                    <m:r>
                      <a:rPr lang="en-US" sz="2800">
                        <a:latin typeface="Cambria Math" panose="02040503050406030204" pitchFamily="18" charset="0"/>
                      </a:rPr>
                      <m:t>= </m:t>
                    </m:r>
                    <m:f>
                      <m:fPr>
                        <m:ctrlPr>
                          <a:rPr lang="en-US" sz="2800" i="1">
                            <a:latin typeface="Cambria Math" panose="02040503050406030204" pitchFamily="18" charset="0"/>
                          </a:rPr>
                        </m:ctrlPr>
                      </m:fPr>
                      <m:num>
                        <m:r>
                          <m:rPr>
                            <m:nor/>
                          </m:rPr>
                          <a:rPr lang="en-US" sz="2800" i="0">
                            <a:latin typeface="UTM Avo" panose="02040603050506020204" pitchFamily="18" charset="0"/>
                          </a:rPr>
                          <m:t>3</m:t>
                        </m:r>
                        <m:r>
                          <a:rPr lang="en-US" sz="2800">
                            <a:latin typeface="Cambria Math" panose="02040503050406030204" pitchFamily="18" charset="0"/>
                          </a:rPr>
                          <m:t> × </m:t>
                        </m:r>
                        <m:r>
                          <m:rPr>
                            <m:nor/>
                          </m:rPr>
                          <a:rPr lang="en-US" sz="2800" i="0">
                            <a:latin typeface="UTM Avo" panose="02040603050506020204" pitchFamily="18" charset="0"/>
                          </a:rPr>
                          <m:t>2</m:t>
                        </m:r>
                      </m:num>
                      <m:den>
                        <m:r>
                          <m:rPr>
                            <m:nor/>
                          </m:rPr>
                          <a:rPr lang="en-US" sz="2800" i="0">
                            <a:latin typeface="UTM Avo" panose="02040603050506020204" pitchFamily="18" charset="0"/>
                          </a:rPr>
                          <m:t>4</m:t>
                        </m:r>
                        <m:r>
                          <a:rPr lang="en-US" sz="2800">
                            <a:latin typeface="Cambria Math" panose="02040503050406030204" pitchFamily="18" charset="0"/>
                          </a:rPr>
                          <m:t> × </m:t>
                        </m:r>
                        <m:r>
                          <m:rPr>
                            <m:nor/>
                          </m:rPr>
                          <a:rPr lang="en-US" sz="2800" i="0">
                            <a:latin typeface="UTM Avo" panose="02040603050506020204" pitchFamily="18" charset="0"/>
                          </a:rPr>
                          <m:t>2</m:t>
                        </m:r>
                        <m:r>
                          <a:rPr lang="en-US" sz="2800">
                            <a:latin typeface="Cambria Math" panose="02040503050406030204" pitchFamily="18" charset="0"/>
                          </a:rPr>
                          <m:t> </m:t>
                        </m:r>
                      </m:den>
                    </m:f>
                    <m:r>
                      <a:rPr lang="en-US" sz="2800">
                        <a:latin typeface="Cambria Math" panose="02040503050406030204" pitchFamily="18" charset="0"/>
                      </a:rPr>
                      <m:t>−</m:t>
                    </m:r>
                    <m:f>
                      <m:fPr>
                        <m:ctrlPr>
                          <a:rPr lang="en-US" sz="2800" i="1">
                            <a:latin typeface="Cambria Math" panose="02040503050406030204" pitchFamily="18" charset="0"/>
                          </a:rPr>
                        </m:ctrlPr>
                      </m:fPr>
                      <m:num>
                        <m:r>
                          <m:rPr>
                            <m:nor/>
                          </m:rPr>
                          <a:rPr lang="en-US" sz="2800" i="0">
                            <a:latin typeface="UTM Avo" panose="02040603050506020204" pitchFamily="18" charset="0"/>
                          </a:rPr>
                          <m:t>5</m:t>
                        </m:r>
                      </m:num>
                      <m:den>
                        <m:r>
                          <m:rPr>
                            <m:nor/>
                          </m:rPr>
                          <a:rPr lang="en-US" sz="2800" i="0">
                            <a:latin typeface="UTM Avo" panose="02040603050506020204" pitchFamily="18" charset="0"/>
                          </a:rPr>
                          <m:t>8</m:t>
                        </m:r>
                      </m:den>
                    </m:f>
                  </m:oMath>
                </a14:m>
                <a:r>
                  <a:rPr lang="en-US" sz="2800" dirty="0">
                    <a:latin typeface="UTM Avo" panose="02040603050506020204" pitchFamily="18" charset="0"/>
                  </a:rPr>
                  <a:t> = </a:t>
                </a:r>
                <a14:m>
                  <m:oMath xmlns:m="http://schemas.openxmlformats.org/officeDocument/2006/math">
                    <m:f>
                      <m:fPr>
                        <m:ctrlPr>
                          <a:rPr lang="en-US" sz="2800" i="1">
                            <a:latin typeface="Cambria Math" panose="02040503050406030204" pitchFamily="18" charset="0"/>
                          </a:rPr>
                        </m:ctrlPr>
                      </m:fPr>
                      <m:num>
                        <m:r>
                          <m:rPr>
                            <m:nor/>
                          </m:rPr>
                          <a:rPr lang="en-US" sz="2800" i="0">
                            <a:latin typeface="UTM Avo" panose="02040603050506020204" pitchFamily="18" charset="0"/>
                          </a:rPr>
                          <m:t>6</m:t>
                        </m:r>
                      </m:num>
                      <m:den>
                        <m:r>
                          <m:rPr>
                            <m:nor/>
                          </m:rPr>
                          <a:rPr lang="en-US" sz="2800" i="0">
                            <a:latin typeface="UTM Avo" panose="02040603050506020204" pitchFamily="18" charset="0"/>
                          </a:rPr>
                          <m:t>8</m:t>
                        </m:r>
                      </m:den>
                    </m:f>
                    <m:r>
                      <a:rPr lang="en-US" sz="2800" i="1">
                        <a:latin typeface="Cambria Math" panose="02040503050406030204" pitchFamily="18" charset="0"/>
                      </a:rPr>
                      <m:t>−</m:t>
                    </m:r>
                    <m:f>
                      <m:fPr>
                        <m:ctrlPr>
                          <a:rPr lang="en-US" sz="2800" i="1">
                            <a:latin typeface="Cambria Math" panose="02040503050406030204" pitchFamily="18" charset="0"/>
                          </a:rPr>
                        </m:ctrlPr>
                      </m:fPr>
                      <m:num>
                        <m:r>
                          <m:rPr>
                            <m:nor/>
                          </m:rPr>
                          <a:rPr lang="en-US" sz="2800" i="0">
                            <a:latin typeface="UTM Avo" panose="02040603050506020204" pitchFamily="18" charset="0"/>
                          </a:rPr>
                          <m:t>5</m:t>
                        </m:r>
                      </m:num>
                      <m:den>
                        <m:r>
                          <m:rPr>
                            <m:nor/>
                          </m:rPr>
                          <a:rPr lang="en-US" sz="2800" i="0">
                            <a:latin typeface="UTM Avo" panose="02040603050506020204" pitchFamily="18" charset="0"/>
                          </a:rPr>
                          <m:t>8</m:t>
                        </m:r>
                      </m:den>
                    </m:f>
                    <m:r>
                      <m:rPr>
                        <m:nor/>
                      </m:rPr>
                      <a:rPr lang="en-US" sz="2800" i="0">
                        <a:latin typeface="UTM Avo" panose="02040603050506020204" pitchFamily="18" charset="0"/>
                      </a:rPr>
                      <m:t>=</m:t>
                    </m:r>
                    <m:f>
                      <m:fPr>
                        <m:ctrlPr>
                          <a:rPr lang="en-US" sz="2800" i="1">
                            <a:latin typeface="Cambria Math" panose="02040503050406030204" pitchFamily="18" charset="0"/>
                          </a:rPr>
                        </m:ctrlPr>
                      </m:fPr>
                      <m:num>
                        <m:r>
                          <m:rPr>
                            <m:nor/>
                          </m:rPr>
                          <a:rPr lang="en-US" sz="2800" i="0">
                            <a:latin typeface="UTM Avo" panose="02040603050506020204" pitchFamily="18" charset="0"/>
                          </a:rPr>
                          <m:t>1</m:t>
                        </m:r>
                      </m:num>
                      <m:den>
                        <m:r>
                          <m:rPr>
                            <m:nor/>
                          </m:rPr>
                          <a:rPr lang="en-US" sz="2800" i="0">
                            <a:latin typeface="UTM Avo" panose="02040603050506020204" pitchFamily="18" charset="0"/>
                          </a:rPr>
                          <m:t>8</m:t>
                        </m:r>
                      </m:den>
                    </m:f>
                  </m:oMath>
                </a14:m>
                <a:endParaRPr lang="en-US" sz="2800" dirty="0">
                  <a:latin typeface="UTM Avo" panose="02040603050506020204" pitchFamily="18" charset="0"/>
                </a:endParaRPr>
              </a:p>
              <a:p>
                <a:pPr algn="just">
                  <a:lnSpc>
                    <a:spcPct val="150000"/>
                  </a:lnSpc>
                </a:pPr>
                <a:r>
                  <a:rPr lang="en-US" sz="2800" dirty="0" err="1">
                    <a:latin typeface="UTM Avo" panose="02040603050506020204" pitchFamily="18" charset="0"/>
                  </a:rPr>
                  <a:t>Vậy</a:t>
                </a:r>
                <a:r>
                  <a:rPr lang="en-US" sz="2800" dirty="0">
                    <a:latin typeface="UTM Avo" panose="02040603050506020204" pitchFamily="18" charset="0"/>
                  </a:rPr>
                  <a:t>: </a:t>
                </a:r>
                <a14:m>
                  <m:oMath xmlns:m="http://schemas.openxmlformats.org/officeDocument/2006/math">
                    <m:f>
                      <m:fPr>
                        <m:ctrlPr>
                          <a:rPr lang="en-US" sz="2800" i="1">
                            <a:latin typeface="Cambria Math" panose="02040503050406030204" pitchFamily="18" charset="0"/>
                          </a:rPr>
                        </m:ctrlPr>
                      </m:fPr>
                      <m:num>
                        <m:r>
                          <m:rPr>
                            <m:nor/>
                          </m:rPr>
                          <a:rPr lang="en-US" sz="2800" i="0">
                            <a:latin typeface="UTM Avo" panose="02040603050506020204" pitchFamily="18" charset="0"/>
                          </a:rPr>
                          <m:t>3</m:t>
                        </m:r>
                      </m:num>
                      <m:den>
                        <m:r>
                          <m:rPr>
                            <m:nor/>
                          </m:rPr>
                          <a:rPr lang="en-US" sz="2800" i="0">
                            <a:latin typeface="UTM Avo" panose="02040603050506020204" pitchFamily="18" charset="0"/>
                          </a:rPr>
                          <m:t>4</m:t>
                        </m:r>
                      </m:den>
                    </m:f>
                    <m:r>
                      <a:rPr lang="en-US" sz="2800" i="1">
                        <a:latin typeface="Cambria Math" panose="02040503050406030204" pitchFamily="18" charset="0"/>
                      </a:rPr>
                      <m:t>−</m:t>
                    </m:r>
                    <m:f>
                      <m:fPr>
                        <m:ctrlPr>
                          <a:rPr lang="en-US" sz="2800" i="1">
                            <a:latin typeface="Cambria Math" panose="02040503050406030204" pitchFamily="18" charset="0"/>
                          </a:rPr>
                        </m:ctrlPr>
                      </m:fPr>
                      <m:num>
                        <m:r>
                          <m:rPr>
                            <m:nor/>
                          </m:rPr>
                          <a:rPr lang="en-US" sz="2800" i="0">
                            <a:latin typeface="UTM Avo" panose="02040603050506020204" pitchFamily="18" charset="0"/>
                          </a:rPr>
                          <m:t>5</m:t>
                        </m:r>
                      </m:num>
                      <m:den>
                        <m:r>
                          <m:rPr>
                            <m:nor/>
                          </m:rPr>
                          <a:rPr lang="en-US" sz="2800" i="0">
                            <a:latin typeface="UTM Avo" panose="02040603050506020204" pitchFamily="18" charset="0"/>
                          </a:rPr>
                          <m:t>8</m:t>
                        </m:r>
                      </m:den>
                    </m:f>
                    <m:r>
                      <m:rPr>
                        <m:nor/>
                      </m:rPr>
                      <a:rPr lang="en-US" sz="2800" i="0">
                        <a:latin typeface="UTM Avo" panose="02040603050506020204" pitchFamily="18" charset="0"/>
                      </a:rPr>
                      <m:t>= </m:t>
                    </m:r>
                    <m:f>
                      <m:fPr>
                        <m:ctrlPr>
                          <a:rPr lang="en-US" sz="2800" i="1">
                            <a:latin typeface="Cambria Math" panose="02040503050406030204" pitchFamily="18" charset="0"/>
                          </a:rPr>
                        </m:ctrlPr>
                      </m:fPr>
                      <m:num>
                        <m:r>
                          <m:rPr>
                            <m:nor/>
                          </m:rPr>
                          <a:rPr lang="en-US" sz="2800" i="0">
                            <a:latin typeface="UTM Avo" panose="02040603050506020204" pitchFamily="18" charset="0"/>
                          </a:rPr>
                          <m:t>1</m:t>
                        </m:r>
                      </m:num>
                      <m:den>
                        <m:r>
                          <m:rPr>
                            <m:nor/>
                          </m:rPr>
                          <a:rPr lang="en-US" sz="2800" i="0">
                            <a:latin typeface="UTM Avo" panose="02040603050506020204" pitchFamily="18" charset="0"/>
                          </a:rPr>
                          <m:t>8</m:t>
                        </m:r>
                      </m:den>
                    </m:f>
                  </m:oMath>
                </a14:m>
                <a:endParaRPr lang="en-US" sz="2800" dirty="0">
                  <a:latin typeface="UTM Avo" panose="02040603050506020204" pitchFamily="18" charset="0"/>
                </a:endParaRPr>
              </a:p>
            </p:txBody>
          </p:sp>
        </mc:Choice>
        <mc:Fallback xmlns="">
          <p:sp>
            <p:nvSpPr>
              <p:cNvPr id="26" name="Rounded Rectangle 25">
                <a:extLst>
                  <a:ext uri="{FF2B5EF4-FFF2-40B4-BE49-F238E27FC236}">
                    <a16:creationId xmlns:a16="http://schemas.microsoft.com/office/drawing/2014/main" id="{0ABFEAF9-F943-B796-891E-3F6EDF65DDFE}"/>
                  </a:ext>
                </a:extLst>
              </p:cNvPr>
              <p:cNvSpPr>
                <a:spLocks noRot="1" noChangeAspect="1" noMove="1" noResize="1" noEditPoints="1" noAdjustHandles="1" noChangeArrowheads="1" noChangeShapeType="1" noTextEdit="1"/>
              </p:cNvSpPr>
              <p:nvPr/>
            </p:nvSpPr>
            <p:spPr>
              <a:xfrm>
                <a:off x="1098886" y="2995772"/>
                <a:ext cx="9951764" cy="3680370"/>
              </a:xfrm>
              <a:prstGeom prst="roundRect">
                <a:avLst/>
              </a:prstGeom>
              <a:blipFill>
                <a:blip r:embed="rId4"/>
                <a:stretch>
                  <a:fillRect/>
                </a:stretch>
              </a:blipFill>
              <a:ln w="38100">
                <a:solidFill>
                  <a:srgbClr val="E719C2"/>
                </a:solidFill>
              </a:ln>
            </p:spPr>
            <p:txBody>
              <a:bodyPr/>
              <a:lstStyle/>
              <a:p>
                <a:r>
                  <a:rPr lang="en-US">
                    <a:noFill/>
                  </a:rPr>
                  <a:t> </a:t>
                </a:r>
              </a:p>
            </p:txBody>
          </p:sp>
        </mc:Fallback>
      </mc:AlternateContent>
      <p:pic>
        <p:nvPicPr>
          <p:cNvPr id="27" name="Picture 12">
            <a:extLst>
              <a:ext uri="{FF2B5EF4-FFF2-40B4-BE49-F238E27FC236}">
                <a16:creationId xmlns:a16="http://schemas.microsoft.com/office/drawing/2014/main" id="{A063ED8D-0284-0464-DC62-3C67CD9724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313194" y="4759220"/>
            <a:ext cx="1474913" cy="1809709"/>
          </a:xfrm>
          <a:prstGeom prst="rect">
            <a:avLst/>
          </a:prstGeom>
        </p:spPr>
      </p:pic>
    </p:spTree>
    <p:extLst>
      <p:ext uri="{BB962C8B-B14F-4D97-AF65-F5344CB8AC3E}">
        <p14:creationId xmlns:p14="http://schemas.microsoft.com/office/powerpoint/2010/main" val="145154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B1125E-27E1-8148-BA9B-B964C0D24413}"/>
              </a:ext>
            </a:extLst>
          </p:cNvPr>
          <p:cNvGrpSpPr/>
          <p:nvPr/>
        </p:nvGrpSpPr>
        <p:grpSpPr>
          <a:xfrm>
            <a:off x="4727728" y="3010718"/>
            <a:ext cx="2736543" cy="1674349"/>
            <a:chOff x="309542" y="967667"/>
            <a:chExt cx="2878585" cy="1674349"/>
          </a:xfrm>
        </p:grpSpPr>
        <p:pic>
          <p:nvPicPr>
            <p:cNvPr id="3" name="Picture 2">
              <a:hlinkClick r:id="rId3"/>
              <a:extLst>
                <a:ext uri="{FF2B5EF4-FFF2-40B4-BE49-F238E27FC236}">
                  <a16:creationId xmlns:a16="http://schemas.microsoft.com/office/drawing/2014/main" id="{D2B6185D-EA0F-CBD5-132D-5F31D6AB16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4" name="TextBox 3">
              <a:extLst>
                <a:ext uri="{FF2B5EF4-FFF2-40B4-BE49-F238E27FC236}">
                  <a16:creationId xmlns:a16="http://schemas.microsoft.com/office/drawing/2014/main" id="{83363AC7-56E6-42B4-1BD1-003B23B39EBD}"/>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946045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4E5D0-FBF3-6E4A-A668-957541712EE4}"/>
              </a:ext>
            </a:extLst>
          </p:cNvPr>
          <p:cNvSpPr/>
          <p:nvPr/>
        </p:nvSpPr>
        <p:spPr>
          <a:xfrm>
            <a:off x="6096000" y="3429000"/>
            <a:ext cx="6096000" cy="3429000"/>
          </a:xfrm>
          <a:prstGeom prst="rect">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Curved Up Ribbon 8">
            <a:extLst>
              <a:ext uri="{FF2B5EF4-FFF2-40B4-BE49-F238E27FC236}">
                <a16:creationId xmlns:a16="http://schemas.microsoft.com/office/drawing/2014/main" id="{D73B1C42-2CFF-A186-5A3E-8D8072A29CFB}"/>
              </a:ext>
            </a:extLst>
          </p:cNvPr>
          <p:cNvSpPr/>
          <p:nvPr/>
        </p:nvSpPr>
        <p:spPr>
          <a:xfrm>
            <a:off x="3747258" y="1487362"/>
            <a:ext cx="4697484" cy="794988"/>
          </a:xfrm>
          <a:prstGeom prst="ellipseRibbon2">
            <a:avLst/>
          </a:prstGeom>
          <a:solidFill>
            <a:srgbClr val="9EC144">
              <a:lumMod val="40000"/>
              <a:lumOff val="60000"/>
            </a:srgbClr>
          </a:solidFill>
          <a:ln>
            <a:solidFill>
              <a:srgbClr val="9EC144">
                <a:lumMod val="50000"/>
              </a:srgbClr>
            </a:solidFill>
          </a:ln>
        </p:spPr>
        <p:txBody>
          <a:bodyPr wrap="none">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C00000"/>
                </a:solidFill>
                <a:effectLst/>
                <a:uLnTx/>
                <a:uFillTx/>
                <a:latin typeface="UTM Avo" panose="02040603050506020204" pitchFamily="18"/>
                <a:cs typeface="Arial"/>
                <a:sym typeface="Arial"/>
              </a:rPr>
              <a:t>Bài</a:t>
            </a:r>
            <a:r>
              <a:rPr kumimoji="0" lang="en-US" sz="2400" b="1" i="0" u="none" strike="noStrike" kern="0" cap="none" spc="0" normalizeH="0" baseline="0" noProof="0" dirty="0">
                <a:ln>
                  <a:noFill/>
                </a:ln>
                <a:solidFill>
                  <a:srgbClr val="C00000"/>
                </a:solidFill>
                <a:effectLst/>
                <a:uLnTx/>
                <a:uFillTx/>
                <a:latin typeface="UTM Avo" panose="02040603050506020204" pitchFamily="18"/>
                <a:cs typeface="Arial"/>
                <a:sym typeface="Arial"/>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a:cs typeface="Arial"/>
                <a:sym typeface="Arial"/>
              </a:rPr>
              <a:t>tập</a:t>
            </a:r>
            <a:r>
              <a:rPr kumimoji="0" lang="en-US" sz="2400" b="1" i="0" u="none" strike="noStrike" kern="0" cap="none" spc="0" normalizeH="0" baseline="0" noProof="0" dirty="0">
                <a:ln>
                  <a:noFill/>
                </a:ln>
                <a:solidFill>
                  <a:srgbClr val="C00000"/>
                </a:solidFill>
                <a:effectLst/>
                <a:uLnTx/>
                <a:uFillTx/>
                <a:latin typeface="UTM Avo" panose="02040603050506020204" pitchFamily="18"/>
                <a:cs typeface="Arial"/>
                <a:sym typeface="Arial"/>
              </a:rPr>
              <a:t> 1: </a:t>
            </a:r>
            <a:r>
              <a:rPr kumimoji="0" lang="en-US" sz="2400" b="0" i="0" u="none" strike="noStrike" kern="0" cap="none" spc="0" normalizeH="0" baseline="0" noProof="0" dirty="0" err="1">
                <a:ln>
                  <a:noFill/>
                </a:ln>
                <a:solidFill>
                  <a:srgbClr val="000000"/>
                </a:solidFill>
                <a:effectLst/>
                <a:uLnTx/>
                <a:uFillTx/>
                <a:latin typeface="UTM Avo" panose="02040603050506020204" pitchFamily="18"/>
                <a:cs typeface="Arial"/>
                <a:sym typeface="Arial"/>
              </a:rPr>
              <a:t>Tính</a:t>
            </a:r>
            <a:endParaRPr kumimoji="0" lang="en-US" sz="24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DDD13C5-D000-0BAF-110F-D44722B354F3}"/>
                  </a:ext>
                </a:extLst>
              </p:cNvPr>
              <p:cNvSpPr/>
              <p:nvPr/>
            </p:nvSpPr>
            <p:spPr>
              <a:xfrm>
                <a:off x="2606621" y="2501815"/>
                <a:ext cx="2032000" cy="3103607"/>
              </a:xfrm>
              <a:prstGeom prst="rect">
                <a:avLst/>
              </a:prstGeom>
            </p:spPr>
            <p:txBody>
              <a:bodyPr wrap="square">
                <a:spAutoFit/>
              </a:bodyPr>
              <a:lstStyle/>
              <a:p>
                <a:pPr algn="just">
                  <a:lnSpc>
                    <a:spcPct val="150000"/>
                  </a:lnSpc>
                  <a:spcAft>
                    <a:spcPts val="533"/>
                  </a:spcAft>
                  <a:buClr>
                    <a:srgbClr val="000000"/>
                  </a:buClr>
                  <a:buFont typeface="Arial"/>
                  <a:buNone/>
                </a:pPr>
                <a:r>
                  <a:rPr lang="en-US" sz="2500" kern="0" dirty="0">
                    <a:solidFill>
                      <a:srgbClr val="000000"/>
                    </a:solidFill>
                    <a:latin typeface="UTM Avo" panose="02040603050506020204" pitchFamily="18"/>
                    <a:ea typeface="Calibri"/>
                    <a:cs typeface="Times New Roman"/>
                    <a:sym typeface="Arial"/>
                  </a:rPr>
                  <a:t> </a:t>
                </a:r>
                <a14:m>
                  <m:oMath xmlns:m="http://schemas.openxmlformats.org/officeDocument/2006/math">
                    <m:f>
                      <m:fPr>
                        <m:ctrlPr>
                          <a:rPr lang="en-US" sz="2500" i="1" kern="0">
                            <a:solidFill>
                              <a:srgbClr val="000000"/>
                            </a:solidFill>
                            <a:latin typeface="Cambria Math" panose="02040503050406030204" pitchFamily="18" charset="0"/>
                            <a:ea typeface="等线"/>
                            <a:cs typeface="Times New Roman"/>
                            <a:sym typeface="Arial"/>
                          </a:rPr>
                        </m:ctrlPr>
                      </m:fPr>
                      <m:num>
                        <m:r>
                          <m:rPr>
                            <m:nor/>
                          </m:rPr>
                          <a:rPr lang="en-US" sz="2500" i="0" kern="0">
                            <a:solidFill>
                              <a:srgbClr val="000000"/>
                            </a:solidFill>
                            <a:latin typeface="UTM Avo" panose="02040603050506020204" pitchFamily="18" charset="0"/>
                            <a:ea typeface="等线"/>
                            <a:cs typeface="Times New Roman"/>
                            <a:sym typeface="Arial"/>
                          </a:rPr>
                          <m:t>1</m:t>
                        </m:r>
                      </m:num>
                      <m:den>
                        <m:r>
                          <m:rPr>
                            <m:nor/>
                          </m:rPr>
                          <a:rPr lang="en-US" sz="2500" i="0" kern="0">
                            <a:solidFill>
                              <a:srgbClr val="000000"/>
                            </a:solidFill>
                            <a:latin typeface="UTM Avo" panose="02040603050506020204" pitchFamily="18" charset="0"/>
                            <a:ea typeface="等线"/>
                            <a:cs typeface="Times New Roman"/>
                            <a:sym typeface="Arial"/>
                          </a:rPr>
                          <m:t>2</m:t>
                        </m:r>
                      </m:den>
                    </m:f>
                    <m:r>
                      <a:rPr lang="en-US" sz="2500" i="1" kern="0">
                        <a:solidFill>
                          <a:srgbClr val="000000"/>
                        </a:solidFill>
                        <a:latin typeface="Cambria Math" panose="02040503050406030204" pitchFamily="18" charset="0"/>
                        <a:ea typeface="Calibri"/>
                        <a:cs typeface="Times New Roman"/>
                        <a:sym typeface="Arial"/>
                      </a:rPr>
                      <m:t>−</m:t>
                    </m:r>
                    <m:f>
                      <m:fPr>
                        <m:ctrlPr>
                          <a:rPr lang="en-US" sz="2500" i="1" kern="0">
                            <a:solidFill>
                              <a:srgbClr val="000000"/>
                            </a:solidFill>
                            <a:latin typeface="Cambria Math" panose="02040503050406030204" pitchFamily="18" charset="0"/>
                            <a:ea typeface="等线"/>
                            <a:cs typeface="Times New Roman"/>
                            <a:sym typeface="Arial"/>
                          </a:rPr>
                        </m:ctrlPr>
                      </m:fPr>
                      <m:num>
                        <m:r>
                          <m:rPr>
                            <m:nor/>
                          </m:rPr>
                          <a:rPr lang="en-US" sz="2500" i="0" kern="0">
                            <a:solidFill>
                              <a:srgbClr val="000000"/>
                            </a:solidFill>
                            <a:latin typeface="UTM Avo" panose="02040603050506020204" pitchFamily="18" charset="0"/>
                            <a:ea typeface="等线"/>
                            <a:cs typeface="Times New Roman"/>
                            <a:sym typeface="Arial"/>
                          </a:rPr>
                          <m:t>3</m:t>
                        </m:r>
                      </m:num>
                      <m:den>
                        <m:r>
                          <m:rPr>
                            <m:nor/>
                          </m:rPr>
                          <a:rPr lang="en-US" sz="2500" i="0" kern="0">
                            <a:solidFill>
                              <a:srgbClr val="000000"/>
                            </a:solidFill>
                            <a:latin typeface="UTM Avo" panose="02040603050506020204" pitchFamily="18" charset="0"/>
                            <a:ea typeface="等线"/>
                            <a:cs typeface="Times New Roman"/>
                            <a:sym typeface="Arial"/>
                          </a:rPr>
                          <m:t>8</m:t>
                        </m:r>
                      </m:den>
                    </m:f>
                  </m:oMath>
                </a14:m>
                <a:r>
                  <a:rPr lang="en-US" sz="2500" kern="0" dirty="0">
                    <a:solidFill>
                      <a:srgbClr val="000000"/>
                    </a:solidFill>
                    <a:latin typeface="UTM Avo" panose="02040603050506020204" pitchFamily="18" charset="0"/>
                    <a:ea typeface="Calibri"/>
                    <a:cs typeface="Times New Roman"/>
                    <a:sym typeface="Arial"/>
                  </a:rPr>
                  <a:t> </a:t>
                </a:r>
                <a:r>
                  <a:rPr lang="en-US" sz="2800" kern="0" dirty="0">
                    <a:solidFill>
                      <a:srgbClr val="000000"/>
                    </a:solidFill>
                    <a:latin typeface="UTM Avo" panose="02040603050506020204" pitchFamily="18" charset="0"/>
                    <a:ea typeface="Calibri"/>
                    <a:cs typeface="Times New Roman"/>
                    <a:sym typeface="Arial"/>
                  </a:rPr>
                  <a:t>=</a:t>
                </a:r>
                <a:endParaRPr lang="en-US" sz="2500" kern="0" dirty="0">
                  <a:solidFill>
                    <a:srgbClr val="000000"/>
                  </a:solidFill>
                  <a:latin typeface="UTM Avo" panose="02040603050506020204" pitchFamily="18" charset="0"/>
                  <a:ea typeface="Calibri"/>
                  <a:cs typeface="Times New Roman"/>
                  <a:sym typeface="Arial"/>
                </a:endParaRPr>
              </a:p>
              <a:p>
                <a:pPr algn="just">
                  <a:lnSpc>
                    <a:spcPct val="150000"/>
                  </a:lnSpc>
                  <a:spcAft>
                    <a:spcPts val="533"/>
                  </a:spcAft>
                  <a:buClr>
                    <a:srgbClr val="000000"/>
                  </a:buClr>
                  <a:buFont typeface="Arial"/>
                  <a:buNone/>
                </a:pPr>
                <a:r>
                  <a:rPr lang="en-US" sz="2500" kern="0" dirty="0">
                    <a:solidFill>
                      <a:srgbClr val="000000"/>
                    </a:solidFill>
                    <a:latin typeface="UTM Avo" panose="02040603050506020204" pitchFamily="18"/>
                    <a:ea typeface="Calibri"/>
                    <a:cs typeface="Times New Roman"/>
                    <a:sym typeface="Arial"/>
                  </a:rPr>
                  <a:t> </a:t>
                </a:r>
                <a14:m>
                  <m:oMath xmlns:m="http://schemas.openxmlformats.org/officeDocument/2006/math">
                    <m:f>
                      <m:fPr>
                        <m:ctrlPr>
                          <a:rPr lang="en-US" sz="2500" i="1" kern="0">
                            <a:solidFill>
                              <a:srgbClr val="000000"/>
                            </a:solidFill>
                            <a:latin typeface="Cambria Math" panose="02040503050406030204" pitchFamily="18" charset="0"/>
                            <a:ea typeface="等线"/>
                            <a:cs typeface="Times New Roman"/>
                            <a:sym typeface="Arial"/>
                          </a:rPr>
                        </m:ctrlPr>
                      </m:fPr>
                      <m:num>
                        <m:r>
                          <m:rPr>
                            <m:nor/>
                          </m:rPr>
                          <a:rPr lang="en-US" sz="2500" i="0" kern="0">
                            <a:solidFill>
                              <a:srgbClr val="000000"/>
                            </a:solidFill>
                            <a:latin typeface="UTM Avo" panose="02040603050506020204" pitchFamily="18" charset="0"/>
                            <a:ea typeface="等线"/>
                            <a:cs typeface="Times New Roman"/>
                            <a:sym typeface="Arial"/>
                          </a:rPr>
                          <m:t>4</m:t>
                        </m:r>
                      </m:num>
                      <m:den>
                        <m:r>
                          <m:rPr>
                            <m:nor/>
                          </m:rPr>
                          <a:rPr lang="en-US" sz="2500" i="0" kern="0">
                            <a:solidFill>
                              <a:srgbClr val="000000"/>
                            </a:solidFill>
                            <a:latin typeface="UTM Avo" panose="02040603050506020204" pitchFamily="18" charset="0"/>
                            <a:ea typeface="等线"/>
                            <a:cs typeface="Times New Roman"/>
                            <a:sym typeface="Arial"/>
                          </a:rPr>
                          <m:t>3</m:t>
                        </m:r>
                      </m:den>
                    </m:f>
                    <m:r>
                      <a:rPr lang="en-US" sz="2500" i="1" kern="0">
                        <a:solidFill>
                          <a:srgbClr val="000000"/>
                        </a:solidFill>
                        <a:latin typeface="Cambria Math" panose="02040503050406030204" pitchFamily="18" charset="0"/>
                        <a:ea typeface="Calibri"/>
                        <a:cs typeface="Times New Roman"/>
                        <a:sym typeface="Arial"/>
                      </a:rPr>
                      <m:t>−</m:t>
                    </m:r>
                    <m:f>
                      <m:fPr>
                        <m:ctrlPr>
                          <a:rPr lang="en-US" sz="2500" i="1" kern="0">
                            <a:solidFill>
                              <a:srgbClr val="000000"/>
                            </a:solidFill>
                            <a:latin typeface="Cambria Math" panose="02040503050406030204" pitchFamily="18" charset="0"/>
                            <a:ea typeface="等线"/>
                            <a:cs typeface="Times New Roman"/>
                            <a:sym typeface="Arial"/>
                          </a:rPr>
                        </m:ctrlPr>
                      </m:fPr>
                      <m:num>
                        <m:r>
                          <m:rPr>
                            <m:nor/>
                          </m:rPr>
                          <a:rPr lang="en-US" sz="2500" i="0" kern="0">
                            <a:solidFill>
                              <a:srgbClr val="000000"/>
                            </a:solidFill>
                            <a:latin typeface="UTM Avo" panose="02040603050506020204" pitchFamily="18" charset="0"/>
                            <a:ea typeface="等线"/>
                            <a:cs typeface="Times New Roman"/>
                            <a:sym typeface="Arial"/>
                          </a:rPr>
                          <m:t>8</m:t>
                        </m:r>
                      </m:num>
                      <m:den>
                        <m:r>
                          <m:rPr>
                            <m:nor/>
                          </m:rPr>
                          <a:rPr lang="en-US" sz="2500" i="0" kern="0">
                            <a:solidFill>
                              <a:srgbClr val="000000"/>
                            </a:solidFill>
                            <a:latin typeface="UTM Avo" panose="02040603050506020204" pitchFamily="18" charset="0"/>
                            <a:ea typeface="等线"/>
                            <a:cs typeface="Times New Roman"/>
                            <a:sym typeface="Arial"/>
                          </a:rPr>
                          <m:t>15</m:t>
                        </m:r>
                      </m:den>
                    </m:f>
                  </m:oMath>
                </a14:m>
                <a:r>
                  <a:rPr lang="en-US" sz="2500" kern="0" dirty="0">
                    <a:solidFill>
                      <a:srgbClr val="000000"/>
                    </a:solidFill>
                    <a:latin typeface="UTM Avo" panose="02040603050506020204" pitchFamily="18" charset="0"/>
                    <a:ea typeface="Calibri"/>
                    <a:cs typeface="Times New Roman"/>
                    <a:sym typeface="Arial"/>
                  </a:rPr>
                  <a:t> = </a:t>
                </a:r>
              </a:p>
              <a:p>
                <a:pPr algn="just">
                  <a:lnSpc>
                    <a:spcPct val="150000"/>
                  </a:lnSpc>
                  <a:spcAft>
                    <a:spcPts val="533"/>
                  </a:spcAft>
                  <a:buClr>
                    <a:srgbClr val="000000"/>
                  </a:buClr>
                  <a:buFont typeface="Arial"/>
                  <a:buNone/>
                </a:pPr>
                <a:r>
                  <a:rPr lang="en-US" sz="2500" kern="0" dirty="0">
                    <a:solidFill>
                      <a:srgbClr val="000000"/>
                    </a:solidFill>
                    <a:latin typeface="UTM Avo" panose="02040603050506020204" pitchFamily="18"/>
                    <a:ea typeface="Calibri"/>
                    <a:cs typeface="Times New Roman"/>
                    <a:sym typeface="Arial"/>
                  </a:rPr>
                  <a:t> </a:t>
                </a:r>
                <a14:m>
                  <m:oMath xmlns:m="http://schemas.openxmlformats.org/officeDocument/2006/math">
                    <m:f>
                      <m:fPr>
                        <m:ctrlPr>
                          <a:rPr lang="en-US" sz="2500" i="1" kern="0">
                            <a:solidFill>
                              <a:srgbClr val="000000"/>
                            </a:solidFill>
                            <a:latin typeface="Cambria Math" panose="02040503050406030204" pitchFamily="18" charset="0"/>
                            <a:ea typeface="等线"/>
                            <a:cs typeface="Times New Roman"/>
                            <a:sym typeface="Arial"/>
                          </a:rPr>
                        </m:ctrlPr>
                      </m:fPr>
                      <m:num>
                        <m:r>
                          <m:rPr>
                            <m:nor/>
                          </m:rPr>
                          <a:rPr lang="en-US" sz="2500" i="0" kern="0">
                            <a:solidFill>
                              <a:srgbClr val="000000"/>
                            </a:solidFill>
                            <a:latin typeface="UTM Avo" panose="02040603050506020204" pitchFamily="18" charset="0"/>
                            <a:ea typeface="等线"/>
                            <a:cs typeface="Times New Roman"/>
                            <a:sym typeface="Arial"/>
                          </a:rPr>
                          <m:t>5</m:t>
                        </m:r>
                      </m:num>
                      <m:den>
                        <m:r>
                          <m:rPr>
                            <m:nor/>
                          </m:rPr>
                          <a:rPr lang="en-US" sz="2500" i="0" kern="0">
                            <a:solidFill>
                              <a:srgbClr val="000000"/>
                            </a:solidFill>
                            <a:latin typeface="UTM Avo" panose="02040603050506020204" pitchFamily="18" charset="0"/>
                            <a:ea typeface="等线"/>
                            <a:cs typeface="Times New Roman"/>
                            <a:sym typeface="Arial"/>
                          </a:rPr>
                          <m:t>6</m:t>
                        </m:r>
                      </m:den>
                    </m:f>
                    <m:r>
                      <a:rPr lang="en-US" sz="2500" i="1" kern="0">
                        <a:solidFill>
                          <a:srgbClr val="000000"/>
                        </a:solidFill>
                        <a:latin typeface="Cambria Math" panose="02040503050406030204" pitchFamily="18" charset="0"/>
                        <a:ea typeface="Calibri"/>
                        <a:cs typeface="Times New Roman"/>
                        <a:sym typeface="Arial"/>
                      </a:rPr>
                      <m:t>−</m:t>
                    </m:r>
                    <m:f>
                      <m:fPr>
                        <m:ctrlPr>
                          <a:rPr lang="en-US" sz="2500" i="1" kern="0">
                            <a:solidFill>
                              <a:srgbClr val="000000"/>
                            </a:solidFill>
                            <a:latin typeface="Cambria Math" panose="02040503050406030204" pitchFamily="18" charset="0"/>
                            <a:ea typeface="等线"/>
                            <a:cs typeface="Times New Roman"/>
                            <a:sym typeface="Arial"/>
                          </a:rPr>
                        </m:ctrlPr>
                      </m:fPr>
                      <m:num>
                        <m:r>
                          <m:rPr>
                            <m:nor/>
                          </m:rPr>
                          <a:rPr lang="en-US" sz="2500" i="0" kern="0">
                            <a:solidFill>
                              <a:srgbClr val="000000"/>
                            </a:solidFill>
                            <a:latin typeface="UTM Avo" panose="02040603050506020204" pitchFamily="18" charset="0"/>
                            <a:ea typeface="等线"/>
                            <a:cs typeface="Times New Roman"/>
                            <a:sym typeface="Arial"/>
                          </a:rPr>
                          <m:t>7</m:t>
                        </m:r>
                      </m:num>
                      <m:den>
                        <m:r>
                          <m:rPr>
                            <m:nor/>
                          </m:rPr>
                          <a:rPr lang="en-US" sz="2500" i="0" kern="0">
                            <a:solidFill>
                              <a:srgbClr val="000000"/>
                            </a:solidFill>
                            <a:latin typeface="UTM Avo" panose="02040603050506020204" pitchFamily="18" charset="0"/>
                            <a:ea typeface="等线"/>
                            <a:cs typeface="Times New Roman"/>
                            <a:sym typeface="Arial"/>
                          </a:rPr>
                          <m:t>12</m:t>
                        </m:r>
                      </m:den>
                    </m:f>
                  </m:oMath>
                </a14:m>
                <a:r>
                  <a:rPr lang="en-US" sz="2500" kern="0" dirty="0">
                    <a:solidFill>
                      <a:srgbClr val="000000"/>
                    </a:solidFill>
                    <a:latin typeface="UTM Avo" panose="02040603050506020204" pitchFamily="18" charset="0"/>
                    <a:ea typeface="Calibri"/>
                    <a:cs typeface="Times New Roman"/>
                    <a:sym typeface="Arial"/>
                  </a:rPr>
                  <a:t> =</a:t>
                </a:r>
                <a:r>
                  <a:rPr lang="en-US" sz="2500" kern="0" dirty="0">
                    <a:solidFill>
                      <a:srgbClr val="000000"/>
                    </a:solidFill>
                    <a:latin typeface="UTM Avo" panose="02040603050506020204" pitchFamily="18"/>
                    <a:ea typeface="Calibri"/>
                    <a:cs typeface="Times New Roman"/>
                    <a:sym typeface="Arial"/>
                  </a:rPr>
                  <a:t> </a:t>
                </a:r>
              </a:p>
            </p:txBody>
          </p:sp>
        </mc:Choice>
        <mc:Fallback xmlns="">
          <p:sp>
            <p:nvSpPr>
              <p:cNvPr id="10" name="Rectangle 9">
                <a:extLst>
                  <a:ext uri="{FF2B5EF4-FFF2-40B4-BE49-F238E27FC236}">
                    <a16:creationId xmlns:a16="http://schemas.microsoft.com/office/drawing/2014/main" id="{3DDD13C5-D000-0BAF-110F-D44722B354F3}"/>
                  </a:ext>
                </a:extLst>
              </p:cNvPr>
              <p:cNvSpPr>
                <a:spLocks noRot="1" noChangeAspect="1" noMove="1" noResize="1" noEditPoints="1" noAdjustHandles="1" noChangeArrowheads="1" noChangeShapeType="1" noTextEdit="1"/>
              </p:cNvSpPr>
              <p:nvPr/>
            </p:nvSpPr>
            <p:spPr>
              <a:xfrm>
                <a:off x="2606621" y="2501815"/>
                <a:ext cx="2032000" cy="310360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3664D8E-E659-9213-F0D6-5348ADA98245}"/>
                  </a:ext>
                </a:extLst>
              </p:cNvPr>
              <p:cNvSpPr/>
              <p:nvPr/>
            </p:nvSpPr>
            <p:spPr>
              <a:xfrm>
                <a:off x="3842455" y="2501815"/>
                <a:ext cx="3445815" cy="1002069"/>
              </a:xfrm>
              <a:prstGeom prst="rect">
                <a:avLst/>
              </a:prstGeom>
            </p:spPr>
            <p:txBody>
              <a:bodyPr wrap="none">
                <a:spAutoFit/>
              </a:bodyPr>
              <a:lstStyle/>
              <a:p>
                <a:pPr algn="just">
                  <a:lnSpc>
                    <a:spcPct val="150000"/>
                  </a:lnSpc>
                  <a:buClr>
                    <a:srgbClr val="000000"/>
                  </a:buClr>
                  <a:buFont typeface="Arial"/>
                  <a:buNone/>
                </a:pPr>
                <a14:m>
                  <m:oMath xmlns:m="http://schemas.openxmlformats.org/officeDocument/2006/math">
                    <m:f>
                      <m:fPr>
                        <m:ctrlPr>
                          <a:rPr lang="en-US" sz="2500" i="1" kern="0">
                            <a:solidFill>
                              <a:srgbClr val="000000"/>
                            </a:solidFill>
                            <a:latin typeface="Cambria Math" panose="02040503050406030204" pitchFamily="18" charset="0"/>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1 </m:t>
                        </m:r>
                        <m:r>
                          <m:rPr>
                            <m:nor/>
                          </m:rPr>
                          <a:rPr lang="en-US" sz="2500" i="0" kern="0">
                            <a:solidFill>
                              <a:srgbClr val="000000"/>
                            </a:solidFill>
                            <a:latin typeface="UTM Avo" panose="02040603050506020204" pitchFamily="18" charset="0"/>
                            <a:ea typeface="Calibri"/>
                            <a:cs typeface="Times New Roman"/>
                            <a:sym typeface="Arial"/>
                          </a:rPr>
                          <m:t>×</m:t>
                        </m:r>
                        <m:r>
                          <m:rPr>
                            <m:nor/>
                          </m:rPr>
                          <a:rPr lang="en-US" sz="2500" i="0" kern="0">
                            <a:solidFill>
                              <a:srgbClr val="000000"/>
                            </a:solidFill>
                            <a:latin typeface="UTM Avo" panose="02040603050506020204" pitchFamily="18" charset="0"/>
                            <a:ea typeface="Calibri"/>
                            <a:cs typeface="Times New Roman"/>
                            <a:sym typeface="Arial"/>
                          </a:rPr>
                          <m:t> 4</m:t>
                        </m:r>
                      </m:num>
                      <m:den>
                        <m:r>
                          <m:rPr>
                            <m:nor/>
                          </m:rPr>
                          <a:rPr lang="en-US" sz="2500" i="0" kern="0">
                            <a:solidFill>
                              <a:srgbClr val="000000"/>
                            </a:solidFill>
                            <a:latin typeface="UTM Avo" panose="02040603050506020204" pitchFamily="18" charset="0"/>
                            <a:ea typeface="Calibri"/>
                            <a:cs typeface="Times New Roman"/>
                            <a:sym typeface="Arial"/>
                          </a:rPr>
                          <m:t>2 </m:t>
                        </m:r>
                        <m:r>
                          <m:rPr>
                            <m:nor/>
                          </m:rPr>
                          <a:rPr lang="en-US" sz="2500" i="0" kern="0">
                            <a:solidFill>
                              <a:srgbClr val="000000"/>
                            </a:solidFill>
                            <a:latin typeface="UTM Avo" panose="02040603050506020204" pitchFamily="18" charset="0"/>
                            <a:ea typeface="Calibri"/>
                            <a:cs typeface="Times New Roman"/>
                            <a:sym typeface="Arial"/>
                          </a:rPr>
                          <m:t>×</m:t>
                        </m:r>
                        <m:r>
                          <m:rPr>
                            <m:nor/>
                          </m:rPr>
                          <a:rPr lang="en-US" sz="2500" i="0" kern="0">
                            <a:solidFill>
                              <a:srgbClr val="000000"/>
                            </a:solidFill>
                            <a:latin typeface="UTM Avo" panose="02040603050506020204" pitchFamily="18" charset="0"/>
                            <a:ea typeface="Calibri"/>
                            <a:cs typeface="Times New Roman"/>
                            <a:sym typeface="Arial"/>
                          </a:rPr>
                          <m:t> 4 </m:t>
                        </m:r>
                      </m:den>
                    </m:f>
                    <m:r>
                      <a:rPr lang="en-US" sz="2500" i="1" kern="0">
                        <a:solidFill>
                          <a:srgbClr val="000000"/>
                        </a:solidFill>
                        <a:latin typeface="Cambria Math" panose="02040503050406030204" pitchFamily="18" charset="0"/>
                        <a:ea typeface="Calibri"/>
                        <a:cs typeface="Times New Roman"/>
                        <a:sym typeface="Arial"/>
                      </a:rPr>
                      <m:t>−</m:t>
                    </m:r>
                    <m:f>
                      <m:fPr>
                        <m:ctrlPr>
                          <a:rPr lang="en-US" sz="2500" i="1" kern="0">
                            <a:solidFill>
                              <a:srgbClr val="000000"/>
                            </a:solidFill>
                            <a:latin typeface="Cambria Math" panose="02040503050406030204" pitchFamily="18" charset="0"/>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3</m:t>
                        </m:r>
                      </m:num>
                      <m:den>
                        <m:r>
                          <m:rPr>
                            <m:nor/>
                          </m:rPr>
                          <a:rPr lang="en-US" sz="2500" i="0" kern="0">
                            <a:solidFill>
                              <a:srgbClr val="000000"/>
                            </a:solidFill>
                            <a:latin typeface="UTM Avo" panose="02040603050506020204" pitchFamily="18" charset="0"/>
                            <a:ea typeface="Calibri"/>
                            <a:cs typeface="Times New Roman"/>
                            <a:sym typeface="Arial"/>
                          </a:rPr>
                          <m:t>8</m:t>
                        </m:r>
                      </m:den>
                    </m:f>
                  </m:oMath>
                </a14:m>
                <a:r>
                  <a:rPr lang="en-US" sz="2500" kern="0" dirty="0">
                    <a:solidFill>
                      <a:srgbClr val="000000"/>
                    </a:solidFill>
                    <a:latin typeface="UTM Avo" panose="02040603050506020204" pitchFamily="18" charset="0"/>
                    <a:ea typeface="等线"/>
                    <a:cs typeface="Arial"/>
                    <a:sym typeface="Arial"/>
                  </a:rPr>
                  <a:t>  =  </a:t>
                </a:r>
                <a14:m>
                  <m:oMath xmlns:m="http://schemas.openxmlformats.org/officeDocument/2006/math">
                    <m:f>
                      <m:fPr>
                        <m:ctrlPr>
                          <a:rPr lang="en-US" sz="2500" i="1" kern="0">
                            <a:solidFill>
                              <a:srgbClr val="000000"/>
                            </a:solidFill>
                            <a:latin typeface="Cambria Math" panose="02040503050406030204" pitchFamily="18" charset="0"/>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4</m:t>
                        </m:r>
                      </m:num>
                      <m:den>
                        <m:r>
                          <m:rPr>
                            <m:nor/>
                          </m:rPr>
                          <a:rPr lang="en-US" sz="2500" i="0" kern="0">
                            <a:solidFill>
                              <a:srgbClr val="000000"/>
                            </a:solidFill>
                            <a:latin typeface="UTM Avo" panose="02040603050506020204" pitchFamily="18" charset="0"/>
                            <a:ea typeface="Calibri"/>
                            <a:cs typeface="Times New Roman"/>
                            <a:sym typeface="Arial"/>
                          </a:rPr>
                          <m:t>8</m:t>
                        </m:r>
                      </m:den>
                    </m:f>
                    <m:r>
                      <a:rPr lang="en-US" sz="2500" i="1" kern="0">
                        <a:solidFill>
                          <a:srgbClr val="000000"/>
                        </a:solidFill>
                        <a:latin typeface="Cambria Math" panose="02040503050406030204" pitchFamily="18" charset="0"/>
                        <a:ea typeface="Calibri"/>
                        <a:cs typeface="Times New Roman"/>
                        <a:sym typeface="Arial"/>
                      </a:rPr>
                      <m:t>−</m:t>
                    </m:r>
                    <m:f>
                      <m:fPr>
                        <m:ctrlPr>
                          <a:rPr lang="en-US" sz="2500" i="1" kern="0">
                            <a:solidFill>
                              <a:srgbClr val="000000"/>
                            </a:solidFill>
                            <a:latin typeface="Cambria Math" panose="02040503050406030204" pitchFamily="18" charset="0"/>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3</m:t>
                        </m:r>
                      </m:num>
                      <m:den>
                        <m:r>
                          <m:rPr>
                            <m:nor/>
                          </m:rPr>
                          <a:rPr lang="en-US" sz="2500" i="0" kern="0">
                            <a:solidFill>
                              <a:srgbClr val="000000"/>
                            </a:solidFill>
                            <a:latin typeface="UTM Avo" panose="02040603050506020204" pitchFamily="18" charset="0"/>
                            <a:ea typeface="Calibri"/>
                            <a:cs typeface="Times New Roman"/>
                            <a:sym typeface="Arial"/>
                          </a:rPr>
                          <m:t>8</m:t>
                        </m:r>
                      </m:den>
                    </m:f>
                    <m:r>
                      <m:rPr>
                        <m:nor/>
                      </m:rPr>
                      <a:rPr lang="en-US" sz="2500" b="0" i="0" kern="0" smtClean="0">
                        <a:solidFill>
                          <a:srgbClr val="000000"/>
                        </a:solidFill>
                        <a:latin typeface="Cambria Math" panose="02040503050406030204" pitchFamily="18" charset="0"/>
                        <a:ea typeface="Calibri"/>
                        <a:cs typeface="Times New Roman"/>
                        <a:sym typeface="Arial"/>
                      </a:rPr>
                      <m:t> </m:t>
                    </m:r>
                    <m:r>
                      <m:rPr>
                        <m:nor/>
                      </m:rPr>
                      <a:rPr lang="en-US" sz="2500" i="0" kern="0">
                        <a:solidFill>
                          <a:srgbClr val="000000"/>
                        </a:solidFill>
                        <a:latin typeface="UTM Avo" panose="02040603050506020204" pitchFamily="18" charset="0"/>
                        <a:ea typeface="Calibri"/>
                        <a:cs typeface="Times New Roman"/>
                        <a:sym typeface="Arial"/>
                      </a:rPr>
                      <m:t>=</m:t>
                    </m:r>
                    <m:r>
                      <m:rPr>
                        <m:nor/>
                      </m:rPr>
                      <a:rPr lang="en-US" sz="2500" b="0" i="0" kern="0" smtClean="0">
                        <a:solidFill>
                          <a:srgbClr val="000000"/>
                        </a:solidFill>
                        <a:latin typeface="UTM Avo" panose="02040603050506020204" pitchFamily="18" charset="0"/>
                        <a:ea typeface="Calibri"/>
                        <a:cs typeface="Times New Roman"/>
                        <a:sym typeface="Arial"/>
                      </a:rPr>
                      <m:t> </m:t>
                    </m:r>
                    <m:f>
                      <m:fPr>
                        <m:ctrlPr>
                          <a:rPr lang="en-US" sz="2500" i="1" kern="0">
                            <a:solidFill>
                              <a:srgbClr val="000000"/>
                            </a:solidFill>
                            <a:latin typeface="Cambria Math" panose="02040503050406030204" pitchFamily="18" charset="0"/>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1</m:t>
                        </m:r>
                      </m:num>
                      <m:den>
                        <m:r>
                          <m:rPr>
                            <m:nor/>
                          </m:rPr>
                          <a:rPr lang="en-US" sz="2500" i="0" kern="0">
                            <a:solidFill>
                              <a:srgbClr val="000000"/>
                            </a:solidFill>
                            <a:latin typeface="UTM Avo" panose="02040603050506020204" pitchFamily="18" charset="0"/>
                            <a:ea typeface="Calibri"/>
                            <a:cs typeface="Times New Roman"/>
                            <a:sym typeface="Arial"/>
                          </a:rPr>
                          <m:t>8</m:t>
                        </m:r>
                      </m:den>
                    </m:f>
                  </m:oMath>
                </a14:m>
                <a:endParaRPr lang="en-US" sz="2500" kern="0" dirty="0">
                  <a:solidFill>
                    <a:srgbClr val="000000"/>
                  </a:solidFill>
                  <a:latin typeface="UTM Avo" panose="02040603050506020204" pitchFamily="18" charset="0"/>
                  <a:cs typeface="Arial"/>
                  <a:sym typeface="Arial"/>
                </a:endParaRPr>
              </a:p>
            </p:txBody>
          </p:sp>
        </mc:Choice>
        <mc:Fallback xmlns="">
          <p:sp>
            <p:nvSpPr>
              <p:cNvPr id="11" name="Rectangle 10">
                <a:extLst>
                  <a:ext uri="{FF2B5EF4-FFF2-40B4-BE49-F238E27FC236}">
                    <a16:creationId xmlns:a16="http://schemas.microsoft.com/office/drawing/2014/main" id="{23664D8E-E659-9213-F0D6-5348ADA98245}"/>
                  </a:ext>
                </a:extLst>
              </p:cNvPr>
              <p:cNvSpPr>
                <a:spLocks noRot="1" noChangeAspect="1" noMove="1" noResize="1" noEditPoints="1" noAdjustHandles="1" noChangeArrowheads="1" noChangeShapeType="1" noTextEdit="1"/>
              </p:cNvSpPr>
              <p:nvPr/>
            </p:nvSpPr>
            <p:spPr>
              <a:xfrm>
                <a:off x="3842455" y="2501815"/>
                <a:ext cx="3445815" cy="1002069"/>
              </a:xfrm>
              <a:prstGeom prst="rect">
                <a:avLst/>
              </a:prstGeom>
              <a:blipFill>
                <a:blip r:embed="rId4"/>
                <a:stretch>
                  <a:fillRect b="-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2C480242-1EFC-A04F-FD53-E61073765CD4}"/>
                  </a:ext>
                </a:extLst>
              </p:cNvPr>
              <p:cNvSpPr/>
              <p:nvPr/>
            </p:nvSpPr>
            <p:spPr>
              <a:xfrm>
                <a:off x="4054587" y="3552583"/>
                <a:ext cx="4530471" cy="1002069"/>
              </a:xfrm>
              <a:prstGeom prst="rect">
                <a:avLst/>
              </a:prstGeom>
            </p:spPr>
            <p:txBody>
              <a:bodyPr wrap="none">
                <a:spAutoFit/>
              </a:bodyPr>
              <a:lstStyle/>
              <a:p>
                <a:pPr algn="just">
                  <a:lnSpc>
                    <a:spcPct val="150000"/>
                  </a:lnSpc>
                  <a:spcAft>
                    <a:spcPts val="533"/>
                  </a:spcAft>
                  <a:buClr>
                    <a:srgbClr val="000000"/>
                  </a:buClr>
                  <a:buFont typeface="Arial"/>
                  <a:buNone/>
                </a:pPr>
                <a14:m>
                  <m:oMath xmlns:m="http://schemas.openxmlformats.org/officeDocument/2006/math">
                    <m:f>
                      <m:fPr>
                        <m:ctrlPr>
                          <a:rPr lang="en-US" sz="2500" i="1" kern="0">
                            <a:solidFill>
                              <a:srgbClr val="000000"/>
                            </a:solidFill>
                            <a:latin typeface="Cambria Math" panose="02040503050406030204" pitchFamily="18" charset="0"/>
                            <a:ea typeface="Calibri"/>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4 </m:t>
                        </m:r>
                        <m:r>
                          <m:rPr>
                            <m:nor/>
                          </m:rPr>
                          <a:rPr lang="en-US" sz="2500" i="0" kern="0">
                            <a:solidFill>
                              <a:srgbClr val="000000"/>
                            </a:solidFill>
                            <a:latin typeface="UTM Avo" panose="02040603050506020204" pitchFamily="18" charset="0"/>
                            <a:ea typeface="Calibri"/>
                            <a:cs typeface="Times New Roman"/>
                            <a:sym typeface="Arial"/>
                          </a:rPr>
                          <m:t>×</m:t>
                        </m:r>
                        <m:r>
                          <m:rPr>
                            <m:nor/>
                          </m:rPr>
                          <a:rPr lang="en-US" sz="2500" i="0" kern="0">
                            <a:solidFill>
                              <a:srgbClr val="000000"/>
                            </a:solidFill>
                            <a:latin typeface="UTM Avo" panose="02040603050506020204" pitchFamily="18" charset="0"/>
                            <a:ea typeface="Calibri"/>
                            <a:cs typeface="Times New Roman"/>
                            <a:sym typeface="Arial"/>
                          </a:rPr>
                          <m:t> 5</m:t>
                        </m:r>
                      </m:num>
                      <m:den>
                        <m:r>
                          <m:rPr>
                            <m:nor/>
                          </m:rPr>
                          <a:rPr lang="en-US" sz="2500" i="0" kern="0">
                            <a:solidFill>
                              <a:srgbClr val="000000"/>
                            </a:solidFill>
                            <a:latin typeface="UTM Avo" panose="02040603050506020204" pitchFamily="18" charset="0"/>
                            <a:ea typeface="Calibri"/>
                            <a:cs typeface="Times New Roman"/>
                            <a:sym typeface="Arial"/>
                          </a:rPr>
                          <m:t>3 </m:t>
                        </m:r>
                        <m:r>
                          <m:rPr>
                            <m:nor/>
                          </m:rPr>
                          <a:rPr lang="en-US" sz="2500" i="0" kern="0">
                            <a:solidFill>
                              <a:srgbClr val="000000"/>
                            </a:solidFill>
                            <a:latin typeface="UTM Avo" panose="02040603050506020204" pitchFamily="18" charset="0"/>
                            <a:ea typeface="Calibri"/>
                            <a:cs typeface="Times New Roman"/>
                            <a:sym typeface="Arial"/>
                          </a:rPr>
                          <m:t>×</m:t>
                        </m:r>
                        <m:r>
                          <m:rPr>
                            <m:nor/>
                          </m:rPr>
                          <a:rPr lang="en-US" sz="2500" i="0" kern="0">
                            <a:solidFill>
                              <a:srgbClr val="000000"/>
                            </a:solidFill>
                            <a:latin typeface="UTM Avo" panose="02040603050506020204" pitchFamily="18" charset="0"/>
                            <a:ea typeface="Calibri"/>
                            <a:cs typeface="Times New Roman"/>
                            <a:sym typeface="Arial"/>
                          </a:rPr>
                          <m:t> 5</m:t>
                        </m:r>
                      </m:den>
                    </m:f>
                    <m:r>
                      <a:rPr lang="en-US" sz="2500" i="1" kern="0">
                        <a:solidFill>
                          <a:srgbClr val="000000"/>
                        </a:solidFill>
                        <a:latin typeface="Cambria Math" panose="02040503050406030204" pitchFamily="18" charset="0"/>
                        <a:ea typeface="Calibri"/>
                        <a:cs typeface="Times New Roman"/>
                        <a:sym typeface="Arial"/>
                      </a:rPr>
                      <m:t>−</m:t>
                    </m:r>
                    <m:f>
                      <m:fPr>
                        <m:ctrlPr>
                          <a:rPr lang="en-US" sz="2500" i="1" kern="0">
                            <a:solidFill>
                              <a:srgbClr val="000000"/>
                            </a:solidFill>
                            <a:latin typeface="Cambria Math" panose="02040503050406030204" pitchFamily="18" charset="0"/>
                            <a:ea typeface="Calibri"/>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8</m:t>
                        </m:r>
                      </m:num>
                      <m:den>
                        <m:r>
                          <m:rPr>
                            <m:nor/>
                          </m:rPr>
                          <a:rPr lang="en-US" sz="2500" i="0" kern="0">
                            <a:solidFill>
                              <a:srgbClr val="000000"/>
                            </a:solidFill>
                            <a:latin typeface="UTM Avo" panose="02040603050506020204" pitchFamily="18" charset="0"/>
                            <a:ea typeface="Calibri"/>
                            <a:cs typeface="Times New Roman"/>
                            <a:sym typeface="Arial"/>
                          </a:rPr>
                          <m:t>15</m:t>
                        </m:r>
                      </m:den>
                    </m:f>
                  </m:oMath>
                </a14:m>
                <a:r>
                  <a:rPr lang="en-US" sz="2500" kern="0" dirty="0">
                    <a:solidFill>
                      <a:srgbClr val="000000"/>
                    </a:solidFill>
                    <a:latin typeface="UTM Avo" panose="02040603050506020204" pitchFamily="18" charset="0"/>
                    <a:ea typeface="等线"/>
                    <a:cs typeface="Times New Roman"/>
                    <a:sym typeface="Arial"/>
                  </a:rPr>
                  <a:t> = </a:t>
                </a:r>
                <a14:m>
                  <m:oMath xmlns:m="http://schemas.openxmlformats.org/officeDocument/2006/math">
                    <m:f>
                      <m:fPr>
                        <m:ctrlPr>
                          <a:rPr lang="en-US" sz="2500" i="1" kern="0">
                            <a:solidFill>
                              <a:srgbClr val="000000"/>
                            </a:solidFill>
                            <a:latin typeface="Cambria Math" panose="02040503050406030204" pitchFamily="18" charset="0"/>
                            <a:ea typeface="Calibri"/>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20</m:t>
                        </m:r>
                      </m:num>
                      <m:den>
                        <m:r>
                          <m:rPr>
                            <m:nor/>
                          </m:rPr>
                          <a:rPr lang="en-US" sz="2500" i="0" kern="0">
                            <a:solidFill>
                              <a:srgbClr val="000000"/>
                            </a:solidFill>
                            <a:latin typeface="UTM Avo" panose="02040603050506020204" pitchFamily="18" charset="0"/>
                            <a:ea typeface="Calibri"/>
                            <a:cs typeface="Times New Roman"/>
                            <a:sym typeface="Arial"/>
                          </a:rPr>
                          <m:t>15</m:t>
                        </m:r>
                      </m:den>
                    </m:f>
                    <m:r>
                      <a:rPr lang="en-US" sz="2500" i="1" kern="0">
                        <a:solidFill>
                          <a:srgbClr val="000000"/>
                        </a:solidFill>
                        <a:latin typeface="Cambria Math" panose="02040503050406030204" pitchFamily="18" charset="0"/>
                        <a:ea typeface="Calibri"/>
                        <a:cs typeface="Times New Roman"/>
                        <a:sym typeface="Arial"/>
                      </a:rPr>
                      <m:t>−</m:t>
                    </m:r>
                    <m:f>
                      <m:fPr>
                        <m:ctrlPr>
                          <a:rPr lang="en-US" sz="2500" i="1" kern="0">
                            <a:solidFill>
                              <a:srgbClr val="000000"/>
                            </a:solidFill>
                            <a:latin typeface="Cambria Math" panose="02040503050406030204" pitchFamily="18" charset="0"/>
                            <a:ea typeface="Calibri"/>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8</m:t>
                        </m:r>
                      </m:num>
                      <m:den>
                        <m:r>
                          <m:rPr>
                            <m:nor/>
                          </m:rPr>
                          <a:rPr lang="en-US" sz="2500" i="0" kern="0">
                            <a:solidFill>
                              <a:srgbClr val="000000"/>
                            </a:solidFill>
                            <a:latin typeface="UTM Avo" panose="02040603050506020204" pitchFamily="18" charset="0"/>
                            <a:ea typeface="Calibri"/>
                            <a:cs typeface="Times New Roman"/>
                            <a:sym typeface="Arial"/>
                          </a:rPr>
                          <m:t>15</m:t>
                        </m:r>
                      </m:den>
                    </m:f>
                    <m:r>
                      <m:rPr>
                        <m:nor/>
                      </m:rPr>
                      <a:rPr lang="en-US" sz="2500" b="0" i="0" kern="0" smtClean="0">
                        <a:solidFill>
                          <a:srgbClr val="000000"/>
                        </a:solidFill>
                        <a:latin typeface="Cambria Math" panose="02040503050406030204" pitchFamily="18" charset="0"/>
                        <a:ea typeface="Calibri"/>
                        <a:cs typeface="Times New Roman"/>
                        <a:sym typeface="Arial"/>
                      </a:rPr>
                      <m:t> </m:t>
                    </m:r>
                    <m:r>
                      <m:rPr>
                        <m:nor/>
                      </m:rPr>
                      <a:rPr lang="en-US" sz="2500" i="0" kern="0">
                        <a:solidFill>
                          <a:srgbClr val="000000"/>
                        </a:solidFill>
                        <a:latin typeface="UTM Avo" panose="02040603050506020204" pitchFamily="18" charset="0"/>
                        <a:ea typeface="Calibri"/>
                        <a:cs typeface="Times New Roman"/>
                        <a:sym typeface="Arial"/>
                      </a:rPr>
                      <m:t>=</m:t>
                    </m:r>
                    <m:r>
                      <m:rPr>
                        <m:nor/>
                      </m:rPr>
                      <a:rPr lang="en-US" sz="2500" b="0" i="0" kern="0" smtClean="0">
                        <a:solidFill>
                          <a:srgbClr val="000000"/>
                        </a:solidFill>
                        <a:latin typeface="UTM Avo" panose="02040603050506020204" pitchFamily="18" charset="0"/>
                        <a:ea typeface="Calibri"/>
                        <a:cs typeface="Times New Roman"/>
                        <a:sym typeface="Arial"/>
                      </a:rPr>
                      <m:t> </m:t>
                    </m:r>
                    <m:f>
                      <m:fPr>
                        <m:ctrlPr>
                          <a:rPr lang="en-US" sz="2500" i="1" kern="0">
                            <a:solidFill>
                              <a:srgbClr val="000000"/>
                            </a:solidFill>
                            <a:latin typeface="Cambria Math" panose="02040503050406030204" pitchFamily="18" charset="0"/>
                            <a:ea typeface="Calibri"/>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12</m:t>
                        </m:r>
                      </m:num>
                      <m:den>
                        <m:r>
                          <m:rPr>
                            <m:nor/>
                          </m:rPr>
                          <a:rPr lang="en-US" sz="2500" i="0" kern="0">
                            <a:solidFill>
                              <a:srgbClr val="000000"/>
                            </a:solidFill>
                            <a:latin typeface="UTM Avo" panose="02040603050506020204" pitchFamily="18" charset="0"/>
                            <a:ea typeface="Calibri"/>
                            <a:cs typeface="Times New Roman"/>
                            <a:sym typeface="Arial"/>
                          </a:rPr>
                          <m:t>15</m:t>
                        </m:r>
                      </m:den>
                    </m:f>
                    <m:r>
                      <m:rPr>
                        <m:nor/>
                      </m:rPr>
                      <a:rPr lang="en-US" sz="2500" b="0" i="0" kern="0" smtClean="0">
                        <a:solidFill>
                          <a:srgbClr val="000000"/>
                        </a:solidFill>
                        <a:latin typeface="Cambria Math" panose="02040503050406030204" pitchFamily="18" charset="0"/>
                        <a:ea typeface="Calibri"/>
                        <a:cs typeface="Times New Roman"/>
                        <a:sym typeface="Arial"/>
                      </a:rPr>
                      <m:t> </m:t>
                    </m:r>
                    <m:r>
                      <m:rPr>
                        <m:nor/>
                      </m:rPr>
                      <a:rPr lang="en-US" sz="2500" i="0" kern="0">
                        <a:solidFill>
                          <a:srgbClr val="000000"/>
                        </a:solidFill>
                        <a:latin typeface="UTM Avo" panose="02040603050506020204" pitchFamily="18" charset="0"/>
                        <a:ea typeface="Calibri"/>
                        <a:cs typeface="Times New Roman"/>
                        <a:sym typeface="Arial"/>
                      </a:rPr>
                      <m:t>=</m:t>
                    </m:r>
                    <m:r>
                      <m:rPr>
                        <m:nor/>
                      </m:rPr>
                      <a:rPr lang="en-US" sz="2500" b="0" i="0" kern="0" smtClean="0">
                        <a:solidFill>
                          <a:srgbClr val="000000"/>
                        </a:solidFill>
                        <a:latin typeface="UTM Avo" panose="02040603050506020204" pitchFamily="18" charset="0"/>
                        <a:ea typeface="Calibri"/>
                        <a:cs typeface="Times New Roman"/>
                        <a:sym typeface="Arial"/>
                      </a:rPr>
                      <m:t> </m:t>
                    </m:r>
                    <m:f>
                      <m:fPr>
                        <m:ctrlPr>
                          <a:rPr lang="en-US" sz="2500" i="1" kern="0">
                            <a:solidFill>
                              <a:srgbClr val="000000"/>
                            </a:solidFill>
                            <a:latin typeface="Cambria Math" panose="02040503050406030204" pitchFamily="18" charset="0"/>
                            <a:ea typeface="Calibri"/>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4</m:t>
                        </m:r>
                      </m:num>
                      <m:den>
                        <m:r>
                          <m:rPr>
                            <m:nor/>
                          </m:rPr>
                          <a:rPr lang="en-US" sz="2500" i="0" kern="0">
                            <a:solidFill>
                              <a:srgbClr val="000000"/>
                            </a:solidFill>
                            <a:latin typeface="UTM Avo" panose="02040603050506020204" pitchFamily="18" charset="0"/>
                            <a:ea typeface="Calibri"/>
                            <a:cs typeface="Times New Roman"/>
                            <a:sym typeface="Arial"/>
                          </a:rPr>
                          <m:t>5</m:t>
                        </m:r>
                      </m:den>
                    </m:f>
                  </m:oMath>
                </a14:m>
                <a:endParaRPr lang="en-US" sz="2500" kern="0" dirty="0">
                  <a:solidFill>
                    <a:srgbClr val="000000"/>
                  </a:solidFill>
                  <a:latin typeface="UTM Avo" panose="02040603050506020204" pitchFamily="18" charset="0"/>
                  <a:ea typeface="Calibri"/>
                  <a:cs typeface="Times New Roman"/>
                  <a:sym typeface="Arial"/>
                </a:endParaRPr>
              </a:p>
            </p:txBody>
          </p:sp>
        </mc:Choice>
        <mc:Fallback xmlns="">
          <p:sp>
            <p:nvSpPr>
              <p:cNvPr id="12" name="Rectangle 11">
                <a:extLst>
                  <a:ext uri="{FF2B5EF4-FFF2-40B4-BE49-F238E27FC236}">
                    <a16:creationId xmlns:a16="http://schemas.microsoft.com/office/drawing/2014/main" id="{2C480242-1EFC-A04F-FD53-E61073765CD4}"/>
                  </a:ext>
                </a:extLst>
              </p:cNvPr>
              <p:cNvSpPr>
                <a:spLocks noRot="1" noChangeAspect="1" noMove="1" noResize="1" noEditPoints="1" noAdjustHandles="1" noChangeArrowheads="1" noChangeShapeType="1" noTextEdit="1"/>
              </p:cNvSpPr>
              <p:nvPr/>
            </p:nvSpPr>
            <p:spPr>
              <a:xfrm>
                <a:off x="4054587" y="3552583"/>
                <a:ext cx="4530471" cy="1002069"/>
              </a:xfrm>
              <a:prstGeom prst="rect">
                <a:avLst/>
              </a:prstGeom>
              <a:blipFill>
                <a:blip r:embed="rId5"/>
                <a:stretch>
                  <a:fillRect b="-18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016431BC-5D70-C138-D928-EF2A0B497362}"/>
                  </a:ext>
                </a:extLst>
              </p:cNvPr>
              <p:cNvSpPr/>
              <p:nvPr/>
            </p:nvSpPr>
            <p:spPr>
              <a:xfrm>
                <a:off x="4094603" y="4603353"/>
                <a:ext cx="4706801" cy="1002069"/>
              </a:xfrm>
              <a:prstGeom prst="rect">
                <a:avLst/>
              </a:prstGeom>
            </p:spPr>
            <p:txBody>
              <a:bodyPr wrap="none">
                <a:spAutoFit/>
              </a:bodyPr>
              <a:lstStyle/>
              <a:p>
                <a:pPr algn="just">
                  <a:lnSpc>
                    <a:spcPct val="150000"/>
                  </a:lnSpc>
                  <a:buClr>
                    <a:srgbClr val="000000"/>
                  </a:buClr>
                  <a:buFont typeface="Arial"/>
                  <a:buNone/>
                </a:pPr>
                <a14:m>
                  <m:oMath xmlns:m="http://schemas.openxmlformats.org/officeDocument/2006/math">
                    <m:f>
                      <m:fPr>
                        <m:ctrlPr>
                          <a:rPr lang="en-US" sz="2500" i="1" kern="0">
                            <a:solidFill>
                              <a:srgbClr val="000000"/>
                            </a:solidFill>
                            <a:latin typeface="Cambria Math" panose="02040503050406030204" pitchFamily="18" charset="0"/>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5 </m:t>
                        </m:r>
                        <m:r>
                          <m:rPr>
                            <m:nor/>
                          </m:rPr>
                          <a:rPr lang="en-US" sz="2500" i="0" kern="0">
                            <a:solidFill>
                              <a:srgbClr val="000000"/>
                            </a:solidFill>
                            <a:latin typeface="UTM Avo" panose="02040603050506020204" pitchFamily="18" charset="0"/>
                            <a:ea typeface="Calibri"/>
                            <a:cs typeface="Times New Roman"/>
                            <a:sym typeface="Arial"/>
                          </a:rPr>
                          <m:t>×</m:t>
                        </m:r>
                        <m:r>
                          <m:rPr>
                            <m:nor/>
                          </m:rPr>
                          <a:rPr lang="en-US" sz="2500" i="0" kern="0">
                            <a:solidFill>
                              <a:srgbClr val="000000"/>
                            </a:solidFill>
                            <a:latin typeface="UTM Avo" panose="02040603050506020204" pitchFamily="18" charset="0"/>
                            <a:ea typeface="Calibri"/>
                            <a:cs typeface="Times New Roman"/>
                            <a:sym typeface="Arial"/>
                          </a:rPr>
                          <m:t> 2</m:t>
                        </m:r>
                      </m:num>
                      <m:den>
                        <m:r>
                          <m:rPr>
                            <m:nor/>
                          </m:rPr>
                          <a:rPr lang="en-US" sz="2500" i="0" kern="0">
                            <a:solidFill>
                              <a:srgbClr val="000000"/>
                            </a:solidFill>
                            <a:latin typeface="UTM Avo" panose="02040603050506020204" pitchFamily="18" charset="0"/>
                            <a:ea typeface="Calibri"/>
                            <a:cs typeface="Times New Roman"/>
                            <a:sym typeface="Arial"/>
                          </a:rPr>
                          <m:t>6 </m:t>
                        </m:r>
                        <m:r>
                          <m:rPr>
                            <m:nor/>
                          </m:rPr>
                          <a:rPr lang="en-US" sz="2500" i="0" kern="0">
                            <a:solidFill>
                              <a:srgbClr val="000000"/>
                            </a:solidFill>
                            <a:latin typeface="UTM Avo" panose="02040603050506020204" pitchFamily="18" charset="0"/>
                            <a:ea typeface="Calibri"/>
                            <a:cs typeface="Times New Roman"/>
                            <a:sym typeface="Arial"/>
                          </a:rPr>
                          <m:t>×</m:t>
                        </m:r>
                        <m:r>
                          <m:rPr>
                            <m:nor/>
                          </m:rPr>
                          <a:rPr lang="en-US" sz="2500" i="0" kern="0">
                            <a:solidFill>
                              <a:srgbClr val="000000"/>
                            </a:solidFill>
                            <a:latin typeface="UTM Avo" panose="02040603050506020204" pitchFamily="18" charset="0"/>
                            <a:ea typeface="Calibri"/>
                            <a:cs typeface="Times New Roman"/>
                            <a:sym typeface="Arial"/>
                          </a:rPr>
                          <m:t> 2 </m:t>
                        </m:r>
                      </m:den>
                    </m:f>
                    <m:r>
                      <a:rPr lang="en-US" sz="2500" i="1" kern="0">
                        <a:solidFill>
                          <a:srgbClr val="000000"/>
                        </a:solidFill>
                        <a:latin typeface="Cambria Math" panose="02040503050406030204" pitchFamily="18" charset="0"/>
                        <a:ea typeface="Calibri"/>
                        <a:cs typeface="Times New Roman"/>
                        <a:sym typeface="Arial"/>
                      </a:rPr>
                      <m:t>−</m:t>
                    </m:r>
                    <m:f>
                      <m:fPr>
                        <m:ctrlPr>
                          <a:rPr lang="en-US" sz="2500" i="1" kern="0">
                            <a:solidFill>
                              <a:srgbClr val="000000"/>
                            </a:solidFill>
                            <a:latin typeface="Cambria Math" panose="02040503050406030204" pitchFamily="18" charset="0"/>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7</m:t>
                        </m:r>
                      </m:num>
                      <m:den>
                        <m:r>
                          <m:rPr>
                            <m:nor/>
                          </m:rPr>
                          <a:rPr lang="en-US" sz="2500" i="0" kern="0">
                            <a:solidFill>
                              <a:srgbClr val="000000"/>
                            </a:solidFill>
                            <a:latin typeface="UTM Avo" panose="02040603050506020204" pitchFamily="18" charset="0"/>
                            <a:ea typeface="Calibri"/>
                            <a:cs typeface="Times New Roman"/>
                            <a:sym typeface="Arial"/>
                          </a:rPr>
                          <m:t>12</m:t>
                        </m:r>
                      </m:den>
                    </m:f>
                  </m:oMath>
                </a14:m>
                <a:r>
                  <a:rPr lang="en-US" sz="2500" kern="0" dirty="0">
                    <a:solidFill>
                      <a:srgbClr val="000000"/>
                    </a:solidFill>
                    <a:latin typeface="UTM Avo" panose="02040603050506020204" pitchFamily="18" charset="0"/>
                    <a:ea typeface="等线"/>
                    <a:cs typeface="Arial"/>
                    <a:sym typeface="Arial"/>
                  </a:rPr>
                  <a:t> = </a:t>
                </a:r>
                <a14:m>
                  <m:oMath xmlns:m="http://schemas.openxmlformats.org/officeDocument/2006/math">
                    <m:f>
                      <m:fPr>
                        <m:ctrlPr>
                          <a:rPr lang="en-US" sz="2500" i="1" kern="0">
                            <a:solidFill>
                              <a:srgbClr val="000000"/>
                            </a:solidFill>
                            <a:latin typeface="Cambria Math" panose="02040503050406030204" pitchFamily="18" charset="0"/>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10</m:t>
                        </m:r>
                      </m:num>
                      <m:den>
                        <m:r>
                          <m:rPr>
                            <m:nor/>
                          </m:rPr>
                          <a:rPr lang="en-US" sz="2500" i="0" kern="0">
                            <a:solidFill>
                              <a:srgbClr val="000000"/>
                            </a:solidFill>
                            <a:latin typeface="UTM Avo" panose="02040603050506020204" pitchFamily="18" charset="0"/>
                            <a:ea typeface="Calibri"/>
                            <a:cs typeface="Times New Roman"/>
                            <a:sym typeface="Arial"/>
                          </a:rPr>
                          <m:t>12</m:t>
                        </m:r>
                      </m:den>
                    </m:f>
                    <m:r>
                      <a:rPr lang="en-US" sz="2500" i="1" kern="0">
                        <a:solidFill>
                          <a:srgbClr val="000000"/>
                        </a:solidFill>
                        <a:latin typeface="Cambria Math" panose="02040503050406030204" pitchFamily="18" charset="0"/>
                        <a:ea typeface="Calibri"/>
                        <a:cs typeface="Times New Roman"/>
                        <a:sym typeface="Arial"/>
                      </a:rPr>
                      <m:t>−</m:t>
                    </m:r>
                    <m:f>
                      <m:fPr>
                        <m:ctrlPr>
                          <a:rPr lang="en-US" sz="2500" i="1" kern="0">
                            <a:solidFill>
                              <a:srgbClr val="000000"/>
                            </a:solidFill>
                            <a:latin typeface="Cambria Math" panose="02040503050406030204" pitchFamily="18" charset="0"/>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7</m:t>
                        </m:r>
                      </m:num>
                      <m:den>
                        <m:r>
                          <m:rPr>
                            <m:nor/>
                          </m:rPr>
                          <a:rPr lang="en-US" sz="2500" i="0" kern="0">
                            <a:solidFill>
                              <a:srgbClr val="000000"/>
                            </a:solidFill>
                            <a:latin typeface="UTM Avo" panose="02040603050506020204" pitchFamily="18" charset="0"/>
                            <a:ea typeface="Calibri"/>
                            <a:cs typeface="Times New Roman"/>
                            <a:sym typeface="Arial"/>
                          </a:rPr>
                          <m:t>12</m:t>
                        </m:r>
                      </m:den>
                    </m:f>
                    <m:r>
                      <m:rPr>
                        <m:nor/>
                      </m:rPr>
                      <a:rPr lang="en-US" sz="2500" b="0" i="0" kern="0" smtClean="0">
                        <a:solidFill>
                          <a:srgbClr val="000000"/>
                        </a:solidFill>
                        <a:latin typeface="Cambria Math" panose="02040503050406030204" pitchFamily="18" charset="0"/>
                        <a:ea typeface="Calibri"/>
                        <a:cs typeface="Times New Roman"/>
                        <a:sym typeface="Arial"/>
                      </a:rPr>
                      <m:t> </m:t>
                    </m:r>
                    <m:r>
                      <m:rPr>
                        <m:nor/>
                      </m:rPr>
                      <a:rPr lang="en-US" sz="2500" i="0" kern="0">
                        <a:solidFill>
                          <a:srgbClr val="000000"/>
                        </a:solidFill>
                        <a:latin typeface="UTM Avo" panose="02040603050506020204" pitchFamily="18" charset="0"/>
                        <a:ea typeface="Calibri"/>
                        <a:cs typeface="Times New Roman"/>
                        <a:sym typeface="Arial"/>
                      </a:rPr>
                      <m:t>=</m:t>
                    </m:r>
                    <m:r>
                      <m:rPr>
                        <m:nor/>
                      </m:rPr>
                      <a:rPr lang="en-US" sz="2500" b="0" i="0" kern="0" smtClean="0">
                        <a:solidFill>
                          <a:srgbClr val="000000"/>
                        </a:solidFill>
                        <a:latin typeface="UTM Avo" panose="02040603050506020204" pitchFamily="18" charset="0"/>
                        <a:ea typeface="Calibri"/>
                        <a:cs typeface="Times New Roman"/>
                        <a:sym typeface="Arial"/>
                      </a:rPr>
                      <m:t> </m:t>
                    </m:r>
                    <m:f>
                      <m:fPr>
                        <m:ctrlPr>
                          <a:rPr lang="en-US" sz="2500" i="1" kern="0">
                            <a:solidFill>
                              <a:srgbClr val="000000"/>
                            </a:solidFill>
                            <a:latin typeface="Cambria Math" panose="02040503050406030204" pitchFamily="18" charset="0"/>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3</m:t>
                        </m:r>
                      </m:num>
                      <m:den>
                        <m:r>
                          <m:rPr>
                            <m:nor/>
                          </m:rPr>
                          <a:rPr lang="en-US" sz="2500" i="0" kern="0">
                            <a:solidFill>
                              <a:srgbClr val="000000"/>
                            </a:solidFill>
                            <a:latin typeface="UTM Avo" panose="02040603050506020204" pitchFamily="18" charset="0"/>
                            <a:ea typeface="Calibri"/>
                            <a:cs typeface="Times New Roman"/>
                            <a:sym typeface="Arial"/>
                          </a:rPr>
                          <m:t>12</m:t>
                        </m:r>
                      </m:den>
                    </m:f>
                    <m:r>
                      <m:rPr>
                        <m:nor/>
                      </m:rPr>
                      <a:rPr lang="en-US" sz="2500" b="0" i="0" kern="0" smtClean="0">
                        <a:solidFill>
                          <a:srgbClr val="000000"/>
                        </a:solidFill>
                        <a:latin typeface="Cambria Math" panose="02040503050406030204" pitchFamily="18" charset="0"/>
                        <a:ea typeface="Calibri"/>
                        <a:cs typeface="Times New Roman"/>
                        <a:sym typeface="Arial"/>
                      </a:rPr>
                      <m:t> </m:t>
                    </m:r>
                    <m:r>
                      <m:rPr>
                        <m:nor/>
                      </m:rPr>
                      <a:rPr lang="en-US" sz="2500" i="0" kern="0">
                        <a:solidFill>
                          <a:srgbClr val="000000"/>
                        </a:solidFill>
                        <a:latin typeface="UTM Avo" panose="02040603050506020204" pitchFamily="18" charset="0"/>
                        <a:ea typeface="Calibri"/>
                        <a:cs typeface="Times New Roman"/>
                        <a:sym typeface="Arial"/>
                      </a:rPr>
                      <m:t>=</m:t>
                    </m:r>
                    <m:r>
                      <m:rPr>
                        <m:nor/>
                      </m:rPr>
                      <a:rPr lang="en-US" sz="2500" b="0" i="0" kern="0" smtClean="0">
                        <a:solidFill>
                          <a:srgbClr val="000000"/>
                        </a:solidFill>
                        <a:latin typeface="UTM Avo" panose="02040603050506020204" pitchFamily="18" charset="0"/>
                        <a:ea typeface="Calibri"/>
                        <a:cs typeface="Times New Roman"/>
                        <a:sym typeface="Arial"/>
                      </a:rPr>
                      <m:t> </m:t>
                    </m:r>
                    <m:f>
                      <m:fPr>
                        <m:ctrlPr>
                          <a:rPr lang="en-US" sz="2500" i="1" kern="0">
                            <a:solidFill>
                              <a:srgbClr val="000000"/>
                            </a:solidFill>
                            <a:latin typeface="Cambria Math" panose="02040503050406030204" pitchFamily="18" charset="0"/>
                            <a:cs typeface="Times New Roman"/>
                            <a:sym typeface="Arial"/>
                          </a:rPr>
                        </m:ctrlPr>
                      </m:fPr>
                      <m:num>
                        <m:r>
                          <m:rPr>
                            <m:nor/>
                          </m:rPr>
                          <a:rPr lang="en-US" sz="2500" i="0" kern="0">
                            <a:solidFill>
                              <a:srgbClr val="000000"/>
                            </a:solidFill>
                            <a:latin typeface="UTM Avo" panose="02040603050506020204" pitchFamily="18" charset="0"/>
                            <a:ea typeface="Calibri"/>
                            <a:cs typeface="Times New Roman"/>
                            <a:sym typeface="Arial"/>
                          </a:rPr>
                          <m:t>1 </m:t>
                        </m:r>
                      </m:num>
                      <m:den>
                        <m:r>
                          <m:rPr>
                            <m:nor/>
                          </m:rPr>
                          <a:rPr lang="en-US" sz="2500" i="0" kern="0">
                            <a:solidFill>
                              <a:srgbClr val="000000"/>
                            </a:solidFill>
                            <a:latin typeface="UTM Avo" panose="02040603050506020204" pitchFamily="18" charset="0"/>
                            <a:ea typeface="Calibri"/>
                            <a:cs typeface="Times New Roman"/>
                            <a:sym typeface="Arial"/>
                          </a:rPr>
                          <m:t>4 </m:t>
                        </m:r>
                      </m:den>
                    </m:f>
                  </m:oMath>
                </a14:m>
                <a:endParaRPr lang="en-US" sz="2500" kern="0" dirty="0">
                  <a:solidFill>
                    <a:srgbClr val="000000"/>
                  </a:solidFill>
                  <a:latin typeface="UTM Avo" panose="02040603050506020204" pitchFamily="18" charset="0"/>
                  <a:cs typeface="Arial"/>
                  <a:sym typeface="Arial"/>
                </a:endParaRPr>
              </a:p>
            </p:txBody>
          </p:sp>
        </mc:Choice>
        <mc:Fallback xmlns="">
          <p:sp>
            <p:nvSpPr>
              <p:cNvPr id="13" name="Rectangle 12">
                <a:extLst>
                  <a:ext uri="{FF2B5EF4-FFF2-40B4-BE49-F238E27FC236}">
                    <a16:creationId xmlns:a16="http://schemas.microsoft.com/office/drawing/2014/main" id="{016431BC-5D70-C138-D928-EF2A0B497362}"/>
                  </a:ext>
                </a:extLst>
              </p:cNvPr>
              <p:cNvSpPr>
                <a:spLocks noRot="1" noChangeAspect="1" noMove="1" noResize="1" noEditPoints="1" noAdjustHandles="1" noChangeArrowheads="1" noChangeShapeType="1" noTextEdit="1"/>
              </p:cNvSpPr>
              <p:nvPr/>
            </p:nvSpPr>
            <p:spPr>
              <a:xfrm>
                <a:off x="4094603" y="4603353"/>
                <a:ext cx="4706801" cy="1002069"/>
              </a:xfrm>
              <a:prstGeom prst="rect">
                <a:avLst/>
              </a:prstGeom>
              <a:blipFill>
                <a:blip r:embed="rId6"/>
                <a:stretch>
                  <a:fillRect b="-1212"/>
                </a:stretch>
              </a:blipFill>
            </p:spPr>
            <p:txBody>
              <a:bodyPr/>
              <a:lstStyle/>
              <a:p>
                <a:r>
                  <a:rPr lang="en-US">
                    <a:noFill/>
                  </a:rPr>
                  <a:t> </a:t>
                </a:r>
              </a:p>
            </p:txBody>
          </p:sp>
        </mc:Fallback>
      </mc:AlternateContent>
      <p:pic>
        <p:nvPicPr>
          <p:cNvPr id="14" name="Picture 11">
            <a:extLst>
              <a:ext uri="{FF2B5EF4-FFF2-40B4-BE49-F238E27FC236}">
                <a16:creationId xmlns:a16="http://schemas.microsoft.com/office/drawing/2014/main" id="{6C809130-D77C-9768-16E0-32D33130AB22}"/>
              </a:ext>
            </a:extLst>
          </p:cNvPr>
          <p:cNvPicPr>
            <a:picLocks noChangeAspect="1"/>
          </p:cNvPicPr>
          <p:nvPr/>
        </p:nvPicPr>
        <p:blipFill>
          <a:blip r:embed="rId7"/>
          <a:srcRect/>
          <a:stretch>
            <a:fillRect/>
          </a:stretch>
        </p:blipFill>
        <p:spPr>
          <a:xfrm flipH="1">
            <a:off x="0" y="4315953"/>
            <a:ext cx="1879600" cy="2542047"/>
          </a:xfrm>
          <a:prstGeom prst="rect">
            <a:avLst/>
          </a:prstGeom>
        </p:spPr>
      </p:pic>
      <p:pic>
        <p:nvPicPr>
          <p:cNvPr id="15" name="Picture 20">
            <a:extLst>
              <a:ext uri="{FF2B5EF4-FFF2-40B4-BE49-F238E27FC236}">
                <a16:creationId xmlns:a16="http://schemas.microsoft.com/office/drawing/2014/main" id="{0F510540-7FB4-2229-88BF-1B126C99EEEA}"/>
              </a:ext>
            </a:extLst>
          </p:cNvPr>
          <p:cNvPicPr>
            <a:picLocks noChangeAspect="1"/>
          </p:cNvPicPr>
          <p:nvPr/>
        </p:nvPicPr>
        <p:blipFill>
          <a:blip r:embed="rId8"/>
          <a:srcRect/>
          <a:stretch>
            <a:fillRect/>
          </a:stretch>
        </p:blipFill>
        <p:spPr>
          <a:xfrm rot="1448943">
            <a:off x="10094143" y="2726576"/>
            <a:ext cx="1373025" cy="1282062"/>
          </a:xfrm>
          <a:prstGeom prst="rect">
            <a:avLst/>
          </a:prstGeom>
        </p:spPr>
      </p:pic>
    </p:spTree>
    <p:extLst>
      <p:ext uri="{BB962C8B-B14F-4D97-AF65-F5344CB8AC3E}">
        <p14:creationId xmlns:p14="http://schemas.microsoft.com/office/powerpoint/2010/main" val="146460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4E5D0-FBF3-6E4A-A668-957541712EE4}"/>
              </a:ext>
            </a:extLst>
          </p:cNvPr>
          <p:cNvSpPr/>
          <p:nvPr/>
        </p:nvSpPr>
        <p:spPr>
          <a:xfrm>
            <a:off x="6096000" y="3429000"/>
            <a:ext cx="6096000" cy="3429000"/>
          </a:xfrm>
          <a:prstGeom prst="rect">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Curved Up Ribbon 8">
            <a:extLst>
              <a:ext uri="{FF2B5EF4-FFF2-40B4-BE49-F238E27FC236}">
                <a16:creationId xmlns:a16="http://schemas.microsoft.com/office/drawing/2014/main" id="{D73B1C42-2CFF-A186-5A3E-8D8072A29CFB}"/>
              </a:ext>
            </a:extLst>
          </p:cNvPr>
          <p:cNvSpPr/>
          <p:nvPr/>
        </p:nvSpPr>
        <p:spPr>
          <a:xfrm>
            <a:off x="3747258" y="1542982"/>
            <a:ext cx="4697484" cy="794988"/>
          </a:xfrm>
          <a:prstGeom prst="ellipseRibbon2">
            <a:avLst/>
          </a:prstGeom>
          <a:solidFill>
            <a:srgbClr val="9EC144">
              <a:lumMod val="40000"/>
              <a:lumOff val="60000"/>
            </a:srgbClr>
          </a:solidFill>
          <a:ln>
            <a:solidFill>
              <a:srgbClr val="9EC144">
                <a:lumMod val="50000"/>
              </a:srgbClr>
            </a:solidFill>
          </a:ln>
        </p:spPr>
        <p:txBody>
          <a:bodyPr wrap="none">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C00000"/>
                </a:solidFill>
                <a:effectLst/>
                <a:uLnTx/>
                <a:uFillTx/>
                <a:latin typeface="UTM Avo" panose="02040603050506020204" pitchFamily="18"/>
                <a:cs typeface="Arial"/>
                <a:sym typeface="Arial"/>
              </a:rPr>
              <a:t>Bài</a:t>
            </a:r>
            <a:r>
              <a:rPr kumimoji="0" lang="en-US" sz="2400" b="1" i="0" u="none" strike="noStrike" kern="0" cap="none" spc="0" normalizeH="0" baseline="0" noProof="0" dirty="0">
                <a:ln>
                  <a:noFill/>
                </a:ln>
                <a:solidFill>
                  <a:srgbClr val="C00000"/>
                </a:solidFill>
                <a:effectLst/>
                <a:uLnTx/>
                <a:uFillTx/>
                <a:latin typeface="UTM Avo" panose="02040603050506020204" pitchFamily="18"/>
                <a:cs typeface="Arial"/>
                <a:sym typeface="Arial"/>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a:cs typeface="Arial"/>
                <a:sym typeface="Arial"/>
              </a:rPr>
              <a:t>tập</a:t>
            </a:r>
            <a:r>
              <a:rPr kumimoji="0" lang="en-US" sz="2400" b="1" i="0" u="none" strike="noStrike" kern="0" cap="none" spc="0" normalizeH="0" baseline="0" noProof="0" dirty="0">
                <a:ln>
                  <a:noFill/>
                </a:ln>
                <a:solidFill>
                  <a:srgbClr val="C00000"/>
                </a:solidFill>
                <a:effectLst/>
                <a:uLnTx/>
                <a:uFillTx/>
                <a:latin typeface="UTM Avo" panose="02040603050506020204" pitchFamily="18"/>
                <a:cs typeface="Arial"/>
                <a:sym typeface="Arial"/>
              </a:rPr>
              <a:t> 1: </a:t>
            </a:r>
            <a:r>
              <a:rPr kumimoji="0" lang="en-US" sz="2400" b="0" i="0" u="none" strike="noStrike" kern="0" cap="none" spc="0" normalizeH="0" baseline="0" noProof="0" dirty="0" err="1">
                <a:ln>
                  <a:noFill/>
                </a:ln>
                <a:solidFill>
                  <a:srgbClr val="000000"/>
                </a:solidFill>
                <a:effectLst/>
                <a:uLnTx/>
                <a:uFillTx/>
                <a:latin typeface="UTM Avo" panose="02040603050506020204" pitchFamily="18"/>
                <a:cs typeface="Arial"/>
                <a:sym typeface="Arial"/>
              </a:rPr>
              <a:t>Tính</a:t>
            </a:r>
            <a:endParaRPr kumimoji="0" lang="en-US" sz="24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DDD13C5-D000-0BAF-110F-D44722B354F3}"/>
                  </a:ext>
                </a:extLst>
              </p:cNvPr>
              <p:cNvSpPr/>
              <p:nvPr/>
            </p:nvSpPr>
            <p:spPr>
              <a:xfrm>
                <a:off x="3108466" y="2596678"/>
                <a:ext cx="2032000" cy="3108480"/>
              </a:xfrm>
              <a:prstGeom prst="rect">
                <a:avLst/>
              </a:prstGeom>
            </p:spPr>
            <p:txBody>
              <a:bodyPr wrap="square">
                <a:spAutoFit/>
              </a:bodyPr>
              <a:lstStyle/>
              <a:p>
                <a:pPr algn="just">
                  <a:lnSpc>
                    <a:spcPct val="150000"/>
                  </a:lnSpc>
                  <a:spcAft>
                    <a:spcPts val="533"/>
                  </a:spcAft>
                </a:pPr>
                <a:r>
                  <a:rPr lang="en-US" sz="3200" kern="0" dirty="0">
                    <a:solidFill>
                      <a:srgbClr val="000000"/>
                    </a:solidFill>
                    <a:latin typeface="UTM Avo" panose="02040603050506020204" pitchFamily="18"/>
                    <a:ea typeface="Calibri"/>
                    <a:cs typeface="Times New Roman"/>
                    <a:sym typeface="Arial"/>
                  </a:rPr>
                  <a:t> </a:t>
                </a:r>
                <a14:m>
                  <m:oMath xmlns:m="http://schemas.openxmlformats.org/officeDocument/2006/math">
                    <m:f>
                      <m:fPr>
                        <m:ctrlPr>
                          <a:rPr lang="en-US" sz="2500" i="1">
                            <a:latin typeface="Cambria Math" panose="02040503050406030204" pitchFamily="18" charset="0"/>
                            <a:ea typeface="等线"/>
                            <a:cs typeface="Times New Roman"/>
                          </a:rPr>
                        </m:ctrlPr>
                      </m:fPr>
                      <m:num>
                        <m:r>
                          <m:rPr>
                            <m:nor/>
                          </m:rPr>
                          <a:rPr lang="en-US" sz="2500" i="0">
                            <a:latin typeface="UTM Avo" panose="02040603050506020204" pitchFamily="18" charset="0"/>
                            <a:ea typeface="等线"/>
                            <a:cs typeface="Times New Roman"/>
                          </a:rPr>
                          <m:t>11</m:t>
                        </m:r>
                      </m:num>
                      <m:den>
                        <m:r>
                          <m:rPr>
                            <m:nor/>
                          </m:rPr>
                          <a:rPr lang="en-US" sz="2500" i="0">
                            <a:latin typeface="UTM Avo" panose="02040603050506020204" pitchFamily="18" charset="0"/>
                            <a:ea typeface="等线"/>
                            <a:cs typeface="Times New Roman"/>
                          </a:rPr>
                          <m:t>4</m:t>
                        </m:r>
                      </m:den>
                    </m:f>
                    <m:r>
                      <a:rPr lang="en-US" sz="2500" i="1">
                        <a:latin typeface="Cambria Math" panose="02040503050406030204" pitchFamily="18" charset="0"/>
                        <a:ea typeface="Calibri"/>
                        <a:cs typeface="Times New Roman"/>
                      </a:rPr>
                      <m:t>−</m:t>
                    </m:r>
                    <m:f>
                      <m:fPr>
                        <m:ctrlPr>
                          <a:rPr lang="en-US" sz="2500" i="1">
                            <a:latin typeface="Cambria Math" panose="02040503050406030204" pitchFamily="18" charset="0"/>
                            <a:ea typeface="等线"/>
                            <a:cs typeface="Times New Roman"/>
                          </a:rPr>
                        </m:ctrlPr>
                      </m:fPr>
                      <m:num>
                        <m:r>
                          <m:rPr>
                            <m:nor/>
                          </m:rPr>
                          <a:rPr lang="en-US" sz="2500" i="0">
                            <a:latin typeface="UTM Avo" panose="02040603050506020204" pitchFamily="18" charset="0"/>
                            <a:ea typeface="等线"/>
                            <a:cs typeface="Times New Roman"/>
                          </a:rPr>
                          <m:t>9</m:t>
                        </m:r>
                      </m:num>
                      <m:den>
                        <m:r>
                          <m:rPr>
                            <m:nor/>
                          </m:rPr>
                          <a:rPr lang="en-US" sz="2500" i="0">
                            <a:latin typeface="UTM Avo" panose="02040603050506020204" pitchFamily="18" charset="0"/>
                            <a:ea typeface="等线"/>
                            <a:cs typeface="Times New Roman"/>
                          </a:rPr>
                          <m:t>8</m:t>
                        </m:r>
                      </m:den>
                    </m:f>
                  </m:oMath>
                </a14:m>
                <a:r>
                  <a:rPr lang="en-US" sz="2500" dirty="0">
                    <a:latin typeface="UTM Avo" panose="02040603050506020204" pitchFamily="18" charset="0"/>
                    <a:ea typeface="Calibri"/>
                    <a:cs typeface="Times New Roman"/>
                  </a:rPr>
                  <a:t> </a:t>
                </a:r>
                <a:r>
                  <a:rPr lang="en-US" sz="3200" kern="0" dirty="0">
                    <a:solidFill>
                      <a:srgbClr val="000000"/>
                    </a:solidFill>
                    <a:latin typeface="UTM Avo" panose="02040603050506020204" pitchFamily="18" charset="0"/>
                    <a:ea typeface="Calibri"/>
                    <a:cs typeface="Times New Roman"/>
                    <a:sym typeface="Arial"/>
                  </a:rPr>
                  <a:t>=</a:t>
                </a:r>
                <a:endParaRPr lang="en-US" sz="3200" dirty="0">
                  <a:latin typeface="Times New Roman"/>
                  <a:ea typeface="Calibri"/>
                  <a:cs typeface="Times New Roman"/>
                </a:endParaRPr>
              </a:p>
              <a:p>
                <a:pPr algn="just">
                  <a:lnSpc>
                    <a:spcPct val="150000"/>
                  </a:lnSpc>
                  <a:spcAft>
                    <a:spcPts val="533"/>
                  </a:spcAft>
                </a:pPr>
                <a:r>
                  <a:rPr lang="en-US" sz="3200" dirty="0">
                    <a:latin typeface="Times New Roman"/>
                    <a:ea typeface="Calibri"/>
                    <a:cs typeface="Times New Roman"/>
                  </a:rPr>
                  <a:t> </a:t>
                </a:r>
                <a14:m>
                  <m:oMath xmlns:m="http://schemas.openxmlformats.org/officeDocument/2006/math">
                    <m:f>
                      <m:fPr>
                        <m:ctrlPr>
                          <a:rPr lang="en-US" sz="2500" i="1">
                            <a:latin typeface="Cambria Math" panose="02040503050406030204" pitchFamily="18" charset="0"/>
                            <a:ea typeface="等线"/>
                            <a:cs typeface="Times New Roman"/>
                          </a:rPr>
                        </m:ctrlPr>
                      </m:fPr>
                      <m:num>
                        <m:r>
                          <m:rPr>
                            <m:nor/>
                          </m:rPr>
                          <a:rPr lang="en-US" sz="2500" i="0">
                            <a:latin typeface="UTM Avo" panose="02040603050506020204" pitchFamily="18" charset="0"/>
                            <a:ea typeface="等线"/>
                            <a:cs typeface="Times New Roman"/>
                          </a:rPr>
                          <m:t>17</m:t>
                        </m:r>
                      </m:num>
                      <m:den>
                        <m:r>
                          <m:rPr>
                            <m:nor/>
                          </m:rPr>
                          <a:rPr lang="en-US" sz="2500" i="0">
                            <a:latin typeface="UTM Avo" panose="02040603050506020204" pitchFamily="18" charset="0"/>
                            <a:ea typeface="等线"/>
                            <a:cs typeface="Times New Roman"/>
                          </a:rPr>
                          <m:t>16</m:t>
                        </m:r>
                      </m:den>
                    </m:f>
                    <m:r>
                      <a:rPr lang="en-US" sz="2500" i="1">
                        <a:latin typeface="Cambria Math" panose="02040503050406030204" pitchFamily="18" charset="0"/>
                        <a:ea typeface="Calibri"/>
                        <a:cs typeface="Times New Roman"/>
                      </a:rPr>
                      <m:t>−</m:t>
                    </m:r>
                    <m:f>
                      <m:fPr>
                        <m:ctrlPr>
                          <a:rPr lang="en-US" sz="2500" i="1">
                            <a:latin typeface="Cambria Math" panose="02040503050406030204" pitchFamily="18" charset="0"/>
                            <a:ea typeface="等线"/>
                            <a:cs typeface="Times New Roman"/>
                          </a:rPr>
                        </m:ctrlPr>
                      </m:fPr>
                      <m:num>
                        <m:r>
                          <m:rPr>
                            <m:nor/>
                          </m:rPr>
                          <a:rPr lang="en-US" sz="2500" i="0">
                            <a:latin typeface="UTM Avo" panose="02040603050506020204" pitchFamily="18" charset="0"/>
                            <a:ea typeface="等线"/>
                            <a:cs typeface="Times New Roman"/>
                          </a:rPr>
                          <m:t>3</m:t>
                        </m:r>
                      </m:num>
                      <m:den>
                        <m:r>
                          <m:rPr>
                            <m:nor/>
                          </m:rPr>
                          <a:rPr lang="en-US" sz="2500" i="0">
                            <a:latin typeface="UTM Avo" panose="02040603050506020204" pitchFamily="18" charset="0"/>
                            <a:ea typeface="等线"/>
                            <a:cs typeface="Times New Roman"/>
                          </a:rPr>
                          <m:t>4</m:t>
                        </m:r>
                      </m:den>
                    </m:f>
                  </m:oMath>
                </a14:m>
                <a:r>
                  <a:rPr lang="en-US" sz="2500" dirty="0">
                    <a:latin typeface="UTM Avo" panose="02040603050506020204" pitchFamily="18" charset="0"/>
                    <a:ea typeface="Calibri"/>
                    <a:cs typeface="Times New Roman"/>
                  </a:rPr>
                  <a:t> </a:t>
                </a:r>
                <a:r>
                  <a:rPr lang="en-US" sz="3200" kern="0" dirty="0">
                    <a:solidFill>
                      <a:srgbClr val="000000"/>
                    </a:solidFill>
                    <a:latin typeface="UTM Avo" panose="02040603050506020204" pitchFamily="18" charset="0"/>
                    <a:ea typeface="Calibri"/>
                    <a:cs typeface="Times New Roman"/>
                    <a:sym typeface="Arial"/>
                  </a:rPr>
                  <a:t>=</a:t>
                </a:r>
                <a:r>
                  <a:rPr lang="en-US" sz="3200" dirty="0">
                    <a:latin typeface="Times New Roman"/>
                    <a:ea typeface="Calibri"/>
                    <a:cs typeface="Times New Roman"/>
                  </a:rPr>
                  <a:t> </a:t>
                </a:r>
              </a:p>
              <a:p>
                <a:pPr algn="just">
                  <a:lnSpc>
                    <a:spcPct val="150000"/>
                  </a:lnSpc>
                  <a:spcAft>
                    <a:spcPts val="533"/>
                  </a:spcAft>
                </a:pPr>
                <a:r>
                  <a:rPr lang="en-US" sz="3200" dirty="0">
                    <a:latin typeface="Times New Roman"/>
                    <a:ea typeface="Calibri"/>
                    <a:cs typeface="Times New Roman"/>
                  </a:rPr>
                  <a:t> </a:t>
                </a:r>
                <a14:m>
                  <m:oMath xmlns:m="http://schemas.openxmlformats.org/officeDocument/2006/math">
                    <m:f>
                      <m:fPr>
                        <m:ctrlPr>
                          <a:rPr lang="en-US" sz="2500" i="1">
                            <a:latin typeface="Cambria Math" panose="02040503050406030204" pitchFamily="18" charset="0"/>
                            <a:ea typeface="等线"/>
                            <a:cs typeface="Times New Roman"/>
                          </a:rPr>
                        </m:ctrlPr>
                      </m:fPr>
                      <m:num>
                        <m:r>
                          <m:rPr>
                            <m:nor/>
                          </m:rPr>
                          <a:rPr lang="en-US" sz="2500" i="0">
                            <a:latin typeface="UTM Avo" panose="02040603050506020204" pitchFamily="18" charset="0"/>
                            <a:ea typeface="等线"/>
                            <a:cs typeface="Times New Roman"/>
                          </a:rPr>
                          <m:t>31</m:t>
                        </m:r>
                      </m:num>
                      <m:den>
                        <m:r>
                          <m:rPr>
                            <m:nor/>
                          </m:rPr>
                          <a:rPr lang="en-US" sz="2500" i="0">
                            <a:latin typeface="UTM Avo" panose="02040603050506020204" pitchFamily="18" charset="0"/>
                            <a:ea typeface="等线"/>
                            <a:cs typeface="Times New Roman"/>
                          </a:rPr>
                          <m:t>36</m:t>
                        </m:r>
                      </m:den>
                    </m:f>
                    <m:r>
                      <a:rPr lang="en-US" sz="2500" i="1">
                        <a:latin typeface="Cambria Math" panose="02040503050406030204" pitchFamily="18" charset="0"/>
                        <a:ea typeface="Calibri"/>
                        <a:cs typeface="Times New Roman"/>
                      </a:rPr>
                      <m:t>−</m:t>
                    </m:r>
                    <m:f>
                      <m:fPr>
                        <m:ctrlPr>
                          <a:rPr lang="en-US" sz="2500" i="1">
                            <a:latin typeface="Cambria Math" panose="02040503050406030204" pitchFamily="18" charset="0"/>
                            <a:ea typeface="等线"/>
                            <a:cs typeface="Times New Roman"/>
                          </a:rPr>
                        </m:ctrlPr>
                      </m:fPr>
                      <m:num>
                        <m:r>
                          <m:rPr>
                            <m:nor/>
                          </m:rPr>
                          <a:rPr lang="en-US" sz="2500" i="0">
                            <a:latin typeface="UTM Avo" panose="02040603050506020204" pitchFamily="18" charset="0"/>
                            <a:ea typeface="等线"/>
                            <a:cs typeface="Times New Roman"/>
                          </a:rPr>
                          <m:t>5</m:t>
                        </m:r>
                      </m:num>
                      <m:den>
                        <m:r>
                          <m:rPr>
                            <m:nor/>
                          </m:rPr>
                          <a:rPr lang="en-US" sz="2500" i="0">
                            <a:latin typeface="UTM Avo" panose="02040603050506020204" pitchFamily="18" charset="0"/>
                            <a:ea typeface="等线"/>
                            <a:cs typeface="Times New Roman"/>
                          </a:rPr>
                          <m:t>6</m:t>
                        </m:r>
                      </m:den>
                    </m:f>
                  </m:oMath>
                </a14:m>
                <a:r>
                  <a:rPr lang="en-US" sz="3200" dirty="0">
                    <a:latin typeface="Times New Roman"/>
                    <a:ea typeface="Calibri"/>
                    <a:cs typeface="Times New Roman"/>
                  </a:rPr>
                  <a:t> </a:t>
                </a:r>
                <a:r>
                  <a:rPr lang="en-US" sz="3200" kern="0" dirty="0">
                    <a:solidFill>
                      <a:srgbClr val="000000"/>
                    </a:solidFill>
                    <a:latin typeface="UTM Avo" panose="02040603050506020204" pitchFamily="18" charset="0"/>
                    <a:ea typeface="Calibri"/>
                    <a:cs typeface="Times New Roman"/>
                    <a:sym typeface="Arial"/>
                  </a:rPr>
                  <a:t>=</a:t>
                </a:r>
                <a:r>
                  <a:rPr lang="en-US" sz="3200" dirty="0">
                    <a:latin typeface="Times New Roman"/>
                    <a:ea typeface="Calibri"/>
                    <a:cs typeface="Times New Roman"/>
                  </a:rPr>
                  <a:t> </a:t>
                </a:r>
              </a:p>
            </p:txBody>
          </p:sp>
        </mc:Choice>
        <mc:Fallback xmlns="">
          <p:sp>
            <p:nvSpPr>
              <p:cNvPr id="10" name="Rectangle 9">
                <a:extLst>
                  <a:ext uri="{FF2B5EF4-FFF2-40B4-BE49-F238E27FC236}">
                    <a16:creationId xmlns:a16="http://schemas.microsoft.com/office/drawing/2014/main" id="{3DDD13C5-D000-0BAF-110F-D44722B354F3}"/>
                  </a:ext>
                </a:extLst>
              </p:cNvPr>
              <p:cNvSpPr>
                <a:spLocks noRot="1" noChangeAspect="1" noMove="1" noResize="1" noEditPoints="1" noAdjustHandles="1" noChangeArrowheads="1" noChangeShapeType="1" noTextEdit="1"/>
              </p:cNvSpPr>
              <p:nvPr/>
            </p:nvSpPr>
            <p:spPr>
              <a:xfrm>
                <a:off x="3108466" y="2596678"/>
                <a:ext cx="2032000" cy="3108480"/>
              </a:xfrm>
              <a:prstGeom prst="rect">
                <a:avLst/>
              </a:prstGeom>
              <a:blipFill>
                <a:blip r:embed="rId3"/>
                <a:stretch>
                  <a:fillRect b="-21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3664D8E-E659-9213-F0D6-5348ADA98245}"/>
                  </a:ext>
                </a:extLst>
              </p:cNvPr>
              <p:cNvSpPr/>
              <p:nvPr/>
            </p:nvSpPr>
            <p:spPr>
              <a:xfrm>
                <a:off x="4515211" y="2582787"/>
                <a:ext cx="3869008" cy="1002069"/>
              </a:xfrm>
              <a:prstGeom prst="rect">
                <a:avLst/>
              </a:prstGeom>
            </p:spPr>
            <p:txBody>
              <a:bodyPr wrap="none">
                <a:spAutoFit/>
              </a:bodyPr>
              <a:lstStyle/>
              <a:p>
                <a:pPr algn="just">
                  <a:lnSpc>
                    <a:spcPct val="150000"/>
                  </a:lnSpc>
                  <a:buClr>
                    <a:srgbClr val="000000"/>
                  </a:buClr>
                  <a:buFont typeface="Arial"/>
                  <a:buNone/>
                </a:pPr>
                <a14:m>
                  <m:oMath xmlns:m="http://schemas.openxmlformats.org/officeDocument/2006/math">
                    <m:f>
                      <m:fPr>
                        <m:ctrlPr>
                          <a:rPr lang="en-US" sz="2500" i="1" smtClean="0">
                            <a:latin typeface="Cambria Math" panose="02040503050406030204" pitchFamily="18" charset="0"/>
                            <a:cs typeface="Times New Roman"/>
                          </a:rPr>
                        </m:ctrlPr>
                      </m:fPr>
                      <m:num>
                        <m:r>
                          <m:rPr>
                            <m:nor/>
                          </m:rPr>
                          <a:rPr lang="en-US" sz="2500" i="0">
                            <a:latin typeface="UTM Avo" panose="02040603050506020204" pitchFamily="18" charset="0"/>
                            <a:ea typeface="Calibri"/>
                            <a:cs typeface="Times New Roman"/>
                          </a:rPr>
                          <m:t>11 </m:t>
                        </m:r>
                        <m:r>
                          <m:rPr>
                            <m:nor/>
                          </m:rPr>
                          <a:rPr lang="en-US" sz="2500" i="0">
                            <a:latin typeface="UTM Avo" panose="02040603050506020204" pitchFamily="18" charset="0"/>
                            <a:ea typeface="Calibri"/>
                            <a:cs typeface="Times New Roman"/>
                          </a:rPr>
                          <m:t>×</m:t>
                        </m:r>
                        <m:r>
                          <m:rPr>
                            <m:nor/>
                          </m:rPr>
                          <a:rPr lang="en-US" sz="2500" i="0">
                            <a:latin typeface="UTM Avo" panose="02040603050506020204" pitchFamily="18" charset="0"/>
                            <a:ea typeface="Calibri"/>
                            <a:cs typeface="Times New Roman"/>
                          </a:rPr>
                          <m:t> 2</m:t>
                        </m:r>
                      </m:num>
                      <m:den>
                        <m:r>
                          <m:rPr>
                            <m:nor/>
                          </m:rPr>
                          <a:rPr lang="en-US" sz="2500" i="0">
                            <a:latin typeface="UTM Avo" panose="02040603050506020204" pitchFamily="18" charset="0"/>
                            <a:ea typeface="Calibri"/>
                            <a:cs typeface="Times New Roman"/>
                          </a:rPr>
                          <m:t>4</m:t>
                        </m:r>
                        <m:r>
                          <m:rPr>
                            <m:nor/>
                          </m:rPr>
                          <a:rPr lang="en-US" sz="2500" b="0" i="0" smtClean="0">
                            <a:latin typeface="UTM Avo" panose="02040603050506020204" pitchFamily="18" charset="0"/>
                            <a:ea typeface="Calibri"/>
                            <a:cs typeface="Times New Roman"/>
                          </a:rPr>
                          <m:t> </m:t>
                        </m:r>
                        <m:r>
                          <m:rPr>
                            <m:nor/>
                          </m:rPr>
                          <a:rPr lang="en-US" sz="2500" i="0">
                            <a:latin typeface="UTM Avo" panose="02040603050506020204" pitchFamily="18" charset="0"/>
                            <a:ea typeface="Calibri"/>
                            <a:cs typeface="Times New Roman"/>
                          </a:rPr>
                          <m:t>×</m:t>
                        </m:r>
                        <m:r>
                          <m:rPr>
                            <m:nor/>
                          </m:rPr>
                          <a:rPr lang="en-US" sz="2500" i="0">
                            <a:latin typeface="UTM Avo" panose="02040603050506020204" pitchFamily="18" charset="0"/>
                            <a:ea typeface="Calibri"/>
                            <a:cs typeface="Times New Roman"/>
                          </a:rPr>
                          <m:t> 2 </m:t>
                        </m:r>
                      </m:den>
                    </m:f>
                    <m:r>
                      <a:rPr lang="en-US" sz="2500" i="1">
                        <a:latin typeface="Cambria Math" panose="02040503050406030204" pitchFamily="18" charset="0"/>
                        <a:ea typeface="Calibri"/>
                        <a:cs typeface="Times New Roman"/>
                      </a:rPr>
                      <m:t>−</m:t>
                    </m:r>
                    <m:f>
                      <m:fPr>
                        <m:ctrlPr>
                          <a:rPr lang="en-US" sz="2500" i="1">
                            <a:latin typeface="Cambria Math" panose="02040503050406030204" pitchFamily="18" charset="0"/>
                            <a:cs typeface="Times New Roman"/>
                          </a:rPr>
                        </m:ctrlPr>
                      </m:fPr>
                      <m:num>
                        <m:r>
                          <m:rPr>
                            <m:nor/>
                          </m:rPr>
                          <a:rPr lang="en-US" sz="2500" i="0">
                            <a:latin typeface="UTM Avo" panose="02040603050506020204" pitchFamily="18" charset="0"/>
                            <a:ea typeface="Calibri"/>
                            <a:cs typeface="Times New Roman"/>
                          </a:rPr>
                          <m:t>9</m:t>
                        </m:r>
                      </m:num>
                      <m:den>
                        <m:r>
                          <m:rPr>
                            <m:nor/>
                          </m:rPr>
                          <a:rPr lang="en-US" sz="2500" i="0">
                            <a:latin typeface="UTM Avo" panose="02040603050506020204" pitchFamily="18" charset="0"/>
                            <a:ea typeface="Calibri"/>
                            <a:cs typeface="Times New Roman"/>
                          </a:rPr>
                          <m:t>8</m:t>
                        </m:r>
                      </m:den>
                    </m:f>
                  </m:oMath>
                </a14:m>
                <a:r>
                  <a:rPr lang="en-US" sz="2500" dirty="0">
                    <a:latin typeface="UTM Avo" panose="02040603050506020204" pitchFamily="18" charset="0"/>
                    <a:ea typeface="等线"/>
                  </a:rPr>
                  <a:t> </a:t>
                </a:r>
                <a:r>
                  <a:rPr lang="en-US" sz="2800" kern="0" dirty="0">
                    <a:solidFill>
                      <a:srgbClr val="000000"/>
                    </a:solidFill>
                    <a:latin typeface="UTM Avo" panose="02040603050506020204" pitchFamily="18" charset="0"/>
                    <a:ea typeface="Calibri"/>
                    <a:cs typeface="Times New Roman"/>
                    <a:sym typeface="Arial"/>
                  </a:rPr>
                  <a:t>=</a:t>
                </a:r>
                <a:r>
                  <a:rPr lang="en-US" sz="2500" kern="0" dirty="0">
                    <a:solidFill>
                      <a:srgbClr val="000000"/>
                    </a:solidFill>
                    <a:latin typeface="UTM Avo" panose="02040603050506020204" pitchFamily="18" charset="0"/>
                    <a:ea typeface="Calibri"/>
                    <a:cs typeface="Times New Roman"/>
                    <a:sym typeface="Arial"/>
                  </a:rPr>
                  <a:t> </a:t>
                </a:r>
                <a:r>
                  <a:rPr lang="en-US" sz="2500" dirty="0">
                    <a:latin typeface="UTM Avo" panose="02040603050506020204" pitchFamily="18" charset="0"/>
                    <a:ea typeface="等线"/>
                  </a:rPr>
                  <a:t> </a:t>
                </a:r>
                <a14:m>
                  <m:oMath xmlns:m="http://schemas.openxmlformats.org/officeDocument/2006/math">
                    <m:f>
                      <m:fPr>
                        <m:ctrlPr>
                          <a:rPr lang="en-US" sz="2500" i="1">
                            <a:latin typeface="Cambria Math" panose="02040503050406030204" pitchFamily="18" charset="0"/>
                            <a:cs typeface="Times New Roman"/>
                          </a:rPr>
                        </m:ctrlPr>
                      </m:fPr>
                      <m:num>
                        <m:r>
                          <m:rPr>
                            <m:nor/>
                          </m:rPr>
                          <a:rPr lang="en-US" sz="2500" i="0">
                            <a:latin typeface="UTM Avo" panose="02040603050506020204" pitchFamily="18" charset="0"/>
                            <a:ea typeface="Calibri"/>
                            <a:cs typeface="Times New Roman"/>
                          </a:rPr>
                          <m:t>22</m:t>
                        </m:r>
                      </m:num>
                      <m:den>
                        <m:r>
                          <m:rPr>
                            <m:nor/>
                          </m:rPr>
                          <a:rPr lang="en-US" sz="2500" i="0">
                            <a:latin typeface="UTM Avo" panose="02040603050506020204" pitchFamily="18" charset="0"/>
                            <a:ea typeface="Calibri"/>
                            <a:cs typeface="Times New Roman"/>
                          </a:rPr>
                          <m:t>8</m:t>
                        </m:r>
                      </m:den>
                    </m:f>
                    <m:r>
                      <a:rPr lang="en-US" sz="2500" i="1">
                        <a:latin typeface="Cambria Math" panose="02040503050406030204" pitchFamily="18" charset="0"/>
                        <a:ea typeface="Calibri"/>
                        <a:cs typeface="Times New Roman"/>
                      </a:rPr>
                      <m:t>−</m:t>
                    </m:r>
                    <m:f>
                      <m:fPr>
                        <m:ctrlPr>
                          <a:rPr lang="en-US" sz="2500" i="1">
                            <a:latin typeface="Cambria Math" panose="02040503050406030204" pitchFamily="18" charset="0"/>
                            <a:cs typeface="Times New Roman"/>
                          </a:rPr>
                        </m:ctrlPr>
                      </m:fPr>
                      <m:num>
                        <m:r>
                          <m:rPr>
                            <m:nor/>
                          </m:rPr>
                          <a:rPr lang="en-US" sz="2500" i="0">
                            <a:latin typeface="UTM Avo" panose="02040603050506020204" pitchFamily="18" charset="0"/>
                            <a:ea typeface="Calibri"/>
                            <a:cs typeface="Times New Roman"/>
                          </a:rPr>
                          <m:t>9</m:t>
                        </m:r>
                      </m:num>
                      <m:den>
                        <m:r>
                          <m:rPr>
                            <m:nor/>
                          </m:rPr>
                          <a:rPr lang="en-US" sz="2500" i="0">
                            <a:latin typeface="UTM Avo" panose="02040603050506020204" pitchFamily="18" charset="0"/>
                            <a:ea typeface="Calibri"/>
                            <a:cs typeface="Times New Roman"/>
                          </a:rPr>
                          <m:t>8</m:t>
                        </m:r>
                      </m:den>
                    </m:f>
                    <m:r>
                      <m:rPr>
                        <m:nor/>
                      </m:rPr>
                      <a:rPr lang="en-US" sz="2500" b="0" i="0" smtClean="0">
                        <a:latin typeface="Cambria Math" panose="02040503050406030204" pitchFamily="18" charset="0"/>
                        <a:ea typeface="Calibri"/>
                        <a:cs typeface="Times New Roman"/>
                      </a:rPr>
                      <m:t> </m:t>
                    </m:r>
                    <m:r>
                      <m:rPr>
                        <m:nor/>
                      </m:rPr>
                      <a:rPr lang="en-US" sz="2800" kern="0" dirty="0">
                        <a:solidFill>
                          <a:srgbClr val="000000"/>
                        </a:solidFill>
                        <a:latin typeface="UTM Avo" panose="02040603050506020204" pitchFamily="18" charset="0"/>
                        <a:ea typeface="Calibri"/>
                        <a:cs typeface="Times New Roman"/>
                        <a:sym typeface="Arial"/>
                      </a:rPr>
                      <m:t>=</m:t>
                    </m:r>
                    <m:r>
                      <m:rPr>
                        <m:nor/>
                      </m:rPr>
                      <a:rPr lang="en-US" sz="2800" b="0" i="0" kern="0" dirty="0" smtClean="0">
                        <a:solidFill>
                          <a:srgbClr val="000000"/>
                        </a:solidFill>
                        <a:latin typeface="UTM Avo" panose="02040603050506020204" pitchFamily="18" charset="0"/>
                        <a:ea typeface="Calibri"/>
                        <a:cs typeface="Times New Roman"/>
                        <a:sym typeface="Arial"/>
                      </a:rPr>
                      <m:t> </m:t>
                    </m:r>
                    <m:f>
                      <m:fPr>
                        <m:ctrlPr>
                          <a:rPr lang="en-US" sz="2500" i="1">
                            <a:latin typeface="Cambria Math" panose="02040503050406030204" pitchFamily="18" charset="0"/>
                            <a:cs typeface="Times New Roman"/>
                          </a:rPr>
                        </m:ctrlPr>
                      </m:fPr>
                      <m:num>
                        <m:r>
                          <m:rPr>
                            <m:nor/>
                          </m:rPr>
                          <a:rPr lang="en-US" sz="2500" i="0">
                            <a:latin typeface="UTM Avo" panose="02040603050506020204" pitchFamily="18" charset="0"/>
                            <a:ea typeface="Calibri"/>
                            <a:cs typeface="Times New Roman"/>
                          </a:rPr>
                          <m:t>13</m:t>
                        </m:r>
                      </m:num>
                      <m:den>
                        <m:r>
                          <m:rPr>
                            <m:nor/>
                          </m:rPr>
                          <a:rPr lang="en-US" sz="2500" i="0">
                            <a:latin typeface="UTM Avo" panose="02040603050506020204" pitchFamily="18" charset="0"/>
                            <a:ea typeface="Calibri"/>
                            <a:cs typeface="Times New Roman"/>
                          </a:rPr>
                          <m:t>8</m:t>
                        </m:r>
                      </m:den>
                    </m:f>
                  </m:oMath>
                </a14:m>
                <a:endParaRPr lang="en-US" sz="2500" kern="0" dirty="0">
                  <a:solidFill>
                    <a:srgbClr val="000000"/>
                  </a:solidFill>
                  <a:latin typeface="UTM Avo" panose="02040603050506020204" pitchFamily="18" charset="0"/>
                  <a:cs typeface="Arial"/>
                  <a:sym typeface="Arial"/>
                </a:endParaRPr>
              </a:p>
            </p:txBody>
          </p:sp>
        </mc:Choice>
        <mc:Fallback xmlns="">
          <p:sp>
            <p:nvSpPr>
              <p:cNvPr id="11" name="Rectangle 10">
                <a:extLst>
                  <a:ext uri="{FF2B5EF4-FFF2-40B4-BE49-F238E27FC236}">
                    <a16:creationId xmlns:a16="http://schemas.microsoft.com/office/drawing/2014/main" id="{23664D8E-E659-9213-F0D6-5348ADA98245}"/>
                  </a:ext>
                </a:extLst>
              </p:cNvPr>
              <p:cNvSpPr>
                <a:spLocks noRot="1" noChangeAspect="1" noMove="1" noResize="1" noEditPoints="1" noAdjustHandles="1" noChangeArrowheads="1" noChangeShapeType="1" noTextEdit="1"/>
              </p:cNvSpPr>
              <p:nvPr/>
            </p:nvSpPr>
            <p:spPr>
              <a:xfrm>
                <a:off x="4515211" y="2582787"/>
                <a:ext cx="3869008" cy="1002069"/>
              </a:xfrm>
              <a:prstGeom prst="rect">
                <a:avLst/>
              </a:prstGeom>
              <a:blipFill>
                <a:blip r:embed="rId4"/>
                <a:stretch>
                  <a:fillRect b="-54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2C480242-1EFC-A04F-FD53-E61073765CD4}"/>
                  </a:ext>
                </a:extLst>
              </p:cNvPr>
              <p:cNvSpPr/>
              <p:nvPr/>
            </p:nvSpPr>
            <p:spPr>
              <a:xfrm>
                <a:off x="4547897" y="3626811"/>
                <a:ext cx="4029308" cy="996427"/>
              </a:xfrm>
              <a:prstGeom prst="rect">
                <a:avLst/>
              </a:prstGeom>
            </p:spPr>
            <p:txBody>
              <a:bodyPr wrap="none">
                <a:spAutoFit/>
              </a:bodyPr>
              <a:lstStyle/>
              <a:p>
                <a:pPr algn="just">
                  <a:lnSpc>
                    <a:spcPct val="150000"/>
                  </a:lnSpc>
                  <a:spcAft>
                    <a:spcPts val="533"/>
                  </a:spcAft>
                  <a:buClr>
                    <a:srgbClr val="000000"/>
                  </a:buClr>
                  <a:buFont typeface="Arial"/>
                  <a:buNone/>
                </a:pPr>
                <a14:m>
                  <m:oMath xmlns:m="http://schemas.openxmlformats.org/officeDocument/2006/math">
                    <m:f>
                      <m:fPr>
                        <m:ctrlPr>
                          <a:rPr lang="en-US" sz="2500" i="1" smtClean="0">
                            <a:latin typeface="Cambria Math" panose="02040503050406030204" pitchFamily="18" charset="0"/>
                            <a:cs typeface="Times New Roman"/>
                          </a:rPr>
                        </m:ctrlPr>
                      </m:fPr>
                      <m:num>
                        <m:r>
                          <m:rPr>
                            <m:nor/>
                          </m:rPr>
                          <a:rPr lang="en-US" sz="2500" i="0">
                            <a:latin typeface="UTM Avo" panose="02040603050506020204" pitchFamily="18" charset="0"/>
                            <a:ea typeface="Calibri"/>
                            <a:cs typeface="Times New Roman"/>
                          </a:rPr>
                          <m:t>17</m:t>
                        </m:r>
                      </m:num>
                      <m:den>
                        <m:r>
                          <m:rPr>
                            <m:nor/>
                          </m:rPr>
                          <a:rPr lang="en-US" sz="2500" i="0">
                            <a:latin typeface="UTM Avo" panose="02040603050506020204" pitchFamily="18" charset="0"/>
                            <a:ea typeface="Calibri"/>
                            <a:cs typeface="Times New Roman"/>
                          </a:rPr>
                          <m:t>16 </m:t>
                        </m:r>
                      </m:den>
                    </m:f>
                    <m:r>
                      <a:rPr lang="en-US" sz="2500" i="1">
                        <a:latin typeface="Cambria Math" panose="02040503050406030204" pitchFamily="18" charset="0"/>
                        <a:ea typeface="Calibri"/>
                        <a:cs typeface="Times New Roman"/>
                      </a:rPr>
                      <m:t>−</m:t>
                    </m:r>
                    <m:f>
                      <m:fPr>
                        <m:ctrlPr>
                          <a:rPr lang="en-US" sz="2500" i="1">
                            <a:latin typeface="Cambria Math" panose="02040503050406030204" pitchFamily="18" charset="0"/>
                            <a:cs typeface="Times New Roman"/>
                          </a:rPr>
                        </m:ctrlPr>
                      </m:fPr>
                      <m:num>
                        <m:r>
                          <m:rPr>
                            <m:nor/>
                          </m:rPr>
                          <a:rPr lang="en-US" sz="2500" i="0">
                            <a:latin typeface="UTM Avo" panose="02040603050506020204" pitchFamily="18" charset="0"/>
                            <a:ea typeface="Calibri"/>
                            <a:cs typeface="Times New Roman"/>
                          </a:rPr>
                          <m:t>3 </m:t>
                        </m:r>
                        <m:r>
                          <m:rPr>
                            <m:nor/>
                          </m:rPr>
                          <a:rPr lang="en-US" sz="2500" i="0">
                            <a:latin typeface="UTM Avo" panose="02040603050506020204" pitchFamily="18" charset="0"/>
                            <a:ea typeface="Calibri"/>
                            <a:cs typeface="Times New Roman"/>
                          </a:rPr>
                          <m:t>×</m:t>
                        </m:r>
                        <m:r>
                          <m:rPr>
                            <m:nor/>
                          </m:rPr>
                          <a:rPr lang="vi-VN" sz="2500" b="0" i="0" smtClean="0">
                            <a:latin typeface="Cambria Math" panose="02040503050406030204" pitchFamily="18" charset="0"/>
                            <a:ea typeface="Calibri"/>
                            <a:cs typeface="Times New Roman"/>
                          </a:rPr>
                          <m:t> </m:t>
                        </m:r>
                        <m:r>
                          <m:rPr>
                            <m:nor/>
                          </m:rPr>
                          <a:rPr lang="en-US" sz="2500" i="0">
                            <a:latin typeface="UTM Avo" panose="02040603050506020204" pitchFamily="18" charset="0"/>
                            <a:ea typeface="Calibri"/>
                            <a:cs typeface="Times New Roman"/>
                          </a:rPr>
                          <m:t>4</m:t>
                        </m:r>
                      </m:num>
                      <m:den>
                        <m:r>
                          <m:rPr>
                            <m:nor/>
                          </m:rPr>
                          <a:rPr lang="en-US" sz="2500" i="0">
                            <a:latin typeface="UTM Avo" panose="02040603050506020204" pitchFamily="18" charset="0"/>
                            <a:ea typeface="Calibri"/>
                            <a:cs typeface="Times New Roman"/>
                          </a:rPr>
                          <m:t>4 </m:t>
                        </m:r>
                        <m:r>
                          <m:rPr>
                            <m:nor/>
                          </m:rPr>
                          <a:rPr lang="en-US" sz="2500" i="0">
                            <a:latin typeface="UTM Avo" panose="02040603050506020204" pitchFamily="18" charset="0"/>
                            <a:ea typeface="Calibri"/>
                            <a:cs typeface="Times New Roman"/>
                          </a:rPr>
                          <m:t>×</m:t>
                        </m:r>
                        <m:r>
                          <m:rPr>
                            <m:nor/>
                          </m:rPr>
                          <a:rPr lang="vi-VN" sz="2500" b="0" i="0" smtClean="0">
                            <a:latin typeface="Cambria Math" panose="02040503050406030204" pitchFamily="18" charset="0"/>
                            <a:ea typeface="Calibri"/>
                            <a:cs typeface="Times New Roman"/>
                          </a:rPr>
                          <m:t> </m:t>
                        </m:r>
                        <m:r>
                          <m:rPr>
                            <m:nor/>
                          </m:rPr>
                          <a:rPr lang="en-US" sz="2500" i="0">
                            <a:latin typeface="UTM Avo" panose="02040603050506020204" pitchFamily="18" charset="0"/>
                            <a:ea typeface="Calibri"/>
                            <a:cs typeface="Times New Roman"/>
                          </a:rPr>
                          <m:t>4</m:t>
                        </m:r>
                      </m:den>
                    </m:f>
                  </m:oMath>
                </a14:m>
                <a:r>
                  <a:rPr lang="en-US" sz="2500" dirty="0">
                    <a:latin typeface="UTM Avo" panose="02040603050506020204" pitchFamily="18" charset="0"/>
                    <a:ea typeface="等线"/>
                  </a:rPr>
                  <a:t> </a:t>
                </a:r>
                <a:r>
                  <a:rPr lang="en-US" sz="2800" kern="0" dirty="0">
                    <a:solidFill>
                      <a:srgbClr val="000000"/>
                    </a:solidFill>
                    <a:latin typeface="UTM Avo" panose="02040603050506020204" pitchFamily="18" charset="0"/>
                    <a:ea typeface="Calibri"/>
                    <a:cs typeface="Times New Roman"/>
                    <a:sym typeface="Arial"/>
                  </a:rPr>
                  <a:t>=</a:t>
                </a:r>
                <a:r>
                  <a:rPr lang="en-US" sz="2500" dirty="0">
                    <a:latin typeface="UTM Avo" panose="02040603050506020204" pitchFamily="18" charset="0"/>
                    <a:ea typeface="等线"/>
                  </a:rPr>
                  <a:t> </a:t>
                </a:r>
                <a14:m>
                  <m:oMath xmlns:m="http://schemas.openxmlformats.org/officeDocument/2006/math">
                    <m:f>
                      <m:fPr>
                        <m:ctrlPr>
                          <a:rPr lang="en-US" sz="2500" i="1">
                            <a:latin typeface="Cambria Math" panose="02040503050406030204" pitchFamily="18" charset="0"/>
                            <a:cs typeface="Times New Roman"/>
                          </a:rPr>
                        </m:ctrlPr>
                      </m:fPr>
                      <m:num>
                        <m:r>
                          <m:rPr>
                            <m:nor/>
                          </m:rPr>
                          <a:rPr lang="en-US" sz="2500" i="0">
                            <a:latin typeface="UTM Avo" panose="02040603050506020204" pitchFamily="18" charset="0"/>
                            <a:ea typeface="Calibri"/>
                            <a:cs typeface="Times New Roman"/>
                          </a:rPr>
                          <m:t>17</m:t>
                        </m:r>
                      </m:num>
                      <m:den>
                        <m:r>
                          <m:rPr>
                            <m:nor/>
                          </m:rPr>
                          <a:rPr lang="en-US" sz="2500" i="0">
                            <a:latin typeface="UTM Avo" panose="02040603050506020204" pitchFamily="18" charset="0"/>
                            <a:ea typeface="Calibri"/>
                            <a:cs typeface="Times New Roman"/>
                          </a:rPr>
                          <m:t>16</m:t>
                        </m:r>
                      </m:den>
                    </m:f>
                    <m:r>
                      <a:rPr lang="en-US" sz="2500" i="1">
                        <a:latin typeface="Cambria Math" panose="02040503050406030204" pitchFamily="18" charset="0"/>
                        <a:ea typeface="Calibri"/>
                        <a:cs typeface="Times New Roman"/>
                      </a:rPr>
                      <m:t>−</m:t>
                    </m:r>
                    <m:f>
                      <m:fPr>
                        <m:ctrlPr>
                          <a:rPr lang="en-US" sz="2500" i="1">
                            <a:latin typeface="Cambria Math" panose="02040503050406030204" pitchFamily="18" charset="0"/>
                            <a:cs typeface="Times New Roman"/>
                          </a:rPr>
                        </m:ctrlPr>
                      </m:fPr>
                      <m:num>
                        <m:r>
                          <m:rPr>
                            <m:nor/>
                          </m:rPr>
                          <a:rPr lang="en-US" sz="2500" i="0">
                            <a:latin typeface="UTM Avo" panose="02040603050506020204" pitchFamily="18" charset="0"/>
                            <a:ea typeface="Calibri"/>
                            <a:cs typeface="Times New Roman"/>
                          </a:rPr>
                          <m:t>12</m:t>
                        </m:r>
                      </m:num>
                      <m:den>
                        <m:r>
                          <m:rPr>
                            <m:nor/>
                          </m:rPr>
                          <a:rPr lang="en-US" sz="2500" i="0">
                            <a:latin typeface="UTM Avo" panose="02040603050506020204" pitchFamily="18" charset="0"/>
                            <a:ea typeface="Calibri"/>
                            <a:cs typeface="Times New Roman"/>
                          </a:rPr>
                          <m:t>16</m:t>
                        </m:r>
                      </m:den>
                    </m:f>
                    <m:r>
                      <m:rPr>
                        <m:nor/>
                      </m:rPr>
                      <a:rPr lang="en-US" sz="2500" b="0" i="0" smtClean="0">
                        <a:latin typeface="Cambria Math" panose="02040503050406030204" pitchFamily="18" charset="0"/>
                        <a:ea typeface="Calibri"/>
                        <a:cs typeface="Times New Roman"/>
                      </a:rPr>
                      <m:t> </m:t>
                    </m:r>
                    <m:r>
                      <m:rPr>
                        <m:nor/>
                      </m:rPr>
                      <a:rPr lang="en-US" sz="2800" kern="0" dirty="0">
                        <a:solidFill>
                          <a:srgbClr val="000000"/>
                        </a:solidFill>
                        <a:latin typeface="UTM Avo" panose="02040603050506020204" pitchFamily="18" charset="0"/>
                        <a:ea typeface="Calibri"/>
                        <a:cs typeface="Times New Roman"/>
                        <a:sym typeface="Arial"/>
                      </a:rPr>
                      <m:t>=</m:t>
                    </m:r>
                    <m:r>
                      <m:rPr>
                        <m:nor/>
                      </m:rPr>
                      <a:rPr lang="en-US" sz="2800" b="0" i="0" kern="0" dirty="0" smtClean="0">
                        <a:solidFill>
                          <a:srgbClr val="000000"/>
                        </a:solidFill>
                        <a:latin typeface="UTM Avo" panose="02040603050506020204" pitchFamily="18" charset="0"/>
                        <a:ea typeface="Calibri"/>
                        <a:cs typeface="Times New Roman"/>
                        <a:sym typeface="Arial"/>
                      </a:rPr>
                      <m:t> </m:t>
                    </m:r>
                    <m:f>
                      <m:fPr>
                        <m:ctrlPr>
                          <a:rPr lang="en-US" sz="2500" i="1">
                            <a:latin typeface="Cambria Math" panose="02040503050406030204" pitchFamily="18" charset="0"/>
                            <a:cs typeface="Times New Roman"/>
                          </a:rPr>
                        </m:ctrlPr>
                      </m:fPr>
                      <m:num>
                        <m:r>
                          <m:rPr>
                            <m:nor/>
                          </m:rPr>
                          <a:rPr lang="en-US" sz="2500" i="0">
                            <a:latin typeface="UTM Avo" panose="02040603050506020204" pitchFamily="18" charset="0"/>
                            <a:ea typeface="Calibri"/>
                            <a:cs typeface="Times New Roman"/>
                          </a:rPr>
                          <m:t>5</m:t>
                        </m:r>
                      </m:num>
                      <m:den>
                        <m:r>
                          <m:rPr>
                            <m:nor/>
                          </m:rPr>
                          <a:rPr lang="en-US" sz="2500" i="0">
                            <a:latin typeface="UTM Avo" panose="02040603050506020204" pitchFamily="18" charset="0"/>
                            <a:ea typeface="Calibri"/>
                            <a:cs typeface="Times New Roman"/>
                          </a:rPr>
                          <m:t>16</m:t>
                        </m:r>
                      </m:den>
                    </m:f>
                  </m:oMath>
                </a14:m>
                <a:endParaRPr lang="en-US" sz="2500" kern="0" dirty="0">
                  <a:solidFill>
                    <a:srgbClr val="000000"/>
                  </a:solidFill>
                  <a:latin typeface="UTM Avo" panose="02040603050506020204" pitchFamily="18" charset="0"/>
                  <a:ea typeface="Calibri"/>
                  <a:cs typeface="Times New Roman"/>
                  <a:sym typeface="Arial"/>
                </a:endParaRPr>
              </a:p>
            </p:txBody>
          </p:sp>
        </mc:Choice>
        <mc:Fallback xmlns="">
          <p:sp>
            <p:nvSpPr>
              <p:cNvPr id="12" name="Rectangle 11">
                <a:extLst>
                  <a:ext uri="{FF2B5EF4-FFF2-40B4-BE49-F238E27FC236}">
                    <a16:creationId xmlns:a16="http://schemas.microsoft.com/office/drawing/2014/main" id="{2C480242-1EFC-A04F-FD53-E61073765CD4}"/>
                  </a:ext>
                </a:extLst>
              </p:cNvPr>
              <p:cNvSpPr>
                <a:spLocks noRot="1" noChangeAspect="1" noMove="1" noResize="1" noEditPoints="1" noAdjustHandles="1" noChangeArrowheads="1" noChangeShapeType="1" noTextEdit="1"/>
              </p:cNvSpPr>
              <p:nvPr/>
            </p:nvSpPr>
            <p:spPr>
              <a:xfrm>
                <a:off x="4547897" y="3626811"/>
                <a:ext cx="4029308" cy="996427"/>
              </a:xfrm>
              <a:prstGeom prst="rect">
                <a:avLst/>
              </a:prstGeom>
              <a:blipFill>
                <a:blip r:embed="rId5"/>
                <a:stretch>
                  <a:fillRect b="-55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016431BC-5D70-C138-D928-EF2A0B497362}"/>
                  </a:ext>
                </a:extLst>
              </p:cNvPr>
              <p:cNvSpPr/>
              <p:nvPr/>
            </p:nvSpPr>
            <p:spPr>
              <a:xfrm>
                <a:off x="4583163" y="4679288"/>
                <a:ext cx="3958776" cy="1002069"/>
              </a:xfrm>
              <a:prstGeom prst="rect">
                <a:avLst/>
              </a:prstGeom>
            </p:spPr>
            <p:txBody>
              <a:bodyPr wrap="none">
                <a:spAutoFit/>
              </a:bodyPr>
              <a:lstStyle/>
              <a:p>
                <a:pPr algn="just">
                  <a:lnSpc>
                    <a:spcPct val="150000"/>
                  </a:lnSpc>
                  <a:buClr>
                    <a:srgbClr val="000000"/>
                  </a:buClr>
                  <a:buFont typeface="Arial"/>
                  <a:buNone/>
                </a:pPr>
                <a14:m>
                  <m:oMath xmlns:m="http://schemas.openxmlformats.org/officeDocument/2006/math">
                    <m:f>
                      <m:fPr>
                        <m:ctrlPr>
                          <a:rPr lang="en-US" sz="2500" i="1">
                            <a:latin typeface="Cambria Math" panose="02040503050406030204" pitchFamily="18" charset="0"/>
                            <a:ea typeface="Calibri"/>
                            <a:cs typeface="Times New Roman"/>
                          </a:rPr>
                        </m:ctrlPr>
                      </m:fPr>
                      <m:num>
                        <m:r>
                          <m:rPr>
                            <m:nor/>
                          </m:rPr>
                          <a:rPr lang="en-US" sz="2500" i="0">
                            <a:latin typeface="UTM Avo" panose="02040603050506020204" pitchFamily="18" charset="0"/>
                            <a:ea typeface="Calibri"/>
                            <a:cs typeface="Times New Roman"/>
                          </a:rPr>
                          <m:t>31</m:t>
                        </m:r>
                      </m:num>
                      <m:den>
                        <m:r>
                          <m:rPr>
                            <m:nor/>
                          </m:rPr>
                          <a:rPr lang="en-US" sz="2500" i="0">
                            <a:latin typeface="UTM Avo" panose="02040603050506020204" pitchFamily="18" charset="0"/>
                            <a:ea typeface="Calibri"/>
                            <a:cs typeface="Times New Roman"/>
                          </a:rPr>
                          <m:t>36</m:t>
                        </m:r>
                      </m:den>
                    </m:f>
                    <m:r>
                      <a:rPr lang="en-US" sz="2500" i="1">
                        <a:latin typeface="Cambria Math" panose="02040503050406030204" pitchFamily="18" charset="0"/>
                        <a:ea typeface="Calibri"/>
                        <a:cs typeface="Times New Roman"/>
                      </a:rPr>
                      <m:t>−</m:t>
                    </m:r>
                    <m:f>
                      <m:fPr>
                        <m:ctrlPr>
                          <a:rPr lang="en-US" sz="2500" i="1">
                            <a:latin typeface="Cambria Math" panose="02040503050406030204" pitchFamily="18" charset="0"/>
                            <a:ea typeface="Calibri"/>
                            <a:cs typeface="Times New Roman"/>
                          </a:rPr>
                        </m:ctrlPr>
                      </m:fPr>
                      <m:num>
                        <m:r>
                          <m:rPr>
                            <m:nor/>
                          </m:rPr>
                          <a:rPr lang="en-US" sz="2500" i="0">
                            <a:latin typeface="UTM Avo" panose="02040603050506020204" pitchFamily="18" charset="0"/>
                            <a:ea typeface="Calibri"/>
                            <a:cs typeface="Times New Roman"/>
                          </a:rPr>
                          <m:t>5 </m:t>
                        </m:r>
                        <m:r>
                          <m:rPr>
                            <m:nor/>
                          </m:rPr>
                          <a:rPr lang="en-US" sz="2500" i="0">
                            <a:latin typeface="UTM Avo" panose="02040603050506020204" pitchFamily="18" charset="0"/>
                            <a:ea typeface="Calibri"/>
                            <a:cs typeface="Times New Roman"/>
                          </a:rPr>
                          <m:t>×</m:t>
                        </m:r>
                        <m:r>
                          <m:rPr>
                            <m:nor/>
                          </m:rPr>
                          <a:rPr lang="en-US" sz="2500" i="0">
                            <a:latin typeface="UTM Avo" panose="02040603050506020204" pitchFamily="18" charset="0"/>
                            <a:ea typeface="Calibri"/>
                            <a:cs typeface="Times New Roman"/>
                          </a:rPr>
                          <m:t> 6</m:t>
                        </m:r>
                      </m:num>
                      <m:den>
                        <m:r>
                          <m:rPr>
                            <m:nor/>
                          </m:rPr>
                          <a:rPr lang="en-US" sz="2500" i="0">
                            <a:latin typeface="UTM Avo" panose="02040603050506020204" pitchFamily="18" charset="0"/>
                            <a:ea typeface="Calibri"/>
                            <a:cs typeface="Times New Roman"/>
                          </a:rPr>
                          <m:t>6 </m:t>
                        </m:r>
                        <m:r>
                          <m:rPr>
                            <m:nor/>
                          </m:rPr>
                          <a:rPr lang="en-US" sz="2500" i="0">
                            <a:latin typeface="UTM Avo" panose="02040603050506020204" pitchFamily="18" charset="0"/>
                            <a:ea typeface="Calibri"/>
                            <a:cs typeface="Times New Roman"/>
                          </a:rPr>
                          <m:t>×</m:t>
                        </m:r>
                        <m:r>
                          <m:rPr>
                            <m:nor/>
                          </m:rPr>
                          <a:rPr lang="en-US" sz="2500" i="0">
                            <a:latin typeface="UTM Avo" panose="02040603050506020204" pitchFamily="18" charset="0"/>
                            <a:ea typeface="Calibri"/>
                            <a:cs typeface="Times New Roman"/>
                          </a:rPr>
                          <m:t> 6</m:t>
                        </m:r>
                      </m:den>
                    </m:f>
                  </m:oMath>
                </a14:m>
                <a:r>
                  <a:rPr lang="en-US" sz="2500" dirty="0">
                    <a:latin typeface="UTM Avo" panose="02040603050506020204" pitchFamily="18" charset="0"/>
                    <a:ea typeface="等线"/>
                    <a:cs typeface="Times New Roman"/>
                  </a:rPr>
                  <a:t> </a:t>
                </a:r>
                <a:r>
                  <a:rPr lang="en-US" sz="2800" kern="0" dirty="0">
                    <a:solidFill>
                      <a:srgbClr val="000000"/>
                    </a:solidFill>
                    <a:latin typeface="UTM Avo" panose="02040603050506020204" pitchFamily="18" charset="0"/>
                    <a:ea typeface="Calibri"/>
                    <a:cs typeface="Times New Roman"/>
                    <a:sym typeface="Arial"/>
                  </a:rPr>
                  <a:t>=</a:t>
                </a:r>
                <a:r>
                  <a:rPr lang="en-US" sz="2500" dirty="0">
                    <a:latin typeface="UTM Avo" panose="02040603050506020204" pitchFamily="18" charset="0"/>
                    <a:ea typeface="等线"/>
                    <a:cs typeface="Times New Roman"/>
                  </a:rPr>
                  <a:t> </a:t>
                </a:r>
                <a14:m>
                  <m:oMath xmlns:m="http://schemas.openxmlformats.org/officeDocument/2006/math">
                    <m:f>
                      <m:fPr>
                        <m:ctrlPr>
                          <a:rPr lang="en-US" sz="2500" i="1">
                            <a:latin typeface="Cambria Math" panose="02040503050406030204" pitchFamily="18" charset="0"/>
                            <a:ea typeface="Calibri"/>
                            <a:cs typeface="Times New Roman"/>
                          </a:rPr>
                        </m:ctrlPr>
                      </m:fPr>
                      <m:num>
                        <m:r>
                          <m:rPr>
                            <m:nor/>
                          </m:rPr>
                          <a:rPr lang="en-US" sz="2500" i="0">
                            <a:latin typeface="UTM Avo" panose="02040603050506020204" pitchFamily="18" charset="0"/>
                            <a:ea typeface="Calibri"/>
                            <a:cs typeface="Times New Roman"/>
                          </a:rPr>
                          <m:t>31</m:t>
                        </m:r>
                      </m:num>
                      <m:den>
                        <m:r>
                          <m:rPr>
                            <m:nor/>
                          </m:rPr>
                          <a:rPr lang="en-US" sz="2500" i="0">
                            <a:latin typeface="UTM Avo" panose="02040603050506020204" pitchFamily="18" charset="0"/>
                            <a:ea typeface="Calibri"/>
                            <a:cs typeface="Times New Roman"/>
                          </a:rPr>
                          <m:t>36</m:t>
                        </m:r>
                      </m:den>
                    </m:f>
                    <m:r>
                      <a:rPr lang="en-US" sz="2500" i="1">
                        <a:latin typeface="Cambria Math" panose="02040503050406030204" pitchFamily="18" charset="0"/>
                        <a:ea typeface="Calibri"/>
                        <a:cs typeface="Times New Roman"/>
                      </a:rPr>
                      <m:t>−</m:t>
                    </m:r>
                    <m:f>
                      <m:fPr>
                        <m:ctrlPr>
                          <a:rPr lang="en-US" sz="2500" i="1">
                            <a:latin typeface="Cambria Math" panose="02040503050406030204" pitchFamily="18" charset="0"/>
                            <a:ea typeface="Calibri"/>
                            <a:cs typeface="Times New Roman"/>
                          </a:rPr>
                        </m:ctrlPr>
                      </m:fPr>
                      <m:num>
                        <m:r>
                          <m:rPr>
                            <m:nor/>
                          </m:rPr>
                          <a:rPr lang="en-US" sz="2500" i="0">
                            <a:latin typeface="UTM Avo" panose="02040603050506020204" pitchFamily="18" charset="0"/>
                            <a:ea typeface="Calibri"/>
                            <a:cs typeface="Times New Roman"/>
                          </a:rPr>
                          <m:t>30</m:t>
                        </m:r>
                      </m:num>
                      <m:den>
                        <m:r>
                          <m:rPr>
                            <m:nor/>
                          </m:rPr>
                          <a:rPr lang="en-US" sz="2500" i="0">
                            <a:latin typeface="UTM Avo" panose="02040603050506020204" pitchFamily="18" charset="0"/>
                            <a:ea typeface="Calibri"/>
                            <a:cs typeface="Times New Roman"/>
                          </a:rPr>
                          <m:t>36</m:t>
                        </m:r>
                      </m:den>
                    </m:f>
                    <m:r>
                      <m:rPr>
                        <m:nor/>
                      </m:rPr>
                      <a:rPr lang="en-US" sz="2500" b="0" i="0" smtClean="0">
                        <a:latin typeface="Cambria Math" panose="02040503050406030204" pitchFamily="18" charset="0"/>
                        <a:ea typeface="Calibri"/>
                        <a:cs typeface="Times New Roman"/>
                      </a:rPr>
                      <m:t> </m:t>
                    </m:r>
                    <m:r>
                      <m:rPr>
                        <m:nor/>
                      </m:rPr>
                      <a:rPr lang="en-US" sz="2800" kern="0" dirty="0">
                        <a:solidFill>
                          <a:srgbClr val="000000"/>
                        </a:solidFill>
                        <a:latin typeface="UTM Avo" panose="02040603050506020204" pitchFamily="18" charset="0"/>
                        <a:ea typeface="Calibri"/>
                        <a:cs typeface="Times New Roman"/>
                        <a:sym typeface="Arial"/>
                      </a:rPr>
                      <m:t>=</m:t>
                    </m:r>
                    <m:r>
                      <m:rPr>
                        <m:nor/>
                      </m:rPr>
                      <a:rPr lang="en-US" sz="2800" b="0" i="0" kern="0" dirty="0" smtClean="0">
                        <a:solidFill>
                          <a:srgbClr val="000000"/>
                        </a:solidFill>
                        <a:latin typeface="UTM Avo" panose="02040603050506020204" pitchFamily="18" charset="0"/>
                        <a:ea typeface="Calibri"/>
                        <a:cs typeface="Times New Roman"/>
                        <a:sym typeface="Arial"/>
                      </a:rPr>
                      <m:t> </m:t>
                    </m:r>
                    <m:f>
                      <m:fPr>
                        <m:ctrlPr>
                          <a:rPr lang="en-US" sz="2500" i="1">
                            <a:latin typeface="Cambria Math" panose="02040503050406030204" pitchFamily="18" charset="0"/>
                            <a:ea typeface="Calibri"/>
                            <a:cs typeface="Times New Roman"/>
                          </a:rPr>
                        </m:ctrlPr>
                      </m:fPr>
                      <m:num>
                        <m:r>
                          <m:rPr>
                            <m:nor/>
                          </m:rPr>
                          <a:rPr lang="en-US" sz="2500" i="0">
                            <a:latin typeface="UTM Avo" panose="02040603050506020204" pitchFamily="18" charset="0"/>
                            <a:ea typeface="Calibri"/>
                            <a:cs typeface="Times New Roman"/>
                          </a:rPr>
                          <m:t>1</m:t>
                        </m:r>
                      </m:num>
                      <m:den>
                        <m:r>
                          <m:rPr>
                            <m:nor/>
                          </m:rPr>
                          <a:rPr lang="en-US" sz="2500" i="0">
                            <a:latin typeface="UTM Avo" panose="02040603050506020204" pitchFamily="18" charset="0"/>
                            <a:ea typeface="Calibri"/>
                            <a:cs typeface="Times New Roman"/>
                          </a:rPr>
                          <m:t>36</m:t>
                        </m:r>
                      </m:den>
                    </m:f>
                  </m:oMath>
                </a14:m>
                <a:endParaRPr lang="en-US" sz="2500" kern="0" dirty="0">
                  <a:solidFill>
                    <a:srgbClr val="000000"/>
                  </a:solidFill>
                  <a:latin typeface="UTM Avo" panose="02040603050506020204" pitchFamily="18" charset="0"/>
                  <a:cs typeface="Arial"/>
                  <a:sym typeface="Arial"/>
                </a:endParaRPr>
              </a:p>
            </p:txBody>
          </p:sp>
        </mc:Choice>
        <mc:Fallback xmlns="">
          <p:sp>
            <p:nvSpPr>
              <p:cNvPr id="13" name="Rectangle 12">
                <a:extLst>
                  <a:ext uri="{FF2B5EF4-FFF2-40B4-BE49-F238E27FC236}">
                    <a16:creationId xmlns:a16="http://schemas.microsoft.com/office/drawing/2014/main" id="{016431BC-5D70-C138-D928-EF2A0B497362}"/>
                  </a:ext>
                </a:extLst>
              </p:cNvPr>
              <p:cNvSpPr>
                <a:spLocks noRot="1" noChangeAspect="1" noMove="1" noResize="1" noEditPoints="1" noAdjustHandles="1" noChangeArrowheads="1" noChangeShapeType="1" noTextEdit="1"/>
              </p:cNvSpPr>
              <p:nvPr/>
            </p:nvSpPr>
            <p:spPr>
              <a:xfrm>
                <a:off x="4583163" y="4679288"/>
                <a:ext cx="3958776" cy="1002069"/>
              </a:xfrm>
              <a:prstGeom prst="rect">
                <a:avLst/>
              </a:prstGeom>
              <a:blipFill>
                <a:blip r:embed="rId6"/>
                <a:stretch>
                  <a:fillRect b="-5488"/>
                </a:stretch>
              </a:blipFill>
            </p:spPr>
            <p:txBody>
              <a:bodyPr/>
              <a:lstStyle/>
              <a:p>
                <a:r>
                  <a:rPr lang="en-US">
                    <a:noFill/>
                  </a:rPr>
                  <a:t> </a:t>
                </a:r>
              </a:p>
            </p:txBody>
          </p:sp>
        </mc:Fallback>
      </mc:AlternateContent>
      <p:pic>
        <p:nvPicPr>
          <p:cNvPr id="14" name="Picture 11">
            <a:extLst>
              <a:ext uri="{FF2B5EF4-FFF2-40B4-BE49-F238E27FC236}">
                <a16:creationId xmlns:a16="http://schemas.microsoft.com/office/drawing/2014/main" id="{6C809130-D77C-9768-16E0-32D33130AB22}"/>
              </a:ext>
            </a:extLst>
          </p:cNvPr>
          <p:cNvPicPr>
            <a:picLocks noChangeAspect="1"/>
          </p:cNvPicPr>
          <p:nvPr/>
        </p:nvPicPr>
        <p:blipFill>
          <a:blip r:embed="rId7"/>
          <a:srcRect/>
          <a:stretch>
            <a:fillRect/>
          </a:stretch>
        </p:blipFill>
        <p:spPr>
          <a:xfrm flipH="1">
            <a:off x="0" y="4315953"/>
            <a:ext cx="1879600" cy="2542047"/>
          </a:xfrm>
          <a:prstGeom prst="rect">
            <a:avLst/>
          </a:prstGeom>
        </p:spPr>
      </p:pic>
      <p:pic>
        <p:nvPicPr>
          <p:cNvPr id="15" name="Picture 20">
            <a:extLst>
              <a:ext uri="{FF2B5EF4-FFF2-40B4-BE49-F238E27FC236}">
                <a16:creationId xmlns:a16="http://schemas.microsoft.com/office/drawing/2014/main" id="{0F510540-7FB4-2229-88BF-1B126C99EEEA}"/>
              </a:ext>
            </a:extLst>
          </p:cNvPr>
          <p:cNvPicPr>
            <a:picLocks noChangeAspect="1"/>
          </p:cNvPicPr>
          <p:nvPr/>
        </p:nvPicPr>
        <p:blipFill>
          <a:blip r:embed="rId8"/>
          <a:srcRect/>
          <a:stretch>
            <a:fillRect/>
          </a:stretch>
        </p:blipFill>
        <p:spPr>
          <a:xfrm rot="1448943">
            <a:off x="9649745" y="3674922"/>
            <a:ext cx="1373025" cy="1282062"/>
          </a:xfrm>
          <a:prstGeom prst="rect">
            <a:avLst/>
          </a:prstGeom>
        </p:spPr>
      </p:pic>
    </p:spTree>
    <p:extLst>
      <p:ext uri="{BB962C8B-B14F-4D97-AF65-F5344CB8AC3E}">
        <p14:creationId xmlns:p14="http://schemas.microsoft.com/office/powerpoint/2010/main" val="272536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4E5D0-FBF3-6E4A-A668-957541712EE4}"/>
              </a:ext>
            </a:extLst>
          </p:cNvPr>
          <p:cNvSpPr/>
          <p:nvPr/>
        </p:nvSpPr>
        <p:spPr>
          <a:xfrm>
            <a:off x="6096000" y="3429000"/>
            <a:ext cx="6096000" cy="3429000"/>
          </a:xfrm>
          <a:prstGeom prst="rect">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Curved Up Ribbon 5">
            <a:extLst>
              <a:ext uri="{FF2B5EF4-FFF2-40B4-BE49-F238E27FC236}">
                <a16:creationId xmlns:a16="http://schemas.microsoft.com/office/drawing/2014/main" id="{FED1D672-1F2D-C582-EA4E-D5932FCF07FB}"/>
              </a:ext>
            </a:extLst>
          </p:cNvPr>
          <p:cNvSpPr/>
          <p:nvPr/>
        </p:nvSpPr>
        <p:spPr>
          <a:xfrm>
            <a:off x="4404817" y="1874427"/>
            <a:ext cx="3382366" cy="794988"/>
          </a:xfrm>
          <a:prstGeom prst="ellipseRibbon2">
            <a:avLst/>
          </a:prstGeom>
          <a:solidFill>
            <a:srgbClr val="EB805E">
              <a:lumMod val="40000"/>
              <a:lumOff val="60000"/>
            </a:srgbClr>
          </a:solidFill>
          <a:ln>
            <a:solidFill>
              <a:srgbClr val="9EC144">
                <a:lumMod val="50000"/>
              </a:srgbClr>
            </a:solidFill>
          </a:ln>
        </p:spPr>
        <p:txBody>
          <a:bodyPr wrap="none">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effectLst/>
                <a:uLnTx/>
                <a:uFillTx/>
                <a:latin typeface="UTM Avo" panose="02040603050506020204" pitchFamily="18"/>
                <a:cs typeface="Arial"/>
                <a:sym typeface="Arial"/>
              </a:rPr>
              <a:t>Bài</a:t>
            </a:r>
            <a:r>
              <a:rPr kumimoji="0" lang="en-US" sz="2400" b="1" i="0" u="none" strike="noStrike" kern="0" cap="none" spc="0" normalizeH="0" baseline="0" noProof="0" dirty="0">
                <a:ln>
                  <a:noFill/>
                </a:ln>
                <a:effectLst/>
                <a:uLnTx/>
                <a:uFillTx/>
                <a:latin typeface="UTM Avo" panose="02040603050506020204" pitchFamily="18"/>
                <a:cs typeface="Arial"/>
                <a:sym typeface="Arial"/>
              </a:rPr>
              <a:t> </a:t>
            </a:r>
            <a:r>
              <a:rPr kumimoji="0" lang="en-US" sz="2400" b="1" i="0" u="none" strike="noStrike" kern="0" cap="none" spc="0" normalizeH="0" baseline="0" noProof="0" dirty="0" err="1">
                <a:ln>
                  <a:noFill/>
                </a:ln>
                <a:effectLst/>
                <a:uLnTx/>
                <a:uFillTx/>
                <a:latin typeface="UTM Avo" panose="02040603050506020204" pitchFamily="18"/>
                <a:cs typeface="Arial"/>
                <a:sym typeface="Arial"/>
              </a:rPr>
              <a:t>tập</a:t>
            </a:r>
            <a:r>
              <a:rPr kumimoji="0" lang="en-US" sz="2400" b="1" i="0" u="none" strike="noStrike" kern="0" cap="none" spc="0" normalizeH="0" baseline="0" noProof="0" dirty="0">
                <a:ln>
                  <a:noFill/>
                </a:ln>
                <a:effectLst/>
                <a:uLnTx/>
                <a:uFillTx/>
                <a:latin typeface="UTM Avo" panose="02040603050506020204" pitchFamily="18"/>
                <a:cs typeface="Arial"/>
                <a:sym typeface="Arial"/>
              </a:rPr>
              <a:t> 3:</a:t>
            </a:r>
            <a:endParaRPr kumimoji="0" lang="en-US" sz="2400" b="0" i="0" u="none" strike="noStrike" kern="0" cap="none" spc="0" normalizeH="0" baseline="0" noProof="0" dirty="0">
              <a:ln>
                <a:noFill/>
              </a:ln>
              <a:effectLst/>
              <a:uLnTx/>
              <a:uFillTx/>
              <a:latin typeface="UTM Avo" panose="02040603050506020204" pitchFamily="18"/>
              <a:cs typeface="Arial"/>
              <a:sym typeface="Arial"/>
            </a:endParaRP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C7B1F4B-51E3-ACC9-D167-B83107F0394C}"/>
                  </a:ext>
                </a:extLst>
              </p:cNvPr>
              <p:cNvSpPr/>
              <p:nvPr/>
            </p:nvSpPr>
            <p:spPr>
              <a:xfrm>
                <a:off x="498090" y="2894483"/>
                <a:ext cx="7315200" cy="3568606"/>
              </a:xfrm>
              <a:prstGeom prst="rect">
                <a:avLst/>
              </a:prstGeom>
            </p:spPr>
            <p:txBody>
              <a:bodyPr wrap="square">
                <a:spAutoFit/>
              </a:bodyPr>
              <a:lstStyle/>
              <a:p>
                <a:pPr algn="just">
                  <a:lnSpc>
                    <a:spcPct val="150000"/>
                  </a:lnSpc>
                  <a:buClr>
                    <a:srgbClr val="000000"/>
                  </a:buClr>
                  <a:buFont typeface="Arial"/>
                  <a:buNone/>
                </a:pPr>
                <a:r>
                  <a:rPr lang="en-US" sz="2400" kern="0" dirty="0">
                    <a:solidFill>
                      <a:schemeClr val="tx1"/>
                    </a:solidFill>
                    <a:latin typeface="UTM Avo" panose="02040603050506020204" pitchFamily="18" charset="0"/>
                    <a:cs typeface="Arial"/>
                    <a:sym typeface="Arial"/>
                  </a:rPr>
                  <a:t>Người ta </a:t>
                </a:r>
                <a:r>
                  <a:rPr lang="en-US" sz="2400" kern="0" dirty="0" err="1">
                    <a:solidFill>
                      <a:schemeClr val="tx1"/>
                    </a:solidFill>
                    <a:latin typeface="UTM Avo" panose="02040603050506020204" pitchFamily="18" charset="0"/>
                    <a:cs typeface="Arial"/>
                    <a:sym typeface="Arial"/>
                  </a:rPr>
                  <a:t>tiến</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hàng</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sửa</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chữa</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vỉa</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hè</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của</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một</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đoạn</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đường</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Ngày</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thứ</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nhất</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sửa</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được</a:t>
                </a:r>
                <a:r>
                  <a:rPr lang="en-US" sz="2400" kern="0" dirty="0">
                    <a:solidFill>
                      <a:schemeClr val="tx1"/>
                    </a:solidFill>
                    <a:latin typeface="UTM Avo" panose="02040603050506020204" pitchFamily="18" charset="0"/>
                    <a:cs typeface="Arial"/>
                    <a:sym typeface="Arial"/>
                  </a:rPr>
                  <a:t> </a:t>
                </a:r>
                <a14:m>
                  <m:oMath xmlns:m="http://schemas.openxmlformats.org/officeDocument/2006/math">
                    <m:f>
                      <m:fPr>
                        <m:ctrlPr>
                          <a:rPr lang="en-US" sz="2400" i="1" kern="0">
                            <a:solidFill>
                              <a:schemeClr val="tx1"/>
                            </a:solidFill>
                            <a:latin typeface="Cambria Math" panose="02040503050406030204" pitchFamily="18" charset="0"/>
                            <a:sym typeface="Arial"/>
                          </a:rPr>
                        </m:ctrlPr>
                      </m:fPr>
                      <m:num>
                        <m:r>
                          <m:rPr>
                            <m:nor/>
                          </m:rPr>
                          <a:rPr lang="en-US" sz="2400" i="0" kern="0">
                            <a:solidFill>
                              <a:schemeClr val="tx1"/>
                            </a:solidFill>
                            <a:latin typeface="UTM Avo" panose="02040603050506020204" pitchFamily="18" charset="0"/>
                            <a:sym typeface="Arial"/>
                          </a:rPr>
                          <m:t>2</m:t>
                        </m:r>
                      </m:num>
                      <m:den>
                        <m:r>
                          <m:rPr>
                            <m:nor/>
                          </m:rPr>
                          <a:rPr lang="en-US" sz="2400" i="0" kern="0">
                            <a:solidFill>
                              <a:schemeClr val="tx1"/>
                            </a:solidFill>
                            <a:latin typeface="UTM Avo" panose="02040603050506020204" pitchFamily="18" charset="0"/>
                            <a:sym typeface="Arial"/>
                          </a:rPr>
                          <m:t>3</m:t>
                        </m:r>
                      </m:den>
                    </m:f>
                  </m:oMath>
                </a14:m>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đoạn</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vỉa</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hè</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ngày</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thứ</a:t>
                </a:r>
                <a:r>
                  <a:rPr lang="en-US" sz="2400" kern="0" dirty="0">
                    <a:solidFill>
                      <a:schemeClr val="tx1"/>
                    </a:solidFill>
                    <a:latin typeface="UTM Avo" panose="02040603050506020204" pitchFamily="18" charset="0"/>
                    <a:cs typeface="Arial"/>
                    <a:sym typeface="Arial"/>
                  </a:rPr>
                  <a:t> 2 </a:t>
                </a:r>
                <a:r>
                  <a:rPr lang="en-US" sz="2400" kern="0" dirty="0" err="1">
                    <a:solidFill>
                      <a:schemeClr val="tx1"/>
                    </a:solidFill>
                    <a:latin typeface="UTM Avo" panose="02040603050506020204" pitchFamily="18" charset="0"/>
                    <a:cs typeface="Arial"/>
                    <a:sym typeface="Arial"/>
                  </a:rPr>
                  <a:t>sửa</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được</a:t>
                </a:r>
                <a:r>
                  <a:rPr lang="en-US" sz="2400" kern="0" dirty="0">
                    <a:solidFill>
                      <a:schemeClr val="tx1"/>
                    </a:solidFill>
                    <a:latin typeface="UTM Avo" panose="02040603050506020204" pitchFamily="18" charset="0"/>
                    <a:cs typeface="Arial"/>
                    <a:sym typeface="Arial"/>
                  </a:rPr>
                  <a:t> </a:t>
                </a:r>
                <a14:m>
                  <m:oMath xmlns:m="http://schemas.openxmlformats.org/officeDocument/2006/math">
                    <m:f>
                      <m:fPr>
                        <m:ctrlPr>
                          <a:rPr lang="en-US" sz="2400" i="1" kern="0">
                            <a:solidFill>
                              <a:schemeClr val="tx1"/>
                            </a:solidFill>
                            <a:latin typeface="Cambria Math" panose="02040503050406030204" pitchFamily="18" charset="0"/>
                            <a:sym typeface="Arial"/>
                          </a:rPr>
                        </m:ctrlPr>
                      </m:fPr>
                      <m:num>
                        <m:r>
                          <m:rPr>
                            <m:nor/>
                          </m:rPr>
                          <a:rPr lang="en-US" sz="2400" i="0" kern="0">
                            <a:solidFill>
                              <a:schemeClr val="tx1"/>
                            </a:solidFill>
                            <a:latin typeface="UTM Avo" panose="02040603050506020204" pitchFamily="18" charset="0"/>
                            <a:sym typeface="Arial"/>
                          </a:rPr>
                          <m:t>1</m:t>
                        </m:r>
                      </m:num>
                      <m:den>
                        <m:r>
                          <m:rPr>
                            <m:nor/>
                          </m:rPr>
                          <a:rPr lang="en-US" sz="2400" i="0" kern="0">
                            <a:solidFill>
                              <a:schemeClr val="tx1"/>
                            </a:solidFill>
                            <a:latin typeface="UTM Avo" panose="02040603050506020204" pitchFamily="18" charset="0"/>
                            <a:sym typeface="Arial"/>
                          </a:rPr>
                          <m:t>6</m:t>
                        </m:r>
                      </m:den>
                    </m:f>
                  </m:oMath>
                </a14:m>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đoạn</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vỉa</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hè</a:t>
                </a:r>
                <a:r>
                  <a:rPr lang="en-US" sz="2400" kern="0" dirty="0">
                    <a:solidFill>
                      <a:schemeClr val="tx1"/>
                    </a:solidFill>
                    <a:latin typeface="UTM Avo" panose="02040603050506020204" pitchFamily="18" charset="0"/>
                    <a:cs typeface="Arial"/>
                    <a:sym typeface="Arial"/>
                  </a:rPr>
                  <a:t>. </a:t>
                </a:r>
              </a:p>
              <a:p>
                <a:pPr algn="just">
                  <a:lnSpc>
                    <a:spcPct val="150000"/>
                  </a:lnSpc>
                  <a:buClr>
                    <a:srgbClr val="000000"/>
                  </a:buClr>
                  <a:buFont typeface="Arial"/>
                  <a:buNone/>
                </a:pPr>
                <a:r>
                  <a:rPr lang="en-US" sz="2400" kern="0" dirty="0" err="1">
                    <a:solidFill>
                      <a:schemeClr val="tx1"/>
                    </a:solidFill>
                    <a:latin typeface="UTM Avo" panose="02040603050506020204" pitchFamily="18" charset="0"/>
                    <a:cs typeface="Arial"/>
                    <a:sym typeface="Arial"/>
                  </a:rPr>
                  <a:t>Hỏi</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ngày</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thứ</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nhất</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sửa</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được</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nhiều</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hơn</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ngày</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thứ</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hai</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bao</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nhiêu</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phần</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đoạn</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vỉa</a:t>
                </a:r>
                <a:r>
                  <a:rPr lang="en-US" sz="2400" kern="0" dirty="0">
                    <a:solidFill>
                      <a:schemeClr val="tx1"/>
                    </a:solidFill>
                    <a:latin typeface="UTM Avo" panose="02040603050506020204" pitchFamily="18" charset="0"/>
                    <a:cs typeface="Arial"/>
                    <a:sym typeface="Arial"/>
                  </a:rPr>
                  <a:t> </a:t>
                </a:r>
                <a:r>
                  <a:rPr lang="en-US" sz="2400" kern="0" dirty="0" err="1">
                    <a:solidFill>
                      <a:schemeClr val="tx1"/>
                    </a:solidFill>
                    <a:latin typeface="UTM Avo" panose="02040603050506020204" pitchFamily="18" charset="0"/>
                    <a:cs typeface="Arial"/>
                    <a:sym typeface="Arial"/>
                  </a:rPr>
                  <a:t>hè</a:t>
                </a:r>
                <a:r>
                  <a:rPr lang="en-US" sz="2400" kern="0" dirty="0">
                    <a:solidFill>
                      <a:schemeClr val="tx1"/>
                    </a:solidFill>
                    <a:latin typeface="UTM Avo" panose="02040603050506020204" pitchFamily="18" charset="0"/>
                    <a:cs typeface="Arial"/>
                    <a:sym typeface="Arial"/>
                  </a:rPr>
                  <a:t>?</a:t>
                </a:r>
              </a:p>
            </p:txBody>
          </p:sp>
        </mc:Choice>
        <mc:Fallback xmlns="">
          <p:sp>
            <p:nvSpPr>
              <p:cNvPr id="7" name="Rectangle 6">
                <a:extLst>
                  <a:ext uri="{FF2B5EF4-FFF2-40B4-BE49-F238E27FC236}">
                    <a16:creationId xmlns:a16="http://schemas.microsoft.com/office/drawing/2014/main" id="{0C7B1F4B-51E3-ACC9-D167-B83107F0394C}"/>
                  </a:ext>
                </a:extLst>
              </p:cNvPr>
              <p:cNvSpPr>
                <a:spLocks noRot="1" noChangeAspect="1" noMove="1" noResize="1" noEditPoints="1" noAdjustHandles="1" noChangeArrowheads="1" noChangeShapeType="1" noTextEdit="1"/>
              </p:cNvSpPr>
              <p:nvPr/>
            </p:nvSpPr>
            <p:spPr>
              <a:xfrm>
                <a:off x="498090" y="2894483"/>
                <a:ext cx="7315200" cy="3568606"/>
              </a:xfrm>
              <a:prstGeom prst="rect">
                <a:avLst/>
              </a:prstGeom>
              <a:blipFill>
                <a:blip r:embed="rId3"/>
                <a:stretch>
                  <a:fillRect l="-1333" r="-1250" b="-3077"/>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C6B90D00-3A62-F4DA-563A-28AB481DB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6204" y="3360084"/>
            <a:ext cx="3427706" cy="2637405"/>
          </a:xfrm>
          <a:prstGeom prst="rect">
            <a:avLst/>
          </a:prstGeom>
        </p:spPr>
      </p:pic>
    </p:spTree>
    <p:extLst>
      <p:ext uri="{BB962C8B-B14F-4D97-AF65-F5344CB8AC3E}">
        <p14:creationId xmlns:p14="http://schemas.microsoft.com/office/powerpoint/2010/main" val="19079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4E5D0-FBF3-6E4A-A668-957541712EE4}"/>
              </a:ext>
            </a:extLst>
          </p:cNvPr>
          <p:cNvSpPr/>
          <p:nvPr/>
        </p:nvSpPr>
        <p:spPr>
          <a:xfrm>
            <a:off x="6096000" y="3429000"/>
            <a:ext cx="6096000" cy="3429000"/>
          </a:xfrm>
          <a:prstGeom prst="rect">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Cloud Callout 2">
            <a:extLst>
              <a:ext uri="{FF2B5EF4-FFF2-40B4-BE49-F238E27FC236}">
                <a16:creationId xmlns:a16="http://schemas.microsoft.com/office/drawing/2014/main" id="{9AB4BCA0-6645-1688-A9A8-21D9A65A0CF9}"/>
              </a:ext>
            </a:extLst>
          </p:cNvPr>
          <p:cNvSpPr/>
          <p:nvPr/>
        </p:nvSpPr>
        <p:spPr>
          <a:xfrm>
            <a:off x="730819" y="1473124"/>
            <a:ext cx="8432800" cy="2579738"/>
          </a:xfrm>
          <a:prstGeom prst="cloudCallout">
            <a:avLst>
              <a:gd name="adj1" fmla="val 55357"/>
              <a:gd name="adj2" fmla="val 6537"/>
            </a:avLst>
          </a:prstGeom>
          <a:solidFill>
            <a:srgbClr val="AA6FCF">
              <a:lumMod val="20000"/>
              <a:lumOff val="80000"/>
            </a:srgbClr>
          </a:solidFill>
          <a:ln>
            <a:solidFill>
              <a:srgbClr val="AA6FCF"/>
            </a:solidFill>
          </a:ln>
        </p:spPr>
        <p:txBody>
          <a:bodyPr wrap="square">
            <a:spAutoFit/>
          </a:bodyPr>
          <a:lstStyle/>
          <a:p>
            <a:pPr lvl="0" algn="just">
              <a:lnSpc>
                <a:spcPct val="150000"/>
              </a:lnSpc>
              <a:buClrTx/>
            </a:pPr>
            <a:r>
              <a:rPr lang="vi-VN" sz="2400" dirty="0">
                <a:solidFill>
                  <a:sysClr val="windowText" lastClr="000000"/>
                </a:solidFill>
                <a:latin typeface="UTM Avo" panose="02040603050506020204" pitchFamily="18"/>
              </a:rPr>
              <a:t>Muốn biết ngày thứ nhất sửa nhiều hơn ngày thứ hai bao nhiêu phần đoạn vỉa hè, ta tính như thế nào?</a:t>
            </a:r>
            <a:endParaRPr lang="en-US" sz="2400" dirty="0">
              <a:solidFill>
                <a:sysClr val="windowText" lastClr="000000"/>
              </a:solidFill>
              <a:latin typeface="UTM Avo" panose="02040603050506020204" pitchFamily="18"/>
            </a:endParaRPr>
          </a:p>
        </p:txBody>
      </p:sp>
      <p:pic>
        <p:nvPicPr>
          <p:cNvPr id="4" name="Picture 10">
            <a:extLst>
              <a:ext uri="{FF2B5EF4-FFF2-40B4-BE49-F238E27FC236}">
                <a16:creationId xmlns:a16="http://schemas.microsoft.com/office/drawing/2014/main" id="{5D182388-7F1A-DAE7-FE5E-07097D443E13}"/>
              </a:ext>
            </a:extLst>
          </p:cNvPr>
          <p:cNvPicPr>
            <a:picLocks noChangeAspect="1"/>
          </p:cNvPicPr>
          <p:nvPr/>
        </p:nvPicPr>
        <p:blipFill>
          <a:blip r:embed="rId3"/>
          <a:srcRect/>
          <a:stretch>
            <a:fillRect/>
          </a:stretch>
        </p:blipFill>
        <p:spPr>
          <a:xfrm>
            <a:off x="10008394" y="2096985"/>
            <a:ext cx="1452787" cy="2057400"/>
          </a:xfrm>
          <a:prstGeom prst="rect">
            <a:avLst/>
          </a:prstGeom>
        </p:spPr>
      </p:pic>
      <p:sp>
        <p:nvSpPr>
          <p:cNvPr id="5" name="Rectangle 4">
            <a:extLst>
              <a:ext uri="{FF2B5EF4-FFF2-40B4-BE49-F238E27FC236}">
                <a16:creationId xmlns:a16="http://schemas.microsoft.com/office/drawing/2014/main" id="{61FDCE0F-F51B-D427-C6FB-555D25500D25}"/>
              </a:ext>
            </a:extLst>
          </p:cNvPr>
          <p:cNvSpPr/>
          <p:nvPr/>
        </p:nvSpPr>
        <p:spPr>
          <a:xfrm>
            <a:off x="5743156" y="3878824"/>
            <a:ext cx="1483938" cy="577850"/>
          </a:xfrm>
          <a:prstGeom prst="rect">
            <a:avLst/>
          </a:prstGeom>
        </p:spPr>
        <p:txBody>
          <a:bodyPr wrap="square">
            <a:spAutoFit/>
          </a:bodyPr>
          <a:lstStyle/>
          <a:p>
            <a:pPr algn="just">
              <a:lnSpc>
                <a:spcPct val="150000"/>
              </a:lnSpc>
            </a:pPr>
            <a:r>
              <a:rPr lang="en-US" sz="2400" b="1" i="1" u="sng" dirty="0" err="1">
                <a:solidFill>
                  <a:srgbClr val="C00000"/>
                </a:solidFill>
                <a:latin typeface="UTM Avo" panose="02040603050506020204" pitchFamily="18"/>
                <a:cs typeface="Arial" pitchFamily="34" charset="0"/>
              </a:rPr>
              <a:t>Bài</a:t>
            </a:r>
            <a:r>
              <a:rPr lang="en-US" sz="2400" b="1" i="1" u="sng" dirty="0">
                <a:solidFill>
                  <a:srgbClr val="C00000"/>
                </a:solidFill>
                <a:latin typeface="UTM Avo" panose="02040603050506020204" pitchFamily="18"/>
                <a:cs typeface="Arial" pitchFamily="34" charset="0"/>
              </a:rPr>
              <a:t> </a:t>
            </a:r>
            <a:r>
              <a:rPr lang="en-US" sz="2400" b="1" i="1" u="sng" dirty="0" err="1">
                <a:solidFill>
                  <a:srgbClr val="C00000"/>
                </a:solidFill>
                <a:latin typeface="UTM Avo" panose="02040603050506020204" pitchFamily="18"/>
                <a:cs typeface="Arial" pitchFamily="34" charset="0"/>
              </a:rPr>
              <a:t>giải</a:t>
            </a:r>
            <a:endParaRPr lang="en-US" sz="2400" b="1" i="1" u="sng" dirty="0">
              <a:solidFill>
                <a:srgbClr val="C00000"/>
              </a:solidFill>
              <a:latin typeface="UTM Avo" panose="02040603050506020204" pitchFamily="18"/>
              <a:cs typeface="Arial" pitchFamily="34" charset="0"/>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88C35FF-FE76-F1FC-1C92-6EEB85660EA3}"/>
                  </a:ext>
                </a:extLst>
              </p:cNvPr>
              <p:cNvSpPr/>
              <p:nvPr/>
            </p:nvSpPr>
            <p:spPr>
              <a:xfrm>
                <a:off x="533400" y="4409140"/>
                <a:ext cx="11125200" cy="2461187"/>
              </a:xfrm>
              <a:prstGeom prst="rect">
                <a:avLst/>
              </a:prstGeom>
            </p:spPr>
            <p:txBody>
              <a:bodyPr wrap="square">
                <a:spAutoFit/>
              </a:bodyPr>
              <a:lstStyle/>
              <a:p>
                <a:pPr algn="ctr">
                  <a:lnSpc>
                    <a:spcPct val="150000"/>
                  </a:lnSpc>
                </a:pPr>
                <a:r>
                  <a:rPr lang="en-US" sz="2400" dirty="0">
                    <a:latin typeface="UTM Avo" panose="02040603050506020204" pitchFamily="18"/>
                  </a:rPr>
                  <a:t>Ngày </a:t>
                </a:r>
                <a:r>
                  <a:rPr lang="en-US" sz="2400" dirty="0" err="1">
                    <a:latin typeface="UTM Avo" panose="02040603050506020204" pitchFamily="18"/>
                  </a:rPr>
                  <a:t>thứ</a:t>
                </a:r>
                <a:r>
                  <a:rPr lang="en-US" sz="2400" dirty="0">
                    <a:latin typeface="UTM Avo" panose="02040603050506020204" pitchFamily="18"/>
                  </a:rPr>
                  <a:t> </a:t>
                </a:r>
                <a:r>
                  <a:rPr lang="en-US" sz="2400" dirty="0" err="1">
                    <a:latin typeface="UTM Avo" panose="02040603050506020204" pitchFamily="18"/>
                  </a:rPr>
                  <a:t>nhất</a:t>
                </a:r>
                <a:r>
                  <a:rPr lang="en-US" sz="2400" dirty="0">
                    <a:latin typeface="UTM Avo" panose="02040603050506020204" pitchFamily="18"/>
                  </a:rPr>
                  <a:t> </a:t>
                </a:r>
                <a:r>
                  <a:rPr lang="en-US" sz="2400" dirty="0" err="1">
                    <a:latin typeface="UTM Avo" panose="02040603050506020204" pitchFamily="18"/>
                  </a:rPr>
                  <a:t>sửa</a:t>
                </a:r>
                <a:r>
                  <a:rPr lang="en-US" sz="2400" dirty="0">
                    <a:latin typeface="UTM Avo" panose="02040603050506020204" pitchFamily="18"/>
                  </a:rPr>
                  <a:t> </a:t>
                </a:r>
                <a:r>
                  <a:rPr lang="en-US" sz="2400" dirty="0" err="1">
                    <a:latin typeface="UTM Avo" panose="02040603050506020204" pitchFamily="18"/>
                  </a:rPr>
                  <a:t>được</a:t>
                </a:r>
                <a:r>
                  <a:rPr lang="en-US" sz="2400" dirty="0">
                    <a:latin typeface="UTM Avo" panose="02040603050506020204" pitchFamily="18"/>
                  </a:rPr>
                  <a:t> </a:t>
                </a:r>
                <a:r>
                  <a:rPr lang="en-US" sz="2400" dirty="0" err="1">
                    <a:latin typeface="UTM Avo" panose="02040603050506020204" pitchFamily="18"/>
                  </a:rPr>
                  <a:t>nhiều</a:t>
                </a:r>
                <a:r>
                  <a:rPr lang="en-US" sz="2400" dirty="0">
                    <a:latin typeface="UTM Avo" panose="02040603050506020204" pitchFamily="18"/>
                  </a:rPr>
                  <a:t> </a:t>
                </a:r>
                <a:r>
                  <a:rPr lang="en-US" sz="2400" dirty="0" err="1">
                    <a:latin typeface="UTM Avo" panose="02040603050506020204" pitchFamily="18"/>
                  </a:rPr>
                  <a:t>hơn</a:t>
                </a:r>
                <a:r>
                  <a:rPr lang="en-US" sz="2400" dirty="0">
                    <a:latin typeface="UTM Avo" panose="02040603050506020204" pitchFamily="18"/>
                  </a:rPr>
                  <a:t> </a:t>
                </a:r>
                <a:r>
                  <a:rPr lang="en-US" sz="2400" dirty="0" err="1">
                    <a:latin typeface="UTM Avo" panose="02040603050506020204" pitchFamily="18"/>
                  </a:rPr>
                  <a:t>ngày</a:t>
                </a:r>
                <a:r>
                  <a:rPr lang="en-US" sz="2400" dirty="0">
                    <a:latin typeface="UTM Avo" panose="02040603050506020204" pitchFamily="18"/>
                  </a:rPr>
                  <a:t> </a:t>
                </a:r>
                <a:r>
                  <a:rPr lang="en-US" sz="2400" dirty="0" err="1">
                    <a:latin typeface="UTM Avo" panose="02040603050506020204" pitchFamily="18"/>
                  </a:rPr>
                  <a:t>thứ</a:t>
                </a:r>
                <a:r>
                  <a:rPr lang="en-US" sz="2400" dirty="0">
                    <a:latin typeface="UTM Avo" panose="02040603050506020204" pitchFamily="18"/>
                  </a:rPr>
                  <a:t> </a:t>
                </a:r>
                <a:r>
                  <a:rPr lang="en-US" sz="2400" dirty="0" err="1">
                    <a:latin typeface="UTM Avo" panose="02040603050506020204" pitchFamily="18"/>
                  </a:rPr>
                  <a:t>hai</a:t>
                </a:r>
                <a:r>
                  <a:rPr lang="en-US" sz="2400" dirty="0">
                    <a:latin typeface="UTM Avo" panose="02040603050506020204" pitchFamily="18"/>
                  </a:rPr>
                  <a:t> </a:t>
                </a:r>
                <a:r>
                  <a:rPr lang="en-US" sz="2400" dirty="0" err="1">
                    <a:latin typeface="UTM Avo" panose="02040603050506020204" pitchFamily="18"/>
                  </a:rPr>
                  <a:t>số</a:t>
                </a:r>
                <a:r>
                  <a:rPr lang="en-US" sz="2400" dirty="0">
                    <a:latin typeface="UTM Avo" panose="02040603050506020204" pitchFamily="18"/>
                  </a:rPr>
                  <a:t> </a:t>
                </a:r>
                <a:r>
                  <a:rPr lang="en-US" sz="2400" dirty="0" err="1">
                    <a:latin typeface="UTM Avo" panose="02040603050506020204" pitchFamily="18"/>
                  </a:rPr>
                  <a:t>phần</a:t>
                </a:r>
                <a:r>
                  <a:rPr lang="en-US" sz="2400" dirty="0">
                    <a:latin typeface="UTM Avo" panose="02040603050506020204" pitchFamily="18"/>
                  </a:rPr>
                  <a:t> </a:t>
                </a:r>
                <a:r>
                  <a:rPr lang="en-US" sz="2400" dirty="0" err="1">
                    <a:latin typeface="UTM Avo" panose="02040603050506020204" pitchFamily="18"/>
                  </a:rPr>
                  <a:t>đoạn</a:t>
                </a:r>
                <a:r>
                  <a:rPr lang="en-US" sz="2400" dirty="0">
                    <a:latin typeface="UTM Avo" panose="02040603050506020204" pitchFamily="18"/>
                  </a:rPr>
                  <a:t> </a:t>
                </a:r>
                <a:r>
                  <a:rPr lang="en-US" sz="2400" dirty="0" err="1">
                    <a:latin typeface="UTM Avo" panose="02040603050506020204" pitchFamily="18"/>
                  </a:rPr>
                  <a:t>vỉa</a:t>
                </a:r>
                <a:r>
                  <a:rPr lang="en-US" sz="2400" dirty="0">
                    <a:latin typeface="UTM Avo" panose="02040603050506020204" pitchFamily="18"/>
                  </a:rPr>
                  <a:t> </a:t>
                </a:r>
                <a:r>
                  <a:rPr lang="en-US" sz="2400" dirty="0" err="1">
                    <a:latin typeface="UTM Avo" panose="02040603050506020204" pitchFamily="18"/>
                  </a:rPr>
                  <a:t>hè</a:t>
                </a:r>
                <a:r>
                  <a:rPr lang="en-US" sz="2400" dirty="0">
                    <a:latin typeface="UTM Avo" panose="02040603050506020204" pitchFamily="18"/>
                  </a:rPr>
                  <a:t> </a:t>
                </a:r>
                <a:r>
                  <a:rPr lang="en-US" sz="2400" dirty="0" err="1">
                    <a:latin typeface="UTM Avo" panose="02040603050506020204" pitchFamily="18"/>
                  </a:rPr>
                  <a:t>là</a:t>
                </a:r>
                <a:r>
                  <a:rPr lang="en-US" sz="2400" dirty="0">
                    <a:latin typeface="UTM Avo" panose="02040603050506020204" pitchFamily="18"/>
                  </a:rPr>
                  <a:t>: </a:t>
                </a:r>
              </a:p>
              <a:p>
                <a:pPr algn="ctr">
                  <a:lnSpc>
                    <a:spcPct val="150000"/>
                  </a:lnSpc>
                </a:pPr>
                <a14:m>
                  <m:oMath xmlns:m="http://schemas.openxmlformats.org/officeDocument/2006/math">
                    <m:f>
                      <m:fPr>
                        <m:ctrlPr>
                          <a:rPr lang="en-US" sz="2400" i="1">
                            <a:latin typeface="Cambria Math" panose="02040503050406030204" pitchFamily="18" charset="0"/>
                          </a:rPr>
                        </m:ctrlPr>
                      </m:fPr>
                      <m:num>
                        <m:r>
                          <m:rPr>
                            <m:nor/>
                          </m:rPr>
                          <a:rPr lang="en-US" sz="2400" i="0">
                            <a:latin typeface="UTM Avo" panose="02040603050506020204" pitchFamily="18" charset="0"/>
                          </a:rPr>
                          <m:t>2</m:t>
                        </m:r>
                      </m:num>
                      <m:den>
                        <m:r>
                          <m:rPr>
                            <m:nor/>
                          </m:rPr>
                          <a:rPr lang="en-US" sz="2400" i="0">
                            <a:latin typeface="UTM Avo" panose="02040603050506020204" pitchFamily="18" charset="0"/>
                          </a:rPr>
                          <m:t>3</m:t>
                        </m:r>
                      </m:den>
                    </m:f>
                    <m:r>
                      <a:rPr lang="en-US" sz="2400" i="1">
                        <a:latin typeface="Cambria Math" panose="02040503050406030204" pitchFamily="18" charset="0"/>
                      </a:rPr>
                      <m:t>−</m:t>
                    </m:r>
                    <m:f>
                      <m:fPr>
                        <m:ctrlPr>
                          <a:rPr lang="en-US" sz="2400" i="1">
                            <a:latin typeface="Cambria Math" panose="02040503050406030204" pitchFamily="18" charset="0"/>
                          </a:rPr>
                        </m:ctrlPr>
                      </m:fPr>
                      <m:num>
                        <m:r>
                          <m:rPr>
                            <m:nor/>
                          </m:rPr>
                          <a:rPr lang="en-US" sz="2400" i="0">
                            <a:latin typeface="UTM Avo" panose="02040603050506020204" pitchFamily="18" charset="0"/>
                          </a:rPr>
                          <m:t>1</m:t>
                        </m:r>
                      </m:num>
                      <m:den>
                        <m:r>
                          <m:rPr>
                            <m:nor/>
                          </m:rPr>
                          <a:rPr lang="en-US" sz="2400" i="0">
                            <a:latin typeface="UTM Avo" panose="02040603050506020204" pitchFamily="18" charset="0"/>
                          </a:rPr>
                          <m:t>6</m:t>
                        </m:r>
                      </m:den>
                    </m:f>
                    <m:r>
                      <a:rPr lang="en-US" sz="2400" b="0" i="1" smtClean="0">
                        <a:latin typeface="Cambria Math" panose="02040503050406030204" pitchFamily="18" charset="0"/>
                      </a:rPr>
                      <m:t> </m:t>
                    </m:r>
                    <m:r>
                      <m:rPr>
                        <m:nor/>
                      </m:rPr>
                      <a:rPr lang="en-US" sz="2400" i="0">
                        <a:latin typeface="UTM Avo" panose="02040603050506020204" pitchFamily="18" charset="0"/>
                      </a:rPr>
                      <m:t>= </m:t>
                    </m:r>
                    <m:f>
                      <m:fPr>
                        <m:ctrlPr>
                          <a:rPr lang="en-US" sz="2400" i="1">
                            <a:latin typeface="Cambria Math" panose="02040503050406030204" pitchFamily="18" charset="0"/>
                          </a:rPr>
                        </m:ctrlPr>
                      </m:fPr>
                      <m:num>
                        <m:r>
                          <m:rPr>
                            <m:nor/>
                          </m:rPr>
                          <a:rPr lang="en-US" sz="2400" i="0">
                            <a:latin typeface="UTM Avo" panose="02040603050506020204" pitchFamily="18" charset="0"/>
                          </a:rPr>
                          <m:t>1</m:t>
                        </m:r>
                      </m:num>
                      <m:den>
                        <m:r>
                          <m:rPr>
                            <m:nor/>
                          </m:rPr>
                          <a:rPr lang="en-US" sz="2400" i="0">
                            <a:latin typeface="UTM Avo" panose="02040603050506020204" pitchFamily="18" charset="0"/>
                          </a:rPr>
                          <m:t>2</m:t>
                        </m:r>
                      </m:den>
                    </m:f>
                  </m:oMath>
                </a14:m>
                <a:r>
                  <a:rPr lang="en-US" sz="2400" dirty="0">
                    <a:latin typeface="UTM Avo" panose="02040603050506020204" pitchFamily="18"/>
                  </a:rPr>
                  <a:t>  (</a:t>
                </a:r>
                <a:r>
                  <a:rPr lang="en-US" sz="2400" dirty="0" err="1">
                    <a:latin typeface="UTM Avo" panose="02040603050506020204" pitchFamily="18"/>
                  </a:rPr>
                  <a:t>đoạn</a:t>
                </a:r>
                <a:r>
                  <a:rPr lang="en-US" sz="2400" dirty="0">
                    <a:latin typeface="UTM Avo" panose="02040603050506020204" pitchFamily="18"/>
                  </a:rPr>
                  <a:t> </a:t>
                </a:r>
                <a:r>
                  <a:rPr lang="en-US" sz="2400" dirty="0" err="1">
                    <a:latin typeface="UTM Avo" panose="02040603050506020204" pitchFamily="18"/>
                  </a:rPr>
                  <a:t>vỉa</a:t>
                </a:r>
                <a:r>
                  <a:rPr lang="en-US" sz="2400" dirty="0">
                    <a:latin typeface="UTM Avo" panose="02040603050506020204" pitchFamily="18"/>
                  </a:rPr>
                  <a:t> </a:t>
                </a:r>
                <a:r>
                  <a:rPr lang="en-US" sz="2400" dirty="0" err="1">
                    <a:latin typeface="UTM Avo" panose="02040603050506020204" pitchFamily="18"/>
                  </a:rPr>
                  <a:t>hè</a:t>
                </a:r>
                <a:r>
                  <a:rPr lang="en-US" sz="2400" dirty="0">
                    <a:latin typeface="UTM Avo" panose="02040603050506020204" pitchFamily="18"/>
                  </a:rPr>
                  <a:t>)</a:t>
                </a:r>
              </a:p>
              <a:p>
                <a:pPr algn="ctr">
                  <a:lnSpc>
                    <a:spcPct val="150000"/>
                  </a:lnSpc>
                </a:pPr>
                <a:r>
                  <a:rPr lang="en-US" sz="2400" dirty="0" err="1">
                    <a:latin typeface="UTM Avo" panose="02040603050506020204" pitchFamily="18"/>
                  </a:rPr>
                  <a:t>Đáp</a:t>
                </a:r>
                <a:r>
                  <a:rPr lang="en-US" sz="2400" dirty="0">
                    <a:latin typeface="UTM Avo" panose="02040603050506020204" pitchFamily="18"/>
                  </a:rPr>
                  <a:t> </a:t>
                </a:r>
                <a:r>
                  <a:rPr lang="en-US" sz="2400" dirty="0" err="1">
                    <a:latin typeface="UTM Avo" panose="02040603050506020204" pitchFamily="18"/>
                  </a:rPr>
                  <a:t>số</a:t>
                </a:r>
                <a:r>
                  <a:rPr lang="en-US" sz="2400" dirty="0">
                    <a:latin typeface="UTM Avo" panose="02040603050506020204" pitchFamily="18"/>
                  </a:rPr>
                  <a:t>:  </a:t>
                </a:r>
                <a14:m>
                  <m:oMath xmlns:m="http://schemas.openxmlformats.org/officeDocument/2006/math">
                    <m:f>
                      <m:fPr>
                        <m:ctrlPr>
                          <a:rPr lang="en-US" sz="2400" i="1">
                            <a:latin typeface="Cambria Math" panose="02040503050406030204" pitchFamily="18" charset="0"/>
                          </a:rPr>
                        </m:ctrlPr>
                      </m:fPr>
                      <m:num>
                        <m:r>
                          <m:rPr>
                            <m:nor/>
                          </m:rPr>
                          <a:rPr lang="en-US" sz="2400" i="0">
                            <a:latin typeface="UTM Avo" panose="02040603050506020204" pitchFamily="18" charset="0"/>
                          </a:rPr>
                          <m:t>1</m:t>
                        </m:r>
                      </m:num>
                      <m:den>
                        <m:r>
                          <m:rPr>
                            <m:nor/>
                          </m:rPr>
                          <a:rPr lang="en-US" sz="2400" i="0">
                            <a:latin typeface="UTM Avo" panose="02040603050506020204" pitchFamily="18" charset="0"/>
                          </a:rPr>
                          <m:t>2</m:t>
                        </m:r>
                      </m:den>
                    </m:f>
                  </m:oMath>
                </a14:m>
                <a:r>
                  <a:rPr lang="en-US" sz="2400" dirty="0">
                    <a:latin typeface="UTM Avo" panose="02040603050506020204" pitchFamily="18" charset="0"/>
                  </a:rPr>
                  <a:t>  </a:t>
                </a:r>
                <a:r>
                  <a:rPr lang="en-US" sz="2400" dirty="0" err="1">
                    <a:latin typeface="UTM Avo" panose="02040603050506020204" pitchFamily="18"/>
                  </a:rPr>
                  <a:t>đoạn</a:t>
                </a:r>
                <a:r>
                  <a:rPr lang="en-US" sz="2400" dirty="0">
                    <a:latin typeface="UTM Avo" panose="02040603050506020204" pitchFamily="18"/>
                  </a:rPr>
                  <a:t> </a:t>
                </a:r>
                <a:r>
                  <a:rPr lang="en-US" sz="2400" dirty="0" err="1">
                    <a:latin typeface="UTM Avo" panose="02040603050506020204" pitchFamily="18"/>
                  </a:rPr>
                  <a:t>vỉa</a:t>
                </a:r>
                <a:r>
                  <a:rPr lang="en-US" sz="2400" dirty="0">
                    <a:latin typeface="UTM Avo" panose="02040603050506020204" pitchFamily="18"/>
                  </a:rPr>
                  <a:t> </a:t>
                </a:r>
                <a:r>
                  <a:rPr lang="en-US" sz="2400" dirty="0" err="1">
                    <a:latin typeface="UTM Avo" panose="02040603050506020204" pitchFamily="18"/>
                  </a:rPr>
                  <a:t>hè</a:t>
                </a:r>
                <a:r>
                  <a:rPr lang="en-US" sz="2400" dirty="0">
                    <a:latin typeface="UTM Avo" panose="02040603050506020204" pitchFamily="18"/>
                  </a:rPr>
                  <a:t>.</a:t>
                </a:r>
                <a:endParaRPr lang="en-US" sz="2400" dirty="0">
                  <a:latin typeface="UTM Avo" panose="02040603050506020204" pitchFamily="18"/>
                  <a:ea typeface="Calibri"/>
                  <a:cs typeface="Times New Roman"/>
                </a:endParaRPr>
              </a:p>
            </p:txBody>
          </p:sp>
        </mc:Choice>
        <mc:Fallback xmlns="">
          <p:sp>
            <p:nvSpPr>
              <p:cNvPr id="9" name="Rectangle 8">
                <a:extLst>
                  <a:ext uri="{FF2B5EF4-FFF2-40B4-BE49-F238E27FC236}">
                    <a16:creationId xmlns:a16="http://schemas.microsoft.com/office/drawing/2014/main" id="{988C35FF-FE76-F1FC-1C92-6EEB85660EA3}"/>
                  </a:ext>
                </a:extLst>
              </p:cNvPr>
              <p:cNvSpPr>
                <a:spLocks noRot="1" noChangeAspect="1" noMove="1" noResize="1" noEditPoints="1" noAdjustHandles="1" noChangeArrowheads="1" noChangeShapeType="1" noTextEdit="1"/>
              </p:cNvSpPr>
              <p:nvPr/>
            </p:nvSpPr>
            <p:spPr>
              <a:xfrm>
                <a:off x="533400" y="4409140"/>
                <a:ext cx="11125200" cy="2461187"/>
              </a:xfrm>
              <a:prstGeom prst="rect">
                <a:avLst/>
              </a:prstGeom>
              <a:blipFill>
                <a:blip r:embed="rId4"/>
                <a:stretch>
                  <a:fillRect r="-384" b="-248"/>
                </a:stretch>
              </a:blipFill>
            </p:spPr>
            <p:txBody>
              <a:bodyPr/>
              <a:lstStyle/>
              <a:p>
                <a:r>
                  <a:rPr lang="en-US">
                    <a:noFill/>
                  </a:rPr>
                  <a:t> </a:t>
                </a:r>
              </a:p>
            </p:txBody>
          </p:sp>
        </mc:Fallback>
      </mc:AlternateContent>
    </p:spTree>
    <p:extLst>
      <p:ext uri="{BB962C8B-B14F-4D97-AF65-F5344CB8AC3E}">
        <p14:creationId xmlns:p14="http://schemas.microsoft.com/office/powerpoint/2010/main" val="248650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9F8714-69D0-F6CA-CD3E-A6018BEC757D}"/>
              </a:ext>
            </a:extLst>
          </p:cNvPr>
          <p:cNvSpPr/>
          <p:nvPr/>
        </p:nvSpPr>
        <p:spPr>
          <a:xfrm>
            <a:off x="4224333" y="944207"/>
            <a:ext cx="3743333" cy="654731"/>
          </a:xfrm>
          <a:prstGeom prst="rect">
            <a:avLst/>
          </a:prstGeom>
        </p:spPr>
        <p:txBody>
          <a:bodyPr wrap="none">
            <a:spAutoFit/>
          </a:bodyPr>
          <a:lstStyle/>
          <a:p>
            <a:pPr algn="ctr" defTabSz="609630">
              <a:lnSpc>
                <a:spcPct val="150000"/>
              </a:lnSpc>
              <a:buFont typeface="Arial"/>
              <a:buNone/>
              <a:defRPr/>
            </a:pPr>
            <a:r>
              <a:rPr lang="en-US" sz="2800" b="1" kern="0" dirty="0">
                <a:solidFill>
                  <a:srgbClr val="262624"/>
                </a:solidFill>
                <a:latin typeface="UTM Avo" panose="02040603050506020204" pitchFamily="18"/>
                <a:cs typeface="Arial"/>
                <a:sym typeface="Arial"/>
              </a:rPr>
              <a:t>CỦNG CỐ, DẶN DÒ</a:t>
            </a:r>
          </a:p>
        </p:txBody>
      </p:sp>
      <p:sp>
        <p:nvSpPr>
          <p:cNvPr id="3" name="Rounded Rectangle 2">
            <a:extLst>
              <a:ext uri="{FF2B5EF4-FFF2-40B4-BE49-F238E27FC236}">
                <a16:creationId xmlns:a16="http://schemas.microsoft.com/office/drawing/2014/main" id="{415DD246-9CC3-9238-229A-476382D9D1C4}"/>
              </a:ext>
            </a:extLst>
          </p:cNvPr>
          <p:cNvSpPr/>
          <p:nvPr/>
        </p:nvSpPr>
        <p:spPr>
          <a:xfrm>
            <a:off x="2913528" y="1913964"/>
            <a:ext cx="6364941" cy="1725707"/>
          </a:xfrm>
          <a:custGeom>
            <a:avLst/>
            <a:gdLst>
              <a:gd name="connsiteX0" fmla="*/ 0 w 6364941"/>
              <a:gd name="connsiteY0" fmla="*/ 287624 h 1725707"/>
              <a:gd name="connsiteX1" fmla="*/ 287624 w 6364941"/>
              <a:gd name="connsiteY1" fmla="*/ 0 h 1725707"/>
              <a:gd name="connsiteX2" fmla="*/ 6077317 w 6364941"/>
              <a:gd name="connsiteY2" fmla="*/ 0 h 1725707"/>
              <a:gd name="connsiteX3" fmla="*/ 6364941 w 6364941"/>
              <a:gd name="connsiteY3" fmla="*/ 287624 h 1725707"/>
              <a:gd name="connsiteX4" fmla="*/ 6364941 w 6364941"/>
              <a:gd name="connsiteY4" fmla="*/ 1438083 h 1725707"/>
              <a:gd name="connsiteX5" fmla="*/ 6077317 w 6364941"/>
              <a:gd name="connsiteY5" fmla="*/ 1725707 h 1725707"/>
              <a:gd name="connsiteX6" fmla="*/ 287624 w 6364941"/>
              <a:gd name="connsiteY6" fmla="*/ 1725707 h 1725707"/>
              <a:gd name="connsiteX7" fmla="*/ 0 w 6364941"/>
              <a:gd name="connsiteY7" fmla="*/ 1438083 h 1725707"/>
              <a:gd name="connsiteX8" fmla="*/ 0 w 6364941"/>
              <a:gd name="connsiteY8" fmla="*/ 287624 h 17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941" h="1725707" extrusionOk="0">
                <a:moveTo>
                  <a:pt x="0" y="287624"/>
                </a:moveTo>
                <a:cubicBezTo>
                  <a:pt x="-20921" y="115870"/>
                  <a:pt x="101719" y="10154"/>
                  <a:pt x="287624" y="0"/>
                </a:cubicBezTo>
                <a:cubicBezTo>
                  <a:pt x="2164292" y="132882"/>
                  <a:pt x="3502341" y="-84951"/>
                  <a:pt x="6077317" y="0"/>
                </a:cubicBezTo>
                <a:cubicBezTo>
                  <a:pt x="6214033" y="21615"/>
                  <a:pt x="6359907" y="156601"/>
                  <a:pt x="6364941" y="287624"/>
                </a:cubicBezTo>
                <a:cubicBezTo>
                  <a:pt x="6339883" y="769904"/>
                  <a:pt x="6422444" y="1169164"/>
                  <a:pt x="6364941" y="1438083"/>
                </a:cubicBezTo>
                <a:cubicBezTo>
                  <a:pt x="6386660" y="1599510"/>
                  <a:pt x="6239250" y="1719363"/>
                  <a:pt x="6077317" y="1725707"/>
                </a:cubicBezTo>
                <a:cubicBezTo>
                  <a:pt x="5124229" y="1813346"/>
                  <a:pt x="1705160" y="1653028"/>
                  <a:pt x="287624" y="1725707"/>
                </a:cubicBezTo>
                <a:cubicBezTo>
                  <a:pt x="128295" y="1721136"/>
                  <a:pt x="-2483" y="1600384"/>
                  <a:pt x="0" y="1438083"/>
                </a:cubicBezTo>
                <a:cubicBezTo>
                  <a:pt x="-102789" y="1275073"/>
                  <a:pt x="-31003" y="820070"/>
                  <a:pt x="0" y="287624"/>
                </a:cubicBezTo>
                <a:close/>
              </a:path>
            </a:pathLst>
          </a:custGeom>
          <a:noFill/>
          <a:ln w="38100">
            <a:solidFill>
              <a:schemeClr val="accent2">
                <a:lumMod val="60000"/>
                <a:lumOff val="40000"/>
              </a:schemeClr>
            </a:solidFill>
            <a:prstDash val="dash"/>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rgbClr val="000000"/>
                </a:solidFill>
                <a:latin typeface="UTM Avo" panose="02040603050506020204" pitchFamily="18"/>
              </a:rPr>
              <a:t>Qua bài học hôm nay, em học được những gì?</a:t>
            </a:r>
            <a:endParaRPr lang="en-VN" sz="2400" dirty="0">
              <a:latin typeface="UTM Avo" panose="02040603050506020204" pitchFamily="18"/>
            </a:endParaRPr>
          </a:p>
        </p:txBody>
      </p:sp>
      <p:sp>
        <p:nvSpPr>
          <p:cNvPr id="4" name="Rounded Rectangle 3">
            <a:extLst>
              <a:ext uri="{FF2B5EF4-FFF2-40B4-BE49-F238E27FC236}">
                <a16:creationId xmlns:a16="http://schemas.microsoft.com/office/drawing/2014/main" id="{C9728071-8C20-5BD3-51EB-C44B61478028}"/>
              </a:ext>
            </a:extLst>
          </p:cNvPr>
          <p:cNvSpPr/>
          <p:nvPr/>
        </p:nvSpPr>
        <p:spPr>
          <a:xfrm>
            <a:off x="2913527" y="3954697"/>
            <a:ext cx="6364941" cy="1959096"/>
          </a:xfrm>
          <a:custGeom>
            <a:avLst/>
            <a:gdLst>
              <a:gd name="connsiteX0" fmla="*/ 0 w 6364941"/>
              <a:gd name="connsiteY0" fmla="*/ 326523 h 1959096"/>
              <a:gd name="connsiteX1" fmla="*/ 326523 w 6364941"/>
              <a:gd name="connsiteY1" fmla="*/ 0 h 1959096"/>
              <a:gd name="connsiteX2" fmla="*/ 6038418 w 6364941"/>
              <a:gd name="connsiteY2" fmla="*/ 0 h 1959096"/>
              <a:gd name="connsiteX3" fmla="*/ 6364941 w 6364941"/>
              <a:gd name="connsiteY3" fmla="*/ 326523 h 1959096"/>
              <a:gd name="connsiteX4" fmla="*/ 6364941 w 6364941"/>
              <a:gd name="connsiteY4" fmla="*/ 1632573 h 1959096"/>
              <a:gd name="connsiteX5" fmla="*/ 6038418 w 6364941"/>
              <a:gd name="connsiteY5" fmla="*/ 1959096 h 1959096"/>
              <a:gd name="connsiteX6" fmla="*/ 326523 w 6364941"/>
              <a:gd name="connsiteY6" fmla="*/ 1959096 h 1959096"/>
              <a:gd name="connsiteX7" fmla="*/ 0 w 6364941"/>
              <a:gd name="connsiteY7" fmla="*/ 1632573 h 1959096"/>
              <a:gd name="connsiteX8" fmla="*/ 0 w 6364941"/>
              <a:gd name="connsiteY8" fmla="*/ 326523 h 195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941" h="1959096" extrusionOk="0">
                <a:moveTo>
                  <a:pt x="0" y="326523"/>
                </a:moveTo>
                <a:cubicBezTo>
                  <a:pt x="-20788" y="133366"/>
                  <a:pt x="123284" y="8597"/>
                  <a:pt x="326523" y="0"/>
                </a:cubicBezTo>
                <a:cubicBezTo>
                  <a:pt x="1457467" y="132882"/>
                  <a:pt x="5383414" y="-84951"/>
                  <a:pt x="6038418" y="0"/>
                </a:cubicBezTo>
                <a:cubicBezTo>
                  <a:pt x="6200920" y="17414"/>
                  <a:pt x="6362737" y="158372"/>
                  <a:pt x="6364941" y="326523"/>
                </a:cubicBezTo>
                <a:cubicBezTo>
                  <a:pt x="6371678" y="527221"/>
                  <a:pt x="6331582" y="1447306"/>
                  <a:pt x="6364941" y="1632573"/>
                </a:cubicBezTo>
                <a:cubicBezTo>
                  <a:pt x="6396951" y="1816704"/>
                  <a:pt x="6221902" y="1952613"/>
                  <a:pt x="6038418" y="1959096"/>
                </a:cubicBezTo>
                <a:cubicBezTo>
                  <a:pt x="4510991" y="2046735"/>
                  <a:pt x="1734324" y="1886417"/>
                  <a:pt x="326523" y="1959096"/>
                </a:cubicBezTo>
                <a:cubicBezTo>
                  <a:pt x="143505" y="1933498"/>
                  <a:pt x="-10237" y="1827133"/>
                  <a:pt x="0" y="1632573"/>
                </a:cubicBezTo>
                <a:cubicBezTo>
                  <a:pt x="83471" y="996830"/>
                  <a:pt x="70281" y="887206"/>
                  <a:pt x="0" y="326523"/>
                </a:cubicBezTo>
                <a:close/>
              </a:path>
            </a:pathLst>
          </a:custGeom>
          <a:noFill/>
          <a:ln w="38100">
            <a:solidFill>
              <a:schemeClr val="accent2">
                <a:lumMod val="60000"/>
                <a:lumOff val="40000"/>
              </a:schemeClr>
            </a:solidFill>
            <a:prstDash val="dash"/>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a:rPr>
              <a:t>Muốn</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trừ</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hai</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phân</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số</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khác</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mẫu</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số</a:t>
            </a:r>
            <a:r>
              <a:rPr lang="en-US" sz="2400" dirty="0">
                <a:solidFill>
                  <a:schemeClr val="tx1"/>
                </a:solidFill>
                <a:latin typeface="UTM Avo" panose="02040603050506020204" pitchFamily="18"/>
              </a:rPr>
              <a:t> ta </a:t>
            </a:r>
            <a:r>
              <a:rPr lang="en-US" sz="2400" dirty="0" err="1">
                <a:solidFill>
                  <a:schemeClr val="tx1"/>
                </a:solidFill>
                <a:latin typeface="UTM Avo" panose="02040603050506020204" pitchFamily="18"/>
              </a:rPr>
              <a:t>làm</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thế</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nào</a:t>
            </a:r>
            <a:r>
              <a:rPr lang="en-US" sz="2400" dirty="0">
                <a:solidFill>
                  <a:schemeClr val="tx1"/>
                </a:solidFill>
                <a:latin typeface="UTM Avo" panose="02040603050506020204" pitchFamily="18"/>
              </a:rPr>
              <a:t>?</a:t>
            </a:r>
          </a:p>
        </p:txBody>
      </p:sp>
    </p:spTree>
    <p:extLst>
      <p:ext uri="{BB962C8B-B14F-4D97-AF65-F5344CB8AC3E}">
        <p14:creationId xmlns:p14="http://schemas.microsoft.com/office/powerpoint/2010/main" val="202056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F6A07BD-89C4-13E6-9654-65CBC331C607}"/>
              </a:ext>
            </a:extLst>
          </p:cNvPr>
          <p:cNvGrpSpPr/>
          <p:nvPr/>
        </p:nvGrpSpPr>
        <p:grpSpPr>
          <a:xfrm>
            <a:off x="4727728" y="3010718"/>
            <a:ext cx="2736543" cy="1674349"/>
            <a:chOff x="309542" y="967667"/>
            <a:chExt cx="2878585" cy="1674349"/>
          </a:xfrm>
        </p:grpSpPr>
        <p:pic>
          <p:nvPicPr>
            <p:cNvPr id="6" name="Picture 5">
              <a:hlinkClick r:id="rId3"/>
              <a:extLst>
                <a:ext uri="{FF2B5EF4-FFF2-40B4-BE49-F238E27FC236}">
                  <a16:creationId xmlns:a16="http://schemas.microsoft.com/office/drawing/2014/main" id="{704C1058-4885-DC11-C850-50416D6CA1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7" name="TextBox 6">
              <a:extLst>
                <a:ext uri="{FF2B5EF4-FFF2-40B4-BE49-F238E27FC236}">
                  <a16:creationId xmlns:a16="http://schemas.microsoft.com/office/drawing/2014/main" id="{47FAEADD-9A7E-AEAE-ACB7-7CDBC344682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43696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BBE123-7EB7-F8EF-FE93-08EE980BC898}"/>
              </a:ext>
            </a:extLst>
          </p:cNvPr>
          <p:cNvGrpSpPr/>
          <p:nvPr/>
        </p:nvGrpSpPr>
        <p:grpSpPr>
          <a:xfrm>
            <a:off x="4727728" y="3010718"/>
            <a:ext cx="2736543" cy="1674349"/>
            <a:chOff x="309542" y="967667"/>
            <a:chExt cx="2878585" cy="1674349"/>
          </a:xfrm>
        </p:grpSpPr>
        <p:pic>
          <p:nvPicPr>
            <p:cNvPr id="5" name="Picture 4">
              <a:hlinkClick r:id="rId3"/>
              <a:extLst>
                <a:ext uri="{FF2B5EF4-FFF2-40B4-BE49-F238E27FC236}">
                  <a16:creationId xmlns:a16="http://schemas.microsoft.com/office/drawing/2014/main" id="{DA91DD1F-EB0A-557A-8651-452737B26B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6" name="TextBox 5">
              <a:extLst>
                <a:ext uri="{FF2B5EF4-FFF2-40B4-BE49-F238E27FC236}">
                  <a16:creationId xmlns:a16="http://schemas.microsoft.com/office/drawing/2014/main" id="{3766EB6B-D8B5-EFF5-94FA-80BE38D6C2C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842772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576;p36">
            <a:extLst>
              <a:ext uri="{FF2B5EF4-FFF2-40B4-BE49-F238E27FC236}">
                <a16:creationId xmlns:a16="http://schemas.microsoft.com/office/drawing/2014/main" id="{9840E697-2FE1-9B43-FB77-638614226479}"/>
              </a:ext>
            </a:extLst>
          </p:cNvPr>
          <p:cNvSpPr txBox="1">
            <a:spLocks/>
          </p:cNvSpPr>
          <p:nvPr/>
        </p:nvSpPr>
        <p:spPr>
          <a:xfrm>
            <a:off x="959939" y="2080821"/>
            <a:ext cx="1706800" cy="1219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atrick Hand"/>
              <a:buNone/>
              <a:defRPr sz="8800"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2pPr>
            <a:lvl3pPr marR="0" lvl="2"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3pPr>
            <a:lvl4pPr marR="0" lvl="3"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4pPr>
            <a:lvl5pPr marR="0" lvl="4"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5pPr>
            <a:lvl6pPr marR="0" lvl="5"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6pPr>
            <a:lvl7pPr marR="0" lvl="6"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7pPr>
            <a:lvl8pPr marR="0" lvl="7"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8pPr>
            <a:lvl9pPr marR="0" lvl="8"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9pPr>
          </a:lstStyle>
          <a:p>
            <a:pPr marL="0" marR="0" lvl="0" indent="0" algn="l" defTabSz="914400" rtl="0" eaLnBrk="1" fontAlgn="auto" latinLnBrk="0" hangingPunct="1">
              <a:lnSpc>
                <a:spcPct val="100000"/>
              </a:lnSpc>
              <a:spcBef>
                <a:spcPts val="0"/>
              </a:spcBef>
              <a:spcAft>
                <a:spcPts val="0"/>
              </a:spcAft>
              <a:buClr>
                <a:srgbClr val="191919"/>
              </a:buClr>
              <a:buSzPts val="3000"/>
              <a:buFont typeface="Patrick Hand"/>
              <a:buNone/>
              <a:tabLst/>
              <a:defRPr/>
            </a:pPr>
            <a:r>
              <a:rPr kumimoji="0" lang="en" sz="8000" b="1" i="0" u="none" strike="noStrike" kern="0" cap="none" spc="0" normalizeH="0" baseline="0" noProof="0" dirty="0">
                <a:ln>
                  <a:noFill/>
                </a:ln>
                <a:solidFill>
                  <a:srgbClr val="22B3C6"/>
                </a:solidFill>
                <a:effectLst/>
                <a:uLnTx/>
                <a:uFillTx/>
                <a:latin typeface="UTM Avo" panose="02040603050506020204" pitchFamily="18"/>
                <a:sym typeface="Patrick Hand"/>
              </a:rPr>
              <a:t>01</a:t>
            </a:r>
          </a:p>
        </p:txBody>
      </p:sp>
      <p:sp>
        <p:nvSpPr>
          <p:cNvPr id="9" name="Google Shape;577;p36">
            <a:extLst>
              <a:ext uri="{FF2B5EF4-FFF2-40B4-BE49-F238E27FC236}">
                <a16:creationId xmlns:a16="http://schemas.microsoft.com/office/drawing/2014/main" id="{D3876B94-6DEF-F85A-31E5-E6C8FE4A8DCE}"/>
              </a:ext>
            </a:extLst>
          </p:cNvPr>
          <p:cNvSpPr txBox="1">
            <a:spLocks/>
          </p:cNvSpPr>
          <p:nvPr/>
        </p:nvSpPr>
        <p:spPr>
          <a:xfrm>
            <a:off x="7875437" y="2080821"/>
            <a:ext cx="1706800" cy="1219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atrick Hand"/>
              <a:buNone/>
              <a:defRPr sz="88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2pPr>
            <a:lvl3pPr marR="0" lvl="2"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3pPr>
            <a:lvl4pPr marR="0" lvl="3"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4pPr>
            <a:lvl5pPr marR="0" lvl="4"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5pPr>
            <a:lvl6pPr marR="0" lvl="5"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6pPr>
            <a:lvl7pPr marR="0" lvl="6"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7pPr>
            <a:lvl8pPr marR="0" lvl="7"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8pPr>
            <a:lvl9pPr marR="0" lvl="8"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9pPr>
          </a:lstStyle>
          <a:p>
            <a:pPr marL="0" marR="0" lvl="0" indent="0" algn="l" defTabSz="914400" rtl="0" eaLnBrk="1" fontAlgn="auto" latinLnBrk="0" hangingPunct="1">
              <a:lnSpc>
                <a:spcPct val="100000"/>
              </a:lnSpc>
              <a:spcBef>
                <a:spcPts val="0"/>
              </a:spcBef>
              <a:spcAft>
                <a:spcPts val="0"/>
              </a:spcAft>
              <a:buClr>
                <a:srgbClr val="191919"/>
              </a:buClr>
              <a:buSzPts val="3000"/>
              <a:buFont typeface="Patrick Hand"/>
              <a:buNone/>
              <a:tabLst/>
              <a:defRPr/>
            </a:pPr>
            <a:r>
              <a:rPr kumimoji="0" lang="en" sz="8000" b="1" i="0" u="none" strike="noStrike" kern="0" cap="none" spc="0" normalizeH="0" baseline="0" noProof="0" dirty="0">
                <a:ln>
                  <a:noFill/>
                </a:ln>
                <a:solidFill>
                  <a:srgbClr val="9EC144"/>
                </a:solidFill>
                <a:effectLst/>
                <a:uLnTx/>
                <a:uFillTx/>
                <a:latin typeface="UTM Avo" panose="02040603050506020204" pitchFamily="18"/>
                <a:sym typeface="Patrick Hand"/>
              </a:rPr>
              <a:t>03</a:t>
            </a:r>
          </a:p>
        </p:txBody>
      </p:sp>
      <p:sp>
        <p:nvSpPr>
          <p:cNvPr id="10" name="Google Shape;578;p36">
            <a:extLst>
              <a:ext uri="{FF2B5EF4-FFF2-40B4-BE49-F238E27FC236}">
                <a16:creationId xmlns:a16="http://schemas.microsoft.com/office/drawing/2014/main" id="{7DC9709D-CA80-60B5-591B-CD2DA961BC03}"/>
              </a:ext>
            </a:extLst>
          </p:cNvPr>
          <p:cNvSpPr txBox="1">
            <a:spLocks/>
          </p:cNvSpPr>
          <p:nvPr/>
        </p:nvSpPr>
        <p:spPr>
          <a:xfrm>
            <a:off x="4195343" y="2080821"/>
            <a:ext cx="1706800" cy="1219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atrick Hand"/>
              <a:buNone/>
              <a:defRPr sz="8800" b="1" i="0" u="none" strike="noStrike" cap="none">
                <a:solidFill>
                  <a:schemeClr val="lt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2pPr>
            <a:lvl3pPr marR="0" lvl="2"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3pPr>
            <a:lvl4pPr marR="0" lvl="3"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4pPr>
            <a:lvl5pPr marR="0" lvl="4"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5pPr>
            <a:lvl6pPr marR="0" lvl="5"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6pPr>
            <a:lvl7pPr marR="0" lvl="6"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7pPr>
            <a:lvl8pPr marR="0" lvl="7"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8pPr>
            <a:lvl9pPr marR="0" lvl="8" algn="l" rtl="0">
              <a:lnSpc>
                <a:spcPct val="100000"/>
              </a:lnSpc>
              <a:spcBef>
                <a:spcPts val="0"/>
              </a:spcBef>
              <a:spcAft>
                <a:spcPts val="0"/>
              </a:spcAft>
              <a:buClr>
                <a:schemeClr val="dk1"/>
              </a:buClr>
              <a:buSzPts val="3000"/>
              <a:buFont typeface="Patrick Hand"/>
              <a:buNone/>
              <a:defRPr sz="4000" b="1" i="0" u="none" strike="noStrike" cap="none">
                <a:solidFill>
                  <a:schemeClr val="dk1"/>
                </a:solidFill>
                <a:latin typeface="Patrick Hand"/>
                <a:ea typeface="Patrick Hand"/>
                <a:cs typeface="Patrick Hand"/>
                <a:sym typeface="Patrick Hand"/>
              </a:defRPr>
            </a:lvl9pPr>
          </a:lstStyle>
          <a:p>
            <a:pPr marL="0" marR="0" lvl="0" indent="0" algn="l" defTabSz="914400" rtl="0" eaLnBrk="1" fontAlgn="auto" latinLnBrk="0" hangingPunct="1">
              <a:lnSpc>
                <a:spcPct val="100000"/>
              </a:lnSpc>
              <a:spcBef>
                <a:spcPts val="0"/>
              </a:spcBef>
              <a:spcAft>
                <a:spcPts val="0"/>
              </a:spcAft>
              <a:buClr>
                <a:srgbClr val="191919"/>
              </a:buClr>
              <a:buSzPts val="3000"/>
              <a:buFont typeface="Patrick Hand"/>
              <a:buNone/>
              <a:tabLst/>
              <a:defRPr/>
            </a:pPr>
            <a:r>
              <a:rPr kumimoji="0" lang="en" sz="8000" b="1" i="0" u="none" strike="noStrike" kern="0" cap="none" spc="0" normalizeH="0" baseline="0" noProof="0" dirty="0">
                <a:ln>
                  <a:noFill/>
                </a:ln>
                <a:solidFill>
                  <a:srgbClr val="EB805E"/>
                </a:solidFill>
                <a:effectLst/>
                <a:uLnTx/>
                <a:uFillTx/>
                <a:latin typeface="UTM Avo" panose="02040603050506020204" pitchFamily="18"/>
                <a:sym typeface="Patrick Hand"/>
              </a:rPr>
              <a:t>02</a:t>
            </a:r>
          </a:p>
        </p:txBody>
      </p:sp>
      <p:sp>
        <p:nvSpPr>
          <p:cNvPr id="11" name="TextBox 10">
            <a:extLst>
              <a:ext uri="{FF2B5EF4-FFF2-40B4-BE49-F238E27FC236}">
                <a16:creationId xmlns:a16="http://schemas.microsoft.com/office/drawing/2014/main" id="{7B4AF273-9928-E5F0-C3BB-AE8CD5095CE0}"/>
              </a:ext>
            </a:extLst>
          </p:cNvPr>
          <p:cNvSpPr txBox="1"/>
          <p:nvPr/>
        </p:nvSpPr>
        <p:spPr>
          <a:xfrm>
            <a:off x="619539" y="3535101"/>
            <a:ext cx="2387600" cy="1121846"/>
          </a:xfrm>
          <a:prstGeom prst="rect">
            <a:avLst/>
          </a:prstGeom>
          <a:noFill/>
        </p:spPr>
        <p:txBody>
          <a:bodyPr wrap="square" rtlCol="0">
            <a:spAutoFit/>
          </a:bodyPr>
          <a:lstStyle/>
          <a:p>
            <a:pPr algn="ctr">
              <a:lnSpc>
                <a:spcPct val="150000"/>
              </a:lnSpc>
              <a:buClr>
                <a:srgbClr val="000000"/>
              </a:buClr>
              <a:buFont typeface="Arial"/>
              <a:buNone/>
            </a:pPr>
            <a:r>
              <a:rPr lang="en-US" sz="2400" kern="0" dirty="0" err="1">
                <a:solidFill>
                  <a:srgbClr val="000000"/>
                </a:solidFill>
                <a:latin typeface="UTM Avo" panose="02040603050506020204" pitchFamily="18"/>
                <a:cs typeface="Arial"/>
                <a:sym typeface="Arial"/>
              </a:rPr>
              <a:t>Ôn</a:t>
            </a:r>
            <a:r>
              <a:rPr lang="en-US" sz="2400" kern="0" dirty="0">
                <a:solidFill>
                  <a:srgbClr val="000000"/>
                </a:solidFill>
                <a:latin typeface="UTM Avo" panose="02040603050506020204" pitchFamily="18"/>
                <a:cs typeface="Arial"/>
                <a:sym typeface="Arial"/>
              </a:rPr>
              <a:t> </a:t>
            </a:r>
            <a:r>
              <a:rPr lang="en-US" sz="2400" kern="0" dirty="0" err="1">
                <a:solidFill>
                  <a:srgbClr val="000000"/>
                </a:solidFill>
                <a:latin typeface="UTM Avo" panose="02040603050506020204" pitchFamily="18"/>
                <a:cs typeface="Arial"/>
                <a:sym typeface="Arial"/>
              </a:rPr>
              <a:t>tập</a:t>
            </a:r>
            <a:r>
              <a:rPr lang="en-US" sz="2400" kern="0" dirty="0">
                <a:solidFill>
                  <a:srgbClr val="000000"/>
                </a:solidFill>
                <a:latin typeface="UTM Avo" panose="02040603050506020204" pitchFamily="18"/>
                <a:cs typeface="Arial"/>
                <a:sym typeface="Arial"/>
              </a:rPr>
              <a:t> </a:t>
            </a:r>
            <a:r>
              <a:rPr lang="en-US" sz="2400" kern="0" dirty="0" err="1">
                <a:solidFill>
                  <a:srgbClr val="000000"/>
                </a:solidFill>
                <a:latin typeface="UTM Avo" panose="02040603050506020204" pitchFamily="18"/>
                <a:cs typeface="Arial"/>
                <a:sym typeface="Arial"/>
              </a:rPr>
              <a:t>kiến</a:t>
            </a:r>
            <a:r>
              <a:rPr lang="en-US" sz="2400" kern="0" dirty="0">
                <a:solidFill>
                  <a:srgbClr val="000000"/>
                </a:solidFill>
                <a:latin typeface="UTM Avo" panose="02040603050506020204" pitchFamily="18"/>
                <a:cs typeface="Arial"/>
                <a:sym typeface="Arial"/>
              </a:rPr>
              <a:t> </a:t>
            </a:r>
            <a:r>
              <a:rPr lang="en-US" sz="2400" kern="0" dirty="0" err="1">
                <a:solidFill>
                  <a:srgbClr val="000000"/>
                </a:solidFill>
                <a:latin typeface="UTM Avo" panose="02040603050506020204" pitchFamily="18"/>
                <a:cs typeface="Arial"/>
                <a:sym typeface="Arial"/>
              </a:rPr>
              <a:t>thức</a:t>
            </a:r>
            <a:r>
              <a:rPr lang="en-US" sz="2400" kern="0" dirty="0">
                <a:solidFill>
                  <a:srgbClr val="000000"/>
                </a:solidFill>
                <a:latin typeface="UTM Avo" panose="02040603050506020204" pitchFamily="18"/>
                <a:cs typeface="Arial"/>
                <a:sym typeface="Arial"/>
              </a:rPr>
              <a:t> </a:t>
            </a:r>
            <a:r>
              <a:rPr lang="en-US" sz="2400" kern="0" dirty="0" err="1">
                <a:solidFill>
                  <a:srgbClr val="000000"/>
                </a:solidFill>
                <a:latin typeface="UTM Avo" panose="02040603050506020204" pitchFamily="18"/>
                <a:cs typeface="Arial"/>
                <a:sym typeface="Arial"/>
              </a:rPr>
              <a:t>đã</a:t>
            </a:r>
            <a:r>
              <a:rPr lang="en-US" sz="2400" kern="0" dirty="0">
                <a:solidFill>
                  <a:srgbClr val="000000"/>
                </a:solidFill>
                <a:latin typeface="UTM Avo" panose="02040603050506020204" pitchFamily="18"/>
                <a:cs typeface="Arial"/>
                <a:sym typeface="Arial"/>
              </a:rPr>
              <a:t> </a:t>
            </a:r>
            <a:r>
              <a:rPr lang="en-US" sz="2400" kern="0" dirty="0" err="1">
                <a:solidFill>
                  <a:srgbClr val="000000"/>
                </a:solidFill>
                <a:latin typeface="UTM Avo" panose="02040603050506020204" pitchFamily="18"/>
                <a:cs typeface="Arial"/>
                <a:sym typeface="Arial"/>
              </a:rPr>
              <a:t>học</a:t>
            </a:r>
            <a:endParaRPr lang="en-US" sz="2400" kern="0" dirty="0">
              <a:solidFill>
                <a:srgbClr val="000000"/>
              </a:solidFill>
              <a:latin typeface="UTM Avo" panose="02040603050506020204" pitchFamily="18"/>
              <a:cs typeface="Arial"/>
              <a:sym typeface="Arial"/>
            </a:endParaRPr>
          </a:p>
        </p:txBody>
      </p:sp>
      <p:sp>
        <p:nvSpPr>
          <p:cNvPr id="12" name="TextBox 11">
            <a:extLst>
              <a:ext uri="{FF2B5EF4-FFF2-40B4-BE49-F238E27FC236}">
                <a16:creationId xmlns:a16="http://schemas.microsoft.com/office/drawing/2014/main" id="{44E29C11-486E-9FB7-6916-F2062BA95ED0}"/>
              </a:ext>
            </a:extLst>
          </p:cNvPr>
          <p:cNvSpPr txBox="1"/>
          <p:nvPr/>
        </p:nvSpPr>
        <p:spPr>
          <a:xfrm>
            <a:off x="3787955" y="3530196"/>
            <a:ext cx="2521577" cy="1121846"/>
          </a:xfrm>
          <a:prstGeom prst="rect">
            <a:avLst/>
          </a:prstGeom>
          <a:noFill/>
        </p:spPr>
        <p:txBody>
          <a:bodyPr wrap="square" rtlCol="0">
            <a:spAutoFit/>
          </a:bodyPr>
          <a:lstStyle/>
          <a:p>
            <a:pPr algn="ctr">
              <a:lnSpc>
                <a:spcPct val="150000"/>
              </a:lnSpc>
              <a:buClr>
                <a:srgbClr val="000000"/>
              </a:buClr>
              <a:buFont typeface="Arial"/>
              <a:buNone/>
            </a:pPr>
            <a:r>
              <a:rPr lang="en-US" sz="2400" kern="0" dirty="0">
                <a:solidFill>
                  <a:srgbClr val="000000"/>
                </a:solidFill>
                <a:latin typeface="UTM Avo" panose="02040603050506020204" pitchFamily="18"/>
                <a:cs typeface="Arial"/>
                <a:sym typeface="Arial"/>
              </a:rPr>
              <a:t>Hoàn </a:t>
            </a:r>
            <a:r>
              <a:rPr lang="en-US" sz="2400" kern="0" dirty="0" err="1">
                <a:solidFill>
                  <a:srgbClr val="000000"/>
                </a:solidFill>
                <a:latin typeface="UTM Avo" panose="02040603050506020204" pitchFamily="18"/>
                <a:cs typeface="Arial"/>
                <a:sym typeface="Arial"/>
              </a:rPr>
              <a:t>thành</a:t>
            </a:r>
            <a:r>
              <a:rPr lang="en-US" sz="2400" kern="0" dirty="0">
                <a:solidFill>
                  <a:srgbClr val="000000"/>
                </a:solidFill>
                <a:latin typeface="UTM Avo" panose="02040603050506020204" pitchFamily="18"/>
                <a:cs typeface="Arial"/>
                <a:sym typeface="Arial"/>
              </a:rPr>
              <a:t> </a:t>
            </a:r>
            <a:r>
              <a:rPr lang="en-US" sz="2400" kern="0" dirty="0" err="1">
                <a:solidFill>
                  <a:srgbClr val="000000"/>
                </a:solidFill>
                <a:latin typeface="UTM Avo" panose="02040603050506020204" pitchFamily="18"/>
                <a:cs typeface="Arial"/>
                <a:sym typeface="Arial"/>
              </a:rPr>
              <a:t>bài</a:t>
            </a:r>
            <a:r>
              <a:rPr lang="en-US" sz="2400" kern="0" dirty="0">
                <a:solidFill>
                  <a:srgbClr val="000000"/>
                </a:solidFill>
                <a:latin typeface="UTM Avo" panose="02040603050506020204" pitchFamily="18"/>
                <a:cs typeface="Arial"/>
                <a:sym typeface="Arial"/>
              </a:rPr>
              <a:t> </a:t>
            </a:r>
            <a:r>
              <a:rPr lang="en-US" sz="2400" kern="0" dirty="0" err="1">
                <a:solidFill>
                  <a:srgbClr val="000000"/>
                </a:solidFill>
                <a:latin typeface="UTM Avo" panose="02040603050506020204" pitchFamily="18"/>
                <a:cs typeface="Arial"/>
                <a:sym typeface="Arial"/>
              </a:rPr>
              <a:t>tập</a:t>
            </a:r>
            <a:r>
              <a:rPr lang="en-US" sz="2400" kern="0" dirty="0">
                <a:solidFill>
                  <a:srgbClr val="000000"/>
                </a:solidFill>
                <a:latin typeface="UTM Avo" panose="02040603050506020204" pitchFamily="18"/>
                <a:cs typeface="Arial"/>
                <a:sym typeface="Arial"/>
              </a:rPr>
              <a:t> </a:t>
            </a:r>
            <a:r>
              <a:rPr lang="en-US" sz="2400" kern="0" dirty="0" err="1">
                <a:solidFill>
                  <a:srgbClr val="000000"/>
                </a:solidFill>
                <a:latin typeface="UTM Avo" panose="02040603050506020204" pitchFamily="18"/>
                <a:cs typeface="Arial"/>
                <a:sym typeface="Arial"/>
              </a:rPr>
              <a:t>trong</a:t>
            </a:r>
            <a:r>
              <a:rPr lang="en-US" sz="2400" kern="0" dirty="0">
                <a:solidFill>
                  <a:srgbClr val="000000"/>
                </a:solidFill>
                <a:latin typeface="UTM Avo" panose="02040603050506020204" pitchFamily="18"/>
                <a:cs typeface="Arial"/>
                <a:sym typeface="Arial"/>
              </a:rPr>
              <a:t> VBT</a:t>
            </a:r>
          </a:p>
        </p:txBody>
      </p:sp>
      <p:sp>
        <p:nvSpPr>
          <p:cNvPr id="13" name="TextBox 12">
            <a:extLst>
              <a:ext uri="{FF2B5EF4-FFF2-40B4-BE49-F238E27FC236}">
                <a16:creationId xmlns:a16="http://schemas.microsoft.com/office/drawing/2014/main" id="{03582233-A7D0-C197-2D3B-AD076476840C}"/>
              </a:ext>
            </a:extLst>
          </p:cNvPr>
          <p:cNvSpPr txBox="1"/>
          <p:nvPr/>
        </p:nvSpPr>
        <p:spPr>
          <a:xfrm>
            <a:off x="7090348" y="3530196"/>
            <a:ext cx="3276978" cy="1131656"/>
          </a:xfrm>
          <a:prstGeom prst="rect">
            <a:avLst/>
          </a:prstGeom>
          <a:noFill/>
        </p:spPr>
        <p:txBody>
          <a:bodyPr wrap="square" rtlCol="0">
            <a:spAutoFit/>
          </a:bodyPr>
          <a:lstStyle/>
          <a:p>
            <a:pPr algn="just">
              <a:lnSpc>
                <a:spcPct val="150000"/>
              </a:lnSpc>
              <a:buClr>
                <a:srgbClr val="000000"/>
              </a:buClr>
              <a:buFont typeface="Arial"/>
              <a:buNone/>
            </a:pPr>
            <a:r>
              <a:rPr lang="vi-VN" sz="2400" kern="0" dirty="0">
                <a:solidFill>
                  <a:srgbClr val="000000"/>
                </a:solidFill>
                <a:latin typeface="UTM Avo" panose="02040603050506020204" pitchFamily="18"/>
                <a:cs typeface="Arial"/>
                <a:sym typeface="Arial"/>
              </a:rPr>
              <a:t>Đọc và chuẩn bị trước </a:t>
            </a:r>
            <a:r>
              <a:rPr lang="vi-VN" sz="2400" b="1" i="1" kern="0" dirty="0">
                <a:solidFill>
                  <a:srgbClr val="000000"/>
                </a:solidFill>
                <a:latin typeface="UTM Avo" panose="02040603050506020204" pitchFamily="18"/>
                <a:cs typeface="Arial"/>
                <a:sym typeface="Arial"/>
              </a:rPr>
              <a:t>Bài </a:t>
            </a:r>
            <a:r>
              <a:rPr lang="en-US" sz="2400" b="1" i="1" kern="0" dirty="0">
                <a:solidFill>
                  <a:srgbClr val="000000"/>
                </a:solidFill>
                <a:latin typeface="UTM Avo" panose="02040603050506020204" pitchFamily="18"/>
                <a:cs typeface="Arial"/>
                <a:sym typeface="Arial"/>
              </a:rPr>
              <a:t>77 – </a:t>
            </a:r>
            <a:r>
              <a:rPr lang="en-US" sz="2400" b="1" i="1" kern="0" dirty="0" err="1">
                <a:solidFill>
                  <a:srgbClr val="000000"/>
                </a:solidFill>
                <a:latin typeface="UTM Avo" panose="02040603050506020204" pitchFamily="18"/>
                <a:cs typeface="Arial"/>
                <a:sym typeface="Arial"/>
              </a:rPr>
              <a:t>Tiết</a:t>
            </a:r>
            <a:r>
              <a:rPr lang="en-US" sz="2400" b="1" i="1" kern="0" dirty="0">
                <a:solidFill>
                  <a:srgbClr val="000000"/>
                </a:solidFill>
                <a:latin typeface="UTM Avo" panose="02040603050506020204" pitchFamily="18"/>
                <a:cs typeface="Arial"/>
                <a:sym typeface="Arial"/>
              </a:rPr>
              <a:t> 2</a:t>
            </a:r>
          </a:p>
        </p:txBody>
      </p:sp>
    </p:spTree>
    <p:extLst>
      <p:ext uri="{BB962C8B-B14F-4D97-AF65-F5344CB8AC3E}">
        <p14:creationId xmlns:p14="http://schemas.microsoft.com/office/powerpoint/2010/main" val="477843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85;p1">
            <a:extLst>
              <a:ext uri="{FF2B5EF4-FFF2-40B4-BE49-F238E27FC236}">
                <a16:creationId xmlns:a16="http://schemas.microsoft.com/office/drawing/2014/main" id="{6239DC95-0E39-51A2-CC25-4A5F05007ABF}"/>
              </a:ext>
            </a:extLst>
          </p:cNvPr>
          <p:cNvSpPr/>
          <p:nvPr/>
        </p:nvSpPr>
        <p:spPr>
          <a:xfrm>
            <a:off x="4775418"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UTM Avo" panose="02040603050506020204" pitchFamily="18" charset="0"/>
              <a:ea typeface="Calibri"/>
              <a:cs typeface="Calibri"/>
              <a:sym typeface="Calibri"/>
            </a:endParaRPr>
          </a:p>
        </p:txBody>
      </p:sp>
      <p:sp>
        <p:nvSpPr>
          <p:cNvPr id="5" name="Google Shape;86;p1">
            <a:extLst>
              <a:ext uri="{FF2B5EF4-FFF2-40B4-BE49-F238E27FC236}">
                <a16:creationId xmlns:a16="http://schemas.microsoft.com/office/drawing/2014/main" id="{312F9DBA-AF38-3E6F-0832-79D403067210}"/>
              </a:ext>
            </a:extLst>
          </p:cNvPr>
          <p:cNvSpPr txBox="1"/>
          <p:nvPr/>
        </p:nvSpPr>
        <p:spPr>
          <a:xfrm>
            <a:off x="454403" y="574846"/>
            <a:ext cx="11367083" cy="14772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Để kết nối cộng đồng giáo viên và nhận thêm nhiều tài liệu giảng dạy, </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mời quý thầy cô tham gia Group Facebook</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theo đường link:  </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p:txBody>
      </p:sp>
      <p:sp>
        <p:nvSpPr>
          <p:cNvPr id="6" name="Google Shape;87;p1">
            <a:extLst>
              <a:ext uri="{FF2B5EF4-FFF2-40B4-BE49-F238E27FC236}">
                <a16:creationId xmlns:a16="http://schemas.microsoft.com/office/drawing/2014/main" id="{2D63CBA8-A188-A5C4-8660-C1A7E085DC9F}"/>
              </a:ext>
            </a:extLst>
          </p:cNvPr>
          <p:cNvSpPr/>
          <p:nvPr/>
        </p:nvSpPr>
        <p:spPr>
          <a:xfrm>
            <a:off x="2441908" y="2000034"/>
            <a:ext cx="7407478" cy="461665"/>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UTM Avo" panose="02040603050506020204" pitchFamily="18" charset="0"/>
              <a:ea typeface="Calibri"/>
              <a:cs typeface="Calibri"/>
              <a:sym typeface="Calibri"/>
            </a:endParaRPr>
          </a:p>
        </p:txBody>
      </p:sp>
      <p:sp>
        <p:nvSpPr>
          <p:cNvPr id="7" name="Google Shape;88;p1">
            <a:hlinkClick r:id="rId3"/>
            <a:extLst>
              <a:ext uri="{FF2B5EF4-FFF2-40B4-BE49-F238E27FC236}">
                <a16:creationId xmlns:a16="http://schemas.microsoft.com/office/drawing/2014/main" id="{E57769F8-F552-C8DA-8E8A-DDC3EC6203E2}"/>
              </a:ext>
            </a:extLst>
          </p:cNvPr>
          <p:cNvSpPr txBox="1"/>
          <p:nvPr/>
        </p:nvSpPr>
        <p:spPr>
          <a:xfrm>
            <a:off x="2644617" y="2000034"/>
            <a:ext cx="712225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Hoc10 –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Đồng</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hành</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cùng</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giáo</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viên</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tiểu</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học</a:t>
            </a:r>
            <a:endParaRPr kumimoji="0" sz="1800" b="0" i="0" u="none" strike="noStrike" kern="1200" cap="none" spc="0" normalizeH="0" baseline="0" noProof="0" dirty="0">
              <a:ln>
                <a:noFill/>
              </a:ln>
              <a:solidFill>
                <a:prstClr val="black"/>
              </a:solidFill>
              <a:effectLst/>
              <a:uLnTx/>
              <a:uFillTx/>
              <a:latin typeface="UTM Avo" panose="02040603050506020204" pitchFamily="18" charset="0"/>
            </a:endParaRPr>
          </a:p>
        </p:txBody>
      </p:sp>
      <p:sp>
        <p:nvSpPr>
          <p:cNvPr id="8" name="Google Shape;89;p1">
            <a:extLst>
              <a:ext uri="{FF2B5EF4-FFF2-40B4-BE49-F238E27FC236}">
                <a16:creationId xmlns:a16="http://schemas.microsoft.com/office/drawing/2014/main" id="{7EF84C48-1423-0E07-165D-E3FA4EEE6634}"/>
              </a:ext>
            </a:extLst>
          </p:cNvPr>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Hoặc truy cập qua QR code</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p:txBody>
      </p:sp>
      <p:pic>
        <p:nvPicPr>
          <p:cNvPr id="9" name="Google Shape;90;p1" descr="Ngón Trỏ, ngón tay, Máy tính Biểu tượng Tay - tay png tải về - Miễn phí  trong suốt Tay png Tải về.">
            <a:extLst>
              <a:ext uri="{FF2B5EF4-FFF2-40B4-BE49-F238E27FC236}">
                <a16:creationId xmlns:a16="http://schemas.microsoft.com/office/drawing/2014/main" id="{48BDCDB7-7169-BE3D-D202-AFAF2BB1AA97}"/>
              </a:ext>
            </a:extLst>
          </p:cNvPr>
          <p:cNvPicPr preferRelativeResize="0"/>
          <p:nvPr/>
        </p:nvPicPr>
        <p:blipFill rotWithShape="1">
          <a:blip r:embed="rId4">
            <a:alphaModFix/>
          </a:blip>
          <a:srcRect/>
          <a:stretch/>
        </p:blipFill>
        <p:spPr>
          <a:xfrm rot="-5400000">
            <a:off x="5679086" y="2851979"/>
            <a:ext cx="1053311" cy="749021"/>
          </a:xfrm>
          <a:prstGeom prst="rect">
            <a:avLst/>
          </a:prstGeom>
          <a:noFill/>
          <a:ln>
            <a:noFill/>
          </a:ln>
        </p:spPr>
      </p:pic>
      <p:pic>
        <p:nvPicPr>
          <p:cNvPr id="10" name="Google Shape;91;p1">
            <a:extLst>
              <a:ext uri="{FF2B5EF4-FFF2-40B4-BE49-F238E27FC236}">
                <a16:creationId xmlns:a16="http://schemas.microsoft.com/office/drawing/2014/main" id="{90111135-4929-E613-5CA2-ABDE28095342}"/>
              </a:ext>
            </a:extLst>
          </p:cNvPr>
          <p:cNvPicPr preferRelativeResize="0"/>
          <p:nvPr/>
        </p:nvPicPr>
        <p:blipFill rotWithShape="1">
          <a:blip r:embed="rId5">
            <a:alphaModFix/>
          </a:blip>
          <a:srcRect/>
          <a:stretch/>
        </p:blipFill>
        <p:spPr>
          <a:xfrm>
            <a:off x="4905420" y="3722149"/>
            <a:ext cx="2684532" cy="2684532"/>
          </a:xfrm>
          <a:prstGeom prst="roundRect">
            <a:avLst>
              <a:gd name="adj" fmla="val 12957"/>
            </a:avLst>
          </a:prstGeom>
          <a:noFill/>
          <a:ln>
            <a:noFill/>
          </a:ln>
        </p:spPr>
      </p:pic>
    </p:spTree>
    <p:extLst>
      <p:ext uri="{BB962C8B-B14F-4D97-AF65-F5344CB8AC3E}">
        <p14:creationId xmlns:p14="http://schemas.microsoft.com/office/powerpoint/2010/main" val="2175985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253443-8516-2B2F-D8F1-AFE143B69957}"/>
              </a:ext>
            </a:extLst>
          </p:cNvPr>
          <p:cNvSpPr/>
          <p:nvPr/>
        </p:nvSpPr>
        <p:spPr>
          <a:xfrm>
            <a:off x="6096000" y="3429000"/>
            <a:ext cx="6096000" cy="3429000"/>
          </a:xfrm>
          <a:prstGeom prst="rect">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2">
            <a:extLst>
              <a:ext uri="{FF2B5EF4-FFF2-40B4-BE49-F238E27FC236}">
                <a16:creationId xmlns:a16="http://schemas.microsoft.com/office/drawing/2014/main" id="{28966354-56C6-841F-4892-030A79E9581C}"/>
              </a:ext>
            </a:extLst>
          </p:cNvPr>
          <p:cNvGrpSpPr/>
          <p:nvPr/>
        </p:nvGrpSpPr>
        <p:grpSpPr>
          <a:xfrm>
            <a:off x="1339108" y="1665604"/>
            <a:ext cx="9975046" cy="932706"/>
            <a:chOff x="1831902" y="2571969"/>
            <a:chExt cx="14962568" cy="1399059"/>
          </a:xfrm>
        </p:grpSpPr>
        <p:pic>
          <p:nvPicPr>
            <p:cNvPr id="4" name="Picture 31">
              <a:extLst>
                <a:ext uri="{FF2B5EF4-FFF2-40B4-BE49-F238E27FC236}">
                  <a16:creationId xmlns:a16="http://schemas.microsoft.com/office/drawing/2014/main" id="{C9C56BE5-8343-A254-662E-0404ABDDC61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31902" y="2571969"/>
              <a:ext cx="918133" cy="1399059"/>
            </a:xfrm>
            <a:prstGeom prst="rect">
              <a:avLst/>
            </a:prstGeom>
          </p:spPr>
        </p:pic>
        <p:sp>
          <p:nvSpPr>
            <p:cNvPr id="5" name="Rectangle 4">
              <a:extLst>
                <a:ext uri="{FF2B5EF4-FFF2-40B4-BE49-F238E27FC236}">
                  <a16:creationId xmlns:a16="http://schemas.microsoft.com/office/drawing/2014/main" id="{5BFBCE62-A028-A394-36EF-5A34CFDD06EB}"/>
                </a:ext>
              </a:extLst>
            </p:cNvPr>
            <p:cNvSpPr/>
            <p:nvPr/>
          </p:nvSpPr>
          <p:spPr>
            <a:xfrm>
              <a:off x="2967772" y="2840693"/>
              <a:ext cx="13826698" cy="851772"/>
            </a:xfrm>
            <a:prstGeom prst="rect">
              <a:avLst/>
            </a:prstGeom>
          </p:spPr>
          <p:txBody>
            <a:bodyPr wrap="square">
              <a:spAutoFit/>
            </a:bodyPr>
            <a:lstStyle/>
            <a:p>
              <a:pPr algn="just">
                <a:lnSpc>
                  <a:spcPct val="150000"/>
                </a:lnSpc>
              </a:pPr>
              <a:r>
                <a:rPr lang="vi-VN" sz="2400" dirty="0">
                  <a:latin typeface="UTM Avo" panose="02040603050506020204" pitchFamily="18"/>
                </a:rPr>
                <a:t>Em hãy phát biểu quy tắc trừ hai phân số có cùng mẫu số?</a:t>
              </a:r>
              <a:endParaRPr lang="en-US" sz="2400" dirty="0">
                <a:latin typeface="UTM Avo" panose="02040603050506020204" pitchFamily="18"/>
              </a:endParaRPr>
            </a:p>
          </p:txBody>
        </p:sp>
      </p:grpSp>
      <p:sp>
        <p:nvSpPr>
          <p:cNvPr id="6" name="Rectangle 5">
            <a:extLst>
              <a:ext uri="{FF2B5EF4-FFF2-40B4-BE49-F238E27FC236}">
                <a16:creationId xmlns:a16="http://schemas.microsoft.com/office/drawing/2014/main" id="{B2A48839-422E-04B3-56B6-6DBF875765DC}"/>
              </a:ext>
            </a:extLst>
          </p:cNvPr>
          <p:cNvSpPr/>
          <p:nvPr/>
        </p:nvSpPr>
        <p:spPr>
          <a:xfrm>
            <a:off x="999288" y="2770893"/>
            <a:ext cx="10193423" cy="1128386"/>
          </a:xfrm>
          <a:prstGeom prst="rect">
            <a:avLst/>
          </a:prstGeom>
          <a:solidFill>
            <a:srgbClr val="F5FAC2"/>
          </a:solidFill>
        </p:spPr>
        <p:txBody>
          <a:bodyPr wrap="square">
            <a:spAutoFit/>
          </a:bodyPr>
          <a:lstStyle/>
          <a:p>
            <a:pPr algn="just">
              <a:lnSpc>
                <a:spcPct val="150000"/>
              </a:lnSpc>
            </a:pPr>
            <a:r>
              <a:rPr lang="vi-VN" sz="2400" b="1" dirty="0">
                <a:latin typeface="UTM Avo" panose="02040603050506020204" pitchFamily="18"/>
              </a:rPr>
              <a:t>Muốn trừ hai phân số có cùng mẫu số, ta lấy tử số của phân số thứ nhất trừ đi tử số của phân số thứ hai và giữ nguyên mẫu số</a:t>
            </a:r>
            <a:r>
              <a:rPr lang="en-US" sz="2400" b="1" dirty="0">
                <a:latin typeface="UTM Avo" panose="02040603050506020204" pitchFamily="18"/>
              </a:rPr>
              <a:t>.</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DBEB411-6D70-8588-9FC7-300F57A4AF0F}"/>
                  </a:ext>
                </a:extLst>
              </p:cNvPr>
              <p:cNvSpPr/>
              <p:nvPr/>
            </p:nvSpPr>
            <p:spPr>
              <a:xfrm>
                <a:off x="1007720" y="4058422"/>
                <a:ext cx="3214224" cy="1103957"/>
              </a:xfrm>
              <a:prstGeom prst="rect">
                <a:avLst/>
              </a:prstGeom>
            </p:spPr>
            <p:txBody>
              <a:bodyPr wrap="square">
                <a:spAutoFit/>
              </a:bodyPr>
              <a:lstStyle/>
              <a:p>
                <a:pPr marL="381019" indent="-381019" algn="just">
                  <a:lnSpc>
                    <a:spcPct val="150000"/>
                  </a:lnSpc>
                  <a:buFont typeface="Wingdings" pitchFamily="2" charset="2"/>
                  <a:buChar char="Ø"/>
                </a:pPr>
                <a:r>
                  <a:rPr lang="en-US" sz="2400" b="1" i="1" u="sng" dirty="0">
                    <a:solidFill>
                      <a:srgbClr val="C00000"/>
                    </a:solidFill>
                    <a:latin typeface="UTM Avo" panose="02040603050506020204" pitchFamily="18"/>
                  </a:rPr>
                  <a:t>Tính:</a:t>
                </a:r>
                <a:r>
                  <a:rPr lang="en-US" sz="2400" dirty="0">
                    <a:latin typeface="UTM Avo" panose="02040603050506020204" pitchFamily="18"/>
                  </a:rPr>
                  <a:t> </a:t>
                </a:r>
                <a14:m>
                  <m:oMath xmlns:m="http://schemas.openxmlformats.org/officeDocument/2006/math">
                    <m:r>
                      <a:rPr lang="en-US" sz="2800">
                        <a:latin typeface="Cambria Math" panose="02040503050406030204" pitchFamily="18" charset="0"/>
                      </a:rPr>
                      <m:t>  </m:t>
                    </m:r>
                    <m:f>
                      <m:fPr>
                        <m:ctrlPr>
                          <a:rPr lang="en-US" sz="2800" i="1">
                            <a:latin typeface="Cambria Math" panose="02040503050406030204" pitchFamily="18" charset="0"/>
                          </a:rPr>
                        </m:ctrlPr>
                      </m:fPr>
                      <m:num>
                        <m:r>
                          <m:rPr>
                            <m:nor/>
                          </m:rPr>
                          <a:rPr lang="en-US" sz="2800" i="0">
                            <a:latin typeface="UTM Avo" panose="02040603050506020204" pitchFamily="18" charset="0"/>
                          </a:rPr>
                          <m:t>8</m:t>
                        </m:r>
                      </m:num>
                      <m:den>
                        <m:r>
                          <m:rPr>
                            <m:nor/>
                          </m:rPr>
                          <a:rPr lang="en-US" sz="2800" i="0">
                            <a:latin typeface="UTM Avo" panose="02040603050506020204" pitchFamily="18" charset="0"/>
                          </a:rPr>
                          <m:t>9</m:t>
                        </m:r>
                      </m:den>
                    </m:f>
                    <m:r>
                      <a:rPr lang="en-US" sz="2800" i="1">
                        <a:latin typeface="Cambria Math" panose="02040503050406030204" pitchFamily="18" charset="0"/>
                      </a:rPr>
                      <m:t>−</m:t>
                    </m:r>
                    <m:f>
                      <m:fPr>
                        <m:ctrlPr>
                          <a:rPr lang="en-US" sz="2800" i="1">
                            <a:latin typeface="Cambria Math" panose="02040503050406030204" pitchFamily="18" charset="0"/>
                          </a:rPr>
                        </m:ctrlPr>
                      </m:fPr>
                      <m:num>
                        <m:r>
                          <m:rPr>
                            <m:nor/>
                          </m:rPr>
                          <a:rPr lang="en-US" sz="2800" i="0">
                            <a:latin typeface="UTM Avo" panose="02040603050506020204" pitchFamily="18" charset="0"/>
                          </a:rPr>
                          <m:t>2</m:t>
                        </m:r>
                      </m:num>
                      <m:den>
                        <m:r>
                          <m:rPr>
                            <m:nor/>
                          </m:rPr>
                          <a:rPr lang="en-US" sz="2800" i="0">
                            <a:latin typeface="UTM Avo" panose="02040603050506020204" pitchFamily="18" charset="0"/>
                          </a:rPr>
                          <m:t>9</m:t>
                        </m:r>
                      </m:den>
                    </m:f>
                  </m:oMath>
                </a14:m>
                <a:r>
                  <a:rPr lang="en-US" sz="2800" dirty="0">
                    <a:latin typeface="UTM Avo" panose="02040603050506020204" pitchFamily="18"/>
                  </a:rPr>
                  <a:t> = </a:t>
                </a:r>
                <a:r>
                  <a:rPr lang="en-US" sz="2400" dirty="0">
                    <a:latin typeface="UTM Avo" panose="02040603050506020204" pitchFamily="18"/>
                  </a:rPr>
                  <a:t>?</a:t>
                </a:r>
              </a:p>
            </p:txBody>
          </p:sp>
        </mc:Choice>
        <mc:Fallback xmlns="">
          <p:sp>
            <p:nvSpPr>
              <p:cNvPr id="7" name="Rectangle 6">
                <a:extLst>
                  <a:ext uri="{FF2B5EF4-FFF2-40B4-BE49-F238E27FC236}">
                    <a16:creationId xmlns:a16="http://schemas.microsoft.com/office/drawing/2014/main" id="{2DBEB411-6D70-8588-9FC7-300F57A4AF0F}"/>
                  </a:ext>
                </a:extLst>
              </p:cNvPr>
              <p:cNvSpPr>
                <a:spLocks noRot="1" noChangeAspect="1" noMove="1" noResize="1" noEditPoints="1" noAdjustHandles="1" noChangeArrowheads="1" noChangeShapeType="1" noTextEdit="1"/>
              </p:cNvSpPr>
              <p:nvPr/>
            </p:nvSpPr>
            <p:spPr>
              <a:xfrm>
                <a:off x="1007720" y="4058422"/>
                <a:ext cx="3214224" cy="1103957"/>
              </a:xfrm>
              <a:prstGeom prst="rect">
                <a:avLst/>
              </a:prstGeom>
              <a:blipFill>
                <a:blip r:embed="rId5"/>
                <a:stretch>
                  <a:fillRect l="-2462" b="-2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BBF69DA-C117-9A2A-8F36-55471F122467}"/>
                  </a:ext>
                </a:extLst>
              </p:cNvPr>
              <p:cNvSpPr/>
              <p:nvPr/>
            </p:nvSpPr>
            <p:spPr>
              <a:xfrm>
                <a:off x="4223536" y="5268253"/>
                <a:ext cx="4210512" cy="1351717"/>
              </a:xfrm>
              <a:prstGeom prst="rect">
                <a:avLst/>
              </a:prstGeom>
            </p:spPr>
            <p:txBody>
              <a:bodyPr wrap="none">
                <a:spAutoFit/>
              </a:bodyPr>
              <a:lstStyle/>
              <a:p>
                <a:pPr algn="just">
                  <a:lnSpc>
                    <a:spcPct val="150000"/>
                  </a:lnSpc>
                </a:pPr>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r>
                            <m:rPr>
                              <m:nor/>
                            </m:rPr>
                            <a:rPr lang="en-US" sz="2800" i="0">
                              <a:latin typeface="UTM Avo" panose="02040603050506020204" pitchFamily="18" charset="0"/>
                            </a:rPr>
                            <m:t>8</m:t>
                          </m:r>
                        </m:num>
                        <m:den>
                          <m:r>
                            <m:rPr>
                              <m:nor/>
                            </m:rPr>
                            <a:rPr lang="en-US" sz="2800" i="0">
                              <a:latin typeface="UTM Avo" panose="02040603050506020204" pitchFamily="18" charset="0"/>
                            </a:rPr>
                            <m:t>9</m:t>
                          </m:r>
                        </m:den>
                      </m:f>
                      <m:r>
                        <a:rPr lang="en-US" sz="2800" i="1">
                          <a:latin typeface="Cambria Math" panose="02040503050406030204" pitchFamily="18" charset="0"/>
                        </a:rPr>
                        <m:t>−</m:t>
                      </m:r>
                      <m:f>
                        <m:fPr>
                          <m:ctrlPr>
                            <a:rPr lang="en-US" sz="2800" i="1">
                              <a:latin typeface="Cambria Math" panose="02040503050406030204" pitchFamily="18" charset="0"/>
                            </a:rPr>
                          </m:ctrlPr>
                        </m:fPr>
                        <m:num>
                          <m:r>
                            <m:rPr>
                              <m:nor/>
                            </m:rPr>
                            <a:rPr lang="en-US" sz="2800" i="0">
                              <a:latin typeface="UTM Avo" panose="02040603050506020204" pitchFamily="18" charset="0"/>
                            </a:rPr>
                            <m:t>2</m:t>
                          </m:r>
                        </m:num>
                        <m:den>
                          <m:r>
                            <m:rPr>
                              <m:nor/>
                            </m:rPr>
                            <a:rPr lang="en-US" sz="2800" i="0">
                              <a:latin typeface="UTM Avo" panose="02040603050506020204" pitchFamily="18" charset="0"/>
                            </a:rPr>
                            <m:t>9</m:t>
                          </m:r>
                        </m:den>
                      </m:f>
                      <m:r>
                        <a:rPr lang="en-US" sz="2800" i="1">
                          <a:latin typeface="Cambria Math" panose="02040503050406030204" pitchFamily="18" charset="0"/>
                        </a:rPr>
                        <m:t>=</m:t>
                      </m:r>
                      <m:r>
                        <m:rPr>
                          <m:nor/>
                        </m:rPr>
                        <a:rPr lang="en-US" sz="2800" i="0">
                          <a:latin typeface="UTM Avo" panose="02040603050506020204" pitchFamily="18" charset="0"/>
                        </a:rPr>
                        <m:t> </m:t>
                      </m:r>
                      <m:f>
                        <m:fPr>
                          <m:ctrlPr>
                            <a:rPr lang="en-US" sz="2800" i="1">
                              <a:latin typeface="Cambria Math" panose="02040503050406030204" pitchFamily="18" charset="0"/>
                            </a:rPr>
                          </m:ctrlPr>
                        </m:fPr>
                        <m:num>
                          <m:r>
                            <m:rPr>
                              <m:nor/>
                            </m:rPr>
                            <a:rPr lang="en-US" sz="2800" i="0">
                              <a:latin typeface="UTM Avo" panose="02040603050506020204" pitchFamily="18" charset="0"/>
                            </a:rPr>
                            <m:t>8</m:t>
                          </m:r>
                          <m:r>
                            <a:rPr lang="en-US" sz="2800" i="1">
                              <a:latin typeface="Cambria Math" panose="02040503050406030204" pitchFamily="18" charset="0"/>
                            </a:rPr>
                            <m:t>−</m:t>
                          </m:r>
                          <m:r>
                            <m:rPr>
                              <m:nor/>
                            </m:rPr>
                            <a:rPr lang="en-US" sz="2800" i="0">
                              <a:latin typeface="UTM Avo" panose="02040603050506020204" pitchFamily="18" charset="0"/>
                            </a:rPr>
                            <m:t>2</m:t>
                          </m:r>
                        </m:num>
                        <m:den>
                          <m:r>
                            <m:rPr>
                              <m:nor/>
                            </m:rPr>
                            <a:rPr lang="en-US" sz="2800" i="0">
                              <a:latin typeface="UTM Avo" panose="02040603050506020204" pitchFamily="18" charset="0"/>
                            </a:rPr>
                            <m:t>9</m:t>
                          </m:r>
                        </m:den>
                      </m:f>
                      <m:r>
                        <a:rPr lang="en-US" sz="2800" i="1">
                          <a:latin typeface="Cambria Math" panose="02040503050406030204" pitchFamily="18" charset="0"/>
                        </a:rPr>
                        <m:t>=</m:t>
                      </m:r>
                      <m:r>
                        <m:rPr>
                          <m:nor/>
                        </m:rPr>
                        <a:rPr lang="en-US" sz="2800" i="0">
                          <a:latin typeface="UTM Avo" panose="02040603050506020204" pitchFamily="18" charset="0"/>
                        </a:rPr>
                        <m:t> </m:t>
                      </m:r>
                      <m:f>
                        <m:fPr>
                          <m:ctrlPr>
                            <a:rPr lang="en-US" sz="2800" i="1">
                              <a:latin typeface="Cambria Math" panose="02040503050406030204" pitchFamily="18" charset="0"/>
                            </a:rPr>
                          </m:ctrlPr>
                        </m:fPr>
                        <m:num>
                          <m:r>
                            <m:rPr>
                              <m:nor/>
                            </m:rPr>
                            <a:rPr lang="en-US" sz="2800" i="0">
                              <a:latin typeface="UTM Avo" panose="02040603050506020204" pitchFamily="18" charset="0"/>
                            </a:rPr>
                            <m:t>6</m:t>
                          </m:r>
                        </m:num>
                        <m:den>
                          <m:r>
                            <m:rPr>
                              <m:nor/>
                            </m:rPr>
                            <a:rPr lang="en-US" sz="2800" i="0">
                              <a:latin typeface="UTM Avo" panose="02040603050506020204" pitchFamily="18" charset="0"/>
                            </a:rPr>
                            <m:t>9</m:t>
                          </m:r>
                        </m:den>
                      </m:f>
                      <m:r>
                        <a:rPr lang="en-US" sz="2800" i="1">
                          <a:latin typeface="Cambria Math" panose="02040503050406030204" pitchFamily="18" charset="0"/>
                        </a:rPr>
                        <m:t>=</m:t>
                      </m:r>
                      <m:r>
                        <m:rPr>
                          <m:nor/>
                        </m:rPr>
                        <a:rPr lang="en-US" sz="2800" i="0">
                          <a:latin typeface="UTM Avo" panose="02040603050506020204" pitchFamily="18" charset="0"/>
                        </a:rPr>
                        <m:t> </m:t>
                      </m:r>
                      <m:f>
                        <m:fPr>
                          <m:ctrlPr>
                            <a:rPr lang="en-US" sz="2800" i="1">
                              <a:latin typeface="Cambria Math" panose="02040503050406030204" pitchFamily="18" charset="0"/>
                            </a:rPr>
                          </m:ctrlPr>
                        </m:fPr>
                        <m:num>
                          <m:r>
                            <m:rPr>
                              <m:nor/>
                            </m:rPr>
                            <a:rPr lang="en-US" sz="2800" i="0">
                              <a:latin typeface="UTM Avo" panose="02040603050506020204" pitchFamily="18" charset="0"/>
                            </a:rPr>
                            <m:t>2</m:t>
                          </m:r>
                        </m:num>
                        <m:den>
                          <m:r>
                            <m:rPr>
                              <m:nor/>
                            </m:rPr>
                            <a:rPr lang="en-US" sz="2800" i="0">
                              <a:latin typeface="UTM Avo" panose="02040603050506020204" pitchFamily="18" charset="0"/>
                            </a:rPr>
                            <m:t>3</m:t>
                          </m:r>
                        </m:den>
                      </m:f>
                    </m:oMath>
                  </m:oMathPara>
                </a14:m>
                <a:endParaRPr lang="en-US" sz="2800" dirty="0">
                  <a:latin typeface="UTM Avo" panose="02040603050506020204" pitchFamily="18" charset="0"/>
                </a:endParaRPr>
              </a:p>
            </p:txBody>
          </p:sp>
        </mc:Choice>
        <mc:Fallback xmlns="">
          <p:sp>
            <p:nvSpPr>
              <p:cNvPr id="8" name="Rectangle 7">
                <a:extLst>
                  <a:ext uri="{FF2B5EF4-FFF2-40B4-BE49-F238E27FC236}">
                    <a16:creationId xmlns:a16="http://schemas.microsoft.com/office/drawing/2014/main" id="{ABBF69DA-C117-9A2A-8F36-55471F122467}"/>
                  </a:ext>
                </a:extLst>
              </p:cNvPr>
              <p:cNvSpPr>
                <a:spLocks noRot="1" noChangeAspect="1" noMove="1" noResize="1" noEditPoints="1" noAdjustHandles="1" noChangeArrowheads="1" noChangeShapeType="1" noTextEdit="1"/>
              </p:cNvSpPr>
              <p:nvPr/>
            </p:nvSpPr>
            <p:spPr>
              <a:xfrm>
                <a:off x="4223536" y="5268253"/>
                <a:ext cx="4210512" cy="1351717"/>
              </a:xfrm>
              <a:prstGeom prst="rect">
                <a:avLst/>
              </a:prstGeom>
              <a:blipFill>
                <a:blip r:embed="rId6"/>
                <a:stretch>
                  <a:fillRect/>
                </a:stretch>
              </a:blipFill>
            </p:spPr>
            <p:txBody>
              <a:bodyPr/>
              <a:lstStyle/>
              <a:p>
                <a:r>
                  <a:rPr lang="en-US">
                    <a:noFill/>
                  </a:rPr>
                  <a:t> </a:t>
                </a:r>
              </a:p>
            </p:txBody>
          </p:sp>
        </mc:Fallback>
      </mc:AlternateContent>
      <p:grpSp>
        <p:nvGrpSpPr>
          <p:cNvPr id="9" name="Google Shape;1298;p53">
            <a:extLst>
              <a:ext uri="{FF2B5EF4-FFF2-40B4-BE49-F238E27FC236}">
                <a16:creationId xmlns:a16="http://schemas.microsoft.com/office/drawing/2014/main" id="{4E174B2C-61F2-E6E2-E5F0-6A7BAE536712}"/>
              </a:ext>
            </a:extLst>
          </p:cNvPr>
          <p:cNvGrpSpPr/>
          <p:nvPr/>
        </p:nvGrpSpPr>
        <p:grpSpPr>
          <a:xfrm rot="20202963">
            <a:off x="3340783" y="5398947"/>
            <a:ext cx="863477" cy="981492"/>
            <a:chOff x="7331725" y="1600325"/>
            <a:chExt cx="1097293" cy="1470385"/>
          </a:xfrm>
        </p:grpSpPr>
        <p:sp>
          <p:nvSpPr>
            <p:cNvPr id="10" name="Google Shape;1299;p53">
              <a:extLst>
                <a:ext uri="{FF2B5EF4-FFF2-40B4-BE49-F238E27FC236}">
                  <a16:creationId xmlns:a16="http://schemas.microsoft.com/office/drawing/2014/main" id="{C68A3A59-D820-7867-C88E-C160CD5ACD6B}"/>
                </a:ext>
              </a:extLst>
            </p:cNvPr>
            <p:cNvSpPr/>
            <p:nvPr/>
          </p:nvSpPr>
          <p:spPr>
            <a:xfrm>
              <a:off x="7331725" y="1600325"/>
              <a:ext cx="1097293" cy="1470385"/>
            </a:xfrm>
            <a:custGeom>
              <a:avLst/>
              <a:gdLst/>
              <a:ahLst/>
              <a:cxnLst/>
              <a:rect l="l" t="t" r="r" b="b"/>
              <a:pathLst>
                <a:path w="24806" h="33293" extrusionOk="0">
                  <a:moveTo>
                    <a:pt x="4464" y="18073"/>
                  </a:moveTo>
                  <a:lnTo>
                    <a:pt x="4464" y="18073"/>
                  </a:lnTo>
                  <a:cubicBezTo>
                    <a:pt x="1" y="11659"/>
                    <a:pt x="4610" y="2878"/>
                    <a:pt x="12415" y="2878"/>
                  </a:cubicBezTo>
                  <a:cubicBezTo>
                    <a:pt x="20220" y="2878"/>
                    <a:pt x="24805" y="11659"/>
                    <a:pt x="20342" y="18073"/>
                  </a:cubicBezTo>
                  <a:lnTo>
                    <a:pt x="20342" y="18073"/>
                  </a:lnTo>
                  <a:cubicBezTo>
                    <a:pt x="19634" y="19220"/>
                    <a:pt x="18147" y="21683"/>
                    <a:pt x="17927" y="23024"/>
                  </a:cubicBezTo>
                  <a:cubicBezTo>
                    <a:pt x="17854" y="23512"/>
                    <a:pt x="17830" y="24000"/>
                    <a:pt x="17805" y="24512"/>
                  </a:cubicBezTo>
                  <a:cubicBezTo>
                    <a:pt x="17781" y="25415"/>
                    <a:pt x="17732" y="26097"/>
                    <a:pt x="17171" y="26463"/>
                  </a:cubicBezTo>
                  <a:lnTo>
                    <a:pt x="17269" y="26536"/>
                  </a:lnTo>
                  <a:cubicBezTo>
                    <a:pt x="17830" y="27097"/>
                    <a:pt x="17537" y="28049"/>
                    <a:pt x="16756" y="28244"/>
                  </a:cubicBezTo>
                  <a:cubicBezTo>
                    <a:pt x="16903" y="28415"/>
                    <a:pt x="17000" y="28634"/>
                    <a:pt x="17000" y="28878"/>
                  </a:cubicBezTo>
                  <a:cubicBezTo>
                    <a:pt x="17000" y="29414"/>
                    <a:pt x="16537" y="29878"/>
                    <a:pt x="15976" y="29878"/>
                  </a:cubicBezTo>
                  <a:lnTo>
                    <a:pt x="15830" y="29878"/>
                  </a:lnTo>
                  <a:cubicBezTo>
                    <a:pt x="15976" y="30049"/>
                    <a:pt x="16049" y="30268"/>
                    <a:pt x="16049" y="30488"/>
                  </a:cubicBezTo>
                  <a:cubicBezTo>
                    <a:pt x="16049" y="31049"/>
                    <a:pt x="15586" y="31488"/>
                    <a:pt x="15049" y="31512"/>
                  </a:cubicBezTo>
                  <a:lnTo>
                    <a:pt x="14537" y="31512"/>
                  </a:lnTo>
                  <a:cubicBezTo>
                    <a:pt x="14488" y="31927"/>
                    <a:pt x="14269" y="32317"/>
                    <a:pt x="13927" y="32610"/>
                  </a:cubicBezTo>
                  <a:cubicBezTo>
                    <a:pt x="13025" y="33292"/>
                    <a:pt x="11781" y="33292"/>
                    <a:pt x="10903" y="32610"/>
                  </a:cubicBezTo>
                  <a:cubicBezTo>
                    <a:pt x="10562" y="32317"/>
                    <a:pt x="10342" y="31927"/>
                    <a:pt x="10269" y="31512"/>
                  </a:cubicBezTo>
                  <a:lnTo>
                    <a:pt x="9781" y="31512"/>
                  </a:lnTo>
                  <a:cubicBezTo>
                    <a:pt x="8952" y="31512"/>
                    <a:pt x="8464" y="30536"/>
                    <a:pt x="8976" y="29878"/>
                  </a:cubicBezTo>
                  <a:lnTo>
                    <a:pt x="8830" y="29878"/>
                  </a:lnTo>
                  <a:cubicBezTo>
                    <a:pt x="7976" y="29878"/>
                    <a:pt x="7513" y="28902"/>
                    <a:pt x="8049" y="28244"/>
                  </a:cubicBezTo>
                  <a:cubicBezTo>
                    <a:pt x="7854" y="28195"/>
                    <a:pt x="7684" y="28097"/>
                    <a:pt x="7562" y="27951"/>
                  </a:cubicBezTo>
                  <a:cubicBezTo>
                    <a:pt x="7171" y="27561"/>
                    <a:pt x="7171" y="26927"/>
                    <a:pt x="7562" y="26536"/>
                  </a:cubicBezTo>
                  <a:lnTo>
                    <a:pt x="7635" y="26463"/>
                  </a:lnTo>
                  <a:cubicBezTo>
                    <a:pt x="7074" y="26122"/>
                    <a:pt x="7049" y="25439"/>
                    <a:pt x="7001" y="24512"/>
                  </a:cubicBezTo>
                  <a:cubicBezTo>
                    <a:pt x="7001" y="24000"/>
                    <a:pt x="6952" y="23512"/>
                    <a:pt x="6879" y="23024"/>
                  </a:cubicBezTo>
                  <a:cubicBezTo>
                    <a:pt x="6659" y="21659"/>
                    <a:pt x="5196" y="19195"/>
                    <a:pt x="4464" y="18049"/>
                  </a:cubicBezTo>
                  <a:close/>
                  <a:moveTo>
                    <a:pt x="12488" y="1269"/>
                  </a:moveTo>
                  <a:cubicBezTo>
                    <a:pt x="12488" y="1537"/>
                    <a:pt x="12098" y="1537"/>
                    <a:pt x="12098" y="1269"/>
                  </a:cubicBezTo>
                  <a:lnTo>
                    <a:pt x="12098" y="269"/>
                  </a:lnTo>
                  <a:cubicBezTo>
                    <a:pt x="12098" y="1"/>
                    <a:pt x="12488" y="1"/>
                    <a:pt x="12488" y="269"/>
                  </a:cubicBezTo>
                  <a:close/>
                  <a:moveTo>
                    <a:pt x="6976" y="2708"/>
                  </a:moveTo>
                  <a:lnTo>
                    <a:pt x="6464" y="1830"/>
                  </a:lnTo>
                  <a:cubicBezTo>
                    <a:pt x="6318" y="1586"/>
                    <a:pt x="5976" y="1781"/>
                    <a:pt x="6123" y="2025"/>
                  </a:cubicBezTo>
                  <a:lnTo>
                    <a:pt x="6635" y="2903"/>
                  </a:lnTo>
                  <a:cubicBezTo>
                    <a:pt x="6757" y="3122"/>
                    <a:pt x="7098" y="2927"/>
                    <a:pt x="6976" y="2708"/>
                  </a:cubicBezTo>
                  <a:close/>
                  <a:moveTo>
                    <a:pt x="2903" y="6708"/>
                  </a:moveTo>
                  <a:lnTo>
                    <a:pt x="2025" y="6220"/>
                  </a:lnTo>
                  <a:cubicBezTo>
                    <a:pt x="1928" y="6147"/>
                    <a:pt x="1806" y="6195"/>
                    <a:pt x="1757" y="6293"/>
                  </a:cubicBezTo>
                  <a:cubicBezTo>
                    <a:pt x="1684" y="6366"/>
                    <a:pt x="1732" y="6488"/>
                    <a:pt x="1830" y="6561"/>
                  </a:cubicBezTo>
                  <a:lnTo>
                    <a:pt x="2708" y="7074"/>
                  </a:lnTo>
                  <a:cubicBezTo>
                    <a:pt x="2806" y="7122"/>
                    <a:pt x="2928" y="7074"/>
                    <a:pt x="2976" y="6976"/>
                  </a:cubicBezTo>
                  <a:cubicBezTo>
                    <a:pt x="3025" y="6903"/>
                    <a:pt x="3001" y="6781"/>
                    <a:pt x="2903" y="6708"/>
                  </a:cubicBezTo>
                  <a:close/>
                  <a:moveTo>
                    <a:pt x="1367" y="12195"/>
                  </a:moveTo>
                  <a:cubicBezTo>
                    <a:pt x="1489" y="12195"/>
                    <a:pt x="1586" y="12269"/>
                    <a:pt x="1586" y="12390"/>
                  </a:cubicBezTo>
                  <a:cubicBezTo>
                    <a:pt x="1586" y="12512"/>
                    <a:pt x="1489" y="12586"/>
                    <a:pt x="1367" y="12586"/>
                  </a:cubicBezTo>
                  <a:lnTo>
                    <a:pt x="367" y="12586"/>
                  </a:lnTo>
                  <a:cubicBezTo>
                    <a:pt x="245" y="12586"/>
                    <a:pt x="171" y="12512"/>
                    <a:pt x="171" y="12390"/>
                  </a:cubicBezTo>
                  <a:cubicBezTo>
                    <a:pt x="171" y="12293"/>
                    <a:pt x="245" y="12195"/>
                    <a:pt x="367" y="12195"/>
                  </a:cubicBezTo>
                  <a:close/>
                  <a:moveTo>
                    <a:pt x="18000" y="2781"/>
                  </a:moveTo>
                  <a:lnTo>
                    <a:pt x="18513" y="1903"/>
                  </a:lnTo>
                  <a:cubicBezTo>
                    <a:pt x="18635" y="1683"/>
                    <a:pt x="18293" y="1464"/>
                    <a:pt x="18147" y="1708"/>
                  </a:cubicBezTo>
                  <a:lnTo>
                    <a:pt x="17659" y="2586"/>
                  </a:lnTo>
                  <a:cubicBezTo>
                    <a:pt x="17513" y="2805"/>
                    <a:pt x="17854" y="3000"/>
                    <a:pt x="18000" y="2781"/>
                  </a:cubicBezTo>
                  <a:close/>
                  <a:moveTo>
                    <a:pt x="22000" y="6854"/>
                  </a:moveTo>
                  <a:lnTo>
                    <a:pt x="22878" y="6342"/>
                  </a:lnTo>
                  <a:cubicBezTo>
                    <a:pt x="23098" y="6220"/>
                    <a:pt x="22903" y="5854"/>
                    <a:pt x="22683" y="6000"/>
                  </a:cubicBezTo>
                  <a:lnTo>
                    <a:pt x="21805" y="6513"/>
                  </a:lnTo>
                  <a:cubicBezTo>
                    <a:pt x="21561" y="6659"/>
                    <a:pt x="21756" y="7000"/>
                    <a:pt x="22000" y="6854"/>
                  </a:cubicBezTo>
                  <a:close/>
                  <a:moveTo>
                    <a:pt x="23439" y="12366"/>
                  </a:moveTo>
                  <a:cubicBezTo>
                    <a:pt x="23317" y="12366"/>
                    <a:pt x="23220" y="12293"/>
                    <a:pt x="23220" y="12171"/>
                  </a:cubicBezTo>
                  <a:cubicBezTo>
                    <a:pt x="23220" y="12073"/>
                    <a:pt x="23317" y="11976"/>
                    <a:pt x="23439" y="11976"/>
                  </a:cubicBezTo>
                  <a:lnTo>
                    <a:pt x="24439" y="11976"/>
                  </a:lnTo>
                  <a:cubicBezTo>
                    <a:pt x="24561" y="11976"/>
                    <a:pt x="24634" y="12073"/>
                    <a:pt x="24634" y="12171"/>
                  </a:cubicBezTo>
                  <a:cubicBezTo>
                    <a:pt x="24634" y="12293"/>
                    <a:pt x="24561" y="12366"/>
                    <a:pt x="24439" y="12366"/>
                  </a:cubicBezTo>
                  <a:close/>
                </a:path>
              </a:pathLst>
            </a:custGeom>
            <a:solidFill>
              <a:srgbClr val="000000"/>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11" name="Google Shape;1300;p53">
              <a:extLst>
                <a:ext uri="{FF2B5EF4-FFF2-40B4-BE49-F238E27FC236}">
                  <a16:creationId xmlns:a16="http://schemas.microsoft.com/office/drawing/2014/main" id="{3C0D12FA-2934-AB8D-073C-D6DFB52B599A}"/>
                </a:ext>
              </a:extLst>
            </p:cNvPr>
            <p:cNvSpPr/>
            <p:nvPr/>
          </p:nvSpPr>
          <p:spPr>
            <a:xfrm>
              <a:off x="7331725" y="1600325"/>
              <a:ext cx="1097293" cy="1470385"/>
            </a:xfrm>
            <a:custGeom>
              <a:avLst/>
              <a:gdLst/>
              <a:ahLst/>
              <a:cxnLst/>
              <a:rect l="l" t="t" r="r" b="b"/>
              <a:pathLst>
                <a:path w="24806" h="33293" extrusionOk="0">
                  <a:moveTo>
                    <a:pt x="10757" y="26244"/>
                  </a:moveTo>
                  <a:lnTo>
                    <a:pt x="10757" y="20342"/>
                  </a:lnTo>
                  <a:lnTo>
                    <a:pt x="10757" y="20098"/>
                  </a:lnTo>
                  <a:cubicBezTo>
                    <a:pt x="10635" y="20073"/>
                    <a:pt x="10488" y="20024"/>
                    <a:pt x="10391" y="20000"/>
                  </a:cubicBezTo>
                  <a:cubicBezTo>
                    <a:pt x="9952" y="19878"/>
                    <a:pt x="9562" y="19659"/>
                    <a:pt x="9220" y="19390"/>
                  </a:cubicBezTo>
                  <a:cubicBezTo>
                    <a:pt x="8952" y="19171"/>
                    <a:pt x="8781" y="18878"/>
                    <a:pt x="8757" y="18537"/>
                  </a:cubicBezTo>
                  <a:cubicBezTo>
                    <a:pt x="8757" y="18439"/>
                    <a:pt x="8781" y="18366"/>
                    <a:pt x="8805" y="18293"/>
                  </a:cubicBezTo>
                  <a:cubicBezTo>
                    <a:pt x="8879" y="18024"/>
                    <a:pt x="9074" y="17829"/>
                    <a:pt x="9318" y="17756"/>
                  </a:cubicBezTo>
                  <a:cubicBezTo>
                    <a:pt x="9488" y="17707"/>
                    <a:pt x="9683" y="17707"/>
                    <a:pt x="9879" y="17756"/>
                  </a:cubicBezTo>
                  <a:cubicBezTo>
                    <a:pt x="10098" y="17829"/>
                    <a:pt x="10293" y="17927"/>
                    <a:pt x="10440" y="18098"/>
                  </a:cubicBezTo>
                  <a:cubicBezTo>
                    <a:pt x="10879" y="18561"/>
                    <a:pt x="11122" y="19146"/>
                    <a:pt x="11147" y="19781"/>
                  </a:cubicBezTo>
                  <a:cubicBezTo>
                    <a:pt x="11976" y="19927"/>
                    <a:pt x="12830" y="19927"/>
                    <a:pt x="13683" y="19781"/>
                  </a:cubicBezTo>
                  <a:cubicBezTo>
                    <a:pt x="13708" y="19146"/>
                    <a:pt x="13952" y="18561"/>
                    <a:pt x="14366" y="18098"/>
                  </a:cubicBezTo>
                  <a:cubicBezTo>
                    <a:pt x="14537" y="17927"/>
                    <a:pt x="14732" y="17829"/>
                    <a:pt x="14927" y="17756"/>
                  </a:cubicBezTo>
                  <a:cubicBezTo>
                    <a:pt x="15122" y="17707"/>
                    <a:pt x="15317" y="17707"/>
                    <a:pt x="15513" y="17756"/>
                  </a:cubicBezTo>
                  <a:cubicBezTo>
                    <a:pt x="15757" y="17829"/>
                    <a:pt x="15952" y="18024"/>
                    <a:pt x="16025" y="18293"/>
                  </a:cubicBezTo>
                  <a:cubicBezTo>
                    <a:pt x="16049" y="18366"/>
                    <a:pt x="16049" y="18439"/>
                    <a:pt x="16049" y="18537"/>
                  </a:cubicBezTo>
                  <a:cubicBezTo>
                    <a:pt x="16049" y="18878"/>
                    <a:pt x="15878" y="19171"/>
                    <a:pt x="15610" y="19390"/>
                  </a:cubicBezTo>
                  <a:cubicBezTo>
                    <a:pt x="15244" y="19659"/>
                    <a:pt x="14854" y="19878"/>
                    <a:pt x="14439" y="20000"/>
                  </a:cubicBezTo>
                  <a:cubicBezTo>
                    <a:pt x="14318" y="20024"/>
                    <a:pt x="14196" y="20073"/>
                    <a:pt x="14049" y="20098"/>
                  </a:cubicBezTo>
                  <a:lnTo>
                    <a:pt x="14049" y="20342"/>
                  </a:lnTo>
                  <a:lnTo>
                    <a:pt x="14049" y="26244"/>
                  </a:lnTo>
                  <a:lnTo>
                    <a:pt x="16561" y="26244"/>
                  </a:lnTo>
                  <a:lnTo>
                    <a:pt x="16659" y="26244"/>
                  </a:lnTo>
                  <a:cubicBezTo>
                    <a:pt x="17342" y="26073"/>
                    <a:pt x="17366" y="25415"/>
                    <a:pt x="17415" y="24488"/>
                  </a:cubicBezTo>
                  <a:cubicBezTo>
                    <a:pt x="17439" y="23976"/>
                    <a:pt x="17464" y="23463"/>
                    <a:pt x="17537" y="22976"/>
                  </a:cubicBezTo>
                  <a:cubicBezTo>
                    <a:pt x="17781" y="21561"/>
                    <a:pt x="19293" y="19024"/>
                    <a:pt x="20025" y="17854"/>
                  </a:cubicBezTo>
                  <a:lnTo>
                    <a:pt x="20025" y="17829"/>
                  </a:lnTo>
                  <a:lnTo>
                    <a:pt x="20025" y="17829"/>
                  </a:lnTo>
                  <a:cubicBezTo>
                    <a:pt x="20220" y="17512"/>
                    <a:pt x="20366" y="17293"/>
                    <a:pt x="20391" y="17220"/>
                  </a:cubicBezTo>
                  <a:cubicBezTo>
                    <a:pt x="20756" y="16610"/>
                    <a:pt x="21049" y="15976"/>
                    <a:pt x="21244" y="15293"/>
                  </a:cubicBezTo>
                  <a:cubicBezTo>
                    <a:pt x="23147" y="9342"/>
                    <a:pt x="18683" y="3244"/>
                    <a:pt x="12415" y="3244"/>
                  </a:cubicBezTo>
                  <a:cubicBezTo>
                    <a:pt x="6147" y="3244"/>
                    <a:pt x="1684" y="9342"/>
                    <a:pt x="3562" y="15293"/>
                  </a:cubicBezTo>
                  <a:cubicBezTo>
                    <a:pt x="3781" y="15976"/>
                    <a:pt x="4074" y="16610"/>
                    <a:pt x="4415" y="17220"/>
                  </a:cubicBezTo>
                  <a:cubicBezTo>
                    <a:pt x="4440" y="17268"/>
                    <a:pt x="4586" y="17488"/>
                    <a:pt x="4806" y="17829"/>
                  </a:cubicBezTo>
                  <a:lnTo>
                    <a:pt x="4806" y="17829"/>
                  </a:lnTo>
                  <a:lnTo>
                    <a:pt x="4806" y="17854"/>
                  </a:lnTo>
                  <a:cubicBezTo>
                    <a:pt x="5537" y="19024"/>
                    <a:pt x="7049" y="21561"/>
                    <a:pt x="7269" y="22976"/>
                  </a:cubicBezTo>
                  <a:cubicBezTo>
                    <a:pt x="7342" y="23463"/>
                    <a:pt x="7391" y="23976"/>
                    <a:pt x="7391" y="24488"/>
                  </a:cubicBezTo>
                  <a:cubicBezTo>
                    <a:pt x="7440" y="25415"/>
                    <a:pt x="7464" y="26073"/>
                    <a:pt x="8147" y="26244"/>
                  </a:cubicBezTo>
                  <a:lnTo>
                    <a:pt x="8269" y="26244"/>
                  </a:lnTo>
                  <a:close/>
                  <a:moveTo>
                    <a:pt x="23415" y="12390"/>
                  </a:moveTo>
                  <a:cubicBezTo>
                    <a:pt x="23317" y="12390"/>
                    <a:pt x="23220" y="12293"/>
                    <a:pt x="23220" y="12195"/>
                  </a:cubicBezTo>
                  <a:cubicBezTo>
                    <a:pt x="23220" y="12073"/>
                    <a:pt x="23317" y="11976"/>
                    <a:pt x="23415" y="12000"/>
                  </a:cubicBezTo>
                  <a:lnTo>
                    <a:pt x="24439" y="12000"/>
                  </a:lnTo>
                  <a:cubicBezTo>
                    <a:pt x="24561" y="11976"/>
                    <a:pt x="24634" y="12073"/>
                    <a:pt x="24634" y="12195"/>
                  </a:cubicBezTo>
                  <a:cubicBezTo>
                    <a:pt x="24634" y="12293"/>
                    <a:pt x="24561" y="12390"/>
                    <a:pt x="24439" y="12390"/>
                  </a:cubicBezTo>
                  <a:close/>
                  <a:moveTo>
                    <a:pt x="22000" y="6854"/>
                  </a:moveTo>
                  <a:cubicBezTo>
                    <a:pt x="21756" y="7000"/>
                    <a:pt x="21561" y="6659"/>
                    <a:pt x="21805" y="6513"/>
                  </a:cubicBezTo>
                  <a:lnTo>
                    <a:pt x="22683" y="6000"/>
                  </a:lnTo>
                  <a:cubicBezTo>
                    <a:pt x="22903" y="5878"/>
                    <a:pt x="23098" y="6220"/>
                    <a:pt x="22878" y="6366"/>
                  </a:cubicBezTo>
                  <a:close/>
                  <a:moveTo>
                    <a:pt x="18000" y="2781"/>
                  </a:moveTo>
                  <a:cubicBezTo>
                    <a:pt x="17854" y="3025"/>
                    <a:pt x="17513" y="2830"/>
                    <a:pt x="17659" y="2586"/>
                  </a:cubicBezTo>
                  <a:lnTo>
                    <a:pt x="18147" y="1708"/>
                  </a:lnTo>
                  <a:cubicBezTo>
                    <a:pt x="18293" y="1488"/>
                    <a:pt x="18635" y="1683"/>
                    <a:pt x="18513" y="1927"/>
                  </a:cubicBezTo>
                  <a:close/>
                  <a:moveTo>
                    <a:pt x="1367" y="12195"/>
                  </a:moveTo>
                  <a:cubicBezTo>
                    <a:pt x="1489" y="12195"/>
                    <a:pt x="1586" y="12293"/>
                    <a:pt x="1586" y="12415"/>
                  </a:cubicBezTo>
                  <a:cubicBezTo>
                    <a:pt x="1586" y="12512"/>
                    <a:pt x="1489" y="12610"/>
                    <a:pt x="1367" y="12610"/>
                  </a:cubicBezTo>
                  <a:lnTo>
                    <a:pt x="367" y="12610"/>
                  </a:lnTo>
                  <a:cubicBezTo>
                    <a:pt x="245" y="12610"/>
                    <a:pt x="171" y="12512"/>
                    <a:pt x="171" y="12415"/>
                  </a:cubicBezTo>
                  <a:cubicBezTo>
                    <a:pt x="171" y="12293"/>
                    <a:pt x="245" y="12195"/>
                    <a:pt x="367" y="12195"/>
                  </a:cubicBezTo>
                  <a:close/>
                  <a:moveTo>
                    <a:pt x="2903" y="6708"/>
                  </a:moveTo>
                  <a:cubicBezTo>
                    <a:pt x="3001" y="6781"/>
                    <a:pt x="3025" y="6903"/>
                    <a:pt x="2976" y="6976"/>
                  </a:cubicBezTo>
                  <a:cubicBezTo>
                    <a:pt x="2928" y="7074"/>
                    <a:pt x="2806" y="7122"/>
                    <a:pt x="2708" y="7074"/>
                  </a:cubicBezTo>
                  <a:lnTo>
                    <a:pt x="1830" y="6561"/>
                  </a:lnTo>
                  <a:cubicBezTo>
                    <a:pt x="1732" y="6488"/>
                    <a:pt x="1684" y="6366"/>
                    <a:pt x="1757" y="6293"/>
                  </a:cubicBezTo>
                  <a:cubicBezTo>
                    <a:pt x="1806" y="6195"/>
                    <a:pt x="1928" y="6147"/>
                    <a:pt x="2025" y="6220"/>
                  </a:cubicBezTo>
                  <a:close/>
                  <a:moveTo>
                    <a:pt x="6976" y="2708"/>
                  </a:moveTo>
                  <a:cubicBezTo>
                    <a:pt x="7098" y="2952"/>
                    <a:pt x="6757" y="3147"/>
                    <a:pt x="6635" y="2927"/>
                  </a:cubicBezTo>
                  <a:lnTo>
                    <a:pt x="6123" y="2025"/>
                  </a:lnTo>
                  <a:cubicBezTo>
                    <a:pt x="5976" y="1805"/>
                    <a:pt x="6318" y="1610"/>
                    <a:pt x="6464" y="1830"/>
                  </a:cubicBezTo>
                  <a:close/>
                  <a:moveTo>
                    <a:pt x="12488" y="1293"/>
                  </a:moveTo>
                  <a:cubicBezTo>
                    <a:pt x="12488" y="1537"/>
                    <a:pt x="12098" y="1537"/>
                    <a:pt x="12098" y="1293"/>
                  </a:cubicBezTo>
                  <a:lnTo>
                    <a:pt x="12098" y="269"/>
                  </a:lnTo>
                  <a:cubicBezTo>
                    <a:pt x="12098" y="1"/>
                    <a:pt x="12488" y="1"/>
                    <a:pt x="12488" y="269"/>
                  </a:cubicBezTo>
                  <a:close/>
                  <a:moveTo>
                    <a:pt x="4464" y="18073"/>
                  </a:moveTo>
                  <a:lnTo>
                    <a:pt x="4464" y="18073"/>
                  </a:lnTo>
                  <a:cubicBezTo>
                    <a:pt x="1" y="11659"/>
                    <a:pt x="4610" y="2878"/>
                    <a:pt x="12415" y="2878"/>
                  </a:cubicBezTo>
                  <a:cubicBezTo>
                    <a:pt x="20220" y="2878"/>
                    <a:pt x="24805" y="11659"/>
                    <a:pt x="20342" y="18073"/>
                  </a:cubicBezTo>
                  <a:lnTo>
                    <a:pt x="20342" y="18073"/>
                  </a:lnTo>
                  <a:cubicBezTo>
                    <a:pt x="19634" y="19220"/>
                    <a:pt x="18147" y="21683"/>
                    <a:pt x="17927" y="23024"/>
                  </a:cubicBezTo>
                  <a:cubicBezTo>
                    <a:pt x="17854" y="23512"/>
                    <a:pt x="17830" y="24000"/>
                    <a:pt x="17805" y="24512"/>
                  </a:cubicBezTo>
                  <a:cubicBezTo>
                    <a:pt x="17781" y="25415"/>
                    <a:pt x="17732" y="26097"/>
                    <a:pt x="17171" y="26463"/>
                  </a:cubicBezTo>
                  <a:lnTo>
                    <a:pt x="17269" y="26536"/>
                  </a:lnTo>
                  <a:cubicBezTo>
                    <a:pt x="17830" y="27097"/>
                    <a:pt x="17537" y="28049"/>
                    <a:pt x="16756" y="28244"/>
                  </a:cubicBezTo>
                  <a:cubicBezTo>
                    <a:pt x="16903" y="28415"/>
                    <a:pt x="17000" y="28634"/>
                    <a:pt x="17000" y="28878"/>
                  </a:cubicBezTo>
                  <a:cubicBezTo>
                    <a:pt x="17000" y="29414"/>
                    <a:pt x="16537" y="29878"/>
                    <a:pt x="15976" y="29878"/>
                  </a:cubicBezTo>
                  <a:lnTo>
                    <a:pt x="15830" y="29878"/>
                  </a:lnTo>
                  <a:cubicBezTo>
                    <a:pt x="15976" y="30049"/>
                    <a:pt x="16049" y="30268"/>
                    <a:pt x="16049" y="30488"/>
                  </a:cubicBezTo>
                  <a:cubicBezTo>
                    <a:pt x="16049" y="31049"/>
                    <a:pt x="15586" y="31488"/>
                    <a:pt x="15049" y="31512"/>
                  </a:cubicBezTo>
                  <a:lnTo>
                    <a:pt x="14537" y="31512"/>
                  </a:lnTo>
                  <a:cubicBezTo>
                    <a:pt x="14488" y="31927"/>
                    <a:pt x="14269" y="32317"/>
                    <a:pt x="13927" y="32610"/>
                  </a:cubicBezTo>
                  <a:cubicBezTo>
                    <a:pt x="13025" y="33292"/>
                    <a:pt x="11781" y="33292"/>
                    <a:pt x="10903" y="32610"/>
                  </a:cubicBezTo>
                  <a:cubicBezTo>
                    <a:pt x="10562" y="32317"/>
                    <a:pt x="10342" y="31927"/>
                    <a:pt x="10269" y="31512"/>
                  </a:cubicBezTo>
                  <a:lnTo>
                    <a:pt x="9781" y="31512"/>
                  </a:lnTo>
                  <a:cubicBezTo>
                    <a:pt x="8952" y="31512"/>
                    <a:pt x="8464" y="30536"/>
                    <a:pt x="8976" y="29878"/>
                  </a:cubicBezTo>
                  <a:lnTo>
                    <a:pt x="8830" y="29878"/>
                  </a:lnTo>
                  <a:cubicBezTo>
                    <a:pt x="7976" y="29878"/>
                    <a:pt x="7513" y="28902"/>
                    <a:pt x="8049" y="28244"/>
                  </a:cubicBezTo>
                  <a:cubicBezTo>
                    <a:pt x="7854" y="28195"/>
                    <a:pt x="7684" y="28097"/>
                    <a:pt x="7562" y="27951"/>
                  </a:cubicBezTo>
                  <a:cubicBezTo>
                    <a:pt x="7171" y="27561"/>
                    <a:pt x="7171" y="26927"/>
                    <a:pt x="7562" y="26536"/>
                  </a:cubicBezTo>
                  <a:lnTo>
                    <a:pt x="7635" y="26463"/>
                  </a:lnTo>
                  <a:cubicBezTo>
                    <a:pt x="7074" y="26122"/>
                    <a:pt x="7049" y="25439"/>
                    <a:pt x="7001" y="24512"/>
                  </a:cubicBezTo>
                  <a:cubicBezTo>
                    <a:pt x="7001" y="24000"/>
                    <a:pt x="6952" y="23512"/>
                    <a:pt x="6879" y="23024"/>
                  </a:cubicBezTo>
                  <a:cubicBezTo>
                    <a:pt x="6659" y="21659"/>
                    <a:pt x="5196" y="19195"/>
                    <a:pt x="4464" y="18049"/>
                  </a:cubicBezTo>
                  <a:close/>
                  <a:moveTo>
                    <a:pt x="14147" y="31512"/>
                  </a:moveTo>
                  <a:lnTo>
                    <a:pt x="10659" y="31512"/>
                  </a:lnTo>
                  <a:cubicBezTo>
                    <a:pt x="10732" y="31829"/>
                    <a:pt x="10903" y="32122"/>
                    <a:pt x="11147" y="32317"/>
                  </a:cubicBezTo>
                  <a:cubicBezTo>
                    <a:pt x="11879" y="32878"/>
                    <a:pt x="12927" y="32878"/>
                    <a:pt x="13659" y="32317"/>
                  </a:cubicBezTo>
                  <a:cubicBezTo>
                    <a:pt x="13903" y="32122"/>
                    <a:pt x="14098" y="31829"/>
                    <a:pt x="14147" y="31512"/>
                  </a:cubicBezTo>
                  <a:close/>
                  <a:moveTo>
                    <a:pt x="15049" y="29902"/>
                  </a:moveTo>
                  <a:lnTo>
                    <a:pt x="9781" y="29902"/>
                  </a:lnTo>
                  <a:cubicBezTo>
                    <a:pt x="8952" y="29902"/>
                    <a:pt x="8952" y="31122"/>
                    <a:pt x="9781" y="31122"/>
                  </a:cubicBezTo>
                  <a:lnTo>
                    <a:pt x="15025" y="31122"/>
                  </a:lnTo>
                  <a:cubicBezTo>
                    <a:pt x="15196" y="31122"/>
                    <a:pt x="15342" y="31049"/>
                    <a:pt x="15464" y="30927"/>
                  </a:cubicBezTo>
                  <a:cubicBezTo>
                    <a:pt x="15586" y="30829"/>
                    <a:pt x="15635" y="30658"/>
                    <a:pt x="15635" y="30512"/>
                  </a:cubicBezTo>
                  <a:cubicBezTo>
                    <a:pt x="15635" y="30171"/>
                    <a:pt x="15366" y="29902"/>
                    <a:pt x="15025" y="29902"/>
                  </a:cubicBezTo>
                  <a:close/>
                  <a:moveTo>
                    <a:pt x="15976" y="28268"/>
                  </a:moveTo>
                  <a:lnTo>
                    <a:pt x="8830" y="28268"/>
                  </a:lnTo>
                  <a:cubicBezTo>
                    <a:pt x="8488" y="28268"/>
                    <a:pt x="8220" y="28536"/>
                    <a:pt x="8220" y="28878"/>
                  </a:cubicBezTo>
                  <a:cubicBezTo>
                    <a:pt x="8220" y="29219"/>
                    <a:pt x="8488" y="29488"/>
                    <a:pt x="8830" y="29488"/>
                  </a:cubicBezTo>
                  <a:lnTo>
                    <a:pt x="15976" y="29488"/>
                  </a:lnTo>
                  <a:cubicBezTo>
                    <a:pt x="16317" y="29488"/>
                    <a:pt x="16586" y="29219"/>
                    <a:pt x="16586" y="28878"/>
                  </a:cubicBezTo>
                  <a:cubicBezTo>
                    <a:pt x="16586" y="28536"/>
                    <a:pt x="16317" y="28268"/>
                    <a:pt x="15976" y="28268"/>
                  </a:cubicBezTo>
                  <a:close/>
                  <a:moveTo>
                    <a:pt x="13659" y="26244"/>
                  </a:moveTo>
                  <a:lnTo>
                    <a:pt x="11171" y="26244"/>
                  </a:lnTo>
                  <a:lnTo>
                    <a:pt x="11171" y="20342"/>
                  </a:lnTo>
                  <a:lnTo>
                    <a:pt x="11171" y="20171"/>
                  </a:lnTo>
                  <a:cubicBezTo>
                    <a:pt x="12000" y="20317"/>
                    <a:pt x="12830" y="20317"/>
                    <a:pt x="13659" y="20171"/>
                  </a:cubicBezTo>
                  <a:lnTo>
                    <a:pt x="13659" y="20342"/>
                  </a:lnTo>
                  <a:lnTo>
                    <a:pt x="13659" y="26244"/>
                  </a:lnTo>
                  <a:close/>
                  <a:moveTo>
                    <a:pt x="16561" y="26658"/>
                  </a:moveTo>
                  <a:lnTo>
                    <a:pt x="8269" y="26658"/>
                  </a:lnTo>
                  <a:cubicBezTo>
                    <a:pt x="8098" y="26658"/>
                    <a:pt x="7952" y="26707"/>
                    <a:pt x="7830" y="26829"/>
                  </a:cubicBezTo>
                  <a:cubicBezTo>
                    <a:pt x="7708" y="26951"/>
                    <a:pt x="7659" y="27097"/>
                    <a:pt x="7659" y="27268"/>
                  </a:cubicBezTo>
                  <a:cubicBezTo>
                    <a:pt x="7659" y="27415"/>
                    <a:pt x="7708" y="27585"/>
                    <a:pt x="7830" y="27707"/>
                  </a:cubicBezTo>
                  <a:cubicBezTo>
                    <a:pt x="7952" y="27805"/>
                    <a:pt x="8098" y="27878"/>
                    <a:pt x="8269" y="27878"/>
                  </a:cubicBezTo>
                  <a:lnTo>
                    <a:pt x="16537" y="27878"/>
                  </a:lnTo>
                  <a:cubicBezTo>
                    <a:pt x="16708" y="27878"/>
                    <a:pt x="16854" y="27805"/>
                    <a:pt x="16976" y="27707"/>
                  </a:cubicBezTo>
                  <a:cubicBezTo>
                    <a:pt x="17074" y="27585"/>
                    <a:pt x="17147" y="27415"/>
                    <a:pt x="17147" y="27268"/>
                  </a:cubicBezTo>
                  <a:cubicBezTo>
                    <a:pt x="17147" y="27097"/>
                    <a:pt x="17074" y="26951"/>
                    <a:pt x="16976" y="26829"/>
                  </a:cubicBezTo>
                  <a:cubicBezTo>
                    <a:pt x="16854" y="26707"/>
                    <a:pt x="16708" y="26658"/>
                    <a:pt x="16537" y="26658"/>
                  </a:cubicBezTo>
                  <a:close/>
                  <a:moveTo>
                    <a:pt x="14659" y="18390"/>
                  </a:moveTo>
                  <a:cubicBezTo>
                    <a:pt x="14757" y="18268"/>
                    <a:pt x="14903" y="18195"/>
                    <a:pt x="15049" y="18146"/>
                  </a:cubicBezTo>
                  <a:cubicBezTo>
                    <a:pt x="15147" y="18122"/>
                    <a:pt x="15269" y="18122"/>
                    <a:pt x="15391" y="18146"/>
                  </a:cubicBezTo>
                  <a:cubicBezTo>
                    <a:pt x="15513" y="18195"/>
                    <a:pt x="15610" y="18293"/>
                    <a:pt x="15635" y="18415"/>
                  </a:cubicBezTo>
                  <a:cubicBezTo>
                    <a:pt x="15659" y="18464"/>
                    <a:pt x="15659" y="18512"/>
                    <a:pt x="15659" y="18537"/>
                  </a:cubicBezTo>
                  <a:cubicBezTo>
                    <a:pt x="15635" y="18756"/>
                    <a:pt x="15537" y="18976"/>
                    <a:pt x="15342" y="19098"/>
                  </a:cubicBezTo>
                  <a:cubicBezTo>
                    <a:pt x="15049" y="19342"/>
                    <a:pt x="14708" y="19512"/>
                    <a:pt x="14318" y="19634"/>
                  </a:cubicBezTo>
                  <a:lnTo>
                    <a:pt x="14098" y="19683"/>
                  </a:lnTo>
                  <a:cubicBezTo>
                    <a:pt x="14122" y="19195"/>
                    <a:pt x="14318" y="18756"/>
                    <a:pt x="14659" y="18390"/>
                  </a:cubicBezTo>
                  <a:close/>
                  <a:moveTo>
                    <a:pt x="10732" y="19683"/>
                  </a:moveTo>
                  <a:lnTo>
                    <a:pt x="10488" y="19634"/>
                  </a:lnTo>
                  <a:cubicBezTo>
                    <a:pt x="10122" y="19512"/>
                    <a:pt x="9781" y="19342"/>
                    <a:pt x="9464" y="19098"/>
                  </a:cubicBezTo>
                  <a:cubicBezTo>
                    <a:pt x="9293" y="18976"/>
                    <a:pt x="9196" y="18756"/>
                    <a:pt x="9171" y="18561"/>
                  </a:cubicBezTo>
                  <a:cubicBezTo>
                    <a:pt x="9171" y="18512"/>
                    <a:pt x="9171" y="18464"/>
                    <a:pt x="9196" y="18415"/>
                  </a:cubicBezTo>
                  <a:cubicBezTo>
                    <a:pt x="9220" y="18293"/>
                    <a:pt x="9318" y="18195"/>
                    <a:pt x="9440" y="18171"/>
                  </a:cubicBezTo>
                  <a:cubicBezTo>
                    <a:pt x="9562" y="18122"/>
                    <a:pt x="9683" y="18122"/>
                    <a:pt x="9781" y="18171"/>
                  </a:cubicBezTo>
                  <a:cubicBezTo>
                    <a:pt x="9927" y="18195"/>
                    <a:pt x="10074" y="18293"/>
                    <a:pt x="10196" y="18390"/>
                  </a:cubicBezTo>
                  <a:cubicBezTo>
                    <a:pt x="10513" y="18756"/>
                    <a:pt x="10683" y="19195"/>
                    <a:pt x="10732" y="19683"/>
                  </a:cubicBezTo>
                  <a:close/>
                </a:path>
              </a:pathLst>
            </a:custGeom>
            <a:solidFill>
              <a:srgbClr val="000000"/>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12" name="Google Shape;1301;p53">
              <a:extLst>
                <a:ext uri="{FF2B5EF4-FFF2-40B4-BE49-F238E27FC236}">
                  <a16:creationId xmlns:a16="http://schemas.microsoft.com/office/drawing/2014/main" id="{AC11D821-F225-74A6-F124-893DEDE6F039}"/>
                </a:ext>
              </a:extLst>
            </p:cNvPr>
            <p:cNvSpPr/>
            <p:nvPr/>
          </p:nvSpPr>
          <p:spPr>
            <a:xfrm>
              <a:off x="7413734" y="1710211"/>
              <a:ext cx="877180" cy="1049184"/>
            </a:xfrm>
            <a:custGeom>
              <a:avLst/>
              <a:gdLst/>
              <a:ahLst/>
              <a:cxnLst/>
              <a:rect l="l" t="t" r="r" b="b"/>
              <a:pathLst>
                <a:path w="19830" h="23756" extrusionOk="0">
                  <a:moveTo>
                    <a:pt x="8878" y="17195"/>
                  </a:moveTo>
                  <a:cubicBezTo>
                    <a:pt x="8829" y="16707"/>
                    <a:pt x="8634" y="16244"/>
                    <a:pt x="8317" y="15902"/>
                  </a:cubicBezTo>
                  <a:cubicBezTo>
                    <a:pt x="8195" y="15780"/>
                    <a:pt x="8073" y="15707"/>
                    <a:pt x="7927" y="15658"/>
                  </a:cubicBezTo>
                  <a:cubicBezTo>
                    <a:pt x="7805" y="15634"/>
                    <a:pt x="7683" y="15634"/>
                    <a:pt x="7586" y="15658"/>
                  </a:cubicBezTo>
                  <a:cubicBezTo>
                    <a:pt x="7464" y="15707"/>
                    <a:pt x="7366" y="15805"/>
                    <a:pt x="7317" y="15927"/>
                  </a:cubicBezTo>
                  <a:cubicBezTo>
                    <a:pt x="7293" y="15951"/>
                    <a:pt x="7293" y="16000"/>
                    <a:pt x="7293" y="16049"/>
                  </a:cubicBezTo>
                  <a:cubicBezTo>
                    <a:pt x="7317" y="16268"/>
                    <a:pt x="7415" y="16463"/>
                    <a:pt x="7610" y="16610"/>
                  </a:cubicBezTo>
                  <a:cubicBezTo>
                    <a:pt x="7903" y="16854"/>
                    <a:pt x="8268" y="17024"/>
                    <a:pt x="8634" y="17146"/>
                  </a:cubicBezTo>
                  <a:lnTo>
                    <a:pt x="8878" y="17195"/>
                  </a:lnTo>
                  <a:close/>
                  <a:moveTo>
                    <a:pt x="11781" y="17683"/>
                  </a:moveTo>
                  <a:cubicBezTo>
                    <a:pt x="10976" y="17829"/>
                    <a:pt x="10122" y="17829"/>
                    <a:pt x="9317" y="17683"/>
                  </a:cubicBezTo>
                  <a:lnTo>
                    <a:pt x="9317" y="17854"/>
                  </a:lnTo>
                  <a:lnTo>
                    <a:pt x="9317" y="23756"/>
                  </a:lnTo>
                  <a:lnTo>
                    <a:pt x="11781" y="23756"/>
                  </a:lnTo>
                  <a:lnTo>
                    <a:pt x="11781" y="17854"/>
                  </a:lnTo>
                  <a:lnTo>
                    <a:pt x="11781" y="17683"/>
                  </a:lnTo>
                  <a:close/>
                  <a:moveTo>
                    <a:pt x="19805" y="10049"/>
                  </a:moveTo>
                  <a:cubicBezTo>
                    <a:pt x="19829" y="11000"/>
                    <a:pt x="19683" y="11927"/>
                    <a:pt x="19390" y="12829"/>
                  </a:cubicBezTo>
                  <a:cubicBezTo>
                    <a:pt x="19195" y="13488"/>
                    <a:pt x="18902" y="14146"/>
                    <a:pt x="18537" y="14756"/>
                  </a:cubicBezTo>
                  <a:cubicBezTo>
                    <a:pt x="18512" y="14780"/>
                    <a:pt x="18366" y="15000"/>
                    <a:pt x="18146" y="15366"/>
                  </a:cubicBezTo>
                  <a:lnTo>
                    <a:pt x="18146" y="15366"/>
                  </a:lnTo>
                  <a:lnTo>
                    <a:pt x="18146" y="15366"/>
                  </a:lnTo>
                  <a:cubicBezTo>
                    <a:pt x="17415" y="16536"/>
                    <a:pt x="15927" y="19073"/>
                    <a:pt x="15683" y="20488"/>
                  </a:cubicBezTo>
                  <a:cubicBezTo>
                    <a:pt x="15610" y="21000"/>
                    <a:pt x="15561" y="21488"/>
                    <a:pt x="15561" y="22000"/>
                  </a:cubicBezTo>
                  <a:cubicBezTo>
                    <a:pt x="15512" y="22951"/>
                    <a:pt x="15488" y="23585"/>
                    <a:pt x="14805" y="23756"/>
                  </a:cubicBezTo>
                  <a:lnTo>
                    <a:pt x="14707" y="23756"/>
                  </a:lnTo>
                  <a:lnTo>
                    <a:pt x="12195" y="23756"/>
                  </a:lnTo>
                  <a:lnTo>
                    <a:pt x="12195" y="17854"/>
                  </a:lnTo>
                  <a:lnTo>
                    <a:pt x="12195" y="17610"/>
                  </a:lnTo>
                  <a:cubicBezTo>
                    <a:pt x="12317" y="17585"/>
                    <a:pt x="12464" y="17536"/>
                    <a:pt x="12585" y="17512"/>
                  </a:cubicBezTo>
                  <a:cubicBezTo>
                    <a:pt x="13000" y="17390"/>
                    <a:pt x="13390" y="17171"/>
                    <a:pt x="13732" y="16902"/>
                  </a:cubicBezTo>
                  <a:cubicBezTo>
                    <a:pt x="14000" y="16683"/>
                    <a:pt x="14171" y="16390"/>
                    <a:pt x="14195" y="16049"/>
                  </a:cubicBezTo>
                  <a:cubicBezTo>
                    <a:pt x="14195" y="15951"/>
                    <a:pt x="14195" y="15878"/>
                    <a:pt x="14171" y="15805"/>
                  </a:cubicBezTo>
                  <a:cubicBezTo>
                    <a:pt x="14073" y="15536"/>
                    <a:pt x="13903" y="15341"/>
                    <a:pt x="13659" y="15268"/>
                  </a:cubicBezTo>
                  <a:cubicBezTo>
                    <a:pt x="13463" y="15219"/>
                    <a:pt x="13268" y="15219"/>
                    <a:pt x="13073" y="15268"/>
                  </a:cubicBezTo>
                  <a:cubicBezTo>
                    <a:pt x="12854" y="15341"/>
                    <a:pt x="12659" y="15439"/>
                    <a:pt x="12512" y="15610"/>
                  </a:cubicBezTo>
                  <a:cubicBezTo>
                    <a:pt x="12098" y="16073"/>
                    <a:pt x="11854" y="16658"/>
                    <a:pt x="11805" y="17293"/>
                  </a:cubicBezTo>
                  <a:cubicBezTo>
                    <a:pt x="10976" y="17439"/>
                    <a:pt x="10122" y="17439"/>
                    <a:pt x="9293" y="17293"/>
                  </a:cubicBezTo>
                  <a:cubicBezTo>
                    <a:pt x="9268" y="16658"/>
                    <a:pt x="9025" y="16073"/>
                    <a:pt x="8586" y="15610"/>
                  </a:cubicBezTo>
                  <a:cubicBezTo>
                    <a:pt x="8439" y="15439"/>
                    <a:pt x="8244" y="15341"/>
                    <a:pt x="8025" y="15268"/>
                  </a:cubicBezTo>
                  <a:cubicBezTo>
                    <a:pt x="7829" y="15219"/>
                    <a:pt x="7634" y="15219"/>
                    <a:pt x="7464" y="15268"/>
                  </a:cubicBezTo>
                  <a:cubicBezTo>
                    <a:pt x="7220" y="15341"/>
                    <a:pt x="7025" y="15536"/>
                    <a:pt x="6951" y="15805"/>
                  </a:cubicBezTo>
                  <a:cubicBezTo>
                    <a:pt x="6903" y="15878"/>
                    <a:pt x="6903" y="15951"/>
                    <a:pt x="6903" y="16049"/>
                  </a:cubicBezTo>
                  <a:cubicBezTo>
                    <a:pt x="6927" y="16390"/>
                    <a:pt x="7098" y="16683"/>
                    <a:pt x="7366" y="16902"/>
                  </a:cubicBezTo>
                  <a:cubicBezTo>
                    <a:pt x="7708" y="17171"/>
                    <a:pt x="8098" y="17390"/>
                    <a:pt x="8512" y="17512"/>
                  </a:cubicBezTo>
                  <a:cubicBezTo>
                    <a:pt x="8634" y="17536"/>
                    <a:pt x="8781" y="17585"/>
                    <a:pt x="8903" y="17610"/>
                  </a:cubicBezTo>
                  <a:lnTo>
                    <a:pt x="8903" y="17854"/>
                  </a:lnTo>
                  <a:lnTo>
                    <a:pt x="8903" y="23756"/>
                  </a:lnTo>
                  <a:lnTo>
                    <a:pt x="6415" y="23756"/>
                  </a:lnTo>
                  <a:lnTo>
                    <a:pt x="6293" y="23756"/>
                  </a:lnTo>
                  <a:cubicBezTo>
                    <a:pt x="5610" y="23585"/>
                    <a:pt x="5586" y="22927"/>
                    <a:pt x="5537" y="22000"/>
                  </a:cubicBezTo>
                  <a:cubicBezTo>
                    <a:pt x="5537" y="21488"/>
                    <a:pt x="5488" y="20975"/>
                    <a:pt x="5415" y="20488"/>
                  </a:cubicBezTo>
                  <a:cubicBezTo>
                    <a:pt x="5171" y="19073"/>
                    <a:pt x="3683" y="16536"/>
                    <a:pt x="2952" y="15366"/>
                  </a:cubicBezTo>
                  <a:lnTo>
                    <a:pt x="2952" y="15341"/>
                  </a:lnTo>
                  <a:lnTo>
                    <a:pt x="2952" y="15341"/>
                  </a:lnTo>
                  <a:cubicBezTo>
                    <a:pt x="2732" y="15024"/>
                    <a:pt x="2586" y="14805"/>
                    <a:pt x="2561" y="14732"/>
                  </a:cubicBezTo>
                  <a:cubicBezTo>
                    <a:pt x="2195" y="14122"/>
                    <a:pt x="1927" y="13488"/>
                    <a:pt x="1708" y="12805"/>
                  </a:cubicBezTo>
                  <a:cubicBezTo>
                    <a:pt x="0" y="7390"/>
                    <a:pt x="3537" y="1732"/>
                    <a:pt x="9147" y="878"/>
                  </a:cubicBezTo>
                  <a:cubicBezTo>
                    <a:pt x="14756" y="0"/>
                    <a:pt x="19829" y="4366"/>
                    <a:pt x="19829" y="10049"/>
                  </a:cubicBezTo>
                  <a:close/>
                  <a:moveTo>
                    <a:pt x="12781" y="15902"/>
                  </a:moveTo>
                  <a:cubicBezTo>
                    <a:pt x="12464" y="16244"/>
                    <a:pt x="12268" y="16707"/>
                    <a:pt x="12220" y="17195"/>
                  </a:cubicBezTo>
                  <a:lnTo>
                    <a:pt x="12464" y="17122"/>
                  </a:lnTo>
                  <a:cubicBezTo>
                    <a:pt x="12829" y="17024"/>
                    <a:pt x="13171" y="16829"/>
                    <a:pt x="13488" y="16610"/>
                  </a:cubicBezTo>
                  <a:cubicBezTo>
                    <a:pt x="13659" y="16463"/>
                    <a:pt x="13781" y="16268"/>
                    <a:pt x="13805" y="16049"/>
                  </a:cubicBezTo>
                  <a:cubicBezTo>
                    <a:pt x="13805" y="16000"/>
                    <a:pt x="13781" y="15951"/>
                    <a:pt x="13781" y="15927"/>
                  </a:cubicBezTo>
                  <a:cubicBezTo>
                    <a:pt x="13732" y="15805"/>
                    <a:pt x="13634" y="15707"/>
                    <a:pt x="13512" y="15658"/>
                  </a:cubicBezTo>
                  <a:cubicBezTo>
                    <a:pt x="13415" y="15634"/>
                    <a:pt x="13293" y="15634"/>
                    <a:pt x="13171" y="15658"/>
                  </a:cubicBezTo>
                  <a:cubicBezTo>
                    <a:pt x="13024" y="15707"/>
                    <a:pt x="12903" y="15780"/>
                    <a:pt x="12781" y="15902"/>
                  </a:cubicBezTo>
                  <a:close/>
                </a:path>
              </a:pathLst>
            </a:custGeom>
            <a:solidFill>
              <a:srgbClr val="FDBC96"/>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13" name="Google Shape;1302;p53">
              <a:extLst>
                <a:ext uri="{FF2B5EF4-FFF2-40B4-BE49-F238E27FC236}">
                  <a16:creationId xmlns:a16="http://schemas.microsoft.com/office/drawing/2014/main" id="{2020165D-E60B-34CE-9119-7510DFB9FE5D}"/>
                </a:ext>
              </a:extLst>
            </p:cNvPr>
            <p:cNvSpPr/>
            <p:nvPr/>
          </p:nvSpPr>
          <p:spPr>
            <a:xfrm>
              <a:off x="7670508" y="2776651"/>
              <a:ext cx="419702" cy="53881"/>
            </a:xfrm>
            <a:custGeom>
              <a:avLst/>
              <a:gdLst/>
              <a:ahLst/>
              <a:cxnLst/>
              <a:rect l="l" t="t" r="r" b="b"/>
              <a:pathLst>
                <a:path w="9488" h="1220" extrusionOk="0">
                  <a:moveTo>
                    <a:pt x="6195" y="0"/>
                  </a:moveTo>
                  <a:lnTo>
                    <a:pt x="610" y="0"/>
                  </a:lnTo>
                  <a:cubicBezTo>
                    <a:pt x="439" y="0"/>
                    <a:pt x="293" y="73"/>
                    <a:pt x="171" y="171"/>
                  </a:cubicBezTo>
                  <a:cubicBezTo>
                    <a:pt x="49" y="293"/>
                    <a:pt x="0" y="463"/>
                    <a:pt x="0" y="610"/>
                  </a:cubicBezTo>
                  <a:cubicBezTo>
                    <a:pt x="0" y="781"/>
                    <a:pt x="49" y="927"/>
                    <a:pt x="171" y="1049"/>
                  </a:cubicBezTo>
                  <a:cubicBezTo>
                    <a:pt x="293" y="1171"/>
                    <a:pt x="439" y="1220"/>
                    <a:pt x="610" y="1220"/>
                  </a:cubicBezTo>
                  <a:lnTo>
                    <a:pt x="8878" y="1220"/>
                  </a:lnTo>
                  <a:cubicBezTo>
                    <a:pt x="9049" y="1220"/>
                    <a:pt x="9195" y="1171"/>
                    <a:pt x="9317" y="1049"/>
                  </a:cubicBezTo>
                  <a:cubicBezTo>
                    <a:pt x="9415" y="927"/>
                    <a:pt x="9488" y="781"/>
                    <a:pt x="9488" y="610"/>
                  </a:cubicBezTo>
                  <a:cubicBezTo>
                    <a:pt x="9488" y="463"/>
                    <a:pt x="9415" y="293"/>
                    <a:pt x="9317" y="171"/>
                  </a:cubicBezTo>
                  <a:cubicBezTo>
                    <a:pt x="9195" y="73"/>
                    <a:pt x="9049" y="0"/>
                    <a:pt x="8878" y="0"/>
                  </a:cubicBezTo>
                  <a:close/>
                </a:path>
              </a:pathLst>
            </a:custGeom>
            <a:solidFill>
              <a:srgbClr val="D3E3D6"/>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14" name="Google Shape;1303;p53">
              <a:extLst>
                <a:ext uri="{FF2B5EF4-FFF2-40B4-BE49-F238E27FC236}">
                  <a16:creationId xmlns:a16="http://schemas.microsoft.com/office/drawing/2014/main" id="{7D2F7F0E-8FA6-BF1F-90AD-BCE167A60E7B}"/>
                </a:ext>
              </a:extLst>
            </p:cNvPr>
            <p:cNvSpPr/>
            <p:nvPr/>
          </p:nvSpPr>
          <p:spPr>
            <a:xfrm>
              <a:off x="7695323" y="2848818"/>
              <a:ext cx="370070" cy="53881"/>
            </a:xfrm>
            <a:custGeom>
              <a:avLst/>
              <a:gdLst/>
              <a:ahLst/>
              <a:cxnLst/>
              <a:rect l="l" t="t" r="r" b="b"/>
              <a:pathLst>
                <a:path w="8366" h="1220" extrusionOk="0">
                  <a:moveTo>
                    <a:pt x="7756" y="0"/>
                  </a:moveTo>
                  <a:lnTo>
                    <a:pt x="610" y="0"/>
                  </a:lnTo>
                  <a:cubicBezTo>
                    <a:pt x="268" y="0"/>
                    <a:pt x="0" y="268"/>
                    <a:pt x="0" y="610"/>
                  </a:cubicBezTo>
                  <a:cubicBezTo>
                    <a:pt x="0" y="951"/>
                    <a:pt x="268" y="1220"/>
                    <a:pt x="610" y="1220"/>
                  </a:cubicBezTo>
                  <a:lnTo>
                    <a:pt x="7756" y="1220"/>
                  </a:lnTo>
                  <a:cubicBezTo>
                    <a:pt x="8097" y="1220"/>
                    <a:pt x="8366" y="951"/>
                    <a:pt x="8366" y="610"/>
                  </a:cubicBezTo>
                  <a:cubicBezTo>
                    <a:pt x="8366" y="268"/>
                    <a:pt x="8097" y="0"/>
                    <a:pt x="7756" y="0"/>
                  </a:cubicBezTo>
                  <a:close/>
                </a:path>
              </a:pathLst>
            </a:custGeom>
            <a:solidFill>
              <a:srgbClr val="D3E3D6"/>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15" name="Google Shape;1304;p53">
              <a:extLst>
                <a:ext uri="{FF2B5EF4-FFF2-40B4-BE49-F238E27FC236}">
                  <a16:creationId xmlns:a16="http://schemas.microsoft.com/office/drawing/2014/main" id="{1342592D-C0CB-1192-AC51-631CABDA15AA}"/>
                </a:ext>
              </a:extLst>
            </p:cNvPr>
            <p:cNvSpPr/>
            <p:nvPr/>
          </p:nvSpPr>
          <p:spPr>
            <a:xfrm>
              <a:off x="7727657" y="2919882"/>
              <a:ext cx="295667" cy="53925"/>
            </a:xfrm>
            <a:custGeom>
              <a:avLst/>
              <a:gdLst/>
              <a:ahLst/>
              <a:cxnLst/>
              <a:rect l="l" t="t" r="r" b="b"/>
              <a:pathLst>
                <a:path w="6684" h="1221" extrusionOk="0">
                  <a:moveTo>
                    <a:pt x="6074" y="1"/>
                  </a:moveTo>
                  <a:lnTo>
                    <a:pt x="830" y="1"/>
                  </a:lnTo>
                  <a:cubicBezTo>
                    <a:pt x="1" y="1"/>
                    <a:pt x="1" y="1220"/>
                    <a:pt x="830" y="1220"/>
                  </a:cubicBezTo>
                  <a:lnTo>
                    <a:pt x="6074" y="1220"/>
                  </a:lnTo>
                  <a:cubicBezTo>
                    <a:pt x="6245" y="1220"/>
                    <a:pt x="6391" y="1172"/>
                    <a:pt x="6513" y="1050"/>
                  </a:cubicBezTo>
                  <a:cubicBezTo>
                    <a:pt x="6635" y="928"/>
                    <a:pt x="6684" y="781"/>
                    <a:pt x="6684" y="611"/>
                  </a:cubicBezTo>
                  <a:cubicBezTo>
                    <a:pt x="6684" y="269"/>
                    <a:pt x="6415" y="1"/>
                    <a:pt x="6074" y="1"/>
                  </a:cubicBezTo>
                  <a:close/>
                </a:path>
              </a:pathLst>
            </a:custGeom>
            <a:solidFill>
              <a:srgbClr val="D3E3D6"/>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16" name="Google Shape;1305;p53">
              <a:extLst>
                <a:ext uri="{FF2B5EF4-FFF2-40B4-BE49-F238E27FC236}">
                  <a16:creationId xmlns:a16="http://schemas.microsoft.com/office/drawing/2014/main" id="{4A50BEDE-AFF0-F2B8-B20C-538136336305}"/>
                </a:ext>
              </a:extLst>
            </p:cNvPr>
            <p:cNvSpPr/>
            <p:nvPr/>
          </p:nvSpPr>
          <p:spPr>
            <a:xfrm>
              <a:off x="7803208" y="2992050"/>
              <a:ext cx="154292" cy="60374"/>
            </a:xfrm>
            <a:custGeom>
              <a:avLst/>
              <a:gdLst/>
              <a:ahLst/>
              <a:cxnLst/>
              <a:rect l="l" t="t" r="r" b="b"/>
              <a:pathLst>
                <a:path w="3488" h="1367" extrusionOk="0">
                  <a:moveTo>
                    <a:pt x="3488" y="1"/>
                  </a:moveTo>
                  <a:lnTo>
                    <a:pt x="0" y="1"/>
                  </a:lnTo>
                  <a:cubicBezTo>
                    <a:pt x="73" y="318"/>
                    <a:pt x="244" y="611"/>
                    <a:pt x="488" y="806"/>
                  </a:cubicBezTo>
                  <a:cubicBezTo>
                    <a:pt x="1220" y="1367"/>
                    <a:pt x="2268" y="1367"/>
                    <a:pt x="3000" y="806"/>
                  </a:cubicBezTo>
                  <a:cubicBezTo>
                    <a:pt x="3244" y="611"/>
                    <a:pt x="3439" y="318"/>
                    <a:pt x="3488" y="1"/>
                  </a:cubicBezTo>
                  <a:close/>
                </a:path>
              </a:pathLst>
            </a:custGeom>
            <a:solidFill>
              <a:srgbClr val="D3E3D6"/>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17" name="Google Shape;1306;p53">
              <a:extLst>
                <a:ext uri="{FF2B5EF4-FFF2-40B4-BE49-F238E27FC236}">
                  <a16:creationId xmlns:a16="http://schemas.microsoft.com/office/drawing/2014/main" id="{E14DC707-6D77-3FA5-CE7F-775105BD4503}"/>
                </a:ext>
              </a:extLst>
            </p:cNvPr>
            <p:cNvSpPr/>
            <p:nvPr/>
          </p:nvSpPr>
          <p:spPr>
            <a:xfrm>
              <a:off x="7670508" y="1747885"/>
              <a:ext cx="676486" cy="1012615"/>
            </a:xfrm>
            <a:custGeom>
              <a:avLst/>
              <a:gdLst/>
              <a:ahLst/>
              <a:cxnLst/>
              <a:rect l="l" t="t" r="r" b="b"/>
              <a:pathLst>
                <a:path w="15293" h="22928" extrusionOk="0">
                  <a:moveTo>
                    <a:pt x="8268" y="20830"/>
                  </a:moveTo>
                  <a:cubicBezTo>
                    <a:pt x="8219" y="21781"/>
                    <a:pt x="8195" y="22415"/>
                    <a:pt x="7512" y="22586"/>
                  </a:cubicBezTo>
                  <a:lnTo>
                    <a:pt x="7415" y="22586"/>
                  </a:lnTo>
                  <a:lnTo>
                    <a:pt x="6390" y="22586"/>
                  </a:lnTo>
                  <a:lnTo>
                    <a:pt x="6390" y="22903"/>
                  </a:lnTo>
                  <a:lnTo>
                    <a:pt x="8878" y="22903"/>
                  </a:lnTo>
                  <a:lnTo>
                    <a:pt x="9000" y="22903"/>
                  </a:lnTo>
                  <a:cubicBezTo>
                    <a:pt x="9683" y="22708"/>
                    <a:pt x="9707" y="22074"/>
                    <a:pt x="9732" y="21147"/>
                  </a:cubicBezTo>
                  <a:cubicBezTo>
                    <a:pt x="9756" y="20635"/>
                    <a:pt x="9805" y="20122"/>
                    <a:pt x="9878" y="19610"/>
                  </a:cubicBezTo>
                  <a:cubicBezTo>
                    <a:pt x="10097" y="18196"/>
                    <a:pt x="11610" y="15683"/>
                    <a:pt x="12341" y="14513"/>
                  </a:cubicBezTo>
                  <a:lnTo>
                    <a:pt x="12341" y="14488"/>
                  </a:lnTo>
                  <a:lnTo>
                    <a:pt x="12341" y="14488"/>
                  </a:lnTo>
                  <a:cubicBezTo>
                    <a:pt x="12561" y="14147"/>
                    <a:pt x="12707" y="13927"/>
                    <a:pt x="12732" y="13879"/>
                  </a:cubicBezTo>
                  <a:cubicBezTo>
                    <a:pt x="13073" y="13269"/>
                    <a:pt x="13366" y="12635"/>
                    <a:pt x="13585" y="11952"/>
                  </a:cubicBezTo>
                  <a:cubicBezTo>
                    <a:pt x="15292" y="6464"/>
                    <a:pt x="11658" y="733"/>
                    <a:pt x="5927" y="1"/>
                  </a:cubicBezTo>
                  <a:cubicBezTo>
                    <a:pt x="10878" y="1489"/>
                    <a:pt x="13634" y="6732"/>
                    <a:pt x="12097" y="11635"/>
                  </a:cubicBezTo>
                  <a:cubicBezTo>
                    <a:pt x="11902" y="12318"/>
                    <a:pt x="11610" y="12952"/>
                    <a:pt x="11244" y="13562"/>
                  </a:cubicBezTo>
                  <a:cubicBezTo>
                    <a:pt x="11219" y="13610"/>
                    <a:pt x="11073" y="13830"/>
                    <a:pt x="10854" y="14147"/>
                  </a:cubicBezTo>
                  <a:lnTo>
                    <a:pt x="10854" y="14147"/>
                  </a:lnTo>
                  <a:lnTo>
                    <a:pt x="10854" y="14147"/>
                  </a:lnTo>
                  <a:cubicBezTo>
                    <a:pt x="10122" y="15318"/>
                    <a:pt x="8634" y="17854"/>
                    <a:pt x="8390" y="19269"/>
                  </a:cubicBezTo>
                  <a:cubicBezTo>
                    <a:pt x="8317" y="19781"/>
                    <a:pt x="8268" y="20269"/>
                    <a:pt x="8268" y="20781"/>
                  </a:cubicBezTo>
                  <a:close/>
                  <a:moveTo>
                    <a:pt x="3098" y="22903"/>
                  </a:moveTo>
                  <a:lnTo>
                    <a:pt x="3098" y="22586"/>
                  </a:lnTo>
                  <a:lnTo>
                    <a:pt x="0" y="22586"/>
                  </a:lnTo>
                  <a:cubicBezTo>
                    <a:pt x="122" y="22756"/>
                    <a:pt x="293" y="22878"/>
                    <a:pt x="488" y="22927"/>
                  </a:cubicBezTo>
                  <a:lnTo>
                    <a:pt x="610" y="22927"/>
                  </a:lnTo>
                  <a:close/>
                  <a:moveTo>
                    <a:pt x="5976" y="22903"/>
                  </a:moveTo>
                  <a:lnTo>
                    <a:pt x="3512" y="22903"/>
                  </a:lnTo>
                  <a:lnTo>
                    <a:pt x="3512" y="22586"/>
                  </a:lnTo>
                  <a:lnTo>
                    <a:pt x="5976" y="22586"/>
                  </a:lnTo>
                  <a:close/>
                </a:path>
              </a:pathLst>
            </a:custGeom>
            <a:solidFill>
              <a:srgbClr val="000000">
                <a:alpha val="25099"/>
              </a:srgbClr>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18" name="Google Shape;1307;p53">
              <a:extLst>
                <a:ext uri="{FF2B5EF4-FFF2-40B4-BE49-F238E27FC236}">
                  <a16:creationId xmlns:a16="http://schemas.microsoft.com/office/drawing/2014/main" id="{645DB910-E06F-A0D2-A1F7-42192FB22025}"/>
                </a:ext>
              </a:extLst>
            </p:cNvPr>
            <p:cNvSpPr/>
            <p:nvPr/>
          </p:nvSpPr>
          <p:spPr>
            <a:xfrm>
              <a:off x="7500033" y="1815768"/>
              <a:ext cx="220158" cy="323199"/>
            </a:xfrm>
            <a:custGeom>
              <a:avLst/>
              <a:gdLst/>
              <a:ahLst/>
              <a:cxnLst/>
              <a:rect l="l" t="t" r="r" b="b"/>
              <a:pathLst>
                <a:path w="4977" h="7318" extrusionOk="0">
                  <a:moveTo>
                    <a:pt x="4659" y="49"/>
                  </a:moveTo>
                  <a:cubicBezTo>
                    <a:pt x="4781" y="0"/>
                    <a:pt x="4878" y="49"/>
                    <a:pt x="4927" y="147"/>
                  </a:cubicBezTo>
                  <a:cubicBezTo>
                    <a:pt x="4976" y="244"/>
                    <a:pt x="4927" y="366"/>
                    <a:pt x="4830" y="415"/>
                  </a:cubicBezTo>
                  <a:cubicBezTo>
                    <a:pt x="4586" y="513"/>
                    <a:pt x="4366" y="659"/>
                    <a:pt x="4147" y="805"/>
                  </a:cubicBezTo>
                  <a:cubicBezTo>
                    <a:pt x="3927" y="952"/>
                    <a:pt x="3708" y="635"/>
                    <a:pt x="3927" y="488"/>
                  </a:cubicBezTo>
                  <a:cubicBezTo>
                    <a:pt x="4147" y="318"/>
                    <a:pt x="4415" y="171"/>
                    <a:pt x="4659" y="49"/>
                  </a:cubicBezTo>
                  <a:close/>
                  <a:moveTo>
                    <a:pt x="2854" y="1342"/>
                  </a:moveTo>
                  <a:cubicBezTo>
                    <a:pt x="2927" y="1244"/>
                    <a:pt x="3074" y="1244"/>
                    <a:pt x="3147" y="1342"/>
                  </a:cubicBezTo>
                  <a:cubicBezTo>
                    <a:pt x="3220" y="1415"/>
                    <a:pt x="3220" y="1537"/>
                    <a:pt x="3147" y="1610"/>
                  </a:cubicBezTo>
                  <a:cubicBezTo>
                    <a:pt x="2440" y="2317"/>
                    <a:pt x="1830" y="3122"/>
                    <a:pt x="1391" y="4025"/>
                  </a:cubicBezTo>
                  <a:cubicBezTo>
                    <a:pt x="927" y="4976"/>
                    <a:pt x="610" y="6000"/>
                    <a:pt x="440" y="7073"/>
                  </a:cubicBezTo>
                  <a:cubicBezTo>
                    <a:pt x="391" y="7317"/>
                    <a:pt x="1" y="7244"/>
                    <a:pt x="25" y="7000"/>
                  </a:cubicBezTo>
                  <a:cubicBezTo>
                    <a:pt x="220" y="5903"/>
                    <a:pt x="562" y="4854"/>
                    <a:pt x="1049" y="3854"/>
                  </a:cubicBezTo>
                  <a:cubicBezTo>
                    <a:pt x="1513" y="2903"/>
                    <a:pt x="2122" y="2074"/>
                    <a:pt x="2854" y="1342"/>
                  </a:cubicBezTo>
                  <a:close/>
                </a:path>
              </a:pathLst>
            </a:custGeom>
            <a:solidFill>
              <a:srgbClr val="FCF6E8"/>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19" name="Google Shape;1308;p53">
              <a:extLst>
                <a:ext uri="{FF2B5EF4-FFF2-40B4-BE49-F238E27FC236}">
                  <a16:creationId xmlns:a16="http://schemas.microsoft.com/office/drawing/2014/main" id="{F83C4E7C-D33A-8BF9-BB91-1D8E02978EA8}"/>
                </a:ext>
              </a:extLst>
            </p:cNvPr>
            <p:cNvSpPr/>
            <p:nvPr/>
          </p:nvSpPr>
          <p:spPr>
            <a:xfrm>
              <a:off x="7948824" y="2848818"/>
              <a:ext cx="116559" cy="53881"/>
            </a:xfrm>
            <a:custGeom>
              <a:avLst/>
              <a:gdLst/>
              <a:ahLst/>
              <a:cxnLst/>
              <a:rect l="l" t="t" r="r" b="b"/>
              <a:pathLst>
                <a:path w="2635" h="1220" extrusionOk="0">
                  <a:moveTo>
                    <a:pt x="610" y="610"/>
                  </a:moveTo>
                  <a:cubicBezTo>
                    <a:pt x="610" y="951"/>
                    <a:pt x="342" y="1220"/>
                    <a:pt x="1" y="1220"/>
                  </a:cubicBezTo>
                  <a:lnTo>
                    <a:pt x="2025" y="1220"/>
                  </a:lnTo>
                  <a:cubicBezTo>
                    <a:pt x="2366" y="1220"/>
                    <a:pt x="2635" y="951"/>
                    <a:pt x="2635" y="610"/>
                  </a:cubicBezTo>
                  <a:cubicBezTo>
                    <a:pt x="2635" y="268"/>
                    <a:pt x="2366" y="0"/>
                    <a:pt x="2025" y="0"/>
                  </a:cubicBezTo>
                  <a:lnTo>
                    <a:pt x="1" y="0"/>
                  </a:lnTo>
                  <a:cubicBezTo>
                    <a:pt x="342" y="0"/>
                    <a:pt x="610" y="268"/>
                    <a:pt x="610" y="610"/>
                  </a:cubicBezTo>
                  <a:close/>
                </a:path>
              </a:pathLst>
            </a:custGeom>
            <a:solidFill>
              <a:srgbClr val="000000">
                <a:alpha val="25099"/>
              </a:srgbClr>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20" name="Google Shape;1309;p53">
              <a:extLst>
                <a:ext uri="{FF2B5EF4-FFF2-40B4-BE49-F238E27FC236}">
                  <a16:creationId xmlns:a16="http://schemas.microsoft.com/office/drawing/2014/main" id="{9E5A7441-198C-C884-5EC8-29C3665EA82B}"/>
                </a:ext>
              </a:extLst>
            </p:cNvPr>
            <p:cNvSpPr/>
            <p:nvPr/>
          </p:nvSpPr>
          <p:spPr>
            <a:xfrm>
              <a:off x="7973639" y="2776651"/>
              <a:ext cx="116559" cy="53881"/>
            </a:xfrm>
            <a:custGeom>
              <a:avLst/>
              <a:gdLst/>
              <a:ahLst/>
              <a:cxnLst/>
              <a:rect l="l" t="t" r="r" b="b"/>
              <a:pathLst>
                <a:path w="2635" h="1220" extrusionOk="0">
                  <a:moveTo>
                    <a:pt x="1" y="1220"/>
                  </a:moveTo>
                  <a:lnTo>
                    <a:pt x="2025" y="1220"/>
                  </a:lnTo>
                  <a:cubicBezTo>
                    <a:pt x="2196" y="1220"/>
                    <a:pt x="2342" y="1171"/>
                    <a:pt x="2464" y="1049"/>
                  </a:cubicBezTo>
                  <a:cubicBezTo>
                    <a:pt x="2562" y="927"/>
                    <a:pt x="2635" y="781"/>
                    <a:pt x="2635" y="610"/>
                  </a:cubicBezTo>
                  <a:cubicBezTo>
                    <a:pt x="2635" y="463"/>
                    <a:pt x="2562" y="293"/>
                    <a:pt x="2464" y="171"/>
                  </a:cubicBezTo>
                  <a:cubicBezTo>
                    <a:pt x="2342" y="73"/>
                    <a:pt x="2196" y="0"/>
                    <a:pt x="2025" y="0"/>
                  </a:cubicBezTo>
                  <a:lnTo>
                    <a:pt x="1" y="0"/>
                  </a:lnTo>
                  <a:cubicBezTo>
                    <a:pt x="171" y="0"/>
                    <a:pt x="318" y="73"/>
                    <a:pt x="440" y="171"/>
                  </a:cubicBezTo>
                  <a:cubicBezTo>
                    <a:pt x="537" y="293"/>
                    <a:pt x="610" y="463"/>
                    <a:pt x="610" y="610"/>
                  </a:cubicBezTo>
                  <a:cubicBezTo>
                    <a:pt x="610" y="781"/>
                    <a:pt x="537" y="927"/>
                    <a:pt x="440" y="1049"/>
                  </a:cubicBezTo>
                  <a:cubicBezTo>
                    <a:pt x="318" y="1171"/>
                    <a:pt x="171" y="1220"/>
                    <a:pt x="1" y="1220"/>
                  </a:cubicBezTo>
                  <a:close/>
                </a:path>
              </a:pathLst>
            </a:custGeom>
            <a:solidFill>
              <a:srgbClr val="000000">
                <a:alpha val="25099"/>
              </a:srgbClr>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21" name="Google Shape;1310;p53">
              <a:extLst>
                <a:ext uri="{FF2B5EF4-FFF2-40B4-BE49-F238E27FC236}">
                  <a16:creationId xmlns:a16="http://schemas.microsoft.com/office/drawing/2014/main" id="{38098EE6-CD9F-C364-6D8E-841C23BA955F}"/>
                </a:ext>
              </a:extLst>
            </p:cNvPr>
            <p:cNvSpPr/>
            <p:nvPr/>
          </p:nvSpPr>
          <p:spPr>
            <a:xfrm>
              <a:off x="7906758" y="2919882"/>
              <a:ext cx="116559" cy="53925"/>
            </a:xfrm>
            <a:custGeom>
              <a:avLst/>
              <a:gdLst/>
              <a:ahLst/>
              <a:cxnLst/>
              <a:rect l="l" t="t" r="r" b="b"/>
              <a:pathLst>
                <a:path w="2635" h="1221" extrusionOk="0">
                  <a:moveTo>
                    <a:pt x="2025" y="1"/>
                  </a:moveTo>
                  <a:lnTo>
                    <a:pt x="0" y="1"/>
                  </a:lnTo>
                  <a:cubicBezTo>
                    <a:pt x="342" y="1"/>
                    <a:pt x="610" y="269"/>
                    <a:pt x="610" y="611"/>
                  </a:cubicBezTo>
                  <a:cubicBezTo>
                    <a:pt x="610" y="781"/>
                    <a:pt x="537" y="928"/>
                    <a:pt x="439" y="1050"/>
                  </a:cubicBezTo>
                  <a:cubicBezTo>
                    <a:pt x="318" y="1172"/>
                    <a:pt x="171" y="1220"/>
                    <a:pt x="0" y="1220"/>
                  </a:cubicBezTo>
                  <a:lnTo>
                    <a:pt x="2025" y="1220"/>
                  </a:lnTo>
                  <a:cubicBezTo>
                    <a:pt x="2196" y="1220"/>
                    <a:pt x="2342" y="1172"/>
                    <a:pt x="2464" y="1050"/>
                  </a:cubicBezTo>
                  <a:cubicBezTo>
                    <a:pt x="2586" y="928"/>
                    <a:pt x="2635" y="781"/>
                    <a:pt x="2635" y="611"/>
                  </a:cubicBezTo>
                  <a:cubicBezTo>
                    <a:pt x="2635" y="269"/>
                    <a:pt x="2366" y="1"/>
                    <a:pt x="2025" y="1"/>
                  </a:cubicBezTo>
                  <a:close/>
                </a:path>
              </a:pathLst>
            </a:custGeom>
            <a:solidFill>
              <a:srgbClr val="000000">
                <a:alpha val="25099"/>
              </a:srgbClr>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grpSp>
    </p:spTree>
    <p:extLst>
      <p:ext uri="{BB962C8B-B14F-4D97-AF65-F5344CB8AC3E}">
        <p14:creationId xmlns:p14="http://schemas.microsoft.com/office/powerpoint/2010/main" val="156677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253443-8516-2B2F-D8F1-AFE143B69957}"/>
              </a:ext>
            </a:extLst>
          </p:cNvPr>
          <p:cNvSpPr/>
          <p:nvPr/>
        </p:nvSpPr>
        <p:spPr>
          <a:xfrm>
            <a:off x="6096000" y="3429000"/>
            <a:ext cx="6096000" cy="3429000"/>
          </a:xfrm>
          <a:prstGeom prst="rect">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2" name="Picture 21">
            <a:extLst>
              <a:ext uri="{FF2B5EF4-FFF2-40B4-BE49-F238E27FC236}">
                <a16:creationId xmlns:a16="http://schemas.microsoft.com/office/drawing/2014/main" id="{CC71D56B-070C-C501-F74B-6E5BC120D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121" y="1583918"/>
            <a:ext cx="3223757" cy="2633788"/>
          </a:xfrm>
          <a:prstGeom prst="rect">
            <a:avLst/>
          </a:prstGeom>
        </p:spPr>
      </p:pic>
      <p:grpSp>
        <p:nvGrpSpPr>
          <p:cNvPr id="23" name="Group 22">
            <a:extLst>
              <a:ext uri="{FF2B5EF4-FFF2-40B4-BE49-F238E27FC236}">
                <a16:creationId xmlns:a16="http://schemas.microsoft.com/office/drawing/2014/main" id="{632278FD-9EF0-8BD2-02FF-3CC76003E34C}"/>
              </a:ext>
            </a:extLst>
          </p:cNvPr>
          <p:cNvGrpSpPr/>
          <p:nvPr/>
        </p:nvGrpSpPr>
        <p:grpSpPr>
          <a:xfrm>
            <a:off x="860210" y="4358612"/>
            <a:ext cx="11031968" cy="2447960"/>
            <a:chOff x="1701800" y="11803539"/>
            <a:chExt cx="16547952" cy="3671941"/>
          </a:xfrm>
        </p:grpSpPr>
        <p:pic>
          <p:nvPicPr>
            <p:cNvPr id="24" name="Picture 23">
              <a:extLst>
                <a:ext uri="{FF2B5EF4-FFF2-40B4-BE49-F238E27FC236}">
                  <a16:creationId xmlns:a16="http://schemas.microsoft.com/office/drawing/2014/main" id="{8BEC611E-E19E-9880-A1E6-90918675188F}"/>
                </a:ext>
              </a:extLst>
            </p:cNvPr>
            <p:cNvPicPr>
              <a:picLocks noChangeAspect="1"/>
            </p:cNvPicPr>
            <p:nvPr/>
          </p:nvPicPr>
          <p:blipFill rotWithShape="1">
            <a:blip r:embed="rId4">
              <a:extLst>
                <a:ext uri="{28A0092B-C50C-407E-A947-70E740481C1C}">
                  <a14:useLocalDpi xmlns:a14="http://schemas.microsoft.com/office/drawing/2010/main" val="0"/>
                </a:ext>
              </a:extLst>
            </a:blip>
            <a:srcRect r="41124"/>
            <a:stretch/>
          </p:blipFill>
          <p:spPr>
            <a:xfrm>
              <a:off x="15783581" y="12382592"/>
              <a:ext cx="2466171" cy="3092888"/>
            </a:xfrm>
            <a:prstGeom prst="rect">
              <a:avLst/>
            </a:prstGeom>
          </p:spPr>
        </p:pic>
        <mc:AlternateContent xmlns:mc="http://schemas.openxmlformats.org/markup-compatibility/2006" xmlns:a14="http://schemas.microsoft.com/office/drawing/2010/main">
          <mc:Choice Requires="a14">
            <p:sp>
              <p:nvSpPr>
                <p:cNvPr id="25" name="Rounded Rectangular Callout 24">
                  <a:extLst>
                    <a:ext uri="{FF2B5EF4-FFF2-40B4-BE49-F238E27FC236}">
                      <a16:creationId xmlns:a16="http://schemas.microsoft.com/office/drawing/2014/main" id="{DF3ECB6F-2F45-864A-BD13-9966968F1805}"/>
                    </a:ext>
                  </a:extLst>
                </p:cNvPr>
                <p:cNvSpPr/>
                <p:nvPr/>
              </p:nvSpPr>
              <p:spPr>
                <a:xfrm>
                  <a:off x="1701800" y="11803539"/>
                  <a:ext cx="13157199" cy="3383440"/>
                </a:xfrm>
                <a:prstGeom prst="wedgeRoundRectCallout">
                  <a:avLst>
                    <a:gd name="adj1" fmla="val 57087"/>
                    <a:gd name="adj2" fmla="val -8900"/>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2400" dirty="0">
                      <a:solidFill>
                        <a:srgbClr val="000000"/>
                      </a:solidFill>
                      <a:latin typeface="UTM Avo" panose="02040603050506020204" pitchFamily="18"/>
                    </a:rPr>
                    <a:t>Vườn </a:t>
                  </a:r>
                  <a:r>
                    <a:rPr lang="en-US" sz="2400" dirty="0" err="1">
                      <a:solidFill>
                        <a:srgbClr val="000000"/>
                      </a:solidFill>
                      <a:latin typeface="UTM Avo" panose="02040603050506020204" pitchFamily="18"/>
                    </a:rPr>
                    <a:t>rau</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có</a:t>
                  </a:r>
                  <a:r>
                    <a:rPr lang="en-US" sz="2400" dirty="0">
                      <a:solidFill>
                        <a:srgbClr val="000000"/>
                      </a:solidFill>
                      <a:latin typeface="UTM Avo" panose="02040603050506020204" pitchFamily="18"/>
                    </a:rPr>
                    <a:t> </a:t>
                  </a:r>
                  <a14:m>
                    <m:oMath xmlns:m="http://schemas.openxmlformats.org/officeDocument/2006/math">
                      <m:f>
                        <m:fPr>
                          <m:ctrlPr>
                            <a:rPr lang="en-US" sz="2400" i="1">
                              <a:solidFill>
                                <a:srgbClr val="000000"/>
                              </a:solidFill>
                              <a:latin typeface="Cambria Math" panose="02040503050406030204" pitchFamily="18" charset="0"/>
                            </a:rPr>
                          </m:ctrlPr>
                        </m:fPr>
                        <m:num>
                          <m:r>
                            <m:rPr>
                              <m:nor/>
                            </m:rPr>
                            <a:rPr lang="en-US" sz="2400">
                              <a:solidFill>
                                <a:srgbClr val="000000"/>
                              </a:solidFill>
                              <a:latin typeface="UTM Avo" panose="02040603050506020204" pitchFamily="18"/>
                            </a:rPr>
                            <m:t>3</m:t>
                          </m:r>
                        </m:num>
                        <m:den>
                          <m:r>
                            <m:rPr>
                              <m:nor/>
                            </m:rPr>
                            <a:rPr lang="en-US" sz="2400">
                              <a:solidFill>
                                <a:srgbClr val="000000"/>
                              </a:solidFill>
                              <a:latin typeface="UTM Avo" panose="02040603050506020204" pitchFamily="18"/>
                            </a:rPr>
                            <m:t>10</m:t>
                          </m:r>
                        </m:den>
                      </m:f>
                    </m:oMath>
                  </a14:m>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diện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tích</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trồng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cà</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rốt</a:t>
                  </a:r>
                  <a:r>
                    <a:rPr lang="en-US" sz="2400" dirty="0">
                      <a:solidFill>
                        <a:srgbClr val="000000"/>
                      </a:solidFill>
                      <a:latin typeface="UTM Avo" panose="02040603050506020204" pitchFamily="18"/>
                    </a:rPr>
                    <a:t>, </a:t>
                  </a:r>
                  <a14:m>
                    <m:oMath xmlns:m="http://schemas.openxmlformats.org/officeDocument/2006/math">
                      <m:f>
                        <m:fPr>
                          <m:ctrlPr>
                            <a:rPr lang="en-US" sz="2400" i="1">
                              <a:solidFill>
                                <a:srgbClr val="000000"/>
                              </a:solidFill>
                              <a:latin typeface="Cambria Math" panose="02040503050406030204" pitchFamily="18" charset="0"/>
                            </a:rPr>
                          </m:ctrlPr>
                        </m:fPr>
                        <m:num>
                          <m:r>
                            <m:rPr>
                              <m:nor/>
                            </m:rPr>
                            <a:rPr lang="en-US" sz="2400">
                              <a:solidFill>
                                <a:srgbClr val="000000"/>
                              </a:solidFill>
                              <a:latin typeface="UTM Avo" panose="02040603050506020204" pitchFamily="18"/>
                            </a:rPr>
                            <m:t>2</m:t>
                          </m:r>
                        </m:num>
                        <m:den>
                          <m:r>
                            <m:rPr>
                              <m:nor/>
                            </m:rPr>
                            <a:rPr lang="en-US" sz="2400">
                              <a:solidFill>
                                <a:srgbClr val="000000"/>
                              </a:solidFill>
                              <a:latin typeface="UTM Avo" panose="02040603050506020204" pitchFamily="18"/>
                            </a:rPr>
                            <m:t>5</m:t>
                          </m:r>
                        </m:den>
                      </m:f>
                    </m:oMath>
                  </a14:m>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diện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tích</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trồng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bắp</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cải</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Hỏi</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diện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tích</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trồng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bắp</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cải</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rộng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hơn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diện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tích</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trồng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cà</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rốt</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bao</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nhiêu</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phần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diện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tích</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vườn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rau</a:t>
                  </a:r>
                  <a:r>
                    <a:rPr lang="en-US" sz="2400" dirty="0">
                      <a:solidFill>
                        <a:srgbClr val="000000"/>
                      </a:solidFill>
                      <a:latin typeface="UTM Avo" panose="02040603050506020204" pitchFamily="18"/>
                    </a:rPr>
                    <a:t>?</a:t>
                  </a:r>
                  <a:endParaRPr lang="vi-VN" sz="2400" dirty="0">
                    <a:solidFill>
                      <a:srgbClr val="000000"/>
                    </a:solidFill>
                    <a:latin typeface="UTM Avo" panose="02040603050506020204" pitchFamily="18"/>
                  </a:endParaRPr>
                </a:p>
              </p:txBody>
            </p:sp>
          </mc:Choice>
          <mc:Fallback xmlns="">
            <p:sp>
              <p:nvSpPr>
                <p:cNvPr id="25" name="Rounded Rectangular Callout 24">
                  <a:extLst>
                    <a:ext uri="{FF2B5EF4-FFF2-40B4-BE49-F238E27FC236}">
                      <a16:creationId xmlns:a16="http://schemas.microsoft.com/office/drawing/2014/main" id="{DF3ECB6F-2F45-864A-BD13-9966968F1805}"/>
                    </a:ext>
                  </a:extLst>
                </p:cNvPr>
                <p:cNvSpPr>
                  <a:spLocks noRot="1" noChangeAspect="1" noMove="1" noResize="1" noEditPoints="1" noAdjustHandles="1" noChangeArrowheads="1" noChangeShapeType="1" noTextEdit="1"/>
                </p:cNvSpPr>
                <p:nvPr/>
              </p:nvSpPr>
              <p:spPr>
                <a:xfrm>
                  <a:off x="1701800" y="11803539"/>
                  <a:ext cx="13157199" cy="3383440"/>
                </a:xfrm>
                <a:prstGeom prst="wedgeRoundRectCallout">
                  <a:avLst>
                    <a:gd name="adj1" fmla="val 57087"/>
                    <a:gd name="adj2" fmla="val -8900"/>
                    <a:gd name="adj3" fmla="val 16667"/>
                  </a:avLst>
                </a:prstGeom>
                <a:blipFill>
                  <a:blip r:embed="rId5"/>
                  <a:stretch>
                    <a:fillRect b="-1882"/>
                  </a:stretch>
                </a:blipFill>
                <a:ln>
                  <a:prstDash val="dash"/>
                </a:ln>
              </p:spPr>
              <p:txBody>
                <a:bodyPr/>
                <a:lstStyle/>
                <a:p>
                  <a:r>
                    <a:rPr lang="en-US">
                      <a:noFill/>
                    </a:rPr>
                    <a:t> </a:t>
                  </a:r>
                </a:p>
              </p:txBody>
            </p:sp>
          </mc:Fallback>
        </mc:AlternateContent>
      </p:grpSp>
    </p:spTree>
    <p:extLst>
      <p:ext uri="{BB962C8B-B14F-4D97-AF65-F5344CB8AC3E}">
        <p14:creationId xmlns:p14="http://schemas.microsoft.com/office/powerpoint/2010/main" val="78671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D454485-522F-B2BA-50B0-08331A911D94}"/>
              </a:ext>
            </a:extLst>
          </p:cNvPr>
          <p:cNvSpPr/>
          <p:nvPr/>
        </p:nvSpPr>
        <p:spPr>
          <a:xfrm>
            <a:off x="6096000" y="3429000"/>
            <a:ext cx="6096000" cy="3429000"/>
          </a:xfrm>
          <a:prstGeom prst="rect">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30" name="Picture 1">
            <a:extLst>
              <a:ext uri="{FF2B5EF4-FFF2-40B4-BE49-F238E27FC236}">
                <a16:creationId xmlns:a16="http://schemas.microsoft.com/office/drawing/2014/main" id="{CACF45E7-EB48-5534-67E7-F15E96CB3C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27301" y="1854938"/>
            <a:ext cx="1021222" cy="1430785"/>
          </a:xfrm>
          <a:prstGeom prst="rect">
            <a:avLst/>
          </a:prstGeom>
        </p:spPr>
      </p:pic>
      <p:sp>
        <p:nvSpPr>
          <p:cNvPr id="31" name="Rectangle 30">
            <a:extLst>
              <a:ext uri="{FF2B5EF4-FFF2-40B4-BE49-F238E27FC236}">
                <a16:creationId xmlns:a16="http://schemas.microsoft.com/office/drawing/2014/main" id="{4CDC9979-CF24-198A-0244-2A91B3C3FB9C}"/>
              </a:ext>
            </a:extLst>
          </p:cNvPr>
          <p:cNvSpPr/>
          <p:nvPr/>
        </p:nvSpPr>
        <p:spPr>
          <a:xfrm>
            <a:off x="2436695" y="1732410"/>
            <a:ext cx="9144000" cy="1675843"/>
          </a:xfrm>
          <a:prstGeom prst="rect">
            <a:avLst/>
          </a:prstGeom>
        </p:spPr>
        <p:txBody>
          <a:bodyPr wrap="square">
            <a:spAutoFit/>
          </a:bodyPr>
          <a:lstStyle/>
          <a:p>
            <a:pPr marL="381019" indent="-381019" algn="just">
              <a:lnSpc>
                <a:spcPct val="150000"/>
              </a:lnSpc>
              <a:buFont typeface="Arial" pitchFamily="34" charset="0"/>
              <a:buChar char="•"/>
            </a:pPr>
            <a:r>
              <a:rPr lang="vi-VN" sz="2400" dirty="0">
                <a:latin typeface="UTM Avo" panose="02040603050506020204" pitchFamily="18"/>
              </a:rPr>
              <a:t>Bài toán cho biết gì?</a:t>
            </a:r>
          </a:p>
          <a:p>
            <a:pPr marL="381019" indent="-381019" algn="just">
              <a:lnSpc>
                <a:spcPct val="150000"/>
              </a:lnSpc>
              <a:buFont typeface="Arial" pitchFamily="34" charset="0"/>
              <a:buChar char="•"/>
            </a:pPr>
            <a:r>
              <a:rPr lang="vi-VN" sz="2400" dirty="0">
                <a:latin typeface="UTM Avo" panose="02040603050506020204" pitchFamily="18"/>
              </a:rPr>
              <a:t>Để biết diện tích trồng bắp cải lớn hơn diện tích trồng cà rốt bao nhiều phần</a:t>
            </a:r>
            <a:r>
              <a:rPr lang="en-US" sz="2400" dirty="0">
                <a:latin typeface="UTM Avo" panose="02040603050506020204" pitchFamily="18"/>
              </a:rPr>
              <a:t>, c</a:t>
            </a:r>
            <a:r>
              <a:rPr lang="vi-VN" sz="2400" dirty="0">
                <a:latin typeface="UTM Avo" panose="02040603050506020204" pitchFamily="18"/>
              </a:rPr>
              <a:t>húng ta thực hiện phép tính gì?</a:t>
            </a:r>
          </a:p>
        </p:txBody>
      </p:sp>
      <p:grpSp>
        <p:nvGrpSpPr>
          <p:cNvPr id="32" name="Group 31">
            <a:extLst>
              <a:ext uri="{FF2B5EF4-FFF2-40B4-BE49-F238E27FC236}">
                <a16:creationId xmlns:a16="http://schemas.microsoft.com/office/drawing/2014/main" id="{376138D8-0E24-C147-FD6B-D095EDADECFF}"/>
              </a:ext>
            </a:extLst>
          </p:cNvPr>
          <p:cNvGrpSpPr/>
          <p:nvPr/>
        </p:nvGrpSpPr>
        <p:grpSpPr>
          <a:xfrm>
            <a:off x="4931486" y="3650819"/>
            <a:ext cx="2329028" cy="782423"/>
            <a:chOff x="7801186" y="345054"/>
            <a:chExt cx="3493542" cy="1173635"/>
          </a:xfrm>
        </p:grpSpPr>
        <p:grpSp>
          <p:nvGrpSpPr>
            <p:cNvPr id="33" name="Google Shape;1467;p52">
              <a:extLst>
                <a:ext uri="{FF2B5EF4-FFF2-40B4-BE49-F238E27FC236}">
                  <a16:creationId xmlns:a16="http://schemas.microsoft.com/office/drawing/2014/main" id="{968A9609-5325-C94D-A2C0-3EAE2E9983F6}"/>
                </a:ext>
              </a:extLst>
            </p:cNvPr>
            <p:cNvGrpSpPr/>
            <p:nvPr/>
          </p:nvGrpSpPr>
          <p:grpSpPr>
            <a:xfrm>
              <a:off x="7801186" y="345054"/>
              <a:ext cx="1190261" cy="1173635"/>
              <a:chOff x="4478800" y="4423725"/>
              <a:chExt cx="375300" cy="463975"/>
            </a:xfrm>
          </p:grpSpPr>
          <p:sp>
            <p:nvSpPr>
              <p:cNvPr id="35" name="Google Shape;1468;p52">
                <a:extLst>
                  <a:ext uri="{FF2B5EF4-FFF2-40B4-BE49-F238E27FC236}">
                    <a16:creationId xmlns:a16="http://schemas.microsoft.com/office/drawing/2014/main" id="{F0735413-0853-434A-3737-A330117B6E0D}"/>
                  </a:ext>
                </a:extLst>
              </p:cNvPr>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36" name="Google Shape;1469;p52">
                <a:extLst>
                  <a:ext uri="{FF2B5EF4-FFF2-40B4-BE49-F238E27FC236}">
                    <a16:creationId xmlns:a16="http://schemas.microsoft.com/office/drawing/2014/main" id="{4FC9C36E-F8BE-8BAA-DF69-060FCEFA2FF4}"/>
                  </a:ext>
                </a:extLst>
              </p:cNvPr>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37" name="Google Shape;1470;p52">
                <a:extLst>
                  <a:ext uri="{FF2B5EF4-FFF2-40B4-BE49-F238E27FC236}">
                    <a16:creationId xmlns:a16="http://schemas.microsoft.com/office/drawing/2014/main" id="{E9F32A9B-3912-F314-A260-E0454780EE1C}"/>
                  </a:ext>
                </a:extLst>
              </p:cNvPr>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38" name="Google Shape;1471;p52">
                <a:extLst>
                  <a:ext uri="{FF2B5EF4-FFF2-40B4-BE49-F238E27FC236}">
                    <a16:creationId xmlns:a16="http://schemas.microsoft.com/office/drawing/2014/main" id="{BEF8FFDF-98AB-53E4-4797-80C593CC512F}"/>
                  </a:ext>
                </a:extLst>
              </p:cNvPr>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39" name="Google Shape;1472;p52">
                <a:extLst>
                  <a:ext uri="{FF2B5EF4-FFF2-40B4-BE49-F238E27FC236}">
                    <a16:creationId xmlns:a16="http://schemas.microsoft.com/office/drawing/2014/main" id="{5F1B03E1-70C6-2A18-1596-556EABE46D36}"/>
                  </a:ext>
                </a:extLst>
              </p:cNvPr>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40" name="Google Shape;1473;p52">
                <a:extLst>
                  <a:ext uri="{FF2B5EF4-FFF2-40B4-BE49-F238E27FC236}">
                    <a16:creationId xmlns:a16="http://schemas.microsoft.com/office/drawing/2014/main" id="{B5171827-AFAF-BA59-D769-4E2CC6291271}"/>
                  </a:ext>
                </a:extLst>
              </p:cNvPr>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41" name="Google Shape;1474;p52">
                <a:extLst>
                  <a:ext uri="{FF2B5EF4-FFF2-40B4-BE49-F238E27FC236}">
                    <a16:creationId xmlns:a16="http://schemas.microsoft.com/office/drawing/2014/main" id="{2378AE15-B669-8A9D-DC82-2ED214350478}"/>
                  </a:ext>
                </a:extLst>
              </p:cNvPr>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42" name="Google Shape;1475;p52">
                <a:extLst>
                  <a:ext uri="{FF2B5EF4-FFF2-40B4-BE49-F238E27FC236}">
                    <a16:creationId xmlns:a16="http://schemas.microsoft.com/office/drawing/2014/main" id="{3B238210-5506-D391-8240-CF479009669F}"/>
                  </a:ext>
                </a:extLst>
              </p:cNvPr>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43" name="Google Shape;1476;p52">
                <a:extLst>
                  <a:ext uri="{FF2B5EF4-FFF2-40B4-BE49-F238E27FC236}">
                    <a16:creationId xmlns:a16="http://schemas.microsoft.com/office/drawing/2014/main" id="{70189774-2522-88AA-1C8C-27544A055C9B}"/>
                  </a:ext>
                </a:extLst>
              </p:cNvPr>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44" name="Google Shape;1477;p52">
                <a:extLst>
                  <a:ext uri="{FF2B5EF4-FFF2-40B4-BE49-F238E27FC236}">
                    <a16:creationId xmlns:a16="http://schemas.microsoft.com/office/drawing/2014/main" id="{6E9288CC-490D-19F7-A3A7-D9F99163428A}"/>
                  </a:ext>
                </a:extLst>
              </p:cNvPr>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45" name="Google Shape;1478;p52">
                <a:extLst>
                  <a:ext uri="{FF2B5EF4-FFF2-40B4-BE49-F238E27FC236}">
                    <a16:creationId xmlns:a16="http://schemas.microsoft.com/office/drawing/2014/main" id="{6AF39ADC-61FF-B276-01A6-D45EE26D71B8}"/>
                  </a:ext>
                </a:extLst>
              </p:cNvPr>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46" name="Google Shape;1479;p52">
                <a:extLst>
                  <a:ext uri="{FF2B5EF4-FFF2-40B4-BE49-F238E27FC236}">
                    <a16:creationId xmlns:a16="http://schemas.microsoft.com/office/drawing/2014/main" id="{00BDC85B-2BC7-ED33-C150-D90FB85EA8F9}"/>
                  </a:ext>
                </a:extLst>
              </p:cNvPr>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47" name="Google Shape;1480;p52">
                <a:extLst>
                  <a:ext uri="{FF2B5EF4-FFF2-40B4-BE49-F238E27FC236}">
                    <a16:creationId xmlns:a16="http://schemas.microsoft.com/office/drawing/2014/main" id="{BE71F467-45AA-603E-02DC-10FFB33C687C}"/>
                  </a:ext>
                </a:extLst>
              </p:cNvPr>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48" name="Google Shape;1481;p52">
                <a:extLst>
                  <a:ext uri="{FF2B5EF4-FFF2-40B4-BE49-F238E27FC236}">
                    <a16:creationId xmlns:a16="http://schemas.microsoft.com/office/drawing/2014/main" id="{507ECBF7-28BC-E360-D360-C4532B8CD10E}"/>
                  </a:ext>
                </a:extLst>
              </p:cNvPr>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sp>
            <p:nvSpPr>
              <p:cNvPr id="49" name="Google Shape;1482;p52">
                <a:extLst>
                  <a:ext uri="{FF2B5EF4-FFF2-40B4-BE49-F238E27FC236}">
                    <a16:creationId xmlns:a16="http://schemas.microsoft.com/office/drawing/2014/main" id="{DD7C73C0-2D14-EF66-673D-7CDAA74EAC41}"/>
                  </a:ext>
                </a:extLst>
              </p:cNvPr>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60950" tIns="60950" rIns="60950" bIns="60950" anchor="ctr" anchorCtr="0">
                <a:noAutofit/>
              </a:bodyPr>
              <a:lstStyle/>
              <a:p>
                <a:pPr defTabSz="609630">
                  <a:buClrTx/>
                  <a:defRPr/>
                </a:pPr>
                <a:endParaRPr sz="1100">
                  <a:solidFill>
                    <a:sysClr val="windowText" lastClr="000000"/>
                  </a:solidFill>
                  <a:latin typeface="UTM Avo" panose="02040603050506020204" pitchFamily="18"/>
                </a:endParaRPr>
              </a:p>
            </p:txBody>
          </p:sp>
        </p:grpSp>
        <p:sp>
          <p:nvSpPr>
            <p:cNvPr id="34" name="Rectangle 33">
              <a:extLst>
                <a:ext uri="{FF2B5EF4-FFF2-40B4-BE49-F238E27FC236}">
                  <a16:creationId xmlns:a16="http://schemas.microsoft.com/office/drawing/2014/main" id="{E362CBEE-AF9A-4018-6C31-A3751A0469C3}"/>
                </a:ext>
              </a:extLst>
            </p:cNvPr>
            <p:cNvSpPr/>
            <p:nvPr/>
          </p:nvSpPr>
          <p:spPr>
            <a:xfrm>
              <a:off x="9068821" y="514367"/>
              <a:ext cx="2225907" cy="861582"/>
            </a:xfrm>
            <a:prstGeom prst="rect">
              <a:avLst/>
            </a:prstGeom>
          </p:spPr>
          <p:txBody>
            <a:bodyPr wrap="square">
              <a:spAutoFit/>
            </a:bodyPr>
            <a:lstStyle/>
            <a:p>
              <a:pPr algn="just">
                <a:lnSpc>
                  <a:spcPct val="150000"/>
                </a:lnSpc>
              </a:pPr>
              <a:r>
                <a:rPr lang="en-US" sz="2400" b="1" dirty="0" err="1">
                  <a:solidFill>
                    <a:srgbClr val="C00000"/>
                  </a:solidFill>
                  <a:latin typeface="UTM Avo" panose="02040603050506020204" pitchFamily="18"/>
                  <a:cs typeface="Arial" pitchFamily="34" charset="0"/>
                </a:rPr>
                <a:t>Trả</a:t>
              </a:r>
              <a:r>
                <a:rPr lang="en-US" sz="2400" b="1" dirty="0">
                  <a:solidFill>
                    <a:srgbClr val="C00000"/>
                  </a:solidFill>
                  <a:latin typeface="UTM Avo" panose="02040603050506020204" pitchFamily="18"/>
                  <a:cs typeface="Arial" pitchFamily="34" charset="0"/>
                </a:rPr>
                <a:t> </a:t>
              </a:r>
              <a:r>
                <a:rPr lang="en-US" sz="2400" b="1" dirty="0" err="1">
                  <a:solidFill>
                    <a:srgbClr val="C00000"/>
                  </a:solidFill>
                  <a:latin typeface="UTM Avo" panose="02040603050506020204" pitchFamily="18"/>
                  <a:cs typeface="Arial" pitchFamily="34" charset="0"/>
                </a:rPr>
                <a:t>lời</a:t>
              </a:r>
              <a:endParaRPr lang="en-US" sz="2400" b="1" dirty="0">
                <a:solidFill>
                  <a:srgbClr val="C00000"/>
                </a:solidFill>
                <a:latin typeface="UTM Avo" panose="02040603050506020204" pitchFamily="18"/>
                <a:cs typeface="Arial" pitchFamily="34" charset="0"/>
              </a:endParaRPr>
            </a:p>
          </p:txBody>
        </p:sp>
      </p:grp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53688D33-233D-6E7F-C500-2006DA6B5C86}"/>
                  </a:ext>
                </a:extLst>
              </p:cNvPr>
              <p:cNvSpPr/>
              <p:nvPr/>
            </p:nvSpPr>
            <p:spPr>
              <a:xfrm>
                <a:off x="2666072" y="4655061"/>
                <a:ext cx="5598139" cy="1912768"/>
              </a:xfrm>
              <a:prstGeom prst="rect">
                <a:avLst/>
              </a:prstGeom>
            </p:spPr>
            <p:txBody>
              <a:bodyPr wrap="square">
                <a:spAutoFit/>
              </a:bodyPr>
              <a:lstStyle/>
              <a:p>
                <a:pPr marL="381019" indent="-381019" algn="just">
                  <a:lnSpc>
                    <a:spcPct val="150000"/>
                  </a:lnSpc>
                  <a:buFont typeface="Arial" pitchFamily="34" charset="0"/>
                  <a:buChar char="•"/>
                </a:pPr>
                <a:r>
                  <a:rPr lang="en-US" sz="2400" dirty="0">
                    <a:latin typeface="UTM Avo" panose="02040603050506020204" pitchFamily="18" charset="0"/>
                  </a:rPr>
                  <a:t>Diện </a:t>
                </a:r>
                <a:r>
                  <a:rPr lang="en-US" sz="2400" dirty="0" err="1">
                    <a:latin typeface="UTM Avo" panose="02040603050506020204" pitchFamily="18" charset="0"/>
                  </a:rPr>
                  <a:t>tích</a:t>
                </a:r>
                <a:r>
                  <a:rPr lang="en-US" sz="2400" dirty="0">
                    <a:latin typeface="UTM Avo" panose="02040603050506020204" pitchFamily="18" charset="0"/>
                  </a:rPr>
                  <a:t> </a:t>
                </a:r>
                <a:r>
                  <a:rPr lang="en-US" sz="2400" dirty="0" err="1">
                    <a:latin typeface="UTM Avo" panose="02040603050506020204" pitchFamily="18" charset="0"/>
                  </a:rPr>
                  <a:t>trồng</a:t>
                </a:r>
                <a:r>
                  <a:rPr lang="en-US" sz="2400" dirty="0">
                    <a:latin typeface="UTM Avo" panose="02040603050506020204" pitchFamily="18" charset="0"/>
                  </a:rPr>
                  <a:t> </a:t>
                </a:r>
                <a:r>
                  <a:rPr lang="en-US" sz="2400" dirty="0" err="1">
                    <a:latin typeface="UTM Avo" panose="02040603050506020204" pitchFamily="18" charset="0"/>
                  </a:rPr>
                  <a:t>cà</a:t>
                </a:r>
                <a:r>
                  <a:rPr lang="en-US" sz="2400" dirty="0">
                    <a:latin typeface="UTM Avo" panose="02040603050506020204" pitchFamily="18" charset="0"/>
                  </a:rPr>
                  <a:t> </a:t>
                </a:r>
                <a:r>
                  <a:rPr lang="en-US" sz="2400" dirty="0" err="1">
                    <a:latin typeface="UTM Avo" panose="02040603050506020204" pitchFamily="18" charset="0"/>
                  </a:rPr>
                  <a:t>rốt</a:t>
                </a:r>
                <a:r>
                  <a:rPr lang="en-US" sz="2400" dirty="0">
                    <a:latin typeface="UTM Avo" panose="02040603050506020204" pitchFamily="18" charset="0"/>
                  </a:rPr>
                  <a:t> </a:t>
                </a:r>
                <a:r>
                  <a:rPr lang="en-US" sz="2400" dirty="0" err="1">
                    <a:latin typeface="UTM Avo" panose="02040603050506020204" pitchFamily="18" charset="0"/>
                  </a:rPr>
                  <a:t>là</a:t>
                </a:r>
                <a:r>
                  <a:rPr lang="en-US" sz="2400" dirty="0">
                    <a:latin typeface="UTM Avo" panose="02040603050506020204" pitchFamily="18" charset="0"/>
                  </a:rPr>
                  <a:t> </a:t>
                </a:r>
                <a14:m>
                  <m:oMath xmlns:m="http://schemas.openxmlformats.org/officeDocument/2006/math">
                    <m:f>
                      <m:fPr>
                        <m:ctrlPr>
                          <a:rPr lang="en-US" sz="2400" i="1">
                            <a:latin typeface="Cambria Math" panose="02040503050406030204" pitchFamily="18" charset="0"/>
                          </a:rPr>
                        </m:ctrlPr>
                      </m:fPr>
                      <m:num>
                        <m:r>
                          <m:rPr>
                            <m:nor/>
                          </m:rPr>
                          <a:rPr lang="en-US" sz="2400" i="0">
                            <a:latin typeface="UTM Avo" panose="02040603050506020204" pitchFamily="18" charset="0"/>
                          </a:rPr>
                          <m:t>3</m:t>
                        </m:r>
                      </m:num>
                      <m:den>
                        <m:r>
                          <m:rPr>
                            <m:nor/>
                          </m:rPr>
                          <a:rPr lang="en-US" sz="2400" i="0">
                            <a:latin typeface="UTM Avo" panose="02040603050506020204" pitchFamily="18" charset="0"/>
                          </a:rPr>
                          <m:t>10</m:t>
                        </m:r>
                      </m:den>
                    </m:f>
                  </m:oMath>
                </a14:m>
                <a:r>
                  <a:rPr lang="en-US" sz="2400" dirty="0">
                    <a:latin typeface="UTM Avo" panose="02040603050506020204" pitchFamily="18" charset="0"/>
                  </a:rPr>
                  <a:t>.</a:t>
                </a:r>
              </a:p>
              <a:p>
                <a:pPr marL="381019" indent="-381019" algn="just">
                  <a:lnSpc>
                    <a:spcPct val="150000"/>
                  </a:lnSpc>
                  <a:buFont typeface="Arial" pitchFamily="34" charset="0"/>
                  <a:buChar char="•"/>
                </a:pPr>
                <a:r>
                  <a:rPr lang="en-US" sz="2400" dirty="0" err="1">
                    <a:latin typeface="UTM Avo" panose="02040603050506020204" pitchFamily="18" charset="0"/>
                  </a:rPr>
                  <a:t>Diện</a:t>
                </a:r>
                <a:r>
                  <a:rPr lang="en-US" sz="2400" dirty="0">
                    <a:latin typeface="UTM Avo" panose="02040603050506020204" pitchFamily="18" charset="0"/>
                  </a:rPr>
                  <a:t> </a:t>
                </a:r>
                <a:r>
                  <a:rPr lang="en-US" sz="2400" dirty="0" err="1">
                    <a:latin typeface="UTM Avo" panose="02040603050506020204" pitchFamily="18" charset="0"/>
                  </a:rPr>
                  <a:t>tích</a:t>
                </a:r>
                <a:r>
                  <a:rPr lang="en-US" sz="2400" dirty="0">
                    <a:latin typeface="UTM Avo" panose="02040603050506020204" pitchFamily="18" charset="0"/>
                  </a:rPr>
                  <a:t> </a:t>
                </a:r>
                <a:r>
                  <a:rPr lang="en-US" sz="2400" dirty="0" err="1">
                    <a:latin typeface="UTM Avo" panose="02040603050506020204" pitchFamily="18" charset="0"/>
                  </a:rPr>
                  <a:t>trồng</a:t>
                </a:r>
                <a:r>
                  <a:rPr lang="en-US" sz="2400" dirty="0">
                    <a:latin typeface="UTM Avo" panose="02040603050506020204" pitchFamily="18" charset="0"/>
                  </a:rPr>
                  <a:t> </a:t>
                </a:r>
                <a:r>
                  <a:rPr lang="en-US" sz="2400" dirty="0" err="1">
                    <a:latin typeface="UTM Avo" panose="02040603050506020204" pitchFamily="18" charset="0"/>
                  </a:rPr>
                  <a:t>bắp</a:t>
                </a:r>
                <a:r>
                  <a:rPr lang="en-US" sz="2400" dirty="0">
                    <a:latin typeface="UTM Avo" panose="02040603050506020204" pitchFamily="18" charset="0"/>
                  </a:rPr>
                  <a:t> </a:t>
                </a:r>
                <a:r>
                  <a:rPr lang="en-US" sz="2400" dirty="0" err="1">
                    <a:latin typeface="UTM Avo" panose="02040603050506020204" pitchFamily="18" charset="0"/>
                  </a:rPr>
                  <a:t>cải</a:t>
                </a:r>
                <a:r>
                  <a:rPr lang="en-US" sz="2400" dirty="0">
                    <a:latin typeface="UTM Avo" panose="02040603050506020204" pitchFamily="18" charset="0"/>
                  </a:rPr>
                  <a:t> </a:t>
                </a:r>
                <a:r>
                  <a:rPr lang="en-US" sz="2400" dirty="0" err="1">
                    <a:latin typeface="UTM Avo" panose="02040603050506020204" pitchFamily="18" charset="0"/>
                  </a:rPr>
                  <a:t>là</a:t>
                </a:r>
                <a:r>
                  <a:rPr lang="en-US" sz="2400" dirty="0">
                    <a:latin typeface="UTM Avo" panose="02040603050506020204" pitchFamily="18" charset="0"/>
                  </a:rPr>
                  <a:t> </a:t>
                </a:r>
                <a14:m>
                  <m:oMath xmlns:m="http://schemas.openxmlformats.org/officeDocument/2006/math">
                    <m:f>
                      <m:fPr>
                        <m:ctrlPr>
                          <a:rPr lang="en-US" sz="2400" i="1">
                            <a:latin typeface="Cambria Math" panose="02040503050406030204" pitchFamily="18" charset="0"/>
                          </a:rPr>
                        </m:ctrlPr>
                      </m:fPr>
                      <m:num>
                        <m:r>
                          <m:rPr>
                            <m:nor/>
                          </m:rPr>
                          <a:rPr lang="en-US" sz="2400" i="0">
                            <a:latin typeface="UTM Avo" panose="02040603050506020204" pitchFamily="18" charset="0"/>
                          </a:rPr>
                          <m:t>2</m:t>
                        </m:r>
                      </m:num>
                      <m:den>
                        <m:r>
                          <m:rPr>
                            <m:nor/>
                          </m:rPr>
                          <a:rPr lang="en-US" sz="2400" i="0">
                            <a:latin typeface="UTM Avo" panose="02040603050506020204" pitchFamily="18" charset="0"/>
                          </a:rPr>
                          <m:t>5</m:t>
                        </m:r>
                      </m:den>
                    </m:f>
                    <m:r>
                      <m:rPr>
                        <m:nor/>
                      </m:rPr>
                      <a:rPr lang="en-US" sz="2400" i="0">
                        <a:latin typeface="UTM Avo" panose="02040603050506020204" pitchFamily="18" charset="0"/>
                      </a:rPr>
                      <m:t>.</m:t>
                    </m:r>
                  </m:oMath>
                </a14:m>
                <a:endParaRPr lang="en-US" sz="2400" dirty="0">
                  <a:latin typeface="UTM Avo" panose="02040603050506020204" pitchFamily="18" charset="0"/>
                </a:endParaRPr>
              </a:p>
            </p:txBody>
          </p:sp>
        </mc:Choice>
        <mc:Fallback xmlns="">
          <p:sp>
            <p:nvSpPr>
              <p:cNvPr id="50" name="Rectangle 49">
                <a:extLst>
                  <a:ext uri="{FF2B5EF4-FFF2-40B4-BE49-F238E27FC236}">
                    <a16:creationId xmlns:a16="http://schemas.microsoft.com/office/drawing/2014/main" id="{53688D33-233D-6E7F-C500-2006DA6B5C86}"/>
                  </a:ext>
                </a:extLst>
              </p:cNvPr>
              <p:cNvSpPr>
                <a:spLocks noRot="1" noChangeAspect="1" noMove="1" noResize="1" noEditPoints="1" noAdjustHandles="1" noChangeArrowheads="1" noChangeShapeType="1" noTextEdit="1"/>
              </p:cNvSpPr>
              <p:nvPr/>
            </p:nvSpPr>
            <p:spPr>
              <a:xfrm>
                <a:off x="2666072" y="4655061"/>
                <a:ext cx="5598139" cy="1912768"/>
              </a:xfrm>
              <a:prstGeom prst="rect">
                <a:avLst/>
              </a:prstGeom>
              <a:blipFill>
                <a:blip r:embed="rId5"/>
                <a:stretch>
                  <a:fillRect l="-1415" b="-639"/>
                </a:stretch>
              </a:blipFill>
            </p:spPr>
            <p:txBody>
              <a:bodyPr/>
              <a:lstStyle/>
              <a:p>
                <a:r>
                  <a:rPr lang="en-US">
                    <a:noFill/>
                  </a:rPr>
                  <a:t> </a:t>
                </a:r>
              </a:p>
            </p:txBody>
          </p:sp>
        </mc:Fallback>
      </mc:AlternateContent>
      <p:pic>
        <p:nvPicPr>
          <p:cNvPr id="51" name="Picture 50">
            <a:extLst>
              <a:ext uri="{FF2B5EF4-FFF2-40B4-BE49-F238E27FC236}">
                <a16:creationId xmlns:a16="http://schemas.microsoft.com/office/drawing/2014/main" id="{2CFD3C4B-E85E-74CB-4E68-F48163283C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2865" y="4864958"/>
            <a:ext cx="1642270" cy="1492973"/>
          </a:xfrm>
          <a:prstGeom prst="rect">
            <a:avLst/>
          </a:prstGeom>
        </p:spPr>
      </p:pic>
    </p:spTree>
    <p:extLst>
      <p:ext uri="{BB962C8B-B14F-4D97-AF65-F5344CB8AC3E}">
        <p14:creationId xmlns:p14="http://schemas.microsoft.com/office/powerpoint/2010/main" val="337631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par>
                                <p:cTn id="18" presetID="53" presetClass="entr" presetSubtype="16" fill="hold" nodeType="with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500" fill="hold"/>
                                        <p:tgtEl>
                                          <p:spTgt spid="51"/>
                                        </p:tgtEl>
                                        <p:attrNameLst>
                                          <p:attrName>ppt_w</p:attrName>
                                        </p:attrNameLst>
                                      </p:cBhvr>
                                      <p:tavLst>
                                        <p:tav tm="0">
                                          <p:val>
                                            <p:fltVal val="0"/>
                                          </p:val>
                                        </p:tav>
                                        <p:tav tm="100000">
                                          <p:val>
                                            <p:strVal val="#ppt_w"/>
                                          </p:val>
                                        </p:tav>
                                      </p:tavLst>
                                    </p:anim>
                                    <p:anim calcmode="lin" valueType="num">
                                      <p:cBhvr>
                                        <p:cTn id="21" dur="500" fill="hold"/>
                                        <p:tgtEl>
                                          <p:spTgt spid="51"/>
                                        </p:tgtEl>
                                        <p:attrNameLst>
                                          <p:attrName>ppt_h</p:attrName>
                                        </p:attrNameLst>
                                      </p:cBhvr>
                                      <p:tavLst>
                                        <p:tav tm="0">
                                          <p:val>
                                            <p:fltVal val="0"/>
                                          </p:val>
                                        </p:tav>
                                        <p:tav tm="100000">
                                          <p:val>
                                            <p:strVal val="#ppt_h"/>
                                          </p:val>
                                        </p:tav>
                                      </p:tavLst>
                                    </p:anim>
                                    <p:animEffect transition="in" filter="fade">
                                      <p:cBhvr>
                                        <p:cTn id="22" dur="500"/>
                                        <p:tgtEl>
                                          <p:spTgt spid="51"/>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p:cTn id="25" dur="500" fill="hold"/>
                                        <p:tgtEl>
                                          <p:spTgt spid="50"/>
                                        </p:tgtEl>
                                        <p:attrNameLst>
                                          <p:attrName>ppt_w</p:attrName>
                                        </p:attrNameLst>
                                      </p:cBhvr>
                                      <p:tavLst>
                                        <p:tav tm="0">
                                          <p:val>
                                            <p:fltVal val="0"/>
                                          </p:val>
                                        </p:tav>
                                        <p:tav tm="100000">
                                          <p:val>
                                            <p:strVal val="#ppt_w"/>
                                          </p:val>
                                        </p:tav>
                                      </p:tavLst>
                                    </p:anim>
                                    <p:anim calcmode="lin" valueType="num">
                                      <p:cBhvr>
                                        <p:cTn id="26" dur="500" fill="hold"/>
                                        <p:tgtEl>
                                          <p:spTgt spid="50"/>
                                        </p:tgtEl>
                                        <p:attrNameLst>
                                          <p:attrName>ppt_h</p:attrName>
                                        </p:attrNameLst>
                                      </p:cBhvr>
                                      <p:tavLst>
                                        <p:tav tm="0">
                                          <p:val>
                                            <p:fltVal val="0"/>
                                          </p:val>
                                        </p:tav>
                                        <p:tav tm="100000">
                                          <p:val>
                                            <p:strVal val="#ppt_h"/>
                                          </p:val>
                                        </p:tav>
                                      </p:tavLst>
                                    </p:anim>
                                    <p:animEffect transition="in" filter="fade">
                                      <p:cBhvr>
                                        <p:cTn id="2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D454485-522F-B2BA-50B0-08331A911D94}"/>
              </a:ext>
            </a:extLst>
          </p:cNvPr>
          <p:cNvSpPr/>
          <p:nvPr/>
        </p:nvSpPr>
        <p:spPr>
          <a:xfrm>
            <a:off x="6096000" y="3429000"/>
            <a:ext cx="6096000" cy="3429000"/>
          </a:xfrm>
          <a:prstGeom prst="rect">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5E552423-D338-47BE-3272-A36B0D1FA8AA}"/>
                  </a:ext>
                </a:extLst>
              </p:cNvPr>
              <p:cNvSpPr/>
              <p:nvPr/>
            </p:nvSpPr>
            <p:spPr>
              <a:xfrm>
                <a:off x="3048000" y="1741871"/>
                <a:ext cx="6096000" cy="1793953"/>
              </a:xfrm>
              <a:prstGeom prst="rect">
                <a:avLst/>
              </a:prstGeom>
            </p:spPr>
            <p:txBody>
              <a:bodyPr>
                <a:spAutoFit/>
              </a:bodyPr>
              <a:lstStyle/>
              <a:p>
                <a:pPr algn="ctr">
                  <a:lnSpc>
                    <a:spcPct val="150000"/>
                  </a:lnSpc>
                  <a:buClr>
                    <a:srgbClr val="000000"/>
                  </a:buClr>
                  <a:buFont typeface="Arial"/>
                  <a:buNone/>
                </a:pPr>
                <a:r>
                  <a:rPr lang="en-US" sz="2500" kern="0" dirty="0">
                    <a:solidFill>
                      <a:srgbClr val="000000"/>
                    </a:solidFill>
                    <a:latin typeface="UTM Avo" panose="02040603050506020204" pitchFamily="18"/>
                    <a:cs typeface="Arial"/>
                    <a:sym typeface="Arial"/>
                  </a:rPr>
                  <a:t>Ta </a:t>
                </a:r>
                <a:r>
                  <a:rPr lang="en-US" sz="2500" kern="0" dirty="0" err="1">
                    <a:solidFill>
                      <a:srgbClr val="000000"/>
                    </a:solidFill>
                    <a:latin typeface="UTM Avo" panose="02040603050506020204" pitchFamily="18"/>
                    <a:cs typeface="Arial"/>
                    <a:sym typeface="Arial"/>
                  </a:rPr>
                  <a:t>thực</a:t>
                </a:r>
                <a:r>
                  <a:rPr lang="en-US" sz="2500" kern="0" dirty="0">
                    <a:solidFill>
                      <a:srgbClr val="000000"/>
                    </a:solidFill>
                    <a:latin typeface="UTM Avo" panose="02040603050506020204" pitchFamily="18"/>
                    <a:cs typeface="Arial"/>
                    <a:sym typeface="Arial"/>
                  </a:rPr>
                  <a:t> </a:t>
                </a:r>
                <a:r>
                  <a:rPr lang="en-US" sz="2500" kern="0" dirty="0" err="1">
                    <a:solidFill>
                      <a:srgbClr val="000000"/>
                    </a:solidFill>
                    <a:latin typeface="UTM Avo" panose="02040603050506020204" pitchFamily="18"/>
                    <a:cs typeface="Arial"/>
                    <a:sym typeface="Arial"/>
                  </a:rPr>
                  <a:t>hiện</a:t>
                </a:r>
                <a:r>
                  <a:rPr lang="en-US" sz="2500" kern="0" dirty="0">
                    <a:solidFill>
                      <a:srgbClr val="000000"/>
                    </a:solidFill>
                    <a:latin typeface="UTM Avo" panose="02040603050506020204" pitchFamily="18"/>
                    <a:cs typeface="Arial"/>
                    <a:sym typeface="Arial"/>
                  </a:rPr>
                  <a:t> </a:t>
                </a:r>
                <a:r>
                  <a:rPr lang="en-US" sz="2500" kern="0" dirty="0" err="1">
                    <a:solidFill>
                      <a:srgbClr val="000000"/>
                    </a:solidFill>
                    <a:latin typeface="UTM Avo" panose="02040603050506020204" pitchFamily="18"/>
                    <a:cs typeface="Arial"/>
                    <a:sym typeface="Arial"/>
                  </a:rPr>
                  <a:t>phép</a:t>
                </a:r>
                <a:r>
                  <a:rPr lang="en-US" sz="2500" kern="0" dirty="0">
                    <a:solidFill>
                      <a:srgbClr val="000000"/>
                    </a:solidFill>
                    <a:latin typeface="UTM Avo" panose="02040603050506020204" pitchFamily="18"/>
                    <a:cs typeface="Arial"/>
                    <a:sym typeface="Arial"/>
                  </a:rPr>
                  <a:t> </a:t>
                </a:r>
                <a:r>
                  <a:rPr lang="en-US" sz="2500" kern="0" dirty="0" err="1">
                    <a:solidFill>
                      <a:srgbClr val="000000"/>
                    </a:solidFill>
                    <a:latin typeface="UTM Avo" panose="02040603050506020204" pitchFamily="18"/>
                    <a:cs typeface="Arial"/>
                    <a:sym typeface="Arial"/>
                  </a:rPr>
                  <a:t>tính</a:t>
                </a:r>
                <a:r>
                  <a:rPr lang="en-US" sz="2500" kern="0" dirty="0">
                    <a:solidFill>
                      <a:srgbClr val="000000"/>
                    </a:solidFill>
                    <a:latin typeface="UTM Avo" panose="02040603050506020204" pitchFamily="18"/>
                    <a:cs typeface="Arial"/>
                    <a:sym typeface="Arial"/>
                  </a:rPr>
                  <a:t> </a:t>
                </a:r>
                <a:r>
                  <a:rPr lang="en-US" sz="2500" kern="0" dirty="0" err="1">
                    <a:solidFill>
                      <a:srgbClr val="000000"/>
                    </a:solidFill>
                    <a:latin typeface="UTM Avo" panose="02040603050506020204" pitchFamily="18"/>
                    <a:cs typeface="Arial"/>
                    <a:sym typeface="Arial"/>
                  </a:rPr>
                  <a:t>trừ</a:t>
                </a:r>
                <a:r>
                  <a:rPr lang="en-US" sz="2500" kern="0" dirty="0">
                    <a:solidFill>
                      <a:srgbClr val="000000"/>
                    </a:solidFill>
                    <a:latin typeface="UTM Avo" panose="02040603050506020204" pitchFamily="18"/>
                    <a:cs typeface="Arial"/>
                    <a:sym typeface="Arial"/>
                  </a:rPr>
                  <a:t>: </a:t>
                </a:r>
              </a:p>
              <a:p>
                <a:pPr algn="ctr">
                  <a:lnSpc>
                    <a:spcPct val="150000"/>
                  </a:lnSpc>
                  <a:buClr>
                    <a:srgbClr val="000000"/>
                  </a:buClr>
                  <a:buFont typeface="Arial"/>
                  <a:buNone/>
                </a:pPr>
                <a14:m>
                  <m:oMathPara xmlns:m="http://schemas.openxmlformats.org/officeDocument/2006/math">
                    <m:oMathParaPr>
                      <m:jc m:val="centerGroup"/>
                    </m:oMathParaPr>
                    <m:oMath xmlns:m="http://schemas.openxmlformats.org/officeDocument/2006/math">
                      <m:f>
                        <m:fPr>
                          <m:ctrlPr>
                            <a:rPr lang="en-US" sz="2500" i="1" kern="0">
                              <a:solidFill>
                                <a:srgbClr val="000000"/>
                              </a:solidFill>
                              <a:latin typeface="Cambria Math" panose="02040503050406030204" pitchFamily="18" charset="0"/>
                              <a:sym typeface="Arial"/>
                            </a:rPr>
                          </m:ctrlPr>
                        </m:fPr>
                        <m:num>
                          <m:r>
                            <m:rPr>
                              <m:nor/>
                            </m:rPr>
                            <a:rPr lang="en-US" sz="2500" i="0" kern="0">
                              <a:solidFill>
                                <a:srgbClr val="000000"/>
                              </a:solidFill>
                              <a:latin typeface="UTM Avo" panose="02040603050506020204" pitchFamily="18" charset="0"/>
                              <a:sym typeface="Arial"/>
                            </a:rPr>
                            <m:t>2</m:t>
                          </m:r>
                        </m:num>
                        <m:den>
                          <m:r>
                            <m:rPr>
                              <m:nor/>
                            </m:rPr>
                            <a:rPr lang="en-US" sz="2500" i="0" kern="0">
                              <a:solidFill>
                                <a:srgbClr val="000000"/>
                              </a:solidFill>
                              <a:latin typeface="UTM Avo" panose="02040603050506020204" pitchFamily="18" charset="0"/>
                              <a:sym typeface="Arial"/>
                            </a:rPr>
                            <m:t>5</m:t>
                          </m:r>
                        </m:den>
                      </m:f>
                      <m:r>
                        <a:rPr lang="en-US" sz="2500" i="1" kern="0">
                          <a:solidFill>
                            <a:srgbClr val="000000"/>
                          </a:solidFill>
                          <a:latin typeface="Cambria Math" panose="02040503050406030204" pitchFamily="18" charset="0"/>
                          <a:sym typeface="Arial"/>
                        </a:rPr>
                        <m:t>−</m:t>
                      </m:r>
                      <m:f>
                        <m:fPr>
                          <m:ctrlPr>
                            <a:rPr lang="en-US" sz="2500" i="1" kern="0">
                              <a:solidFill>
                                <a:srgbClr val="000000"/>
                              </a:solidFill>
                              <a:latin typeface="Cambria Math" panose="02040503050406030204" pitchFamily="18" charset="0"/>
                              <a:sym typeface="Arial"/>
                            </a:rPr>
                          </m:ctrlPr>
                        </m:fPr>
                        <m:num>
                          <m:r>
                            <m:rPr>
                              <m:nor/>
                            </m:rPr>
                            <a:rPr lang="en-US" sz="2500" i="0" kern="0">
                              <a:solidFill>
                                <a:srgbClr val="000000"/>
                              </a:solidFill>
                              <a:latin typeface="UTM Avo" panose="02040603050506020204" pitchFamily="18" charset="0"/>
                              <a:sym typeface="Arial"/>
                            </a:rPr>
                            <m:t>3</m:t>
                          </m:r>
                        </m:num>
                        <m:den>
                          <m:r>
                            <m:rPr>
                              <m:nor/>
                            </m:rPr>
                            <a:rPr lang="en-US" sz="2500" i="0" kern="0">
                              <a:solidFill>
                                <a:srgbClr val="000000"/>
                              </a:solidFill>
                              <a:latin typeface="UTM Avo" panose="02040603050506020204" pitchFamily="18" charset="0"/>
                              <a:sym typeface="Arial"/>
                            </a:rPr>
                            <m:t>10</m:t>
                          </m:r>
                        </m:den>
                      </m:f>
                    </m:oMath>
                  </m:oMathPara>
                </a14:m>
                <a:endParaRPr lang="en-US" sz="2500" kern="0" dirty="0">
                  <a:solidFill>
                    <a:srgbClr val="000000"/>
                  </a:solidFill>
                  <a:latin typeface="UTM Avo" panose="02040603050506020204" pitchFamily="18" charset="0"/>
                  <a:cs typeface="Arial"/>
                  <a:sym typeface="Arial"/>
                </a:endParaRPr>
              </a:p>
            </p:txBody>
          </p:sp>
        </mc:Choice>
        <mc:Fallback xmlns="">
          <p:sp>
            <p:nvSpPr>
              <p:cNvPr id="56" name="Rectangle 55">
                <a:extLst>
                  <a:ext uri="{FF2B5EF4-FFF2-40B4-BE49-F238E27FC236}">
                    <a16:creationId xmlns:a16="http://schemas.microsoft.com/office/drawing/2014/main" id="{5E552423-D338-47BE-3272-A36B0D1FA8AA}"/>
                  </a:ext>
                </a:extLst>
              </p:cNvPr>
              <p:cNvSpPr>
                <a:spLocks noRot="1" noChangeAspect="1" noMove="1" noResize="1" noEditPoints="1" noAdjustHandles="1" noChangeArrowheads="1" noChangeShapeType="1" noTextEdit="1"/>
              </p:cNvSpPr>
              <p:nvPr/>
            </p:nvSpPr>
            <p:spPr>
              <a:xfrm>
                <a:off x="3048000" y="1741871"/>
                <a:ext cx="6096000" cy="1793953"/>
              </a:xfrm>
              <a:prstGeom prst="rect">
                <a:avLst/>
              </a:prstGeom>
              <a:blipFill>
                <a:blip r:embed="rId3"/>
                <a:stretch>
                  <a:fillRect/>
                </a:stretch>
              </a:blipFill>
            </p:spPr>
            <p:txBody>
              <a:bodyPr/>
              <a:lstStyle/>
              <a:p>
                <a:r>
                  <a:rPr lang="en-US">
                    <a:noFill/>
                  </a:rPr>
                  <a:t> </a:t>
                </a:r>
              </a:p>
            </p:txBody>
          </p:sp>
        </mc:Fallback>
      </mc:AlternateContent>
      <p:pic>
        <p:nvPicPr>
          <p:cNvPr id="57" name="Picture 56">
            <a:extLst>
              <a:ext uri="{FF2B5EF4-FFF2-40B4-BE49-F238E27FC236}">
                <a16:creationId xmlns:a16="http://schemas.microsoft.com/office/drawing/2014/main" id="{8691F8C4-B22C-FD7B-DF5F-18C59433B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13025" y="1642257"/>
            <a:ext cx="1269949" cy="1886356"/>
          </a:xfrm>
          <a:prstGeom prst="rect">
            <a:avLst/>
          </a:prstGeom>
        </p:spPr>
      </p:pic>
      <p:sp>
        <p:nvSpPr>
          <p:cNvPr id="58" name="Rounded Rectangle 57">
            <a:extLst>
              <a:ext uri="{FF2B5EF4-FFF2-40B4-BE49-F238E27FC236}">
                <a16:creationId xmlns:a16="http://schemas.microsoft.com/office/drawing/2014/main" id="{A4A1CA12-9DE6-1709-E132-E14B20E31142}"/>
              </a:ext>
            </a:extLst>
          </p:cNvPr>
          <p:cNvSpPr/>
          <p:nvPr/>
        </p:nvSpPr>
        <p:spPr>
          <a:xfrm>
            <a:off x="1701800" y="3505701"/>
            <a:ext cx="8788400" cy="1585101"/>
          </a:xfrm>
          <a:prstGeom prst="roundRect">
            <a:avLst>
              <a:gd name="adj" fmla="val 50000"/>
            </a:avLst>
          </a:prstGeom>
          <a:solidFill>
            <a:srgbClr val="EB805E">
              <a:lumMod val="20000"/>
              <a:lumOff val="80000"/>
            </a:srgbClr>
          </a:solidFill>
          <a:ln>
            <a:solidFill>
              <a:srgbClr val="EB805E">
                <a:lumMod val="75000"/>
              </a:srgbClr>
            </a:solidFill>
          </a:ln>
        </p:spPr>
        <p:txBody>
          <a:bodyPr wrap="square">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UTM Avo" panose="02040603050506020204" pitchFamily="18"/>
                <a:cs typeface="Arial"/>
                <a:sym typeface="Arial"/>
              </a:rPr>
              <a:t>Cùng</a:t>
            </a:r>
            <a:r>
              <a:rPr kumimoji="0" lang="en-US"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cs typeface="Arial"/>
                <a:sym typeface="Arial"/>
              </a:rPr>
              <a:t>tìm</a:t>
            </a:r>
            <a:r>
              <a:rPr kumimoji="0" lang="en-US"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cs typeface="Arial"/>
                <a:sym typeface="Arial"/>
              </a:rPr>
              <a:t>hiểu</a:t>
            </a:r>
            <a:r>
              <a:rPr kumimoji="0" lang="en-US"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cs typeface="Arial"/>
                <a:sym typeface="Arial"/>
              </a:rPr>
              <a:t>quy</a:t>
            </a:r>
            <a:r>
              <a:rPr kumimoji="0" lang="en-US"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cs typeface="Arial"/>
                <a:sym typeface="Arial"/>
              </a:rPr>
              <a:t>tắc</a:t>
            </a:r>
            <a:r>
              <a:rPr kumimoji="0" lang="en-US"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cs typeface="Arial"/>
                <a:sym typeface="Arial"/>
              </a:rPr>
              <a:t>trừ</a:t>
            </a:r>
            <a:r>
              <a:rPr kumimoji="0" lang="en-US"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cs typeface="Arial"/>
                <a:sym typeface="Arial"/>
              </a:rPr>
              <a:t>các</a:t>
            </a:r>
            <a:r>
              <a:rPr kumimoji="0" lang="en-US"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cs typeface="Arial"/>
                <a:sym typeface="Arial"/>
              </a:rPr>
              <a:t>phân</a:t>
            </a:r>
            <a:r>
              <a:rPr kumimoji="0" lang="en-US"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cs typeface="Arial"/>
                <a:sym typeface="Arial"/>
              </a:rPr>
              <a:t>số</a:t>
            </a:r>
            <a:r>
              <a:rPr kumimoji="0" lang="en-US"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cs typeface="Arial"/>
                <a:sym typeface="Arial"/>
              </a:rPr>
              <a:t>khác</a:t>
            </a:r>
            <a:r>
              <a:rPr kumimoji="0" lang="en-US"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cs typeface="Arial"/>
                <a:sym typeface="Arial"/>
              </a:rPr>
              <a:t>mẫu</a:t>
            </a:r>
            <a:r>
              <a:rPr kumimoji="0" lang="en-US"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cs typeface="Arial"/>
                <a:sym typeface="Arial"/>
              </a:rPr>
              <a:t>số</a:t>
            </a:r>
            <a:r>
              <a:rPr kumimoji="0" lang="en-US"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cs typeface="Arial"/>
                <a:sym typeface="Arial"/>
              </a:rPr>
              <a:t>trong</a:t>
            </a:r>
            <a:r>
              <a:rPr kumimoji="0" lang="en-US"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1" u="none" strike="noStrike" kern="0" cap="none" spc="0" normalizeH="0" baseline="0" noProof="0" dirty="0" err="1">
                <a:ln>
                  <a:noFill/>
                </a:ln>
                <a:solidFill>
                  <a:srgbClr val="000000"/>
                </a:solidFill>
                <a:effectLst/>
                <a:uLnTx/>
                <a:uFillTx/>
                <a:latin typeface="UTM Avo" panose="02040603050506020204" pitchFamily="18"/>
                <a:cs typeface="Arial"/>
                <a:sym typeface="Arial"/>
              </a:rPr>
              <a:t>Bài</a:t>
            </a:r>
            <a:r>
              <a:rPr kumimoji="0" lang="en-US" sz="2400" b="1" u="none" strike="noStrike" kern="0" cap="none" spc="0" normalizeH="0" baseline="0" noProof="0" dirty="0">
                <a:ln>
                  <a:noFill/>
                </a:ln>
                <a:solidFill>
                  <a:srgbClr val="000000"/>
                </a:solidFill>
                <a:effectLst/>
                <a:uLnTx/>
                <a:uFillTx/>
                <a:latin typeface="UTM Avo" panose="02040603050506020204" pitchFamily="18"/>
                <a:cs typeface="Arial"/>
                <a:sym typeface="Arial"/>
              </a:rPr>
              <a:t> 77: </a:t>
            </a:r>
            <a:r>
              <a:rPr kumimoji="0" lang="en-US" sz="2400" b="1" u="none" strike="noStrike" kern="0" cap="none" spc="0" normalizeH="0" baseline="0" noProof="0" dirty="0" err="1">
                <a:ln>
                  <a:noFill/>
                </a:ln>
                <a:solidFill>
                  <a:srgbClr val="000000"/>
                </a:solidFill>
                <a:effectLst/>
                <a:uLnTx/>
                <a:uFillTx/>
                <a:latin typeface="UTM Avo" panose="02040603050506020204" pitchFamily="18"/>
                <a:cs typeface="Arial"/>
                <a:sym typeface="Arial"/>
              </a:rPr>
              <a:t>Trừ</a:t>
            </a:r>
            <a:r>
              <a:rPr kumimoji="0" lang="en-US" sz="2400" b="1"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1" u="none" strike="noStrike" kern="0" cap="none" spc="0" normalizeH="0" baseline="0" noProof="0" dirty="0" err="1">
                <a:ln>
                  <a:noFill/>
                </a:ln>
                <a:solidFill>
                  <a:srgbClr val="000000"/>
                </a:solidFill>
                <a:effectLst/>
                <a:uLnTx/>
                <a:uFillTx/>
                <a:latin typeface="UTM Avo" panose="02040603050506020204" pitchFamily="18"/>
                <a:cs typeface="Arial"/>
                <a:sym typeface="Arial"/>
              </a:rPr>
              <a:t>các</a:t>
            </a:r>
            <a:r>
              <a:rPr kumimoji="0" lang="en-US" sz="2400" b="1"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1" u="none" strike="noStrike" kern="0" cap="none" spc="0" normalizeH="0" baseline="0" noProof="0" dirty="0" err="1">
                <a:ln>
                  <a:noFill/>
                </a:ln>
                <a:solidFill>
                  <a:srgbClr val="000000"/>
                </a:solidFill>
                <a:effectLst/>
                <a:uLnTx/>
                <a:uFillTx/>
                <a:latin typeface="UTM Avo" panose="02040603050506020204" pitchFamily="18"/>
                <a:cs typeface="Arial"/>
                <a:sym typeface="Arial"/>
              </a:rPr>
              <a:t>phân</a:t>
            </a:r>
            <a:r>
              <a:rPr kumimoji="0" lang="en-US" sz="2400" b="1"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1" u="none" strike="noStrike" kern="0" cap="none" spc="0" normalizeH="0" baseline="0" noProof="0" dirty="0" err="1">
                <a:ln>
                  <a:noFill/>
                </a:ln>
                <a:solidFill>
                  <a:srgbClr val="000000"/>
                </a:solidFill>
                <a:effectLst/>
                <a:uLnTx/>
                <a:uFillTx/>
                <a:latin typeface="UTM Avo" panose="02040603050506020204" pitchFamily="18"/>
                <a:cs typeface="Arial"/>
                <a:sym typeface="Arial"/>
              </a:rPr>
              <a:t>số</a:t>
            </a:r>
            <a:r>
              <a:rPr kumimoji="0" lang="en-US" sz="2400" b="1"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1" u="none" strike="noStrike" kern="0" cap="none" spc="0" normalizeH="0" baseline="0" noProof="0" dirty="0" err="1">
                <a:ln>
                  <a:noFill/>
                </a:ln>
                <a:solidFill>
                  <a:srgbClr val="000000"/>
                </a:solidFill>
                <a:effectLst/>
                <a:uLnTx/>
                <a:uFillTx/>
                <a:latin typeface="UTM Avo" panose="02040603050506020204" pitchFamily="18"/>
                <a:cs typeface="Arial"/>
                <a:sym typeface="Arial"/>
              </a:rPr>
              <a:t>khác</a:t>
            </a:r>
            <a:r>
              <a:rPr kumimoji="0" lang="en-US" sz="2400" b="1"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1" u="none" strike="noStrike" kern="0" cap="none" spc="0" normalizeH="0" baseline="0" noProof="0" dirty="0" err="1">
                <a:ln>
                  <a:noFill/>
                </a:ln>
                <a:solidFill>
                  <a:srgbClr val="000000"/>
                </a:solidFill>
                <a:effectLst/>
                <a:uLnTx/>
                <a:uFillTx/>
                <a:latin typeface="UTM Avo" panose="02040603050506020204" pitchFamily="18"/>
                <a:cs typeface="Arial"/>
                <a:sym typeface="Arial"/>
              </a:rPr>
              <a:t>mẫu</a:t>
            </a:r>
            <a:r>
              <a:rPr kumimoji="0" lang="en-US" sz="2400" b="1"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en-US" sz="2400" b="1" u="none" strike="noStrike" kern="0" cap="none" spc="0" normalizeH="0" baseline="0" noProof="0" dirty="0" err="1">
                <a:ln>
                  <a:noFill/>
                </a:ln>
                <a:solidFill>
                  <a:srgbClr val="000000"/>
                </a:solidFill>
                <a:effectLst/>
                <a:uLnTx/>
                <a:uFillTx/>
                <a:latin typeface="UTM Avo" panose="02040603050506020204" pitchFamily="18"/>
                <a:cs typeface="Arial"/>
                <a:sym typeface="Arial"/>
              </a:rPr>
              <a:t>số</a:t>
            </a:r>
            <a:r>
              <a:rPr kumimoji="0" lang="en-US"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a:t>
            </a:r>
          </a:p>
        </p:txBody>
      </p:sp>
      <p:pic>
        <p:nvPicPr>
          <p:cNvPr id="59" name="Picture 8">
            <a:extLst>
              <a:ext uri="{FF2B5EF4-FFF2-40B4-BE49-F238E27FC236}">
                <a16:creationId xmlns:a16="http://schemas.microsoft.com/office/drawing/2014/main" id="{5E30768C-0E1D-FE9F-12F2-9A596D31CD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52900" y="5167503"/>
            <a:ext cx="3886200" cy="1690497"/>
          </a:xfrm>
          <a:prstGeom prst="rect">
            <a:avLst/>
          </a:prstGeom>
        </p:spPr>
      </p:pic>
    </p:spTree>
    <p:extLst>
      <p:ext uri="{BB962C8B-B14F-4D97-AF65-F5344CB8AC3E}">
        <p14:creationId xmlns:p14="http://schemas.microsoft.com/office/powerpoint/2010/main" val="278842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AA859A-7A44-B624-E81B-3D0F90F9AE51}"/>
              </a:ext>
            </a:extLst>
          </p:cNvPr>
          <p:cNvGrpSpPr/>
          <p:nvPr/>
        </p:nvGrpSpPr>
        <p:grpSpPr>
          <a:xfrm>
            <a:off x="4727728" y="3010718"/>
            <a:ext cx="2736543" cy="1674349"/>
            <a:chOff x="309542" y="967667"/>
            <a:chExt cx="2878585" cy="1674349"/>
          </a:xfrm>
        </p:grpSpPr>
        <p:pic>
          <p:nvPicPr>
            <p:cNvPr id="6" name="Picture 5">
              <a:hlinkClick r:id="rId3"/>
              <a:extLst>
                <a:ext uri="{FF2B5EF4-FFF2-40B4-BE49-F238E27FC236}">
                  <a16:creationId xmlns:a16="http://schemas.microsoft.com/office/drawing/2014/main" id="{FBB1022E-523E-63B1-A770-B8B47C8B05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7" name="TextBox 6">
              <a:extLst>
                <a:ext uri="{FF2B5EF4-FFF2-40B4-BE49-F238E27FC236}">
                  <a16:creationId xmlns:a16="http://schemas.microsoft.com/office/drawing/2014/main" id="{71CFD17B-DF36-108F-D1DE-90F5A2DC3898}"/>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240848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3A573-4FEE-C905-F222-C9C787748493}"/>
              </a:ext>
            </a:extLst>
          </p:cNvPr>
          <p:cNvSpPr/>
          <p:nvPr/>
        </p:nvSpPr>
        <p:spPr>
          <a:xfrm>
            <a:off x="6248400" y="3429000"/>
            <a:ext cx="6096000" cy="3429000"/>
          </a:xfrm>
          <a:prstGeom prst="rect">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2">
            <a:extLst>
              <a:ext uri="{FF2B5EF4-FFF2-40B4-BE49-F238E27FC236}">
                <a16:creationId xmlns:a16="http://schemas.microsoft.com/office/drawing/2014/main" id="{516CC477-8E92-8F70-06AA-706428C54185}"/>
              </a:ext>
            </a:extLst>
          </p:cNvPr>
          <p:cNvGrpSpPr/>
          <p:nvPr/>
        </p:nvGrpSpPr>
        <p:grpSpPr>
          <a:xfrm>
            <a:off x="711042" y="1612754"/>
            <a:ext cx="3642588" cy="713970"/>
            <a:chOff x="472375" y="407063"/>
            <a:chExt cx="5463882" cy="1070955"/>
          </a:xfrm>
        </p:grpSpPr>
        <p:pic>
          <p:nvPicPr>
            <p:cNvPr id="4" name="Picture 3">
              <a:extLst>
                <a:ext uri="{FF2B5EF4-FFF2-40B4-BE49-F238E27FC236}">
                  <a16:creationId xmlns:a16="http://schemas.microsoft.com/office/drawing/2014/main" id="{FA1ECBEE-CE72-BC57-37CE-3ED72C6FEB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375" y="407063"/>
              <a:ext cx="1158279" cy="1070955"/>
            </a:xfrm>
            <a:prstGeom prst="rect">
              <a:avLst/>
            </a:prstGeom>
          </p:spPr>
        </p:pic>
        <p:sp>
          <p:nvSpPr>
            <p:cNvPr id="5" name="Rectangle 4">
              <a:extLst>
                <a:ext uri="{FF2B5EF4-FFF2-40B4-BE49-F238E27FC236}">
                  <a16:creationId xmlns:a16="http://schemas.microsoft.com/office/drawing/2014/main" id="{5F2DB69E-25AB-6180-C620-7BB4A8CDE709}"/>
                </a:ext>
              </a:extLst>
            </p:cNvPr>
            <p:cNvSpPr/>
            <p:nvPr/>
          </p:nvSpPr>
          <p:spPr>
            <a:xfrm>
              <a:off x="1687627" y="459265"/>
              <a:ext cx="4248630" cy="861582"/>
            </a:xfrm>
            <a:prstGeom prst="rect">
              <a:avLst/>
            </a:prstGeom>
          </p:spPr>
          <p:txBody>
            <a:bodyPr wrap="square">
              <a:spAutoFit/>
            </a:bodyPr>
            <a:lstStyle/>
            <a:p>
              <a:pPr algn="just" defTabSz="609630">
                <a:lnSpc>
                  <a:spcPct val="150000"/>
                </a:lnSpc>
                <a:buClrTx/>
                <a:defRPr/>
              </a:pPr>
              <a:r>
                <a:rPr lang="en-US" sz="2400" b="1" dirty="0" err="1">
                  <a:solidFill>
                    <a:srgbClr val="DA6538">
                      <a:lumMod val="75000"/>
                    </a:srgbClr>
                  </a:solidFill>
                  <a:latin typeface="UTM Avo" panose="02040603050506020204" pitchFamily="18"/>
                  <a:cs typeface="Arial" pitchFamily="34" charset="0"/>
                </a:rPr>
                <a:t>Hoạt</a:t>
              </a:r>
              <a:r>
                <a:rPr lang="en-US" sz="2400" b="1" dirty="0">
                  <a:solidFill>
                    <a:srgbClr val="DA6538">
                      <a:lumMod val="75000"/>
                    </a:srgbClr>
                  </a:solidFill>
                  <a:latin typeface="UTM Avo" panose="02040603050506020204" pitchFamily="18"/>
                  <a:cs typeface="Arial" pitchFamily="34" charset="0"/>
                </a:rPr>
                <a:t> </a:t>
              </a:r>
              <a:r>
                <a:rPr lang="en-US" sz="2400" b="1" dirty="0" err="1">
                  <a:solidFill>
                    <a:srgbClr val="DA6538">
                      <a:lumMod val="75000"/>
                    </a:srgbClr>
                  </a:solidFill>
                  <a:latin typeface="UTM Avo" panose="02040603050506020204" pitchFamily="18"/>
                  <a:cs typeface="Arial" pitchFamily="34" charset="0"/>
                </a:rPr>
                <a:t>động</a:t>
              </a:r>
              <a:r>
                <a:rPr lang="en-US" sz="2400" b="1" dirty="0">
                  <a:solidFill>
                    <a:srgbClr val="DA6538">
                      <a:lumMod val="75000"/>
                    </a:srgbClr>
                  </a:solidFill>
                  <a:latin typeface="UTM Avo" panose="02040603050506020204" pitchFamily="18"/>
                  <a:cs typeface="Arial" pitchFamily="34" charset="0"/>
                </a:rPr>
                <a:t> </a:t>
              </a:r>
              <a:r>
                <a:rPr lang="en-US" sz="2400" b="1" dirty="0" err="1">
                  <a:solidFill>
                    <a:srgbClr val="DA6538">
                      <a:lumMod val="75000"/>
                    </a:srgbClr>
                  </a:solidFill>
                  <a:latin typeface="UTM Avo" panose="02040603050506020204" pitchFamily="18"/>
                  <a:cs typeface="Arial" pitchFamily="34" charset="0"/>
                </a:rPr>
                <a:t>nhóm</a:t>
              </a:r>
              <a:endParaRPr lang="en-US" sz="2400" b="1" dirty="0">
                <a:solidFill>
                  <a:srgbClr val="DA6538">
                    <a:lumMod val="75000"/>
                  </a:srgbClr>
                </a:solidFill>
                <a:latin typeface="UTM Avo" panose="02040603050506020204" pitchFamily="18"/>
                <a:cs typeface="Arial" pitchFamily="34" charset="0"/>
              </a:endParaRPr>
            </a:p>
          </p:txBody>
        </p:sp>
      </p:gr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38D96CD-7653-4704-7D97-28045978E9FF}"/>
                  </a:ext>
                </a:extLst>
              </p:cNvPr>
              <p:cNvSpPr/>
              <p:nvPr/>
            </p:nvSpPr>
            <p:spPr>
              <a:xfrm>
                <a:off x="3225800" y="1650252"/>
                <a:ext cx="8940800" cy="2466253"/>
              </a:xfrm>
              <a:prstGeom prst="rect">
                <a:avLst/>
              </a:prstGeom>
            </p:spPr>
            <p:txBody>
              <a:bodyPr wrap="square">
                <a:spAutoFit/>
              </a:bodyPr>
              <a:lstStyle/>
              <a:p>
                <a:pPr algn="ctr">
                  <a:lnSpc>
                    <a:spcPct val="150000"/>
                  </a:lnSpc>
                </a:pPr>
                <a:r>
                  <a:rPr lang="en-US" sz="2400" dirty="0" err="1">
                    <a:latin typeface="UTM Avo" panose="02040603050506020204" pitchFamily="18"/>
                  </a:rPr>
                  <a:t>Hai</a:t>
                </a:r>
                <a:r>
                  <a:rPr lang="en-US" sz="2400" dirty="0">
                    <a:latin typeface="UTM Avo" panose="02040603050506020204" pitchFamily="18"/>
                  </a:rPr>
                  <a:t> </a:t>
                </a:r>
                <a:r>
                  <a:rPr lang="en-US" sz="2400" dirty="0" err="1">
                    <a:latin typeface="UTM Avo" panose="02040603050506020204" pitchFamily="18"/>
                  </a:rPr>
                  <a:t>bạn</a:t>
                </a:r>
                <a:r>
                  <a:rPr lang="en-US" sz="2400" dirty="0">
                    <a:latin typeface="UTM Avo" panose="02040603050506020204" pitchFamily="18"/>
                  </a:rPr>
                  <a:t> </a:t>
                </a:r>
                <a:r>
                  <a:rPr lang="en-US" sz="2400" dirty="0" err="1">
                    <a:latin typeface="UTM Avo" panose="02040603050506020204" pitchFamily="18"/>
                  </a:rPr>
                  <a:t>tô</a:t>
                </a:r>
                <a:r>
                  <a:rPr lang="en-US" sz="2400" dirty="0">
                    <a:latin typeface="UTM Avo" panose="02040603050506020204" pitchFamily="18"/>
                  </a:rPr>
                  <a:t> </a:t>
                </a:r>
                <a:r>
                  <a:rPr lang="en-US" sz="2400" dirty="0" err="1">
                    <a:latin typeface="UTM Avo" panose="02040603050506020204" pitchFamily="18"/>
                  </a:rPr>
                  <a:t>màu</a:t>
                </a:r>
                <a:r>
                  <a:rPr lang="en-US" sz="2400" dirty="0">
                    <a:latin typeface="UTM Avo" panose="02040603050506020204" pitchFamily="18"/>
                  </a:rPr>
                  <a:t> </a:t>
                </a:r>
                <a:r>
                  <a:rPr lang="en-US" sz="2400" dirty="0" err="1">
                    <a:latin typeface="UTM Avo" panose="02040603050506020204" pitchFamily="18"/>
                  </a:rPr>
                  <a:t>vào</a:t>
                </a:r>
                <a:r>
                  <a:rPr lang="en-US" sz="2400" dirty="0">
                    <a:latin typeface="UTM Avo" panose="02040603050506020204" pitchFamily="18"/>
                  </a:rPr>
                  <a:t> </a:t>
                </a:r>
                <a:r>
                  <a:rPr lang="en-US" sz="2400" dirty="0" err="1">
                    <a:latin typeface="UTM Avo" panose="02040603050506020204" pitchFamily="18"/>
                  </a:rPr>
                  <a:t>băng</a:t>
                </a:r>
                <a:r>
                  <a:rPr lang="en-US" sz="2400" dirty="0">
                    <a:latin typeface="UTM Avo" panose="02040603050506020204" pitchFamily="18"/>
                  </a:rPr>
                  <a:t> </a:t>
                </a:r>
                <a:r>
                  <a:rPr lang="en-US" sz="2400" dirty="0" err="1">
                    <a:latin typeface="UTM Avo" panose="02040603050506020204" pitchFamily="18"/>
                  </a:rPr>
                  <a:t>giấy</a:t>
                </a:r>
                <a:r>
                  <a:rPr lang="en-US" sz="2400" dirty="0">
                    <a:latin typeface="UTM Avo" panose="02040603050506020204" pitchFamily="18"/>
                  </a:rPr>
                  <a:t> </a:t>
                </a:r>
                <a:r>
                  <a:rPr lang="en-US" sz="2400" dirty="0" err="1">
                    <a:latin typeface="UTM Avo" panose="02040603050506020204" pitchFamily="18"/>
                  </a:rPr>
                  <a:t>đã</a:t>
                </a:r>
                <a:r>
                  <a:rPr lang="en-US" sz="2400" dirty="0">
                    <a:latin typeface="UTM Avo" panose="02040603050506020204" pitchFamily="18"/>
                  </a:rPr>
                  <a:t> </a:t>
                </a:r>
                <a:r>
                  <a:rPr lang="en-US" sz="2400" dirty="0" err="1">
                    <a:latin typeface="UTM Avo" panose="02040603050506020204" pitchFamily="18"/>
                  </a:rPr>
                  <a:t>chuẩn</a:t>
                </a:r>
                <a:r>
                  <a:rPr lang="en-US" sz="2400" dirty="0">
                    <a:latin typeface="UTM Avo" panose="02040603050506020204" pitchFamily="18"/>
                  </a:rPr>
                  <a:t> </a:t>
                </a:r>
                <a:r>
                  <a:rPr lang="en-US" sz="2400" dirty="0" err="1">
                    <a:latin typeface="UTM Avo" panose="02040603050506020204" pitchFamily="18"/>
                  </a:rPr>
                  <a:t>bị</a:t>
                </a:r>
                <a:r>
                  <a:rPr lang="en-US" sz="2400" dirty="0">
                    <a:latin typeface="UTM Avo" panose="02040603050506020204" pitchFamily="18"/>
                  </a:rPr>
                  <a:t>:</a:t>
                </a:r>
              </a:p>
              <a:p>
                <a:pPr marL="381019" indent="-381019" algn="just">
                  <a:lnSpc>
                    <a:spcPct val="150000"/>
                  </a:lnSpc>
                  <a:buFont typeface="Arial" pitchFamily="34" charset="0"/>
                  <a:buChar char="•"/>
                </a:pPr>
                <a:r>
                  <a:rPr lang="en-US" sz="2400" dirty="0" err="1">
                    <a:latin typeface="UTM Avo" panose="02040603050506020204" pitchFamily="18" charset="0"/>
                  </a:rPr>
                  <a:t>Một</a:t>
                </a:r>
                <a:r>
                  <a:rPr lang="en-US" sz="2400" dirty="0">
                    <a:latin typeface="UTM Avo" panose="02040603050506020204" pitchFamily="18" charset="0"/>
                  </a:rPr>
                  <a:t> </a:t>
                </a:r>
                <a:r>
                  <a:rPr lang="en-US" sz="2400" dirty="0" err="1">
                    <a:latin typeface="UTM Avo" panose="02040603050506020204" pitchFamily="18" charset="0"/>
                  </a:rPr>
                  <a:t>bạn</a:t>
                </a:r>
                <a:r>
                  <a:rPr lang="en-US" sz="2400" dirty="0">
                    <a:latin typeface="UTM Avo" panose="02040603050506020204" pitchFamily="18" charset="0"/>
                  </a:rPr>
                  <a:t> </a:t>
                </a:r>
                <a:r>
                  <a:rPr lang="en-US" sz="2400" dirty="0" err="1">
                    <a:latin typeface="UTM Avo" panose="02040603050506020204" pitchFamily="18" charset="0"/>
                  </a:rPr>
                  <a:t>tô</a:t>
                </a:r>
                <a:r>
                  <a:rPr lang="en-US" sz="2400" dirty="0">
                    <a:latin typeface="UTM Avo" panose="02040603050506020204" pitchFamily="18" charset="0"/>
                  </a:rPr>
                  <a:t>  </a:t>
                </a:r>
                <a14:m>
                  <m:oMath xmlns:m="http://schemas.openxmlformats.org/officeDocument/2006/math">
                    <m:f>
                      <m:fPr>
                        <m:ctrlPr>
                          <a:rPr lang="en-US" sz="2400" i="1">
                            <a:latin typeface="Cambria Math" panose="02040503050406030204" pitchFamily="18" charset="0"/>
                          </a:rPr>
                        </m:ctrlPr>
                      </m:fPr>
                      <m:num>
                        <m:r>
                          <m:rPr>
                            <m:nor/>
                          </m:rPr>
                          <a:rPr lang="en-US" sz="2400" i="0">
                            <a:latin typeface="UTM Avo" panose="02040603050506020204" pitchFamily="18" charset="0"/>
                          </a:rPr>
                          <m:t>2</m:t>
                        </m:r>
                      </m:num>
                      <m:den>
                        <m:r>
                          <m:rPr>
                            <m:nor/>
                          </m:rPr>
                          <a:rPr lang="en-US" sz="2400" i="0">
                            <a:latin typeface="UTM Avo" panose="02040603050506020204" pitchFamily="18" charset="0"/>
                          </a:rPr>
                          <m:t>5</m:t>
                        </m:r>
                      </m:den>
                    </m:f>
                  </m:oMath>
                </a14:m>
                <a:r>
                  <a:rPr lang="en-US" sz="2400" dirty="0">
                    <a:latin typeface="UTM Avo" panose="02040603050506020204" pitchFamily="18" charset="0"/>
                  </a:rPr>
                  <a:t> (</a:t>
                </a:r>
                <a:r>
                  <a:rPr lang="en-US" sz="2400" dirty="0" err="1">
                    <a:latin typeface="UTM Avo" panose="02040603050506020204" pitchFamily="18" charset="0"/>
                  </a:rPr>
                  <a:t>tức</a:t>
                </a:r>
                <a:r>
                  <a:rPr lang="en-US" sz="2400" dirty="0">
                    <a:latin typeface="UTM Avo" panose="02040603050506020204" pitchFamily="18" charset="0"/>
                  </a:rPr>
                  <a:t> </a:t>
                </a:r>
                <a:r>
                  <a:rPr lang="en-US" sz="2400" dirty="0" err="1">
                    <a:latin typeface="UTM Avo" panose="02040603050506020204" pitchFamily="18" charset="0"/>
                  </a:rPr>
                  <a:t>là</a:t>
                </a:r>
                <a:r>
                  <a:rPr lang="en-US" sz="2400" dirty="0">
                    <a:latin typeface="UTM Avo" panose="02040603050506020204" pitchFamily="18" charset="0"/>
                  </a:rPr>
                  <a:t> </a:t>
                </a:r>
                <a14:m>
                  <m:oMath xmlns:m="http://schemas.openxmlformats.org/officeDocument/2006/math">
                    <m:f>
                      <m:fPr>
                        <m:ctrlPr>
                          <a:rPr lang="en-US" sz="2400" i="1">
                            <a:latin typeface="Cambria Math" panose="02040503050406030204" pitchFamily="18" charset="0"/>
                          </a:rPr>
                        </m:ctrlPr>
                      </m:fPr>
                      <m:num>
                        <m:r>
                          <m:rPr>
                            <m:nor/>
                          </m:rPr>
                          <a:rPr lang="en-US" sz="2400" i="0">
                            <a:latin typeface="UTM Avo" panose="02040603050506020204" pitchFamily="18" charset="0"/>
                          </a:rPr>
                          <m:t>4</m:t>
                        </m:r>
                      </m:num>
                      <m:den>
                        <m:r>
                          <m:rPr>
                            <m:nor/>
                          </m:rPr>
                          <a:rPr lang="en-US" sz="2400" i="0">
                            <a:latin typeface="UTM Avo" panose="02040603050506020204" pitchFamily="18" charset="0"/>
                          </a:rPr>
                          <m:t>10</m:t>
                        </m:r>
                      </m:den>
                    </m:f>
                  </m:oMath>
                </a14:m>
                <a:r>
                  <a:rPr lang="en-US" sz="2400" dirty="0">
                    <a:latin typeface="UTM Avo" panose="02040603050506020204" pitchFamily="18" charset="0"/>
                  </a:rPr>
                  <a:t>) </a:t>
                </a:r>
                <a:r>
                  <a:rPr lang="en-US" sz="2400" dirty="0" err="1">
                    <a:latin typeface="UTM Avo" panose="02040603050506020204" pitchFamily="18" charset="0"/>
                  </a:rPr>
                  <a:t>băng</a:t>
                </a:r>
                <a:r>
                  <a:rPr lang="en-US" sz="2400" dirty="0">
                    <a:latin typeface="UTM Avo" panose="02040603050506020204" pitchFamily="18" charset="0"/>
                  </a:rPr>
                  <a:t> </a:t>
                </a:r>
                <a:r>
                  <a:rPr lang="en-US" sz="2400" dirty="0" err="1">
                    <a:latin typeface="UTM Avo" panose="02040603050506020204" pitchFamily="18" charset="0"/>
                  </a:rPr>
                  <a:t>giấy</a:t>
                </a:r>
                <a:endParaRPr lang="en-US" sz="2400" dirty="0">
                  <a:latin typeface="UTM Avo" panose="02040603050506020204" pitchFamily="18" charset="0"/>
                </a:endParaRPr>
              </a:p>
              <a:p>
                <a:pPr marL="381019" indent="-381019" algn="just">
                  <a:lnSpc>
                    <a:spcPct val="150000"/>
                  </a:lnSpc>
                  <a:buFont typeface="Arial" pitchFamily="34" charset="0"/>
                  <a:buChar char="•"/>
                </a:pPr>
                <a:r>
                  <a:rPr lang="en-US" sz="2400" dirty="0" err="1">
                    <a:latin typeface="UTM Avo" panose="02040603050506020204" pitchFamily="18" charset="0"/>
                  </a:rPr>
                  <a:t>Sau</a:t>
                </a:r>
                <a:r>
                  <a:rPr lang="en-US" sz="2400" dirty="0">
                    <a:latin typeface="UTM Avo" panose="02040603050506020204" pitchFamily="18" charset="0"/>
                  </a:rPr>
                  <a:t> </a:t>
                </a:r>
                <a:r>
                  <a:rPr lang="en-US" sz="2400" dirty="0" err="1">
                    <a:latin typeface="UTM Avo" panose="02040603050506020204" pitchFamily="18" charset="0"/>
                  </a:rPr>
                  <a:t>đó</a:t>
                </a:r>
                <a:r>
                  <a:rPr lang="en-US" sz="2400" dirty="0">
                    <a:latin typeface="UTM Avo" panose="02040603050506020204" pitchFamily="18" charset="0"/>
                  </a:rPr>
                  <a:t>, </a:t>
                </a:r>
                <a:r>
                  <a:rPr lang="en-US" sz="2400" dirty="0" err="1">
                    <a:latin typeface="UTM Avo" panose="02040603050506020204" pitchFamily="18" charset="0"/>
                  </a:rPr>
                  <a:t>bạn</a:t>
                </a:r>
                <a:r>
                  <a:rPr lang="en-US" sz="2400" dirty="0">
                    <a:latin typeface="UTM Avo" panose="02040603050506020204" pitchFamily="18" charset="0"/>
                  </a:rPr>
                  <a:t> </a:t>
                </a:r>
                <a:r>
                  <a:rPr lang="en-US" sz="2400" dirty="0" err="1">
                    <a:latin typeface="UTM Avo" panose="02040603050506020204" pitchFamily="18" charset="0"/>
                  </a:rPr>
                  <a:t>kia</a:t>
                </a:r>
                <a:r>
                  <a:rPr lang="en-US" sz="2400" dirty="0">
                    <a:latin typeface="UTM Avo" panose="02040603050506020204" pitchFamily="18" charset="0"/>
                  </a:rPr>
                  <a:t> </a:t>
                </a:r>
                <a:r>
                  <a:rPr lang="en-US" sz="2400" dirty="0" err="1">
                    <a:latin typeface="UTM Avo" panose="02040603050506020204" pitchFamily="18" charset="0"/>
                  </a:rPr>
                  <a:t>cắt</a:t>
                </a:r>
                <a:r>
                  <a:rPr lang="en-US" sz="2400" dirty="0">
                    <a:latin typeface="UTM Avo" panose="02040603050506020204" pitchFamily="18" charset="0"/>
                  </a:rPr>
                  <a:t> </a:t>
                </a:r>
                <a:r>
                  <a:rPr lang="en-US" sz="2400" dirty="0" err="1">
                    <a:latin typeface="UTM Avo" panose="02040603050506020204" pitchFamily="18" charset="0"/>
                  </a:rPr>
                  <a:t>đi</a:t>
                </a:r>
                <a:r>
                  <a:rPr lang="en-US" sz="2400" dirty="0">
                    <a:latin typeface="UTM Avo" panose="02040603050506020204" pitchFamily="18" charset="0"/>
                  </a:rPr>
                  <a:t> </a:t>
                </a:r>
                <a14:m>
                  <m:oMath xmlns:m="http://schemas.openxmlformats.org/officeDocument/2006/math">
                    <m:f>
                      <m:fPr>
                        <m:ctrlPr>
                          <a:rPr lang="en-US" sz="2400" i="1">
                            <a:latin typeface="Cambria Math" panose="02040503050406030204" pitchFamily="18" charset="0"/>
                          </a:rPr>
                        </m:ctrlPr>
                      </m:fPr>
                      <m:num>
                        <m:r>
                          <m:rPr>
                            <m:nor/>
                          </m:rPr>
                          <a:rPr lang="en-US" sz="2400" i="0">
                            <a:latin typeface="UTM Avo" panose="02040603050506020204" pitchFamily="18" charset="0"/>
                          </a:rPr>
                          <m:t>3</m:t>
                        </m:r>
                      </m:num>
                      <m:den>
                        <m:r>
                          <m:rPr>
                            <m:nor/>
                          </m:rPr>
                          <a:rPr lang="en-US" sz="2400" i="0">
                            <a:latin typeface="UTM Avo" panose="02040603050506020204" pitchFamily="18" charset="0"/>
                          </a:rPr>
                          <m:t>10</m:t>
                        </m:r>
                      </m:den>
                    </m:f>
                  </m:oMath>
                </a14:m>
                <a:r>
                  <a:rPr lang="en-US" sz="2400" dirty="0">
                    <a:latin typeface="UTM Avo" panose="02040603050506020204" pitchFamily="18" charset="0"/>
                  </a:rPr>
                  <a:t> </a:t>
                </a:r>
                <a:r>
                  <a:rPr lang="en-US" sz="2400" dirty="0" err="1">
                    <a:latin typeface="UTM Avo" panose="02040603050506020204" pitchFamily="18" charset="0"/>
                  </a:rPr>
                  <a:t>trong</a:t>
                </a:r>
                <a:r>
                  <a:rPr lang="en-US" sz="2400" dirty="0">
                    <a:latin typeface="UTM Avo" panose="02040603050506020204" pitchFamily="18" charset="0"/>
                  </a:rPr>
                  <a:t> </a:t>
                </a:r>
                <a14:m>
                  <m:oMath xmlns:m="http://schemas.openxmlformats.org/officeDocument/2006/math">
                    <m:f>
                      <m:fPr>
                        <m:ctrlPr>
                          <a:rPr lang="en-US" sz="2400" i="1">
                            <a:latin typeface="Cambria Math" panose="02040503050406030204" pitchFamily="18" charset="0"/>
                          </a:rPr>
                        </m:ctrlPr>
                      </m:fPr>
                      <m:num>
                        <m:r>
                          <m:rPr>
                            <m:nor/>
                          </m:rPr>
                          <a:rPr lang="en-US" sz="2400" i="0">
                            <a:latin typeface="UTM Avo" panose="02040603050506020204" pitchFamily="18" charset="0"/>
                          </a:rPr>
                          <m:t>4</m:t>
                        </m:r>
                      </m:num>
                      <m:den>
                        <m:r>
                          <m:rPr>
                            <m:nor/>
                          </m:rPr>
                          <a:rPr lang="en-US" sz="2400" i="0">
                            <a:latin typeface="UTM Avo" panose="02040603050506020204" pitchFamily="18" charset="0"/>
                          </a:rPr>
                          <m:t>10</m:t>
                        </m:r>
                      </m:den>
                    </m:f>
                  </m:oMath>
                </a14:m>
                <a:r>
                  <a:rPr lang="en-US" sz="2400" dirty="0">
                    <a:latin typeface="UTM Avo" panose="02040603050506020204" pitchFamily="18" charset="0"/>
                  </a:rPr>
                  <a:t> </a:t>
                </a:r>
                <a:r>
                  <a:rPr lang="en-US" sz="2400" dirty="0" err="1">
                    <a:latin typeface="UTM Avo" panose="02040603050506020204" pitchFamily="18" charset="0"/>
                  </a:rPr>
                  <a:t>băng</a:t>
                </a:r>
                <a:r>
                  <a:rPr lang="en-US" sz="2400" dirty="0">
                    <a:latin typeface="UTM Avo" panose="02040603050506020204" pitchFamily="18" charset="0"/>
                  </a:rPr>
                  <a:t> </a:t>
                </a:r>
                <a:r>
                  <a:rPr lang="en-US" sz="2400" dirty="0" err="1">
                    <a:latin typeface="UTM Avo" panose="02040603050506020204" pitchFamily="18" charset="0"/>
                  </a:rPr>
                  <a:t>giấy</a:t>
                </a:r>
                <a:r>
                  <a:rPr lang="en-US" sz="2400" dirty="0">
                    <a:latin typeface="UTM Avo" panose="02040603050506020204" pitchFamily="18" charset="0"/>
                  </a:rPr>
                  <a:t> </a:t>
                </a:r>
                <a:r>
                  <a:rPr lang="en-US" sz="2400" dirty="0" err="1">
                    <a:latin typeface="UTM Avo" panose="02040603050506020204" pitchFamily="18" charset="0"/>
                  </a:rPr>
                  <a:t>đã</a:t>
                </a:r>
                <a:r>
                  <a:rPr lang="en-US" sz="2400" dirty="0">
                    <a:latin typeface="UTM Avo" panose="02040603050506020204" pitchFamily="18" charset="0"/>
                  </a:rPr>
                  <a:t> </a:t>
                </a:r>
                <a:r>
                  <a:rPr lang="en-US" sz="2400" dirty="0" err="1">
                    <a:latin typeface="UTM Avo" panose="02040603050506020204" pitchFamily="18" charset="0"/>
                  </a:rPr>
                  <a:t>tô</a:t>
                </a:r>
                <a:r>
                  <a:rPr lang="en-US" sz="2400" dirty="0">
                    <a:latin typeface="UTM Avo" panose="02040603050506020204" pitchFamily="18" charset="0"/>
                  </a:rPr>
                  <a:t> </a:t>
                </a:r>
                <a:r>
                  <a:rPr lang="en-US" sz="2400" dirty="0" err="1">
                    <a:latin typeface="UTM Avo" panose="02040603050506020204" pitchFamily="18" charset="0"/>
                  </a:rPr>
                  <a:t>màu</a:t>
                </a:r>
                <a:endParaRPr lang="en-US" sz="2400" dirty="0">
                  <a:latin typeface="UTM Avo" panose="02040603050506020204" pitchFamily="18" charset="0"/>
                </a:endParaRPr>
              </a:p>
            </p:txBody>
          </p:sp>
        </mc:Choice>
        <mc:Fallback xmlns="">
          <p:sp>
            <p:nvSpPr>
              <p:cNvPr id="6" name="Rectangle 5">
                <a:extLst>
                  <a:ext uri="{FF2B5EF4-FFF2-40B4-BE49-F238E27FC236}">
                    <a16:creationId xmlns:a16="http://schemas.microsoft.com/office/drawing/2014/main" id="{438D96CD-7653-4704-7D97-28045978E9FF}"/>
                  </a:ext>
                </a:extLst>
              </p:cNvPr>
              <p:cNvSpPr>
                <a:spLocks noRot="1" noChangeAspect="1" noMove="1" noResize="1" noEditPoints="1" noAdjustHandles="1" noChangeArrowheads="1" noChangeShapeType="1" noTextEdit="1"/>
              </p:cNvSpPr>
              <p:nvPr/>
            </p:nvSpPr>
            <p:spPr>
              <a:xfrm>
                <a:off x="3225800" y="1650252"/>
                <a:ext cx="8940800" cy="2466253"/>
              </a:xfrm>
              <a:prstGeom prst="rect">
                <a:avLst/>
              </a:prstGeom>
              <a:blipFill>
                <a:blip r:embed="rId4"/>
                <a:stretch>
                  <a:fillRect l="-886" b="-248"/>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377CFE96-818D-F481-C751-15862A42F1F6}"/>
              </a:ext>
            </a:extLst>
          </p:cNvPr>
          <p:cNvSpPr/>
          <p:nvPr/>
        </p:nvSpPr>
        <p:spPr>
          <a:xfrm>
            <a:off x="762000" y="4707840"/>
            <a:ext cx="1066800" cy="914400"/>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UTM Avo" panose="02040603050506020204" pitchFamily="18"/>
            </a:endParaRPr>
          </a:p>
        </p:txBody>
      </p:sp>
      <p:sp>
        <p:nvSpPr>
          <p:cNvPr id="8" name="Rectangle 7">
            <a:extLst>
              <a:ext uri="{FF2B5EF4-FFF2-40B4-BE49-F238E27FC236}">
                <a16:creationId xmlns:a16="http://schemas.microsoft.com/office/drawing/2014/main" id="{7735F1ED-CDC7-846C-1401-2AB52860D2FF}"/>
              </a:ext>
            </a:extLst>
          </p:cNvPr>
          <p:cNvSpPr/>
          <p:nvPr/>
        </p:nvSpPr>
        <p:spPr>
          <a:xfrm>
            <a:off x="1828800" y="4707840"/>
            <a:ext cx="1066800" cy="914400"/>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UTM Avo" panose="02040603050506020204" pitchFamily="18"/>
            </a:endParaRPr>
          </a:p>
        </p:txBody>
      </p:sp>
      <p:sp>
        <p:nvSpPr>
          <p:cNvPr id="9" name="Rectangle 8">
            <a:extLst>
              <a:ext uri="{FF2B5EF4-FFF2-40B4-BE49-F238E27FC236}">
                <a16:creationId xmlns:a16="http://schemas.microsoft.com/office/drawing/2014/main" id="{154E26FB-6C45-F296-EFC8-CCB6D025A2D9}"/>
              </a:ext>
            </a:extLst>
          </p:cNvPr>
          <p:cNvSpPr/>
          <p:nvPr/>
        </p:nvSpPr>
        <p:spPr>
          <a:xfrm>
            <a:off x="2895600" y="4707840"/>
            <a:ext cx="1066800" cy="914400"/>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UTM Avo" panose="02040603050506020204" pitchFamily="18"/>
            </a:endParaRPr>
          </a:p>
        </p:txBody>
      </p:sp>
      <p:sp>
        <p:nvSpPr>
          <p:cNvPr id="10" name="Rectangle 9">
            <a:extLst>
              <a:ext uri="{FF2B5EF4-FFF2-40B4-BE49-F238E27FC236}">
                <a16:creationId xmlns:a16="http://schemas.microsoft.com/office/drawing/2014/main" id="{4330F87D-58EC-8356-A91B-A0C2A7A9542A}"/>
              </a:ext>
            </a:extLst>
          </p:cNvPr>
          <p:cNvSpPr/>
          <p:nvPr/>
        </p:nvSpPr>
        <p:spPr>
          <a:xfrm>
            <a:off x="3962400" y="4707840"/>
            <a:ext cx="1066800" cy="914400"/>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UTM Avo" panose="02040603050506020204" pitchFamily="18"/>
            </a:endParaRPr>
          </a:p>
        </p:txBody>
      </p:sp>
      <p:sp>
        <p:nvSpPr>
          <p:cNvPr id="11" name="Rectangle 10">
            <a:extLst>
              <a:ext uri="{FF2B5EF4-FFF2-40B4-BE49-F238E27FC236}">
                <a16:creationId xmlns:a16="http://schemas.microsoft.com/office/drawing/2014/main" id="{8D635B0E-8339-D65F-34D0-CECE0A03E016}"/>
              </a:ext>
            </a:extLst>
          </p:cNvPr>
          <p:cNvSpPr/>
          <p:nvPr/>
        </p:nvSpPr>
        <p:spPr>
          <a:xfrm>
            <a:off x="10363200" y="4707840"/>
            <a:ext cx="1066800" cy="914400"/>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UTM Avo" panose="02040603050506020204" pitchFamily="18"/>
            </a:endParaRPr>
          </a:p>
        </p:txBody>
      </p:sp>
      <p:sp>
        <p:nvSpPr>
          <p:cNvPr id="12" name="Rectangle 11">
            <a:extLst>
              <a:ext uri="{FF2B5EF4-FFF2-40B4-BE49-F238E27FC236}">
                <a16:creationId xmlns:a16="http://schemas.microsoft.com/office/drawing/2014/main" id="{F5D9F90A-0E3E-4F16-C327-423853D0ECE5}"/>
              </a:ext>
            </a:extLst>
          </p:cNvPr>
          <p:cNvSpPr/>
          <p:nvPr/>
        </p:nvSpPr>
        <p:spPr>
          <a:xfrm>
            <a:off x="5029200" y="4707840"/>
            <a:ext cx="1066800" cy="914400"/>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UTM Avo" panose="02040603050506020204" pitchFamily="18"/>
            </a:endParaRPr>
          </a:p>
        </p:txBody>
      </p:sp>
      <p:sp>
        <p:nvSpPr>
          <p:cNvPr id="13" name="Rectangle 12">
            <a:extLst>
              <a:ext uri="{FF2B5EF4-FFF2-40B4-BE49-F238E27FC236}">
                <a16:creationId xmlns:a16="http://schemas.microsoft.com/office/drawing/2014/main" id="{FD90804A-E9ED-8DAC-01C2-55409F555F7F}"/>
              </a:ext>
            </a:extLst>
          </p:cNvPr>
          <p:cNvSpPr/>
          <p:nvPr/>
        </p:nvSpPr>
        <p:spPr>
          <a:xfrm>
            <a:off x="8229600" y="4707840"/>
            <a:ext cx="1066800" cy="914400"/>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UTM Avo" panose="02040603050506020204" pitchFamily="18"/>
            </a:endParaRPr>
          </a:p>
        </p:txBody>
      </p:sp>
      <p:sp>
        <p:nvSpPr>
          <p:cNvPr id="14" name="Rectangle 13">
            <a:extLst>
              <a:ext uri="{FF2B5EF4-FFF2-40B4-BE49-F238E27FC236}">
                <a16:creationId xmlns:a16="http://schemas.microsoft.com/office/drawing/2014/main" id="{72E46826-05D6-1049-8EB8-F536A0AD93A9}"/>
              </a:ext>
            </a:extLst>
          </p:cNvPr>
          <p:cNvSpPr/>
          <p:nvPr/>
        </p:nvSpPr>
        <p:spPr>
          <a:xfrm>
            <a:off x="9296400" y="4707840"/>
            <a:ext cx="1066800" cy="914400"/>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UTM Avo" panose="02040603050506020204" pitchFamily="18"/>
            </a:endParaRPr>
          </a:p>
        </p:txBody>
      </p:sp>
      <p:sp>
        <p:nvSpPr>
          <p:cNvPr id="15" name="Rectangle 14">
            <a:extLst>
              <a:ext uri="{FF2B5EF4-FFF2-40B4-BE49-F238E27FC236}">
                <a16:creationId xmlns:a16="http://schemas.microsoft.com/office/drawing/2014/main" id="{E0BE67B7-0915-C6AE-2406-BAFA34885ADB}"/>
              </a:ext>
            </a:extLst>
          </p:cNvPr>
          <p:cNvSpPr/>
          <p:nvPr/>
        </p:nvSpPr>
        <p:spPr>
          <a:xfrm>
            <a:off x="7162800" y="4707840"/>
            <a:ext cx="1066800" cy="914400"/>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UTM Avo" panose="02040603050506020204" pitchFamily="18"/>
            </a:endParaRPr>
          </a:p>
        </p:txBody>
      </p:sp>
      <p:sp>
        <p:nvSpPr>
          <p:cNvPr id="16" name="Rectangle 15">
            <a:extLst>
              <a:ext uri="{FF2B5EF4-FFF2-40B4-BE49-F238E27FC236}">
                <a16:creationId xmlns:a16="http://schemas.microsoft.com/office/drawing/2014/main" id="{3EE0865F-4697-6B34-2CFD-DFBEA72F8F7D}"/>
              </a:ext>
            </a:extLst>
          </p:cNvPr>
          <p:cNvSpPr/>
          <p:nvPr/>
        </p:nvSpPr>
        <p:spPr>
          <a:xfrm>
            <a:off x="6096000" y="4707840"/>
            <a:ext cx="1066800" cy="914400"/>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UTM Avo" panose="02040603050506020204" pitchFamily="18"/>
            </a:endParaRP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85C0B030-B53E-63F9-73D9-B8ADB1FE18FB}"/>
                  </a:ext>
                </a:extLst>
              </p:cNvPr>
              <p:cNvSpPr/>
              <p:nvPr/>
            </p:nvSpPr>
            <p:spPr>
              <a:xfrm>
                <a:off x="2679088" y="3416651"/>
                <a:ext cx="439543" cy="812017"/>
              </a:xfrm>
              <a:prstGeom prst="rect">
                <a:avLst/>
              </a:prstGeom>
            </p:spPr>
            <p:txBody>
              <a:bodyPr wrap="none">
                <a:spAutoFit/>
              </a:bodyPr>
              <a:lstStyle/>
              <a:p>
                <a:pPr defTabSz="609630">
                  <a:buClrTx/>
                  <a:defRPr/>
                </a:pPr>
                <a14:m>
                  <m:oMathPara xmlns:m="http://schemas.openxmlformats.org/officeDocument/2006/math">
                    <m:oMathParaPr>
                      <m:jc m:val="centerGroup"/>
                    </m:oMathParaPr>
                    <m:oMath xmlns:m="http://schemas.openxmlformats.org/officeDocument/2006/math">
                      <m:f>
                        <m:fPr>
                          <m:ctrlPr>
                            <a:rPr lang="en-US" sz="2400" i="1">
                              <a:solidFill>
                                <a:sysClr val="windowText" lastClr="000000"/>
                              </a:solidFill>
                              <a:latin typeface="Cambria Math" panose="02040503050406030204" pitchFamily="18" charset="0"/>
                              <a:cs typeface="Times New Roman"/>
                            </a:rPr>
                          </m:ctrlPr>
                        </m:fPr>
                        <m:num>
                          <m:r>
                            <m:rPr>
                              <m:nor/>
                            </m:rPr>
                            <a:rPr lang="en-US" sz="2400" i="0">
                              <a:solidFill>
                                <a:sysClr val="windowText" lastClr="000000"/>
                              </a:solidFill>
                              <a:latin typeface="UTM Avo" panose="02040603050506020204" pitchFamily="18" charset="0"/>
                              <a:cs typeface="Times New Roman"/>
                            </a:rPr>
                            <m:t>2</m:t>
                          </m:r>
                        </m:num>
                        <m:den>
                          <m:r>
                            <m:rPr>
                              <m:nor/>
                            </m:rPr>
                            <a:rPr lang="en-US" sz="2400" i="0">
                              <a:solidFill>
                                <a:sysClr val="windowText" lastClr="000000"/>
                              </a:solidFill>
                              <a:latin typeface="UTM Avo" panose="02040603050506020204" pitchFamily="18" charset="0"/>
                              <a:ea typeface="Calibri"/>
                              <a:cs typeface="Times New Roman"/>
                            </a:rPr>
                            <m:t>5</m:t>
                          </m:r>
                        </m:den>
                      </m:f>
                    </m:oMath>
                  </m:oMathPara>
                </a14:m>
                <a:endParaRPr lang="en-US" sz="2400" dirty="0">
                  <a:solidFill>
                    <a:sysClr val="windowText" lastClr="000000"/>
                  </a:solidFill>
                  <a:latin typeface="UTM Avo" panose="02040603050506020204" pitchFamily="18" charset="0"/>
                </a:endParaRPr>
              </a:p>
            </p:txBody>
          </p:sp>
        </mc:Choice>
        <mc:Fallback xmlns="">
          <p:sp>
            <p:nvSpPr>
              <p:cNvPr id="20" name="Rectangle 19">
                <a:extLst>
                  <a:ext uri="{FF2B5EF4-FFF2-40B4-BE49-F238E27FC236}">
                    <a16:creationId xmlns:a16="http://schemas.microsoft.com/office/drawing/2014/main" id="{85C0B030-B53E-63F9-73D9-B8ADB1FE18FB}"/>
                  </a:ext>
                </a:extLst>
              </p:cNvPr>
              <p:cNvSpPr>
                <a:spLocks noRot="1" noChangeAspect="1" noMove="1" noResize="1" noEditPoints="1" noAdjustHandles="1" noChangeArrowheads="1" noChangeShapeType="1" noTextEdit="1"/>
              </p:cNvSpPr>
              <p:nvPr/>
            </p:nvSpPr>
            <p:spPr>
              <a:xfrm>
                <a:off x="2679088" y="3416651"/>
                <a:ext cx="439543" cy="81201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FDE3EC30-7017-8D07-CE45-4A3EC87E93DB}"/>
                  </a:ext>
                </a:extLst>
              </p:cNvPr>
              <p:cNvSpPr/>
              <p:nvPr/>
            </p:nvSpPr>
            <p:spPr>
              <a:xfrm>
                <a:off x="2069626" y="6071823"/>
                <a:ext cx="609462" cy="812017"/>
              </a:xfrm>
              <a:prstGeom prst="rect">
                <a:avLst/>
              </a:prstGeom>
            </p:spPr>
            <p:txBody>
              <a:bodyPr wrap="none">
                <a:spAutoFit/>
              </a:bodyPr>
              <a:lstStyle/>
              <a:p>
                <a:pPr defTabSz="609630">
                  <a:buClrTx/>
                  <a:defRPr/>
                </a:pPr>
                <a14:m>
                  <m:oMathPara xmlns:m="http://schemas.openxmlformats.org/officeDocument/2006/math">
                    <m:oMathParaPr>
                      <m:jc m:val="centerGroup"/>
                    </m:oMathParaPr>
                    <m:oMath xmlns:m="http://schemas.openxmlformats.org/officeDocument/2006/math">
                      <m:f>
                        <m:fPr>
                          <m:ctrlPr>
                            <a:rPr lang="en-US" sz="2400" i="1">
                              <a:solidFill>
                                <a:sysClr val="windowText" lastClr="000000"/>
                              </a:solidFill>
                              <a:latin typeface="Cambria Math" panose="02040503050406030204" pitchFamily="18" charset="0"/>
                              <a:cs typeface="Times New Roman"/>
                            </a:rPr>
                          </m:ctrlPr>
                        </m:fPr>
                        <m:num>
                          <m:r>
                            <m:rPr>
                              <m:nor/>
                            </m:rPr>
                            <a:rPr lang="en-US" sz="2400" i="0">
                              <a:solidFill>
                                <a:sysClr val="windowText" lastClr="000000"/>
                              </a:solidFill>
                              <a:latin typeface="UTM Avo" panose="02040603050506020204" pitchFamily="18" charset="0"/>
                              <a:cs typeface="Times New Roman"/>
                            </a:rPr>
                            <m:t>3</m:t>
                          </m:r>
                        </m:num>
                        <m:den>
                          <m:r>
                            <m:rPr>
                              <m:nor/>
                            </m:rPr>
                            <a:rPr lang="en-US" sz="2400" i="0">
                              <a:solidFill>
                                <a:sysClr val="windowText" lastClr="000000"/>
                              </a:solidFill>
                              <a:latin typeface="UTM Avo" panose="02040603050506020204" pitchFamily="18" charset="0"/>
                              <a:ea typeface="Calibri"/>
                              <a:cs typeface="Times New Roman"/>
                            </a:rPr>
                            <m:t>10</m:t>
                          </m:r>
                        </m:den>
                      </m:f>
                    </m:oMath>
                  </m:oMathPara>
                </a14:m>
                <a:endParaRPr lang="en-US" sz="2400" dirty="0">
                  <a:solidFill>
                    <a:sysClr val="windowText" lastClr="000000"/>
                  </a:solidFill>
                  <a:latin typeface="UTM Avo" panose="02040603050506020204" pitchFamily="18" charset="0"/>
                </a:endParaRPr>
              </a:p>
            </p:txBody>
          </p:sp>
        </mc:Choice>
        <mc:Fallback xmlns="">
          <p:sp>
            <p:nvSpPr>
              <p:cNvPr id="21" name="Rectangle 20">
                <a:extLst>
                  <a:ext uri="{FF2B5EF4-FFF2-40B4-BE49-F238E27FC236}">
                    <a16:creationId xmlns:a16="http://schemas.microsoft.com/office/drawing/2014/main" id="{FDE3EC30-7017-8D07-CE45-4A3EC87E93DB}"/>
                  </a:ext>
                </a:extLst>
              </p:cNvPr>
              <p:cNvSpPr>
                <a:spLocks noRot="1" noChangeAspect="1" noMove="1" noResize="1" noEditPoints="1" noAdjustHandles="1" noChangeArrowheads="1" noChangeShapeType="1" noTextEdit="1"/>
              </p:cNvSpPr>
              <p:nvPr/>
            </p:nvSpPr>
            <p:spPr>
              <a:xfrm>
                <a:off x="2069626" y="6071823"/>
                <a:ext cx="609462" cy="812017"/>
              </a:xfrm>
              <a:prstGeom prst="rect">
                <a:avLst/>
              </a:prstGeom>
              <a:blipFill>
                <a:blip r:embed="rId6"/>
                <a:stretch>
                  <a:fillRect/>
                </a:stretch>
              </a:blipFill>
            </p:spPr>
            <p:txBody>
              <a:bodyPr/>
              <a:lstStyle/>
              <a:p>
                <a:r>
                  <a:rPr lang="en-US">
                    <a:noFill/>
                  </a:rPr>
                  <a:t> </a:t>
                </a:r>
              </a:p>
            </p:txBody>
          </p:sp>
        </mc:Fallback>
      </mc:AlternateContent>
      <p:sp>
        <p:nvSpPr>
          <p:cNvPr id="22" name="Left Brace 21">
            <a:extLst>
              <a:ext uri="{FF2B5EF4-FFF2-40B4-BE49-F238E27FC236}">
                <a16:creationId xmlns:a16="http://schemas.microsoft.com/office/drawing/2014/main" id="{6E4003AC-FAE5-3F39-F882-DE947DD78168}"/>
              </a:ext>
            </a:extLst>
          </p:cNvPr>
          <p:cNvSpPr/>
          <p:nvPr/>
        </p:nvSpPr>
        <p:spPr>
          <a:xfrm rot="16200000">
            <a:off x="2163234" y="4270963"/>
            <a:ext cx="397933" cy="3200400"/>
          </a:xfrm>
          <a:prstGeom prst="leftBrace">
            <a:avLst>
              <a:gd name="adj1" fmla="val 27925"/>
              <a:gd name="adj2" fmla="val 50000"/>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latin typeface="UTM Avo" panose="02040603050506020204" pitchFamily="18"/>
            </a:endParaRPr>
          </a:p>
        </p:txBody>
      </p:sp>
      <p:pic>
        <p:nvPicPr>
          <p:cNvPr id="25" name="Picture 24">
            <a:extLst>
              <a:ext uri="{FF2B5EF4-FFF2-40B4-BE49-F238E27FC236}">
                <a16:creationId xmlns:a16="http://schemas.microsoft.com/office/drawing/2014/main" id="{7C9B9F26-7CC3-6D0D-2A76-1D26BC5C91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3446781" y="5381425"/>
            <a:ext cx="1031239" cy="801670"/>
          </a:xfrm>
          <a:prstGeom prst="rect">
            <a:avLst/>
          </a:prstGeom>
        </p:spPr>
      </p:pic>
      <p:sp>
        <p:nvSpPr>
          <p:cNvPr id="26" name="Left Brace 25">
            <a:extLst>
              <a:ext uri="{FF2B5EF4-FFF2-40B4-BE49-F238E27FC236}">
                <a16:creationId xmlns:a16="http://schemas.microsoft.com/office/drawing/2014/main" id="{34EB3B93-04FD-C3E2-FC5C-48B7A3133374}"/>
              </a:ext>
            </a:extLst>
          </p:cNvPr>
          <p:cNvSpPr/>
          <p:nvPr/>
        </p:nvSpPr>
        <p:spPr>
          <a:xfrm rot="5400000">
            <a:off x="2679108" y="2295866"/>
            <a:ext cx="416442" cy="4283741"/>
          </a:xfrm>
          <a:prstGeom prst="leftBrace">
            <a:avLst>
              <a:gd name="adj1" fmla="val 45760"/>
              <a:gd name="adj2" fmla="val 50243"/>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2401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2000" fill="hold"/>
                                        <p:tgtEl>
                                          <p:spTgt spid="7"/>
                                        </p:tgtEl>
                                        <p:attrNameLst>
                                          <p:attrName>fillcolor</p:attrName>
                                        </p:attrNameLst>
                                      </p:cBhvr>
                                      <p:to>
                                        <a:srgbClr val="70AD47"/>
                                      </p:to>
                                    </p:animClr>
                                    <p:set>
                                      <p:cBhvr>
                                        <p:cTn id="77" dur="2000" fill="hold"/>
                                        <p:tgtEl>
                                          <p:spTgt spid="7"/>
                                        </p:tgtEl>
                                        <p:attrNameLst>
                                          <p:attrName>fill.type</p:attrName>
                                        </p:attrNameLst>
                                      </p:cBhvr>
                                      <p:to>
                                        <p:strVal val="solid"/>
                                      </p:to>
                                    </p:set>
                                    <p:set>
                                      <p:cBhvr>
                                        <p:cTn id="78" dur="2000" fill="hold"/>
                                        <p:tgtEl>
                                          <p:spTgt spid="7"/>
                                        </p:tgtEl>
                                        <p:attrNameLst>
                                          <p:attrName>fill.on</p:attrName>
                                        </p:attrNameLst>
                                      </p:cBhvr>
                                      <p:to>
                                        <p:strVal val="true"/>
                                      </p:to>
                                    </p:set>
                                  </p:childTnLst>
                                </p:cTn>
                              </p:par>
                              <p:par>
                                <p:cTn id="79" presetID="1" presetClass="emph" presetSubtype="2" fill="hold" nodeType="withEffect">
                                  <p:stCondLst>
                                    <p:cond delay="0"/>
                                  </p:stCondLst>
                                  <p:childTnLst>
                                    <p:animClr clrSpc="rgb" dir="cw">
                                      <p:cBhvr>
                                        <p:cTn id="80" dur="2000" fill="hold"/>
                                        <p:tgtEl>
                                          <p:spTgt spid="8"/>
                                        </p:tgtEl>
                                        <p:attrNameLst>
                                          <p:attrName>fillcolor</p:attrName>
                                        </p:attrNameLst>
                                      </p:cBhvr>
                                      <p:to>
                                        <a:srgbClr val="70AD47"/>
                                      </p:to>
                                    </p:animClr>
                                    <p:set>
                                      <p:cBhvr>
                                        <p:cTn id="81" dur="2000" fill="hold"/>
                                        <p:tgtEl>
                                          <p:spTgt spid="8"/>
                                        </p:tgtEl>
                                        <p:attrNameLst>
                                          <p:attrName>fill.type</p:attrName>
                                        </p:attrNameLst>
                                      </p:cBhvr>
                                      <p:to>
                                        <p:strVal val="solid"/>
                                      </p:to>
                                    </p:set>
                                    <p:set>
                                      <p:cBhvr>
                                        <p:cTn id="82" dur="2000" fill="hold"/>
                                        <p:tgtEl>
                                          <p:spTgt spid="8"/>
                                        </p:tgtEl>
                                        <p:attrNameLst>
                                          <p:attrName>fill.on</p:attrName>
                                        </p:attrNameLst>
                                      </p:cBhvr>
                                      <p:to>
                                        <p:strVal val="true"/>
                                      </p:to>
                                    </p:set>
                                  </p:childTnLst>
                                </p:cTn>
                              </p:par>
                              <p:par>
                                <p:cTn id="83" presetID="1" presetClass="emph" presetSubtype="2" fill="hold" nodeType="withEffect">
                                  <p:stCondLst>
                                    <p:cond delay="0"/>
                                  </p:stCondLst>
                                  <p:childTnLst>
                                    <p:animClr clrSpc="rgb" dir="cw">
                                      <p:cBhvr>
                                        <p:cTn id="84" dur="2000" fill="hold"/>
                                        <p:tgtEl>
                                          <p:spTgt spid="9"/>
                                        </p:tgtEl>
                                        <p:attrNameLst>
                                          <p:attrName>fillcolor</p:attrName>
                                        </p:attrNameLst>
                                      </p:cBhvr>
                                      <p:to>
                                        <a:srgbClr val="70AD47"/>
                                      </p:to>
                                    </p:animClr>
                                    <p:set>
                                      <p:cBhvr>
                                        <p:cTn id="85" dur="2000" fill="hold"/>
                                        <p:tgtEl>
                                          <p:spTgt spid="9"/>
                                        </p:tgtEl>
                                        <p:attrNameLst>
                                          <p:attrName>fill.type</p:attrName>
                                        </p:attrNameLst>
                                      </p:cBhvr>
                                      <p:to>
                                        <p:strVal val="solid"/>
                                      </p:to>
                                    </p:set>
                                    <p:set>
                                      <p:cBhvr>
                                        <p:cTn id="86" dur="2000" fill="hold"/>
                                        <p:tgtEl>
                                          <p:spTgt spid="9"/>
                                        </p:tgtEl>
                                        <p:attrNameLst>
                                          <p:attrName>fill.on</p:attrName>
                                        </p:attrNameLst>
                                      </p:cBhvr>
                                      <p:to>
                                        <p:strVal val="true"/>
                                      </p:to>
                                    </p:set>
                                  </p:childTnLst>
                                </p:cTn>
                              </p:par>
                              <p:par>
                                <p:cTn id="87" presetID="1" presetClass="emph" presetSubtype="2" fill="hold" nodeType="withEffect">
                                  <p:stCondLst>
                                    <p:cond delay="0"/>
                                  </p:stCondLst>
                                  <p:childTnLst>
                                    <p:animClr clrSpc="rgb" dir="cw">
                                      <p:cBhvr>
                                        <p:cTn id="88" dur="2000" fill="hold"/>
                                        <p:tgtEl>
                                          <p:spTgt spid="10"/>
                                        </p:tgtEl>
                                        <p:attrNameLst>
                                          <p:attrName>fillcolor</p:attrName>
                                        </p:attrNameLst>
                                      </p:cBhvr>
                                      <p:to>
                                        <a:srgbClr val="70AD47"/>
                                      </p:to>
                                    </p:animClr>
                                    <p:set>
                                      <p:cBhvr>
                                        <p:cTn id="89" dur="2000" fill="hold"/>
                                        <p:tgtEl>
                                          <p:spTgt spid="10"/>
                                        </p:tgtEl>
                                        <p:attrNameLst>
                                          <p:attrName>fill.type</p:attrName>
                                        </p:attrNameLst>
                                      </p:cBhvr>
                                      <p:to>
                                        <p:strVal val="solid"/>
                                      </p:to>
                                    </p:set>
                                    <p:set>
                                      <p:cBhvr>
                                        <p:cTn id="90" dur="2000" fill="hold"/>
                                        <p:tgtEl>
                                          <p:spTgt spid="10"/>
                                        </p:tgtEl>
                                        <p:attrNameLst>
                                          <p:attrName>fill.on</p:attrName>
                                        </p:attrNameLst>
                                      </p:cBhvr>
                                      <p:to>
                                        <p:strVal val="true"/>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par>
                                <p:cTn id="99" presetID="10" presetClass="entr" presetSubtype="0" fill="hold"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fade">
                                      <p:cBhvr>
                                        <p:cTn id="101" dur="500"/>
                                        <p:tgtEl>
                                          <p:spTgt spid="25"/>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path" presetSubtype="0" accel="50000" decel="50000" fill="hold" nodeType="clickEffect">
                                  <p:stCondLst>
                                    <p:cond delay="0"/>
                                  </p:stCondLst>
                                  <p:childTnLst>
                                    <p:animMotion origin="layout" path="M 5.55112E-17 4.44444E-6 L 5.55112E-17 -0.14908 " pathEditMode="relative" rAng="0" ptsTypes="AA">
                                      <p:cBhvr>
                                        <p:cTn id="105" dur="2000" fill="hold"/>
                                        <p:tgtEl>
                                          <p:spTgt spid="25"/>
                                        </p:tgtEl>
                                        <p:attrNameLst>
                                          <p:attrName>ppt_x</p:attrName>
                                          <p:attrName>ppt_y</p:attrName>
                                        </p:attrNameLst>
                                      </p:cBhvr>
                                      <p:rCtr x="0" y="-7454"/>
                                    </p:animMotion>
                                  </p:childTnLst>
                                </p:cTn>
                              </p:par>
                            </p:childTnLst>
                          </p:cTn>
                        </p:par>
                      </p:childTnLst>
                    </p:cTn>
                  </p:par>
                  <p:par>
                    <p:cTn id="106" fill="hold">
                      <p:stCondLst>
                        <p:cond delay="indefinite"/>
                      </p:stCondLst>
                      <p:childTnLst>
                        <p:par>
                          <p:cTn id="107" fill="hold">
                            <p:stCondLst>
                              <p:cond delay="0"/>
                            </p:stCondLst>
                            <p:childTnLst>
                              <p:par>
                                <p:cTn id="108" presetID="2" presetClass="exit" presetSubtype="4" fill="hold" grpId="1" nodeType="clickEffect">
                                  <p:stCondLst>
                                    <p:cond delay="0"/>
                                  </p:stCondLst>
                                  <p:childTnLst>
                                    <p:anim calcmode="lin" valueType="num">
                                      <p:cBhvr additive="base">
                                        <p:cTn id="109" dur="500"/>
                                        <p:tgtEl>
                                          <p:spTgt spid="7"/>
                                        </p:tgtEl>
                                        <p:attrNameLst>
                                          <p:attrName>ppt_x</p:attrName>
                                        </p:attrNameLst>
                                      </p:cBhvr>
                                      <p:tavLst>
                                        <p:tav tm="0">
                                          <p:val>
                                            <p:strVal val="ppt_x"/>
                                          </p:val>
                                        </p:tav>
                                        <p:tav tm="100000">
                                          <p:val>
                                            <p:strVal val="ppt_x"/>
                                          </p:val>
                                        </p:tav>
                                      </p:tavLst>
                                    </p:anim>
                                    <p:anim calcmode="lin" valueType="num">
                                      <p:cBhvr additive="base">
                                        <p:cTn id="110" dur="500"/>
                                        <p:tgtEl>
                                          <p:spTgt spid="7"/>
                                        </p:tgtEl>
                                        <p:attrNameLst>
                                          <p:attrName>ppt_y</p:attrName>
                                        </p:attrNameLst>
                                      </p:cBhvr>
                                      <p:tavLst>
                                        <p:tav tm="0">
                                          <p:val>
                                            <p:strVal val="ppt_y"/>
                                          </p:val>
                                        </p:tav>
                                        <p:tav tm="100000">
                                          <p:val>
                                            <p:strVal val="1+ppt_h/2"/>
                                          </p:val>
                                        </p:tav>
                                      </p:tavLst>
                                    </p:anim>
                                    <p:set>
                                      <p:cBhvr>
                                        <p:cTn id="111" dur="1" fill="hold">
                                          <p:stCondLst>
                                            <p:cond delay="499"/>
                                          </p:stCondLst>
                                        </p:cTn>
                                        <p:tgtEl>
                                          <p:spTgt spid="7"/>
                                        </p:tgtEl>
                                        <p:attrNameLst>
                                          <p:attrName>style.visibility</p:attrName>
                                        </p:attrNameLst>
                                      </p:cBhvr>
                                      <p:to>
                                        <p:strVal val="hidden"/>
                                      </p:to>
                                    </p:set>
                                  </p:childTnLst>
                                </p:cTn>
                              </p:par>
                              <p:par>
                                <p:cTn id="112" presetID="2" presetClass="exit" presetSubtype="4" fill="hold" grpId="1" nodeType="withEffect">
                                  <p:stCondLst>
                                    <p:cond delay="0"/>
                                  </p:stCondLst>
                                  <p:childTnLst>
                                    <p:anim calcmode="lin" valueType="num">
                                      <p:cBhvr additive="base">
                                        <p:cTn id="113" dur="500"/>
                                        <p:tgtEl>
                                          <p:spTgt spid="8"/>
                                        </p:tgtEl>
                                        <p:attrNameLst>
                                          <p:attrName>ppt_x</p:attrName>
                                        </p:attrNameLst>
                                      </p:cBhvr>
                                      <p:tavLst>
                                        <p:tav tm="0">
                                          <p:val>
                                            <p:strVal val="ppt_x"/>
                                          </p:val>
                                        </p:tav>
                                        <p:tav tm="100000">
                                          <p:val>
                                            <p:strVal val="ppt_x"/>
                                          </p:val>
                                        </p:tav>
                                      </p:tavLst>
                                    </p:anim>
                                    <p:anim calcmode="lin" valueType="num">
                                      <p:cBhvr additive="base">
                                        <p:cTn id="114" dur="500"/>
                                        <p:tgtEl>
                                          <p:spTgt spid="8"/>
                                        </p:tgtEl>
                                        <p:attrNameLst>
                                          <p:attrName>ppt_y</p:attrName>
                                        </p:attrNameLst>
                                      </p:cBhvr>
                                      <p:tavLst>
                                        <p:tav tm="0">
                                          <p:val>
                                            <p:strVal val="ppt_y"/>
                                          </p:val>
                                        </p:tav>
                                        <p:tav tm="100000">
                                          <p:val>
                                            <p:strVal val="1+ppt_h/2"/>
                                          </p:val>
                                        </p:tav>
                                      </p:tavLst>
                                    </p:anim>
                                    <p:set>
                                      <p:cBhvr>
                                        <p:cTn id="115" dur="1" fill="hold">
                                          <p:stCondLst>
                                            <p:cond delay="499"/>
                                          </p:stCondLst>
                                        </p:cTn>
                                        <p:tgtEl>
                                          <p:spTgt spid="8"/>
                                        </p:tgtEl>
                                        <p:attrNameLst>
                                          <p:attrName>style.visibility</p:attrName>
                                        </p:attrNameLst>
                                      </p:cBhvr>
                                      <p:to>
                                        <p:strVal val="hidden"/>
                                      </p:to>
                                    </p:set>
                                  </p:childTnLst>
                                </p:cTn>
                              </p:par>
                              <p:par>
                                <p:cTn id="116" presetID="2" presetClass="exit" presetSubtype="4" fill="hold" grpId="1" nodeType="withEffect">
                                  <p:stCondLst>
                                    <p:cond delay="0"/>
                                  </p:stCondLst>
                                  <p:childTnLst>
                                    <p:anim calcmode="lin" valueType="num">
                                      <p:cBhvr additive="base">
                                        <p:cTn id="117" dur="500"/>
                                        <p:tgtEl>
                                          <p:spTgt spid="9"/>
                                        </p:tgtEl>
                                        <p:attrNameLst>
                                          <p:attrName>ppt_x</p:attrName>
                                        </p:attrNameLst>
                                      </p:cBhvr>
                                      <p:tavLst>
                                        <p:tav tm="0">
                                          <p:val>
                                            <p:strVal val="ppt_x"/>
                                          </p:val>
                                        </p:tav>
                                        <p:tav tm="100000">
                                          <p:val>
                                            <p:strVal val="ppt_x"/>
                                          </p:val>
                                        </p:tav>
                                      </p:tavLst>
                                    </p:anim>
                                    <p:anim calcmode="lin" valueType="num">
                                      <p:cBhvr additive="base">
                                        <p:cTn id="118" dur="500"/>
                                        <p:tgtEl>
                                          <p:spTgt spid="9"/>
                                        </p:tgtEl>
                                        <p:attrNameLst>
                                          <p:attrName>ppt_y</p:attrName>
                                        </p:attrNameLst>
                                      </p:cBhvr>
                                      <p:tavLst>
                                        <p:tav tm="0">
                                          <p:val>
                                            <p:strVal val="ppt_y"/>
                                          </p:val>
                                        </p:tav>
                                        <p:tav tm="100000">
                                          <p:val>
                                            <p:strVal val="1+ppt_h/2"/>
                                          </p:val>
                                        </p:tav>
                                      </p:tavLst>
                                    </p:anim>
                                    <p:set>
                                      <p:cBhvr>
                                        <p:cTn id="119" dur="1" fill="hold">
                                          <p:stCondLst>
                                            <p:cond delay="499"/>
                                          </p:stCondLst>
                                        </p:cTn>
                                        <p:tgtEl>
                                          <p:spTgt spid="9"/>
                                        </p:tgtEl>
                                        <p:attrNameLst>
                                          <p:attrName>style.visibility</p:attrName>
                                        </p:attrNameLst>
                                      </p:cBhvr>
                                      <p:to>
                                        <p:strVal val="hidden"/>
                                      </p:to>
                                    </p:set>
                                  </p:childTnLst>
                                </p:cTn>
                              </p:par>
                              <p:par>
                                <p:cTn id="120" presetID="2" presetClass="exit" presetSubtype="4" fill="hold" grpId="1" nodeType="withEffect">
                                  <p:stCondLst>
                                    <p:cond delay="0"/>
                                  </p:stCondLst>
                                  <p:childTnLst>
                                    <p:anim calcmode="lin" valueType="num">
                                      <p:cBhvr additive="base">
                                        <p:cTn id="121" dur="500"/>
                                        <p:tgtEl>
                                          <p:spTgt spid="26"/>
                                        </p:tgtEl>
                                        <p:attrNameLst>
                                          <p:attrName>ppt_x</p:attrName>
                                        </p:attrNameLst>
                                      </p:cBhvr>
                                      <p:tavLst>
                                        <p:tav tm="0">
                                          <p:val>
                                            <p:strVal val="ppt_x"/>
                                          </p:val>
                                        </p:tav>
                                        <p:tav tm="100000">
                                          <p:val>
                                            <p:strVal val="ppt_x"/>
                                          </p:val>
                                        </p:tav>
                                      </p:tavLst>
                                    </p:anim>
                                    <p:anim calcmode="lin" valueType="num">
                                      <p:cBhvr additive="base">
                                        <p:cTn id="122" dur="500"/>
                                        <p:tgtEl>
                                          <p:spTgt spid="26"/>
                                        </p:tgtEl>
                                        <p:attrNameLst>
                                          <p:attrName>ppt_y</p:attrName>
                                        </p:attrNameLst>
                                      </p:cBhvr>
                                      <p:tavLst>
                                        <p:tav tm="0">
                                          <p:val>
                                            <p:strVal val="ppt_y"/>
                                          </p:val>
                                        </p:tav>
                                        <p:tav tm="100000">
                                          <p:val>
                                            <p:strVal val="1+ppt_h/2"/>
                                          </p:val>
                                        </p:tav>
                                      </p:tavLst>
                                    </p:anim>
                                    <p:set>
                                      <p:cBhvr>
                                        <p:cTn id="123" dur="1" fill="hold">
                                          <p:stCondLst>
                                            <p:cond delay="499"/>
                                          </p:stCondLst>
                                        </p:cTn>
                                        <p:tgtEl>
                                          <p:spTgt spid="26"/>
                                        </p:tgtEl>
                                        <p:attrNameLst>
                                          <p:attrName>style.visibility</p:attrName>
                                        </p:attrNameLst>
                                      </p:cBhvr>
                                      <p:to>
                                        <p:strVal val="hidden"/>
                                      </p:to>
                                    </p:set>
                                  </p:childTnLst>
                                </p:cTn>
                              </p:par>
                              <p:par>
                                <p:cTn id="124" presetID="2" presetClass="exit" presetSubtype="4" fill="hold" grpId="1" nodeType="withEffect">
                                  <p:stCondLst>
                                    <p:cond delay="0"/>
                                  </p:stCondLst>
                                  <p:childTnLst>
                                    <p:anim calcmode="lin" valueType="num">
                                      <p:cBhvr additive="base">
                                        <p:cTn id="125" dur="500"/>
                                        <p:tgtEl>
                                          <p:spTgt spid="20"/>
                                        </p:tgtEl>
                                        <p:attrNameLst>
                                          <p:attrName>ppt_x</p:attrName>
                                        </p:attrNameLst>
                                      </p:cBhvr>
                                      <p:tavLst>
                                        <p:tav tm="0">
                                          <p:val>
                                            <p:strVal val="ppt_x"/>
                                          </p:val>
                                        </p:tav>
                                        <p:tav tm="100000">
                                          <p:val>
                                            <p:strVal val="ppt_x"/>
                                          </p:val>
                                        </p:tav>
                                      </p:tavLst>
                                    </p:anim>
                                    <p:anim calcmode="lin" valueType="num">
                                      <p:cBhvr additive="base">
                                        <p:cTn id="126" dur="500"/>
                                        <p:tgtEl>
                                          <p:spTgt spid="20"/>
                                        </p:tgtEl>
                                        <p:attrNameLst>
                                          <p:attrName>ppt_y</p:attrName>
                                        </p:attrNameLst>
                                      </p:cBhvr>
                                      <p:tavLst>
                                        <p:tav tm="0">
                                          <p:val>
                                            <p:strVal val="ppt_y"/>
                                          </p:val>
                                        </p:tav>
                                        <p:tav tm="100000">
                                          <p:val>
                                            <p:strVal val="1+ppt_h/2"/>
                                          </p:val>
                                        </p:tav>
                                      </p:tavLst>
                                    </p:anim>
                                    <p:set>
                                      <p:cBhvr>
                                        <p:cTn id="127" dur="1" fill="hold">
                                          <p:stCondLst>
                                            <p:cond delay="499"/>
                                          </p:stCondLst>
                                        </p:cTn>
                                        <p:tgtEl>
                                          <p:spTgt spid="20"/>
                                        </p:tgtEl>
                                        <p:attrNameLst>
                                          <p:attrName>style.visibility</p:attrName>
                                        </p:attrNameLst>
                                      </p:cBhvr>
                                      <p:to>
                                        <p:strVal val="hidden"/>
                                      </p:to>
                                    </p:set>
                                  </p:childTnLst>
                                </p:cTn>
                              </p:par>
                              <p:par>
                                <p:cTn id="128" presetID="2" presetClass="exit" presetSubtype="4" fill="hold" grpId="1" nodeType="with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ppt_x"/>
                                          </p:val>
                                        </p:tav>
                                      </p:tavLst>
                                    </p:anim>
                                    <p:anim calcmode="lin" valueType="num">
                                      <p:cBhvr additive="base">
                                        <p:cTn id="130" dur="500"/>
                                        <p:tgtEl>
                                          <p:spTgt spid="21"/>
                                        </p:tgtEl>
                                        <p:attrNameLst>
                                          <p:attrName>ppt_y</p:attrName>
                                        </p:attrNameLst>
                                      </p:cBhvr>
                                      <p:tavLst>
                                        <p:tav tm="0">
                                          <p:val>
                                            <p:strVal val="ppt_y"/>
                                          </p:val>
                                        </p:tav>
                                        <p:tav tm="100000">
                                          <p:val>
                                            <p:strVal val="1+ppt_h/2"/>
                                          </p:val>
                                        </p:tav>
                                      </p:tavLst>
                                    </p:anim>
                                    <p:set>
                                      <p:cBhvr>
                                        <p:cTn id="131" dur="1" fill="hold">
                                          <p:stCondLst>
                                            <p:cond delay="499"/>
                                          </p:stCondLst>
                                        </p:cTn>
                                        <p:tgtEl>
                                          <p:spTgt spid="21"/>
                                        </p:tgtEl>
                                        <p:attrNameLst>
                                          <p:attrName>style.visibility</p:attrName>
                                        </p:attrNameLst>
                                      </p:cBhvr>
                                      <p:to>
                                        <p:strVal val="hidden"/>
                                      </p:to>
                                    </p:set>
                                  </p:childTnLst>
                                </p:cTn>
                              </p:par>
                              <p:par>
                                <p:cTn id="132" presetID="2" presetClass="exit" presetSubtype="4" fill="hold" grpId="1" nodeType="withEffect">
                                  <p:stCondLst>
                                    <p:cond delay="0"/>
                                  </p:stCondLst>
                                  <p:childTnLst>
                                    <p:anim calcmode="lin" valueType="num">
                                      <p:cBhvr additive="base">
                                        <p:cTn id="133" dur="500"/>
                                        <p:tgtEl>
                                          <p:spTgt spid="22"/>
                                        </p:tgtEl>
                                        <p:attrNameLst>
                                          <p:attrName>ppt_x</p:attrName>
                                        </p:attrNameLst>
                                      </p:cBhvr>
                                      <p:tavLst>
                                        <p:tav tm="0">
                                          <p:val>
                                            <p:strVal val="ppt_x"/>
                                          </p:val>
                                        </p:tav>
                                        <p:tav tm="100000">
                                          <p:val>
                                            <p:strVal val="ppt_x"/>
                                          </p:val>
                                        </p:tav>
                                      </p:tavLst>
                                    </p:anim>
                                    <p:anim calcmode="lin" valueType="num">
                                      <p:cBhvr additive="base">
                                        <p:cTn id="134" dur="500"/>
                                        <p:tgtEl>
                                          <p:spTgt spid="22"/>
                                        </p:tgtEl>
                                        <p:attrNameLst>
                                          <p:attrName>ppt_y</p:attrName>
                                        </p:attrNameLst>
                                      </p:cBhvr>
                                      <p:tavLst>
                                        <p:tav tm="0">
                                          <p:val>
                                            <p:strVal val="ppt_y"/>
                                          </p:val>
                                        </p:tav>
                                        <p:tav tm="100000">
                                          <p:val>
                                            <p:strVal val="1+ppt_h/2"/>
                                          </p:val>
                                        </p:tav>
                                      </p:tavLst>
                                    </p:anim>
                                    <p:set>
                                      <p:cBhvr>
                                        <p:cTn id="135" dur="1" fill="hold">
                                          <p:stCondLst>
                                            <p:cond delay="499"/>
                                          </p:stCondLst>
                                        </p:cTn>
                                        <p:tgtEl>
                                          <p:spTgt spid="22"/>
                                        </p:tgtEl>
                                        <p:attrNameLst>
                                          <p:attrName>style.visibility</p:attrName>
                                        </p:attrNameLst>
                                      </p:cBhvr>
                                      <p:to>
                                        <p:strVal val="hidden"/>
                                      </p:to>
                                    </p:set>
                                  </p:childTnLst>
                                </p:cTn>
                              </p:par>
                              <p:par>
                                <p:cTn id="136" presetID="2" presetClass="exit" presetSubtype="4" fill="hold" nodeType="withEffect">
                                  <p:stCondLst>
                                    <p:cond delay="0"/>
                                  </p:stCondLst>
                                  <p:childTnLst>
                                    <p:anim calcmode="lin" valueType="num">
                                      <p:cBhvr additive="base">
                                        <p:cTn id="137" dur="500"/>
                                        <p:tgtEl>
                                          <p:spTgt spid="25"/>
                                        </p:tgtEl>
                                        <p:attrNameLst>
                                          <p:attrName>ppt_x</p:attrName>
                                        </p:attrNameLst>
                                      </p:cBhvr>
                                      <p:tavLst>
                                        <p:tav tm="0">
                                          <p:val>
                                            <p:strVal val="ppt_x"/>
                                          </p:val>
                                        </p:tav>
                                        <p:tav tm="100000">
                                          <p:val>
                                            <p:strVal val="ppt_x"/>
                                          </p:val>
                                        </p:tav>
                                      </p:tavLst>
                                    </p:anim>
                                    <p:anim calcmode="lin" valueType="num">
                                      <p:cBhvr additive="base">
                                        <p:cTn id="138" dur="500"/>
                                        <p:tgtEl>
                                          <p:spTgt spid="25"/>
                                        </p:tgtEl>
                                        <p:attrNameLst>
                                          <p:attrName>ppt_y</p:attrName>
                                        </p:attrNameLst>
                                      </p:cBhvr>
                                      <p:tavLst>
                                        <p:tav tm="0">
                                          <p:val>
                                            <p:strVal val="ppt_y"/>
                                          </p:val>
                                        </p:tav>
                                        <p:tav tm="100000">
                                          <p:val>
                                            <p:strVal val="1+ppt_h/2"/>
                                          </p:val>
                                        </p:tav>
                                      </p:tavLst>
                                    </p:anim>
                                    <p:set>
                                      <p:cBhvr>
                                        <p:cTn id="139"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8" grpId="0" animBg="1"/>
      <p:bldP spid="8" grpId="1" animBg="1"/>
      <p:bldP spid="9" grpId="0" animBg="1"/>
      <p:bldP spid="9" grpId="1" animBg="1"/>
      <p:bldP spid="10" grpId="0" animBg="1"/>
      <p:bldP spid="11" grpId="0" animBg="1"/>
      <p:bldP spid="12" grpId="0" animBg="1"/>
      <p:bldP spid="13" grpId="0" animBg="1"/>
      <p:bldP spid="14" grpId="0" animBg="1"/>
      <p:bldP spid="15" grpId="0" animBg="1"/>
      <p:bldP spid="16" grpId="0" animBg="1"/>
      <p:bldP spid="20" grpId="0"/>
      <p:bldP spid="20" grpId="1"/>
      <p:bldP spid="21" grpId="0"/>
      <p:bldP spid="21" grpId="1"/>
      <p:bldP spid="22" grpId="0" animBg="1"/>
      <p:bldP spid="22" grpId="1" animBg="1"/>
      <p:bldP spid="26" grpId="0" animBg="1"/>
      <p:bldP spid="2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3A573-4FEE-C905-F222-C9C787748493}"/>
              </a:ext>
            </a:extLst>
          </p:cNvPr>
          <p:cNvSpPr/>
          <p:nvPr/>
        </p:nvSpPr>
        <p:spPr>
          <a:xfrm>
            <a:off x="6096000" y="3429000"/>
            <a:ext cx="6096000" cy="3429000"/>
          </a:xfrm>
          <a:prstGeom prst="rect">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500"/>
          </a:p>
        </p:txBody>
      </p:sp>
      <p:pic>
        <p:nvPicPr>
          <p:cNvPr id="26" name="Picture 7">
            <a:extLst>
              <a:ext uri="{FF2B5EF4-FFF2-40B4-BE49-F238E27FC236}">
                <a16:creationId xmlns:a16="http://schemas.microsoft.com/office/drawing/2014/main" id="{7DFE21ED-B38B-501B-40D6-FF00F1DDCB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1112" y="1785586"/>
            <a:ext cx="1507894" cy="1449463"/>
          </a:xfrm>
          <a:prstGeom prst="rect">
            <a:avLst/>
          </a:prstGeom>
        </p:spPr>
      </p:pic>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B843D22E-B7BC-8939-90F7-F88EE2E9475D}"/>
                  </a:ext>
                </a:extLst>
              </p:cNvPr>
              <p:cNvSpPr/>
              <p:nvPr/>
            </p:nvSpPr>
            <p:spPr>
              <a:xfrm>
                <a:off x="2473143" y="1674340"/>
                <a:ext cx="9091221" cy="2156231"/>
              </a:xfrm>
              <a:prstGeom prst="rect">
                <a:avLst/>
              </a:prstGeom>
            </p:spPr>
            <p:txBody>
              <a:bodyPr wrap="square">
                <a:spAutoFit/>
              </a:bodyPr>
              <a:lstStyle/>
              <a:p>
                <a:pPr marL="381019" indent="-381019" algn="just">
                  <a:lnSpc>
                    <a:spcPct val="150000"/>
                  </a:lnSpc>
                  <a:buFont typeface="Arial" pitchFamily="34" charset="0"/>
                  <a:buChar char="•"/>
                </a:pPr>
                <a:r>
                  <a:rPr lang="en-US" sz="2500" dirty="0" err="1">
                    <a:latin typeface="UTM Avo" panose="02040603050506020204" pitchFamily="18"/>
                  </a:rPr>
                  <a:t>Muốn</a:t>
                </a:r>
                <a:r>
                  <a:rPr lang="en-US" sz="2500" dirty="0">
                    <a:latin typeface="UTM Avo" panose="02040603050506020204" pitchFamily="18"/>
                  </a:rPr>
                  <a:t> </a:t>
                </a:r>
                <a:r>
                  <a:rPr lang="en-US" sz="2500" dirty="0" err="1">
                    <a:latin typeface="UTM Avo" panose="02040603050506020204" pitchFamily="18"/>
                  </a:rPr>
                  <a:t>biết</a:t>
                </a:r>
                <a:r>
                  <a:rPr lang="en-US" sz="2500" dirty="0">
                    <a:latin typeface="UTM Avo" panose="02040603050506020204" pitchFamily="18"/>
                  </a:rPr>
                  <a:t> </a:t>
                </a:r>
                <a:r>
                  <a:rPr lang="en-US" sz="2500" dirty="0" err="1">
                    <a:latin typeface="UTM Avo" panose="02040603050506020204" pitchFamily="18"/>
                  </a:rPr>
                  <a:t>được</a:t>
                </a:r>
                <a:r>
                  <a:rPr lang="en-US" sz="2500" dirty="0">
                    <a:latin typeface="UTM Avo" panose="02040603050506020204" pitchFamily="18"/>
                  </a:rPr>
                  <a:t> </a:t>
                </a:r>
                <a:r>
                  <a:rPr lang="en-US" sz="2500" dirty="0" err="1">
                    <a:latin typeface="UTM Avo" panose="02040603050506020204" pitchFamily="18"/>
                  </a:rPr>
                  <a:t>số</a:t>
                </a:r>
                <a:r>
                  <a:rPr lang="en-US" sz="2500" dirty="0">
                    <a:latin typeface="UTM Avo" panose="02040603050506020204" pitchFamily="18"/>
                  </a:rPr>
                  <a:t> </a:t>
                </a:r>
                <a:r>
                  <a:rPr lang="en-US" sz="2500" dirty="0" err="1">
                    <a:latin typeface="UTM Avo" panose="02040603050506020204" pitchFamily="18"/>
                  </a:rPr>
                  <a:t>phần</a:t>
                </a:r>
                <a:r>
                  <a:rPr lang="en-US" sz="2500" dirty="0">
                    <a:latin typeface="UTM Avo" panose="02040603050506020204" pitchFamily="18"/>
                  </a:rPr>
                  <a:t> </a:t>
                </a:r>
                <a:r>
                  <a:rPr lang="en-US" sz="2500" dirty="0" err="1">
                    <a:latin typeface="UTM Avo" panose="02040603050506020204" pitchFamily="18"/>
                  </a:rPr>
                  <a:t>còn</a:t>
                </a:r>
                <a:r>
                  <a:rPr lang="en-US" sz="2500" dirty="0">
                    <a:latin typeface="UTM Avo" panose="02040603050506020204" pitchFamily="18"/>
                  </a:rPr>
                  <a:t> </a:t>
                </a:r>
                <a:r>
                  <a:rPr lang="en-US" sz="2500" dirty="0" err="1">
                    <a:latin typeface="UTM Avo" panose="02040603050506020204" pitchFamily="18"/>
                  </a:rPr>
                  <a:t>lại</a:t>
                </a:r>
                <a:r>
                  <a:rPr lang="en-US" sz="2500" dirty="0">
                    <a:latin typeface="UTM Avo" panose="02040603050506020204" pitchFamily="18"/>
                  </a:rPr>
                  <a:t> </a:t>
                </a:r>
                <a:r>
                  <a:rPr lang="en-US" sz="2500" dirty="0" err="1">
                    <a:latin typeface="UTM Avo" panose="02040603050506020204" pitchFamily="18"/>
                  </a:rPr>
                  <a:t>của</a:t>
                </a:r>
                <a:r>
                  <a:rPr lang="en-US" sz="2500" dirty="0">
                    <a:latin typeface="UTM Avo" panose="02040603050506020204" pitchFamily="18"/>
                  </a:rPr>
                  <a:t> </a:t>
                </a:r>
                <a:r>
                  <a:rPr lang="en-US" sz="2500" dirty="0" err="1">
                    <a:latin typeface="UTM Avo" panose="02040603050506020204" pitchFamily="18"/>
                  </a:rPr>
                  <a:t>băng</a:t>
                </a:r>
                <a:r>
                  <a:rPr lang="en-US" sz="2500" dirty="0">
                    <a:latin typeface="UTM Avo" panose="02040603050506020204" pitchFamily="18"/>
                  </a:rPr>
                  <a:t> </a:t>
                </a:r>
                <a:r>
                  <a:rPr lang="en-US" sz="2500" dirty="0" err="1">
                    <a:latin typeface="UTM Avo" panose="02040603050506020204" pitchFamily="18"/>
                  </a:rPr>
                  <a:t>giấy</a:t>
                </a:r>
                <a:r>
                  <a:rPr lang="en-US" sz="2500" dirty="0">
                    <a:latin typeface="UTM Avo" panose="02040603050506020204" pitchFamily="18"/>
                  </a:rPr>
                  <a:t> </a:t>
                </a:r>
                <a:r>
                  <a:rPr lang="en-US" sz="2500" dirty="0" err="1">
                    <a:latin typeface="UTM Avo" panose="02040603050506020204" pitchFamily="18"/>
                  </a:rPr>
                  <a:t>đã</a:t>
                </a:r>
                <a:r>
                  <a:rPr lang="en-US" sz="2500" dirty="0">
                    <a:latin typeface="UTM Avo" panose="02040603050506020204" pitchFamily="18"/>
                  </a:rPr>
                  <a:t> </a:t>
                </a:r>
                <a:r>
                  <a:rPr lang="en-US" sz="2500" dirty="0" err="1">
                    <a:latin typeface="UTM Avo" panose="02040603050506020204" pitchFamily="18"/>
                  </a:rPr>
                  <a:t>được</a:t>
                </a:r>
                <a:r>
                  <a:rPr lang="en-US" sz="2500" dirty="0">
                    <a:latin typeface="UTM Avo" panose="02040603050506020204" pitchFamily="18"/>
                  </a:rPr>
                  <a:t> </a:t>
                </a:r>
                <a:r>
                  <a:rPr lang="en-US" sz="2500" dirty="0" err="1">
                    <a:latin typeface="UTM Avo" panose="02040603050506020204" pitchFamily="18"/>
                  </a:rPr>
                  <a:t>tô</a:t>
                </a:r>
                <a:r>
                  <a:rPr lang="en-US" sz="2500" dirty="0">
                    <a:latin typeface="UTM Avo" panose="02040603050506020204" pitchFamily="18"/>
                  </a:rPr>
                  <a:t> </a:t>
                </a:r>
                <a:r>
                  <a:rPr lang="en-US" sz="2500" dirty="0" err="1">
                    <a:latin typeface="UTM Avo" panose="02040603050506020204" pitchFamily="18"/>
                  </a:rPr>
                  <a:t>màu</a:t>
                </a:r>
                <a:r>
                  <a:rPr lang="en-US" sz="2500" dirty="0">
                    <a:latin typeface="UTM Avo" panose="02040603050506020204" pitchFamily="18"/>
                  </a:rPr>
                  <a:t> ta </a:t>
                </a:r>
                <a:r>
                  <a:rPr lang="en-US" sz="2500" dirty="0" err="1">
                    <a:latin typeface="UTM Avo" panose="02040603050506020204" pitchFamily="18"/>
                  </a:rPr>
                  <a:t>làm</a:t>
                </a:r>
                <a:r>
                  <a:rPr lang="en-US" sz="2500" dirty="0">
                    <a:latin typeface="UTM Avo" panose="02040603050506020204" pitchFamily="18"/>
                  </a:rPr>
                  <a:t> </a:t>
                </a:r>
                <a:r>
                  <a:rPr lang="en-US" sz="2500" dirty="0" err="1">
                    <a:latin typeface="UTM Avo" panose="02040603050506020204" pitchFamily="18"/>
                  </a:rPr>
                  <a:t>như</a:t>
                </a:r>
                <a:r>
                  <a:rPr lang="en-US" sz="2500" dirty="0">
                    <a:latin typeface="UTM Avo" panose="02040603050506020204" pitchFamily="18"/>
                  </a:rPr>
                  <a:t> </a:t>
                </a:r>
                <a:r>
                  <a:rPr lang="en-US" sz="2500" dirty="0" err="1">
                    <a:latin typeface="UTM Avo" panose="02040603050506020204" pitchFamily="18"/>
                  </a:rPr>
                  <a:t>thế</a:t>
                </a:r>
                <a:r>
                  <a:rPr lang="en-US" sz="2500" dirty="0">
                    <a:latin typeface="UTM Avo" panose="02040603050506020204" pitchFamily="18"/>
                  </a:rPr>
                  <a:t> </a:t>
                </a:r>
                <a:r>
                  <a:rPr lang="en-US" sz="2500" dirty="0" err="1">
                    <a:latin typeface="UTM Avo" panose="02040603050506020204" pitchFamily="18"/>
                  </a:rPr>
                  <a:t>nào</a:t>
                </a:r>
                <a:r>
                  <a:rPr lang="en-US" sz="2500" dirty="0">
                    <a:latin typeface="UTM Avo" panose="02040603050506020204" pitchFamily="18"/>
                  </a:rPr>
                  <a:t>?</a:t>
                </a:r>
              </a:p>
              <a:p>
                <a:pPr marL="381019" indent="-381019" algn="just">
                  <a:lnSpc>
                    <a:spcPct val="150000"/>
                  </a:lnSpc>
                  <a:buFont typeface="Arial" pitchFamily="34" charset="0"/>
                  <a:buChar char="•"/>
                </a:pPr>
                <a:r>
                  <a:rPr lang="en-US" sz="2500" dirty="0" err="1">
                    <a:latin typeface="UTM Avo" panose="02040603050506020204" pitchFamily="18"/>
                  </a:rPr>
                  <a:t>Hãy</a:t>
                </a:r>
                <a:r>
                  <a:rPr lang="en-US" sz="2500" dirty="0">
                    <a:latin typeface="UTM Avo" panose="02040603050506020204" pitchFamily="18"/>
                  </a:rPr>
                  <a:t> </a:t>
                </a:r>
                <a:r>
                  <a:rPr lang="en-US" sz="2500" dirty="0" err="1">
                    <a:latin typeface="UTM Avo" panose="02040603050506020204" pitchFamily="18"/>
                  </a:rPr>
                  <a:t>cho</a:t>
                </a:r>
                <a:r>
                  <a:rPr lang="en-US" sz="2500" dirty="0">
                    <a:latin typeface="UTM Avo" panose="02040603050506020204" pitchFamily="18"/>
                  </a:rPr>
                  <a:t> </a:t>
                </a:r>
                <a:r>
                  <a:rPr lang="en-US" sz="2500" dirty="0" err="1">
                    <a:latin typeface="UTM Avo" panose="02040603050506020204" pitchFamily="18"/>
                  </a:rPr>
                  <a:t>biết</a:t>
                </a:r>
                <a:r>
                  <a:rPr lang="en-US" sz="2500" dirty="0">
                    <a:latin typeface="UTM Avo" panose="02040603050506020204" pitchFamily="18"/>
                  </a:rPr>
                  <a:t> </a:t>
                </a:r>
                <a14:m>
                  <m:oMath xmlns:m="http://schemas.openxmlformats.org/officeDocument/2006/math">
                    <m:f>
                      <m:fPr>
                        <m:ctrlPr>
                          <a:rPr lang="en-US" sz="2500" i="1">
                            <a:latin typeface="Cambria Math" panose="02040503050406030204" pitchFamily="18" charset="0"/>
                          </a:rPr>
                        </m:ctrlPr>
                      </m:fPr>
                      <m:num>
                        <m:r>
                          <m:rPr>
                            <m:nor/>
                          </m:rPr>
                          <a:rPr lang="en-US" sz="2500" i="0">
                            <a:latin typeface="UTM Avo" panose="02040603050506020204" pitchFamily="18" charset="0"/>
                          </a:rPr>
                          <m:t>2</m:t>
                        </m:r>
                      </m:num>
                      <m:den>
                        <m:r>
                          <m:rPr>
                            <m:nor/>
                          </m:rPr>
                          <a:rPr lang="en-US" sz="2500" i="0">
                            <a:latin typeface="UTM Avo" panose="02040603050506020204" pitchFamily="18" charset="0"/>
                          </a:rPr>
                          <m:t>5</m:t>
                        </m:r>
                      </m:den>
                    </m:f>
                    <m:r>
                      <a:rPr lang="en-US" sz="2500" i="1">
                        <a:latin typeface="Cambria Math" panose="02040503050406030204" pitchFamily="18" charset="0"/>
                      </a:rPr>
                      <m:t>−</m:t>
                    </m:r>
                    <m:f>
                      <m:fPr>
                        <m:ctrlPr>
                          <a:rPr lang="en-US" sz="2500" i="1">
                            <a:latin typeface="Cambria Math" panose="02040503050406030204" pitchFamily="18" charset="0"/>
                          </a:rPr>
                        </m:ctrlPr>
                      </m:fPr>
                      <m:num>
                        <m:r>
                          <m:rPr>
                            <m:nor/>
                          </m:rPr>
                          <a:rPr lang="en-US" sz="2500" i="0">
                            <a:latin typeface="UTM Avo" panose="02040603050506020204" pitchFamily="18" charset="0"/>
                          </a:rPr>
                          <m:t>3</m:t>
                        </m:r>
                      </m:num>
                      <m:den>
                        <m:r>
                          <m:rPr>
                            <m:nor/>
                          </m:rPr>
                          <a:rPr lang="en-US" sz="2500" i="0">
                            <a:latin typeface="UTM Avo" panose="02040603050506020204" pitchFamily="18" charset="0"/>
                          </a:rPr>
                          <m:t>10</m:t>
                        </m:r>
                      </m:den>
                    </m:f>
                  </m:oMath>
                </a14:m>
                <a:r>
                  <a:rPr lang="en-US" sz="2500" dirty="0">
                    <a:latin typeface="UTM Avo" panose="02040603050506020204" pitchFamily="18"/>
                  </a:rPr>
                  <a:t> </a:t>
                </a:r>
                <a:r>
                  <a:rPr lang="en-US" sz="2500" dirty="0" err="1">
                    <a:latin typeface="UTM Avo" panose="02040603050506020204" pitchFamily="18"/>
                  </a:rPr>
                  <a:t>bằng</a:t>
                </a:r>
                <a:r>
                  <a:rPr lang="en-US" sz="2500" dirty="0">
                    <a:latin typeface="UTM Avo" panose="02040603050506020204" pitchFamily="18"/>
                  </a:rPr>
                  <a:t> </a:t>
                </a:r>
                <a:r>
                  <a:rPr lang="en-US" sz="2500" dirty="0" err="1">
                    <a:latin typeface="UTM Avo" panose="02040603050506020204" pitchFamily="18"/>
                  </a:rPr>
                  <a:t>bao</a:t>
                </a:r>
                <a:r>
                  <a:rPr lang="en-US" sz="2500" dirty="0">
                    <a:latin typeface="UTM Avo" panose="02040603050506020204" pitchFamily="18"/>
                  </a:rPr>
                  <a:t> </a:t>
                </a:r>
                <a:r>
                  <a:rPr lang="en-US" sz="2500" dirty="0" err="1">
                    <a:latin typeface="UTM Avo" panose="02040603050506020204" pitchFamily="18"/>
                  </a:rPr>
                  <a:t>nhiêu</a:t>
                </a:r>
                <a:r>
                  <a:rPr lang="en-US" sz="2500" dirty="0">
                    <a:latin typeface="UTM Avo" panose="02040603050506020204" pitchFamily="18"/>
                  </a:rPr>
                  <a:t>?</a:t>
                </a:r>
              </a:p>
            </p:txBody>
          </p:sp>
        </mc:Choice>
        <mc:Fallback xmlns="">
          <p:sp>
            <p:nvSpPr>
              <p:cNvPr id="27" name="Rectangle 26">
                <a:extLst>
                  <a:ext uri="{FF2B5EF4-FFF2-40B4-BE49-F238E27FC236}">
                    <a16:creationId xmlns:a16="http://schemas.microsoft.com/office/drawing/2014/main" id="{B843D22E-B7BC-8939-90F7-F88EE2E9475D}"/>
                  </a:ext>
                </a:extLst>
              </p:cNvPr>
              <p:cNvSpPr>
                <a:spLocks noRot="1" noChangeAspect="1" noMove="1" noResize="1" noEditPoints="1" noAdjustHandles="1" noChangeArrowheads="1" noChangeShapeType="1" noTextEdit="1"/>
              </p:cNvSpPr>
              <p:nvPr/>
            </p:nvSpPr>
            <p:spPr>
              <a:xfrm>
                <a:off x="2473143" y="1674340"/>
                <a:ext cx="9091221" cy="2156231"/>
              </a:xfrm>
              <a:prstGeom prst="rect">
                <a:avLst/>
              </a:prstGeom>
              <a:blipFill>
                <a:blip r:embed="rId5"/>
                <a:stretch>
                  <a:fillRect l="-1006" r="-1073" b="-283"/>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13713621-A5F0-C5D0-F519-0851C35B62EC}"/>
              </a:ext>
            </a:extLst>
          </p:cNvPr>
          <p:cNvGrpSpPr/>
          <p:nvPr/>
        </p:nvGrpSpPr>
        <p:grpSpPr>
          <a:xfrm>
            <a:off x="1790480" y="3803953"/>
            <a:ext cx="8922044" cy="768633"/>
            <a:chOff x="4703406" y="4850384"/>
            <a:chExt cx="13383065" cy="1152950"/>
          </a:xfrm>
        </p:grpSpPr>
        <p:grpSp>
          <p:nvGrpSpPr>
            <p:cNvPr id="29" name="Google Shape;825;p52">
              <a:extLst>
                <a:ext uri="{FF2B5EF4-FFF2-40B4-BE49-F238E27FC236}">
                  <a16:creationId xmlns:a16="http://schemas.microsoft.com/office/drawing/2014/main" id="{C7A0D2CE-6EFF-4132-C60B-5CFD77527557}"/>
                </a:ext>
              </a:extLst>
            </p:cNvPr>
            <p:cNvGrpSpPr/>
            <p:nvPr/>
          </p:nvGrpSpPr>
          <p:grpSpPr>
            <a:xfrm>
              <a:off x="4703406" y="4850384"/>
              <a:ext cx="1463381" cy="1152950"/>
              <a:chOff x="1481225" y="4240975"/>
              <a:chExt cx="965350" cy="823275"/>
            </a:xfrm>
          </p:grpSpPr>
          <p:sp>
            <p:nvSpPr>
              <p:cNvPr id="31" name="Google Shape;826;p52">
                <a:extLst>
                  <a:ext uri="{FF2B5EF4-FFF2-40B4-BE49-F238E27FC236}">
                    <a16:creationId xmlns:a16="http://schemas.microsoft.com/office/drawing/2014/main" id="{5880EF73-8F83-6669-B52F-5CB6114A0DF4}"/>
                  </a:ext>
                </a:extLst>
              </p:cNvPr>
              <p:cNvSpPr/>
              <p:nvPr/>
            </p:nvSpPr>
            <p:spPr>
              <a:xfrm>
                <a:off x="2074975" y="4738825"/>
                <a:ext cx="371600" cy="325425"/>
              </a:xfrm>
              <a:custGeom>
                <a:avLst/>
                <a:gdLst/>
                <a:ahLst/>
                <a:cxnLst/>
                <a:rect l="l" t="t" r="r" b="b"/>
                <a:pathLst>
                  <a:path w="14864" h="13017" extrusionOk="0">
                    <a:moveTo>
                      <a:pt x="2136" y="1"/>
                    </a:moveTo>
                    <a:lnTo>
                      <a:pt x="1" y="2169"/>
                    </a:lnTo>
                    <a:cubicBezTo>
                      <a:pt x="1168" y="4871"/>
                      <a:pt x="2703" y="7440"/>
                      <a:pt x="4504" y="9808"/>
                    </a:cubicBezTo>
                    <a:cubicBezTo>
                      <a:pt x="6281" y="12102"/>
                      <a:pt x="8170" y="13016"/>
                      <a:pt x="9713" y="13016"/>
                    </a:cubicBezTo>
                    <a:cubicBezTo>
                      <a:pt x="13149" y="13016"/>
                      <a:pt x="14863" y="8475"/>
                      <a:pt x="9775" y="4537"/>
                    </a:cubicBezTo>
                    <a:cubicBezTo>
                      <a:pt x="7440" y="2703"/>
                      <a:pt x="4871" y="1202"/>
                      <a:pt x="2136" y="1"/>
                    </a:cubicBezTo>
                    <a:close/>
                  </a:path>
                </a:pathLst>
              </a:custGeom>
              <a:solidFill>
                <a:srgbClr val="F9D656"/>
              </a:solidFill>
              <a:ln w="19050" cap="rnd" cmpd="sng">
                <a:solidFill>
                  <a:srgbClr val="281101"/>
                </a:solidFill>
                <a:prstDash val="solid"/>
                <a:round/>
                <a:headEnd type="none" w="sm" len="sm"/>
                <a:tailEnd type="none" w="sm" len="sm"/>
              </a:ln>
            </p:spPr>
            <p:txBody>
              <a:bodyPr spcFirstLastPara="1" wrap="square" lIns="60950" tIns="60950" rIns="60950" bIns="60950" anchor="ctr" anchorCtr="0">
                <a:noAutofit/>
              </a:bodyPr>
              <a:lstStyle/>
              <a:p>
                <a:pPr defTabSz="609630">
                  <a:buClrTx/>
                  <a:defRPr/>
                </a:pPr>
                <a:endParaRPr sz="2500">
                  <a:solidFill>
                    <a:sysClr val="windowText" lastClr="000000"/>
                  </a:solidFill>
                  <a:latin typeface="UTM Avo" panose="02040603050506020204" pitchFamily="18"/>
                </a:endParaRPr>
              </a:p>
            </p:txBody>
          </p:sp>
          <p:sp>
            <p:nvSpPr>
              <p:cNvPr id="32" name="Google Shape;827;p52">
                <a:extLst>
                  <a:ext uri="{FF2B5EF4-FFF2-40B4-BE49-F238E27FC236}">
                    <a16:creationId xmlns:a16="http://schemas.microsoft.com/office/drawing/2014/main" id="{307190F2-2057-53DC-7803-3F681B02E500}"/>
                  </a:ext>
                </a:extLst>
              </p:cNvPr>
              <p:cNvSpPr/>
              <p:nvPr/>
            </p:nvSpPr>
            <p:spPr>
              <a:xfrm>
                <a:off x="1979925" y="4644600"/>
                <a:ext cx="176800" cy="172850"/>
              </a:xfrm>
              <a:custGeom>
                <a:avLst/>
                <a:gdLst/>
                <a:ahLst/>
                <a:cxnLst/>
                <a:rect l="l" t="t" r="r" b="b"/>
                <a:pathLst>
                  <a:path w="7072" h="6914" extrusionOk="0">
                    <a:moveTo>
                      <a:pt x="5437" y="1"/>
                    </a:moveTo>
                    <a:lnTo>
                      <a:pt x="0" y="5438"/>
                    </a:lnTo>
                    <a:lnTo>
                      <a:pt x="1034" y="6438"/>
                    </a:lnTo>
                    <a:cubicBezTo>
                      <a:pt x="1351" y="6755"/>
                      <a:pt x="1751" y="6914"/>
                      <a:pt x="2152" y="6914"/>
                    </a:cubicBezTo>
                    <a:cubicBezTo>
                      <a:pt x="2552" y="6914"/>
                      <a:pt x="2952" y="6755"/>
                      <a:pt x="3269" y="6438"/>
                    </a:cubicBezTo>
                    <a:lnTo>
                      <a:pt x="6472" y="3236"/>
                    </a:lnTo>
                    <a:cubicBezTo>
                      <a:pt x="7072" y="2636"/>
                      <a:pt x="7072" y="1635"/>
                      <a:pt x="6472" y="1035"/>
                    </a:cubicBezTo>
                    <a:lnTo>
                      <a:pt x="5437" y="1"/>
                    </a:lnTo>
                    <a:close/>
                  </a:path>
                </a:pathLst>
              </a:custGeom>
              <a:solidFill>
                <a:srgbClr val="FE7443"/>
              </a:solidFill>
              <a:ln w="19050" cap="rnd" cmpd="sng">
                <a:solidFill>
                  <a:srgbClr val="281101"/>
                </a:solidFill>
                <a:prstDash val="solid"/>
                <a:round/>
                <a:headEnd type="none" w="sm" len="sm"/>
                <a:tailEnd type="none" w="sm" len="sm"/>
              </a:ln>
            </p:spPr>
            <p:txBody>
              <a:bodyPr spcFirstLastPara="1" wrap="square" lIns="60950" tIns="60950" rIns="60950" bIns="60950" anchor="ctr" anchorCtr="0">
                <a:noAutofit/>
              </a:bodyPr>
              <a:lstStyle/>
              <a:p>
                <a:pPr defTabSz="609630">
                  <a:buClrTx/>
                  <a:defRPr/>
                </a:pPr>
                <a:endParaRPr sz="2500">
                  <a:solidFill>
                    <a:sysClr val="windowText" lastClr="000000"/>
                  </a:solidFill>
                  <a:latin typeface="UTM Avo" panose="02040603050506020204" pitchFamily="18"/>
                </a:endParaRPr>
              </a:p>
            </p:txBody>
          </p:sp>
          <p:sp>
            <p:nvSpPr>
              <p:cNvPr id="33" name="Google Shape;828;p52">
                <a:extLst>
                  <a:ext uri="{FF2B5EF4-FFF2-40B4-BE49-F238E27FC236}">
                    <a16:creationId xmlns:a16="http://schemas.microsoft.com/office/drawing/2014/main" id="{A8E258C7-ACEC-E0FC-7191-F85EF045AF7F}"/>
                  </a:ext>
                </a:extLst>
              </p:cNvPr>
              <p:cNvSpPr/>
              <p:nvPr/>
            </p:nvSpPr>
            <p:spPr>
              <a:xfrm>
                <a:off x="1481225" y="4240975"/>
                <a:ext cx="683850" cy="566275"/>
              </a:xfrm>
              <a:custGeom>
                <a:avLst/>
                <a:gdLst/>
                <a:ahLst/>
                <a:cxnLst/>
                <a:rect l="l" t="t" r="r" b="b"/>
                <a:pathLst>
                  <a:path w="27354" h="22651" extrusionOk="0">
                    <a:moveTo>
                      <a:pt x="15132" y="1"/>
                    </a:moveTo>
                    <a:cubicBezTo>
                      <a:pt x="12234" y="1"/>
                      <a:pt x="9341" y="1101"/>
                      <a:pt x="7139" y="3303"/>
                    </a:cubicBezTo>
                    <a:cubicBezTo>
                      <a:pt x="1" y="10441"/>
                      <a:pt x="5038" y="22650"/>
                      <a:pt x="15145" y="22650"/>
                    </a:cubicBezTo>
                    <a:cubicBezTo>
                      <a:pt x="19715" y="22650"/>
                      <a:pt x="23851" y="19882"/>
                      <a:pt x="25619" y="15645"/>
                    </a:cubicBezTo>
                    <a:cubicBezTo>
                      <a:pt x="27354" y="11409"/>
                      <a:pt x="26386" y="6539"/>
                      <a:pt x="23151" y="3303"/>
                    </a:cubicBezTo>
                    <a:cubicBezTo>
                      <a:pt x="20932" y="1101"/>
                      <a:pt x="18030" y="1"/>
                      <a:pt x="15132" y="1"/>
                    </a:cubicBezTo>
                    <a:close/>
                  </a:path>
                </a:pathLst>
              </a:custGeom>
              <a:solidFill>
                <a:srgbClr val="F9D656"/>
              </a:solidFill>
              <a:ln w="19050" cap="rnd" cmpd="sng">
                <a:solidFill>
                  <a:srgbClr val="281101"/>
                </a:solidFill>
                <a:prstDash val="solid"/>
                <a:round/>
                <a:headEnd type="none" w="sm" len="sm"/>
                <a:tailEnd type="none" w="sm" len="sm"/>
              </a:ln>
            </p:spPr>
            <p:txBody>
              <a:bodyPr spcFirstLastPara="1" wrap="square" lIns="60950" tIns="60950" rIns="60950" bIns="60950" anchor="ctr" anchorCtr="0">
                <a:noAutofit/>
              </a:bodyPr>
              <a:lstStyle/>
              <a:p>
                <a:pPr defTabSz="609630">
                  <a:buClrTx/>
                  <a:defRPr/>
                </a:pPr>
                <a:endParaRPr sz="2500">
                  <a:solidFill>
                    <a:sysClr val="windowText" lastClr="000000"/>
                  </a:solidFill>
                  <a:latin typeface="UTM Avo" panose="02040603050506020204" pitchFamily="18"/>
                </a:endParaRPr>
              </a:p>
            </p:txBody>
          </p:sp>
          <p:sp>
            <p:nvSpPr>
              <p:cNvPr id="34" name="Google Shape;829;p52">
                <a:extLst>
                  <a:ext uri="{FF2B5EF4-FFF2-40B4-BE49-F238E27FC236}">
                    <a16:creationId xmlns:a16="http://schemas.microsoft.com/office/drawing/2014/main" id="{AA287464-8142-6296-0984-9D6E6C18AD05}"/>
                  </a:ext>
                </a:extLst>
              </p:cNvPr>
              <p:cNvSpPr/>
              <p:nvPr/>
            </p:nvSpPr>
            <p:spPr>
              <a:xfrm>
                <a:off x="1596300" y="4326875"/>
                <a:ext cx="526250" cy="393650"/>
              </a:xfrm>
              <a:custGeom>
                <a:avLst/>
                <a:gdLst/>
                <a:ahLst/>
                <a:cxnLst/>
                <a:rect l="l" t="t" r="r" b="b"/>
                <a:pathLst>
                  <a:path w="21050" h="15746" extrusionOk="0">
                    <a:moveTo>
                      <a:pt x="10529" y="0"/>
                    </a:moveTo>
                    <a:cubicBezTo>
                      <a:pt x="8515" y="0"/>
                      <a:pt x="6506" y="768"/>
                      <a:pt x="4971" y="2302"/>
                    </a:cubicBezTo>
                    <a:cubicBezTo>
                      <a:pt x="1" y="7272"/>
                      <a:pt x="3537" y="15745"/>
                      <a:pt x="10542" y="15745"/>
                    </a:cubicBezTo>
                    <a:cubicBezTo>
                      <a:pt x="17547" y="15745"/>
                      <a:pt x="21049" y="7272"/>
                      <a:pt x="16112" y="2302"/>
                    </a:cubicBezTo>
                    <a:cubicBezTo>
                      <a:pt x="14561" y="768"/>
                      <a:pt x="12543" y="0"/>
                      <a:pt x="10529" y="0"/>
                    </a:cubicBezTo>
                    <a:close/>
                  </a:path>
                </a:pathLst>
              </a:custGeom>
              <a:solidFill>
                <a:srgbClr val="EDF6F7"/>
              </a:solidFill>
              <a:ln w="19050" cap="rnd" cmpd="sng">
                <a:solidFill>
                  <a:srgbClr val="281101"/>
                </a:solidFill>
                <a:prstDash val="solid"/>
                <a:round/>
                <a:headEnd type="none" w="sm" len="sm"/>
                <a:tailEnd type="none" w="sm" len="sm"/>
              </a:ln>
            </p:spPr>
            <p:txBody>
              <a:bodyPr spcFirstLastPara="1" wrap="square" lIns="60950" tIns="60950" rIns="60950" bIns="60950" anchor="ctr" anchorCtr="0">
                <a:noAutofit/>
              </a:bodyPr>
              <a:lstStyle/>
              <a:p>
                <a:pPr defTabSz="609630">
                  <a:buClrTx/>
                  <a:defRPr/>
                </a:pPr>
                <a:endParaRPr sz="2500">
                  <a:solidFill>
                    <a:sysClr val="windowText" lastClr="000000"/>
                  </a:solidFill>
                  <a:latin typeface="UTM Avo" panose="02040603050506020204" pitchFamily="18"/>
                </a:endParaRPr>
              </a:p>
            </p:txBody>
          </p:sp>
        </p:grpSp>
        <p:sp>
          <p:nvSpPr>
            <p:cNvPr id="30" name="Rectangle 29">
              <a:extLst>
                <a:ext uri="{FF2B5EF4-FFF2-40B4-BE49-F238E27FC236}">
                  <a16:creationId xmlns:a16="http://schemas.microsoft.com/office/drawing/2014/main" id="{0EE68A58-B121-9368-CC51-1914D5266B52}"/>
                </a:ext>
              </a:extLst>
            </p:cNvPr>
            <p:cNvSpPr/>
            <p:nvPr/>
          </p:nvSpPr>
          <p:spPr>
            <a:xfrm>
              <a:off x="5964885" y="4874821"/>
              <a:ext cx="12121586" cy="881588"/>
            </a:xfrm>
            <a:prstGeom prst="rect">
              <a:avLst/>
            </a:prstGeom>
          </p:spPr>
          <p:txBody>
            <a:bodyPr wrap="none">
              <a:spAutoFit/>
            </a:bodyPr>
            <a:lstStyle/>
            <a:p>
              <a:pPr algn="just">
                <a:lnSpc>
                  <a:spcPct val="150000"/>
                </a:lnSpc>
              </a:pPr>
              <a:r>
                <a:rPr lang="en-US" sz="2500" i="1" dirty="0" err="1">
                  <a:latin typeface="UTM Avo" panose="02040603050506020204" pitchFamily="18"/>
                </a:rPr>
                <a:t>Em</a:t>
              </a:r>
              <a:r>
                <a:rPr lang="en-US" sz="2500" i="1" dirty="0">
                  <a:latin typeface="UTM Avo" panose="02040603050506020204" pitchFamily="18"/>
                </a:rPr>
                <a:t> </a:t>
              </a:r>
              <a:r>
                <a:rPr lang="en-US" sz="2500" i="1" dirty="0" err="1">
                  <a:latin typeface="UTM Avo" panose="02040603050506020204" pitchFamily="18"/>
                </a:rPr>
                <a:t>hãy</a:t>
              </a:r>
              <a:r>
                <a:rPr lang="en-US" sz="2500" i="1" dirty="0">
                  <a:latin typeface="UTM Avo" panose="02040603050506020204" pitchFamily="18"/>
                </a:rPr>
                <a:t> </a:t>
              </a:r>
              <a:r>
                <a:rPr lang="en-US" sz="2500" i="1" dirty="0" err="1">
                  <a:latin typeface="UTM Avo" panose="02040603050506020204" pitchFamily="18"/>
                </a:rPr>
                <a:t>nhận</a:t>
              </a:r>
              <a:r>
                <a:rPr lang="en-US" sz="2500" i="1" dirty="0">
                  <a:latin typeface="UTM Avo" panose="02040603050506020204" pitchFamily="18"/>
                </a:rPr>
                <a:t> </a:t>
              </a:r>
              <a:r>
                <a:rPr lang="en-US" sz="2500" i="1" dirty="0" err="1">
                  <a:latin typeface="UTM Avo" panose="02040603050506020204" pitchFamily="18"/>
                </a:rPr>
                <a:t>xét</a:t>
              </a:r>
              <a:r>
                <a:rPr lang="en-US" sz="2500" i="1" dirty="0">
                  <a:latin typeface="UTM Avo" panose="02040603050506020204" pitchFamily="18"/>
                </a:rPr>
                <a:t> </a:t>
              </a:r>
              <a:r>
                <a:rPr lang="en-US" sz="2500" i="1" dirty="0" err="1">
                  <a:latin typeface="UTM Avo" panose="02040603050506020204" pitchFamily="18"/>
                </a:rPr>
                <a:t>về</a:t>
              </a:r>
              <a:r>
                <a:rPr lang="en-US" sz="2500" i="1" dirty="0">
                  <a:latin typeface="UTM Avo" panose="02040603050506020204" pitchFamily="18"/>
                </a:rPr>
                <a:t> </a:t>
              </a:r>
              <a:r>
                <a:rPr lang="en-US" sz="2500" i="1" dirty="0" err="1">
                  <a:latin typeface="UTM Avo" panose="02040603050506020204" pitchFamily="18"/>
                </a:rPr>
                <a:t>mẫu</a:t>
              </a:r>
              <a:r>
                <a:rPr lang="en-US" sz="2500" i="1" dirty="0">
                  <a:latin typeface="UTM Avo" panose="02040603050506020204" pitchFamily="18"/>
                </a:rPr>
                <a:t> </a:t>
              </a:r>
              <a:r>
                <a:rPr lang="en-US" sz="2500" i="1" dirty="0" err="1">
                  <a:latin typeface="UTM Avo" panose="02040603050506020204" pitchFamily="18"/>
                </a:rPr>
                <a:t>số</a:t>
              </a:r>
              <a:r>
                <a:rPr lang="en-US" sz="2500" i="1" dirty="0">
                  <a:latin typeface="UTM Avo" panose="02040603050506020204" pitchFamily="18"/>
                </a:rPr>
                <a:t> </a:t>
              </a:r>
              <a:r>
                <a:rPr lang="en-US" sz="2500" i="1" dirty="0" err="1">
                  <a:latin typeface="UTM Avo" panose="02040603050506020204" pitchFamily="18"/>
                </a:rPr>
                <a:t>của</a:t>
              </a:r>
              <a:r>
                <a:rPr lang="en-US" sz="2500" i="1" dirty="0">
                  <a:latin typeface="UTM Avo" panose="02040603050506020204" pitchFamily="18"/>
                </a:rPr>
                <a:t> </a:t>
              </a:r>
              <a:r>
                <a:rPr lang="en-US" sz="2500" i="1" dirty="0" err="1">
                  <a:latin typeface="UTM Avo" panose="02040603050506020204" pitchFamily="18"/>
                </a:rPr>
                <a:t>hai</a:t>
              </a:r>
              <a:r>
                <a:rPr lang="en-US" sz="2500" i="1" dirty="0">
                  <a:latin typeface="UTM Avo" panose="02040603050506020204" pitchFamily="18"/>
                </a:rPr>
                <a:t> </a:t>
              </a:r>
              <a:r>
                <a:rPr lang="en-US" sz="2500" i="1" dirty="0" err="1">
                  <a:latin typeface="UTM Avo" panose="02040603050506020204" pitchFamily="18"/>
                </a:rPr>
                <a:t>phân</a:t>
              </a:r>
              <a:r>
                <a:rPr lang="en-US" sz="2500" i="1" dirty="0">
                  <a:latin typeface="UTM Avo" panose="02040603050506020204" pitchFamily="18"/>
                </a:rPr>
                <a:t> </a:t>
              </a:r>
              <a:r>
                <a:rPr lang="en-US" sz="2500" i="1" dirty="0" err="1">
                  <a:latin typeface="UTM Avo" panose="02040603050506020204" pitchFamily="18"/>
                </a:rPr>
                <a:t>số</a:t>
              </a:r>
              <a:r>
                <a:rPr lang="en-US" sz="2500" i="1" dirty="0">
                  <a:latin typeface="UTM Avo" panose="02040603050506020204" pitchFamily="18"/>
                </a:rPr>
                <a:t> </a:t>
              </a:r>
              <a:r>
                <a:rPr lang="en-US" sz="2500" i="1" dirty="0" err="1">
                  <a:latin typeface="UTM Avo" panose="02040603050506020204" pitchFamily="18"/>
                </a:rPr>
                <a:t>trên</a:t>
              </a:r>
              <a:r>
                <a:rPr lang="en-US" sz="2500" i="1" dirty="0">
                  <a:latin typeface="UTM Avo" panose="02040603050506020204" pitchFamily="18"/>
                </a:rPr>
                <a:t>? </a:t>
              </a:r>
            </a:p>
          </p:txBody>
        </p:sp>
      </p:grpSp>
      <p:pic>
        <p:nvPicPr>
          <p:cNvPr id="35" name="Picture 14">
            <a:extLst>
              <a:ext uri="{FF2B5EF4-FFF2-40B4-BE49-F238E27FC236}">
                <a16:creationId xmlns:a16="http://schemas.microsoft.com/office/drawing/2014/main" id="{8745C6D4-004A-E7A5-948F-A881955B5E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34934" y="4572586"/>
            <a:ext cx="538695" cy="594944"/>
          </a:xfrm>
          <a:prstGeom prst="rect">
            <a:avLst/>
          </a:prstGeom>
        </p:spPr>
      </p:pic>
      <p:sp>
        <p:nvSpPr>
          <p:cNvPr id="36" name="Rectangle 35">
            <a:extLst>
              <a:ext uri="{FF2B5EF4-FFF2-40B4-BE49-F238E27FC236}">
                <a16:creationId xmlns:a16="http://schemas.microsoft.com/office/drawing/2014/main" id="{831054C3-23C0-14E4-9BDD-9D7E6F0C3ED0}"/>
              </a:ext>
            </a:extLst>
          </p:cNvPr>
          <p:cNvSpPr/>
          <p:nvPr/>
        </p:nvSpPr>
        <p:spPr>
          <a:xfrm>
            <a:off x="4063824" y="4769186"/>
            <a:ext cx="5525872" cy="587725"/>
          </a:xfrm>
          <a:prstGeom prst="rect">
            <a:avLst/>
          </a:prstGeom>
        </p:spPr>
        <p:txBody>
          <a:bodyPr wrap="none">
            <a:spAutoFit/>
          </a:bodyPr>
          <a:lstStyle/>
          <a:p>
            <a:pPr algn="just">
              <a:lnSpc>
                <a:spcPct val="150000"/>
              </a:lnSpc>
            </a:pPr>
            <a:r>
              <a:rPr lang="en-US" sz="2500" dirty="0">
                <a:latin typeface="UTM Avo" panose="02040603050506020204" pitchFamily="18"/>
              </a:rPr>
              <a:t>Hai </a:t>
            </a:r>
            <a:r>
              <a:rPr lang="en-US" sz="2500" dirty="0" err="1">
                <a:latin typeface="UTM Avo" panose="02040603050506020204" pitchFamily="18"/>
              </a:rPr>
              <a:t>phân</a:t>
            </a:r>
            <a:r>
              <a:rPr lang="en-US" sz="2500" dirty="0">
                <a:latin typeface="UTM Avo" panose="02040603050506020204" pitchFamily="18"/>
              </a:rPr>
              <a:t> </a:t>
            </a:r>
            <a:r>
              <a:rPr lang="en-US" sz="2500" dirty="0" err="1">
                <a:latin typeface="UTM Avo" panose="02040603050506020204" pitchFamily="18"/>
              </a:rPr>
              <a:t>số</a:t>
            </a:r>
            <a:r>
              <a:rPr lang="en-US" sz="2500" dirty="0">
                <a:latin typeface="UTM Avo" panose="02040603050506020204" pitchFamily="18"/>
              </a:rPr>
              <a:t> </a:t>
            </a:r>
            <a:r>
              <a:rPr lang="en-US" sz="2500" dirty="0" err="1">
                <a:latin typeface="UTM Avo" panose="02040603050506020204" pitchFamily="18"/>
              </a:rPr>
              <a:t>có</a:t>
            </a:r>
            <a:r>
              <a:rPr lang="en-US" sz="2500" dirty="0">
                <a:latin typeface="UTM Avo" panose="02040603050506020204" pitchFamily="18"/>
              </a:rPr>
              <a:t> </a:t>
            </a:r>
            <a:r>
              <a:rPr lang="en-US" sz="2500" i="1" dirty="0" err="1">
                <a:latin typeface="UTM Avo" panose="02040603050506020204" pitchFamily="18"/>
              </a:rPr>
              <a:t>mẫu</a:t>
            </a:r>
            <a:r>
              <a:rPr lang="en-US" sz="2500" i="1" dirty="0">
                <a:latin typeface="UTM Avo" panose="02040603050506020204" pitchFamily="18"/>
              </a:rPr>
              <a:t> </a:t>
            </a:r>
            <a:r>
              <a:rPr lang="en-US" sz="2500" i="1" dirty="0" err="1">
                <a:latin typeface="UTM Avo" panose="02040603050506020204" pitchFamily="18"/>
              </a:rPr>
              <a:t>số</a:t>
            </a:r>
            <a:r>
              <a:rPr lang="en-US" sz="2500" i="1" dirty="0">
                <a:latin typeface="UTM Avo" panose="02040603050506020204" pitchFamily="18"/>
              </a:rPr>
              <a:t> </a:t>
            </a:r>
            <a:r>
              <a:rPr lang="en-US" sz="2500" i="1" dirty="0" err="1">
                <a:latin typeface="UTM Avo" panose="02040603050506020204" pitchFamily="18"/>
              </a:rPr>
              <a:t>khác</a:t>
            </a:r>
            <a:r>
              <a:rPr lang="en-US" sz="2500" i="1" dirty="0">
                <a:latin typeface="UTM Avo" panose="02040603050506020204" pitchFamily="18"/>
              </a:rPr>
              <a:t> </a:t>
            </a:r>
            <a:r>
              <a:rPr lang="en-US" sz="2500" i="1" dirty="0" err="1">
                <a:latin typeface="UTM Avo" panose="02040603050506020204" pitchFamily="18"/>
              </a:rPr>
              <a:t>nhau</a:t>
            </a:r>
            <a:endParaRPr lang="en-US" sz="2500" i="1" dirty="0">
              <a:latin typeface="UTM Avo" panose="02040603050506020204" pitchFamily="18"/>
            </a:endParaRPr>
          </a:p>
        </p:txBody>
      </p:sp>
      <p:sp>
        <p:nvSpPr>
          <p:cNvPr id="37" name="Cloud 36">
            <a:extLst>
              <a:ext uri="{FF2B5EF4-FFF2-40B4-BE49-F238E27FC236}">
                <a16:creationId xmlns:a16="http://schemas.microsoft.com/office/drawing/2014/main" id="{05FDB9F0-31C9-31DD-1F12-C641772F5CEE}"/>
              </a:ext>
            </a:extLst>
          </p:cNvPr>
          <p:cNvSpPr/>
          <p:nvPr/>
        </p:nvSpPr>
        <p:spPr>
          <a:xfrm rot="21168972">
            <a:off x="2722182" y="5709287"/>
            <a:ext cx="2752991" cy="726192"/>
          </a:xfrm>
          <a:prstGeom prst="cloud">
            <a:avLst/>
          </a:prstGeom>
          <a:solidFill>
            <a:schemeClr val="accent2">
              <a:lumMod val="40000"/>
              <a:lumOff val="60000"/>
            </a:schemeClr>
          </a:solidFill>
        </p:spPr>
        <p:txBody>
          <a:bodyPr wrap="none">
            <a:spAutoFit/>
          </a:bodyPr>
          <a:lstStyle/>
          <a:p>
            <a:pPr algn="ctr"/>
            <a:r>
              <a:rPr lang="en-US" sz="2500" b="1" dirty="0" err="1">
                <a:latin typeface="UTM Avo" panose="02040603050506020204" pitchFamily="18"/>
              </a:rPr>
              <a:t>Thảo</a:t>
            </a:r>
            <a:r>
              <a:rPr lang="en-US" sz="2500" b="1" dirty="0">
                <a:latin typeface="UTM Avo" panose="02040603050506020204" pitchFamily="18"/>
              </a:rPr>
              <a:t> </a:t>
            </a:r>
            <a:r>
              <a:rPr lang="en-US" sz="2500" b="1" dirty="0" err="1">
                <a:latin typeface="UTM Avo" panose="02040603050506020204" pitchFamily="18"/>
              </a:rPr>
              <a:t>luận</a:t>
            </a:r>
            <a:endParaRPr lang="en-US" sz="2500" b="1" dirty="0">
              <a:latin typeface="UTM Avo" panose="02040603050506020204" pitchFamily="18"/>
            </a:endParaRPr>
          </a:p>
        </p:txBody>
      </p:sp>
      <p:sp>
        <p:nvSpPr>
          <p:cNvPr id="38" name="Rectangle 37">
            <a:extLst>
              <a:ext uri="{FF2B5EF4-FFF2-40B4-BE49-F238E27FC236}">
                <a16:creationId xmlns:a16="http://schemas.microsoft.com/office/drawing/2014/main" id="{736AEBC5-9743-2770-879B-D4EC89633B73}"/>
              </a:ext>
            </a:extLst>
          </p:cNvPr>
          <p:cNvSpPr/>
          <p:nvPr/>
        </p:nvSpPr>
        <p:spPr>
          <a:xfrm>
            <a:off x="5584824" y="5657940"/>
            <a:ext cx="4567276" cy="587725"/>
          </a:xfrm>
          <a:prstGeom prst="rect">
            <a:avLst/>
          </a:prstGeom>
        </p:spPr>
        <p:txBody>
          <a:bodyPr wrap="none">
            <a:spAutoFit/>
          </a:bodyPr>
          <a:lstStyle/>
          <a:p>
            <a:pPr algn="just">
              <a:lnSpc>
                <a:spcPct val="150000"/>
              </a:lnSpc>
            </a:pPr>
            <a:r>
              <a:rPr lang="en-US" sz="2500" dirty="0" err="1">
                <a:latin typeface="UTM Avo" panose="02040603050506020204" pitchFamily="18"/>
              </a:rPr>
              <a:t>Tìm</a:t>
            </a:r>
            <a:r>
              <a:rPr lang="en-US" sz="2500" dirty="0">
                <a:latin typeface="UTM Avo" panose="02040603050506020204" pitchFamily="18"/>
              </a:rPr>
              <a:t> </a:t>
            </a:r>
            <a:r>
              <a:rPr lang="en-US" sz="2500" dirty="0" err="1">
                <a:latin typeface="UTM Avo" panose="02040603050506020204" pitchFamily="18"/>
              </a:rPr>
              <a:t>cách</a:t>
            </a:r>
            <a:r>
              <a:rPr lang="en-US" sz="2500" dirty="0">
                <a:latin typeface="UTM Avo" panose="02040603050506020204" pitchFamily="18"/>
              </a:rPr>
              <a:t> </a:t>
            </a:r>
            <a:r>
              <a:rPr lang="en-US" sz="2500" dirty="0" err="1">
                <a:latin typeface="UTM Avo" panose="02040603050506020204" pitchFamily="18"/>
              </a:rPr>
              <a:t>thực</a:t>
            </a:r>
            <a:r>
              <a:rPr lang="en-US" sz="2500" dirty="0">
                <a:latin typeface="UTM Avo" panose="02040603050506020204" pitchFamily="18"/>
              </a:rPr>
              <a:t> </a:t>
            </a:r>
            <a:r>
              <a:rPr lang="en-US" sz="2500" dirty="0" err="1">
                <a:latin typeface="UTM Avo" panose="02040603050506020204" pitchFamily="18"/>
              </a:rPr>
              <a:t>hiện</a:t>
            </a:r>
            <a:r>
              <a:rPr lang="en-US" sz="2500" dirty="0">
                <a:latin typeface="UTM Avo" panose="02040603050506020204" pitchFamily="18"/>
              </a:rPr>
              <a:t> </a:t>
            </a:r>
            <a:r>
              <a:rPr lang="en-US" sz="2500" dirty="0" err="1">
                <a:latin typeface="UTM Avo" panose="02040603050506020204" pitchFamily="18"/>
              </a:rPr>
              <a:t>phép</a:t>
            </a:r>
            <a:r>
              <a:rPr lang="en-US" sz="2500" dirty="0">
                <a:latin typeface="UTM Avo" panose="02040603050506020204" pitchFamily="18"/>
              </a:rPr>
              <a:t> </a:t>
            </a:r>
            <a:r>
              <a:rPr lang="en-US" sz="2500" dirty="0" err="1">
                <a:latin typeface="UTM Avo" panose="02040603050506020204" pitchFamily="18"/>
              </a:rPr>
              <a:t>trừ</a:t>
            </a:r>
            <a:endParaRPr lang="en-US" sz="2500" dirty="0">
              <a:latin typeface="UTM Avo" panose="02040603050506020204" pitchFamily="18"/>
            </a:endParaRPr>
          </a:p>
        </p:txBody>
      </p:sp>
    </p:spTree>
    <p:extLst>
      <p:ext uri="{BB962C8B-B14F-4D97-AF65-F5344CB8AC3E}">
        <p14:creationId xmlns:p14="http://schemas.microsoft.com/office/powerpoint/2010/main" val="120464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fill="hold"/>
                                        <p:tgtEl>
                                          <p:spTgt spid="37"/>
                                        </p:tgtEl>
                                        <p:attrNameLst>
                                          <p:attrName>ppt_x</p:attrName>
                                        </p:attrNameLst>
                                      </p:cBhvr>
                                      <p:tavLst>
                                        <p:tav tm="0">
                                          <p:val>
                                            <p:strVal val="#ppt_x"/>
                                          </p:val>
                                        </p:tav>
                                        <p:tav tm="100000">
                                          <p:val>
                                            <p:strVal val="#ppt_x"/>
                                          </p:val>
                                        </p:tav>
                                      </p:tavLst>
                                    </p:anim>
                                    <p:anim calcmode="lin" valueType="num">
                                      <p:cBhvr additive="base">
                                        <p:cTn id="33" dur="500" fill="hold"/>
                                        <p:tgtEl>
                                          <p:spTgt spid="3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fill="hold"/>
                                        <p:tgtEl>
                                          <p:spTgt spid="38"/>
                                        </p:tgtEl>
                                        <p:attrNameLst>
                                          <p:attrName>ppt_x</p:attrName>
                                        </p:attrNameLst>
                                      </p:cBhvr>
                                      <p:tavLst>
                                        <p:tav tm="0">
                                          <p:val>
                                            <p:strVal val="#ppt_x"/>
                                          </p:val>
                                        </p:tav>
                                        <p:tav tm="100000">
                                          <p:val>
                                            <p:strVal val="#ppt_x"/>
                                          </p:val>
                                        </p:tav>
                                      </p:tavLst>
                                    </p:anim>
                                    <p:anim calcmode="lin" valueType="num">
                                      <p:cBhvr additive="base">
                                        <p:cTn id="3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6" grpId="0"/>
      <p:bldP spid="37"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mẫu Toán 4</Template>
  <TotalTime>583</TotalTime>
  <Words>794</Words>
  <Application>Microsoft Office PowerPoint</Application>
  <PresentationFormat>Widescreen</PresentationFormat>
  <Paragraphs>84</Paragraphs>
  <Slides>22</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UTM Avo</vt:lpstr>
      <vt:lpstr>Calibri Light</vt:lpstr>
      <vt:lpstr>Wingdings</vt:lpstr>
      <vt:lpstr>Times New Roman</vt:lpstr>
      <vt:lpstr>Calibri</vt:lpstr>
      <vt:lpstr>Patrick Hand</vt:lpstr>
      <vt:lpstr>Cambria Math</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19</cp:revision>
  <dcterms:created xsi:type="dcterms:W3CDTF">2023-10-24T04:45:10Z</dcterms:created>
  <dcterms:modified xsi:type="dcterms:W3CDTF">2024-02-07T01:23:06Z</dcterms:modified>
</cp:coreProperties>
</file>