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2"/>
  </p:notesMasterIdLst>
  <p:sldIdLst>
    <p:sldId id="266" r:id="rId4"/>
    <p:sldId id="256" r:id="rId5"/>
    <p:sldId id="272" r:id="rId6"/>
    <p:sldId id="273" r:id="rId7"/>
    <p:sldId id="276" r:id="rId8"/>
    <p:sldId id="277" r:id="rId9"/>
    <p:sldId id="278" r:id="rId10"/>
    <p:sldId id="260" r:id="rId11"/>
    <p:sldId id="261" r:id="rId12"/>
    <p:sldId id="279" r:id="rId13"/>
    <p:sldId id="269" r:id="rId14"/>
    <p:sldId id="270" r:id="rId15"/>
    <p:sldId id="280" r:id="rId16"/>
    <p:sldId id="262" r:id="rId17"/>
    <p:sldId id="263" r:id="rId18"/>
    <p:sldId id="268" r:id="rId19"/>
    <p:sldId id="267" r:id="rId20"/>
    <p:sldId id="271"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UTM Avo" panose="0204060305050602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8" autoAdjust="0"/>
    <p:restoredTop sz="94660"/>
  </p:normalViewPr>
  <p:slideViewPr>
    <p:cSldViewPr snapToGrid="0">
      <p:cViewPr varScale="1">
        <p:scale>
          <a:sx n="110" d="100"/>
          <a:sy n="110" d="100"/>
        </p:scale>
        <p:origin x="25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VN" dirty="0"/>
              <a:t>Giáo viên chuẩn bị quà cho học sinh.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49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dirty="0"/>
              <a:t> </a:t>
            </a:r>
            <a:r>
              <a:rPr lang="en-US" dirty="0" err="1"/>
              <a:t>trái</a:t>
            </a:r>
            <a:r>
              <a:rPr lang="en-US" dirty="0"/>
              <a:t> </a:t>
            </a:r>
            <a:r>
              <a:rPr lang="en-US" dirty="0" err="1"/>
              <a:t>một</a:t>
            </a:r>
            <a:r>
              <a:rPr lang="en-US" dirty="0"/>
              <a:t> </a:t>
            </a:r>
            <a:r>
              <a:rPr lang="en-US" dirty="0" err="1"/>
              <a:t>lần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lần</a:t>
            </a:r>
            <a:r>
              <a:rPr lang="en-US" dirty="0"/>
              <a:t> 2 </a:t>
            </a:r>
            <a:r>
              <a:rPr lang="en-US" dirty="0" err="1"/>
              <a:t>ra</a:t>
            </a:r>
            <a:r>
              <a:rPr lang="en-US" dirty="0"/>
              <a:t> </a:t>
            </a:r>
            <a:r>
              <a:rPr lang="en-US" dirty="0" err="1"/>
              <a:t>đáp</a:t>
            </a:r>
            <a:r>
              <a:rPr lang="en-US" dirty="0"/>
              <a:t> </a:t>
            </a:r>
            <a:r>
              <a:rPr lang="en-US" dirty="0" err="1"/>
              <a:t>án</a:t>
            </a:r>
            <a:r>
              <a:rPr lang="en-US" dirty="0"/>
              <a:t>. </a:t>
            </a:r>
            <a:r>
              <a:rPr lang="en-US" dirty="0" err="1"/>
              <a:t>Bầm</a:t>
            </a:r>
            <a:r>
              <a:rPr lang="en-US" dirty="0"/>
              <a:t> </a:t>
            </a:r>
            <a:r>
              <a:rPr lang="en-US" dirty="0" err="1"/>
              <a:t>lần</a:t>
            </a:r>
            <a:r>
              <a:rPr lang="en-US" dirty="0"/>
              <a:t> 3 </a:t>
            </a:r>
            <a:r>
              <a:rPr lang="en-US" dirty="0" err="1"/>
              <a:t>về</a:t>
            </a:r>
            <a:r>
              <a:rPr lang="en-US" dirty="0"/>
              <a:t> trang </a:t>
            </a:r>
            <a:r>
              <a:rPr lang="en-US" dirty="0" err="1"/>
              <a:t>trắng</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chuẩn</a:t>
            </a:r>
            <a:r>
              <a:rPr lang="en-US" dirty="0"/>
              <a:t> </a:t>
            </a:r>
            <a:r>
              <a:rPr lang="en-US" dirty="0" err="1"/>
              <a:t>bị</a:t>
            </a:r>
            <a:r>
              <a:rPr lang="en-US" dirty="0"/>
              <a:t> </a:t>
            </a:r>
            <a:r>
              <a:rPr lang="en-US" dirty="0" err="1"/>
              <a:t>câu</a:t>
            </a:r>
            <a:r>
              <a:rPr lang="en-US" dirty="0"/>
              <a:t> </a:t>
            </a:r>
            <a:r>
              <a:rPr lang="en-US" dirty="0" err="1"/>
              <a:t>tiếp</a:t>
            </a:r>
            <a:r>
              <a:rPr lang="en-US" dirty="0"/>
              <a:t> </a:t>
            </a:r>
            <a:r>
              <a:rPr lang="en-US" dirty="0" err="1"/>
              <a:t>theo</a:t>
            </a:r>
            <a:r>
              <a:rPr lang="en-US" dirty="0"/>
              <a:t>), </a:t>
            </a:r>
            <a:r>
              <a:rPr lang="en-US" dirty="0" err="1"/>
              <a:t>bấm</a:t>
            </a:r>
            <a:r>
              <a:rPr lang="en-US" dirty="0"/>
              <a:t> </a:t>
            </a:r>
            <a:r>
              <a:rPr lang="en-US" dirty="0" err="1"/>
              <a:t>lần</a:t>
            </a:r>
            <a:r>
              <a:rPr lang="en-US" dirty="0"/>
              <a:t> 4 </a:t>
            </a:r>
            <a:r>
              <a:rPr lang="en-US" dirty="0" err="1"/>
              <a:t>câu</a:t>
            </a:r>
            <a:r>
              <a:rPr lang="en-US" dirty="0"/>
              <a:t> </a:t>
            </a:r>
            <a:r>
              <a:rPr lang="en-US" dirty="0" err="1"/>
              <a:t>tiếp</a:t>
            </a:r>
            <a:r>
              <a:rPr lang="en-US" dirty="0"/>
              <a:t> </a:t>
            </a:r>
            <a:r>
              <a:rPr lang="en-US" dirty="0" err="1"/>
              <a:t>theo</a:t>
            </a:r>
            <a:r>
              <a:rPr lang="en-US" dirty="0"/>
              <a:t>….(</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tất</a:t>
            </a:r>
            <a:r>
              <a:rPr lang="en-US" dirty="0"/>
              <a:t> </a:t>
            </a:r>
            <a:r>
              <a:rPr lang="en-US" dirty="0" err="1"/>
              <a:t>cả</a:t>
            </a:r>
            <a:r>
              <a:rPr lang="en-US" dirty="0"/>
              <a:t> 5 </a:t>
            </a:r>
            <a:r>
              <a:rPr lang="en-US" dirty="0" err="1"/>
              <a:t>câu</a:t>
            </a:r>
            <a:r>
              <a:rPr lang="en-US" dirty="0"/>
              <a:t>. </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24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dirty="0"/>
              <a:t> </a:t>
            </a:r>
            <a:r>
              <a:rPr lang="en-US" dirty="0" err="1"/>
              <a:t>trái</a:t>
            </a:r>
            <a:r>
              <a:rPr lang="en-US" dirty="0"/>
              <a:t> </a:t>
            </a:r>
            <a:r>
              <a:rPr lang="en-US" dirty="0" err="1"/>
              <a:t>một</a:t>
            </a:r>
            <a:r>
              <a:rPr lang="en-US" dirty="0"/>
              <a:t> </a:t>
            </a:r>
            <a:r>
              <a:rPr lang="en-US" dirty="0" err="1"/>
              <a:t>lần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lần</a:t>
            </a:r>
            <a:r>
              <a:rPr lang="en-US" dirty="0"/>
              <a:t> 2 </a:t>
            </a:r>
            <a:r>
              <a:rPr lang="en-US" dirty="0" err="1"/>
              <a:t>ra</a:t>
            </a:r>
            <a:r>
              <a:rPr lang="en-US" dirty="0"/>
              <a:t> </a:t>
            </a:r>
            <a:r>
              <a:rPr lang="en-US" dirty="0" err="1"/>
              <a:t>đáp</a:t>
            </a:r>
            <a:r>
              <a:rPr lang="en-US" dirty="0"/>
              <a:t> </a:t>
            </a:r>
            <a:r>
              <a:rPr lang="en-US" dirty="0" err="1"/>
              <a:t>án</a:t>
            </a:r>
            <a:r>
              <a:rPr lang="en-US" dirty="0"/>
              <a:t>. </a:t>
            </a:r>
            <a:r>
              <a:rPr lang="en-US" dirty="0" err="1"/>
              <a:t>Bầm</a:t>
            </a:r>
            <a:r>
              <a:rPr lang="en-US" dirty="0"/>
              <a:t> </a:t>
            </a:r>
            <a:r>
              <a:rPr lang="en-US" dirty="0" err="1"/>
              <a:t>lần</a:t>
            </a:r>
            <a:r>
              <a:rPr lang="en-US" dirty="0"/>
              <a:t> 3 </a:t>
            </a:r>
            <a:r>
              <a:rPr lang="en-US" dirty="0" err="1"/>
              <a:t>về</a:t>
            </a:r>
            <a:r>
              <a:rPr lang="en-US" dirty="0"/>
              <a:t> trang </a:t>
            </a:r>
            <a:r>
              <a:rPr lang="en-US" dirty="0" err="1"/>
              <a:t>trắng</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chuẩn</a:t>
            </a:r>
            <a:r>
              <a:rPr lang="en-US" dirty="0"/>
              <a:t> </a:t>
            </a:r>
            <a:r>
              <a:rPr lang="en-US" dirty="0" err="1"/>
              <a:t>bị</a:t>
            </a:r>
            <a:r>
              <a:rPr lang="en-US" dirty="0"/>
              <a:t> </a:t>
            </a:r>
            <a:r>
              <a:rPr lang="en-US" dirty="0" err="1"/>
              <a:t>câu</a:t>
            </a:r>
            <a:r>
              <a:rPr lang="en-US" dirty="0"/>
              <a:t> </a:t>
            </a:r>
            <a:r>
              <a:rPr lang="en-US" dirty="0" err="1"/>
              <a:t>tiếp</a:t>
            </a:r>
            <a:r>
              <a:rPr lang="en-US" dirty="0"/>
              <a:t> </a:t>
            </a:r>
            <a:r>
              <a:rPr lang="en-US" dirty="0" err="1"/>
              <a:t>theo</a:t>
            </a:r>
            <a:r>
              <a:rPr lang="en-US" dirty="0"/>
              <a:t>), </a:t>
            </a:r>
            <a:r>
              <a:rPr lang="en-US" dirty="0" err="1"/>
              <a:t>bấm</a:t>
            </a:r>
            <a:r>
              <a:rPr lang="en-US" dirty="0"/>
              <a:t> </a:t>
            </a:r>
            <a:r>
              <a:rPr lang="en-US" dirty="0" err="1"/>
              <a:t>lần</a:t>
            </a:r>
            <a:r>
              <a:rPr lang="en-US" dirty="0"/>
              <a:t> 4 </a:t>
            </a:r>
            <a:r>
              <a:rPr lang="en-US" dirty="0" err="1"/>
              <a:t>câu</a:t>
            </a:r>
            <a:r>
              <a:rPr lang="en-US" dirty="0"/>
              <a:t> </a:t>
            </a:r>
            <a:r>
              <a:rPr lang="en-US" dirty="0" err="1"/>
              <a:t>tiếp</a:t>
            </a:r>
            <a:r>
              <a:rPr lang="en-US" dirty="0"/>
              <a:t> </a:t>
            </a:r>
            <a:r>
              <a:rPr lang="en-US" dirty="0" err="1"/>
              <a:t>theo</a:t>
            </a:r>
            <a:r>
              <a:rPr lang="en-US" dirty="0"/>
              <a:t>….(</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tất</a:t>
            </a:r>
            <a:r>
              <a:rPr lang="en-US" dirty="0"/>
              <a:t> </a:t>
            </a:r>
            <a:r>
              <a:rPr lang="en-US" dirty="0" err="1"/>
              <a:t>cả</a:t>
            </a:r>
            <a:r>
              <a:rPr lang="en-US" dirty="0"/>
              <a:t> 5 </a:t>
            </a:r>
            <a:r>
              <a:rPr lang="en-US" dirty="0" err="1"/>
              <a:t>câu</a:t>
            </a:r>
            <a:r>
              <a:rPr lang="en-US" dirty="0"/>
              <a:t>. </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38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dirty="0"/>
              <a:t> </a:t>
            </a:r>
            <a:r>
              <a:rPr lang="en-US" dirty="0" err="1"/>
              <a:t>trái</a:t>
            </a:r>
            <a:r>
              <a:rPr lang="en-US" dirty="0"/>
              <a:t> </a:t>
            </a:r>
            <a:r>
              <a:rPr lang="en-US" dirty="0" err="1"/>
              <a:t>một</a:t>
            </a:r>
            <a:r>
              <a:rPr lang="en-US" dirty="0"/>
              <a:t> </a:t>
            </a:r>
            <a:r>
              <a:rPr lang="en-US" dirty="0" err="1"/>
              <a:t>lần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lần</a:t>
            </a:r>
            <a:r>
              <a:rPr lang="en-US" dirty="0"/>
              <a:t> 2 </a:t>
            </a:r>
            <a:r>
              <a:rPr lang="en-US" dirty="0" err="1"/>
              <a:t>ra</a:t>
            </a:r>
            <a:r>
              <a:rPr lang="en-US" dirty="0"/>
              <a:t> </a:t>
            </a:r>
            <a:r>
              <a:rPr lang="en-US" dirty="0" err="1"/>
              <a:t>đáp</a:t>
            </a:r>
            <a:r>
              <a:rPr lang="en-US" dirty="0"/>
              <a:t> </a:t>
            </a:r>
            <a:r>
              <a:rPr lang="en-US" dirty="0" err="1"/>
              <a:t>án</a:t>
            </a:r>
            <a:r>
              <a:rPr lang="en-US" dirty="0"/>
              <a:t>. </a:t>
            </a:r>
            <a:r>
              <a:rPr lang="en-US" dirty="0" err="1"/>
              <a:t>Bầm</a:t>
            </a:r>
            <a:r>
              <a:rPr lang="en-US" dirty="0"/>
              <a:t> </a:t>
            </a:r>
            <a:r>
              <a:rPr lang="en-US" dirty="0" err="1"/>
              <a:t>lần</a:t>
            </a:r>
            <a:r>
              <a:rPr lang="en-US" dirty="0"/>
              <a:t> 3 </a:t>
            </a:r>
            <a:r>
              <a:rPr lang="en-US" dirty="0" err="1"/>
              <a:t>về</a:t>
            </a:r>
            <a:r>
              <a:rPr lang="en-US" dirty="0"/>
              <a:t> trang </a:t>
            </a:r>
            <a:r>
              <a:rPr lang="en-US" dirty="0" err="1"/>
              <a:t>trắng</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chuẩn</a:t>
            </a:r>
            <a:r>
              <a:rPr lang="en-US" dirty="0"/>
              <a:t> </a:t>
            </a:r>
            <a:r>
              <a:rPr lang="en-US" dirty="0" err="1"/>
              <a:t>bị</a:t>
            </a:r>
            <a:r>
              <a:rPr lang="en-US" dirty="0"/>
              <a:t> </a:t>
            </a:r>
            <a:r>
              <a:rPr lang="en-US" dirty="0" err="1"/>
              <a:t>câu</a:t>
            </a:r>
            <a:r>
              <a:rPr lang="en-US" dirty="0"/>
              <a:t> </a:t>
            </a:r>
            <a:r>
              <a:rPr lang="en-US" dirty="0" err="1"/>
              <a:t>tiếp</a:t>
            </a:r>
            <a:r>
              <a:rPr lang="en-US" dirty="0"/>
              <a:t> </a:t>
            </a:r>
            <a:r>
              <a:rPr lang="en-US" dirty="0" err="1"/>
              <a:t>theo</a:t>
            </a:r>
            <a:r>
              <a:rPr lang="en-US" dirty="0"/>
              <a:t>), </a:t>
            </a:r>
            <a:r>
              <a:rPr lang="en-US" dirty="0" err="1"/>
              <a:t>bấm</a:t>
            </a:r>
            <a:r>
              <a:rPr lang="en-US" dirty="0"/>
              <a:t> </a:t>
            </a:r>
            <a:r>
              <a:rPr lang="en-US" dirty="0" err="1"/>
              <a:t>lần</a:t>
            </a:r>
            <a:r>
              <a:rPr lang="en-US" dirty="0"/>
              <a:t> 4 </a:t>
            </a:r>
            <a:r>
              <a:rPr lang="en-US" dirty="0" err="1"/>
              <a:t>câu</a:t>
            </a:r>
            <a:r>
              <a:rPr lang="en-US" dirty="0"/>
              <a:t> </a:t>
            </a:r>
            <a:r>
              <a:rPr lang="en-US" dirty="0" err="1"/>
              <a:t>tiếp</a:t>
            </a:r>
            <a:r>
              <a:rPr lang="en-US" dirty="0"/>
              <a:t> </a:t>
            </a:r>
            <a:r>
              <a:rPr lang="en-US" dirty="0" err="1"/>
              <a:t>theo</a:t>
            </a:r>
            <a:r>
              <a:rPr lang="en-US" dirty="0"/>
              <a:t>….(</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tất</a:t>
            </a:r>
            <a:r>
              <a:rPr lang="en-US" dirty="0"/>
              <a:t> </a:t>
            </a:r>
            <a:r>
              <a:rPr lang="en-US" dirty="0" err="1"/>
              <a:t>cả</a:t>
            </a:r>
            <a:r>
              <a:rPr lang="en-US" dirty="0"/>
              <a:t> 5 </a:t>
            </a:r>
            <a:r>
              <a:rPr lang="en-US" dirty="0" err="1"/>
              <a:t>câu</a:t>
            </a:r>
            <a:r>
              <a:rPr lang="en-US" dirty="0"/>
              <a:t>. </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342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dirty="0"/>
              <a:t> </a:t>
            </a:r>
            <a:r>
              <a:rPr lang="en-US" dirty="0" err="1"/>
              <a:t>trái</a:t>
            </a:r>
            <a:r>
              <a:rPr lang="en-US" dirty="0"/>
              <a:t> </a:t>
            </a:r>
            <a:r>
              <a:rPr lang="en-US" dirty="0" err="1"/>
              <a:t>một</a:t>
            </a:r>
            <a:r>
              <a:rPr lang="en-US" dirty="0"/>
              <a:t> </a:t>
            </a:r>
            <a:r>
              <a:rPr lang="en-US" dirty="0" err="1"/>
              <a:t>lần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lần</a:t>
            </a:r>
            <a:r>
              <a:rPr lang="en-US" dirty="0"/>
              <a:t> 2 </a:t>
            </a:r>
            <a:r>
              <a:rPr lang="en-US" dirty="0" err="1"/>
              <a:t>ra</a:t>
            </a:r>
            <a:r>
              <a:rPr lang="en-US" dirty="0"/>
              <a:t> </a:t>
            </a:r>
            <a:r>
              <a:rPr lang="en-US" dirty="0" err="1"/>
              <a:t>đáp</a:t>
            </a:r>
            <a:r>
              <a:rPr lang="en-US" dirty="0"/>
              <a:t> </a:t>
            </a:r>
            <a:r>
              <a:rPr lang="en-US" dirty="0" err="1"/>
              <a:t>án</a:t>
            </a:r>
            <a:r>
              <a:rPr lang="en-US" dirty="0"/>
              <a:t>. </a:t>
            </a:r>
            <a:r>
              <a:rPr lang="en-US" dirty="0" err="1"/>
              <a:t>Bầm</a:t>
            </a:r>
            <a:r>
              <a:rPr lang="en-US" dirty="0"/>
              <a:t> </a:t>
            </a:r>
            <a:r>
              <a:rPr lang="en-US" dirty="0" err="1"/>
              <a:t>lần</a:t>
            </a:r>
            <a:r>
              <a:rPr lang="en-US" dirty="0"/>
              <a:t> 3 </a:t>
            </a:r>
            <a:r>
              <a:rPr lang="en-US" dirty="0" err="1"/>
              <a:t>về</a:t>
            </a:r>
            <a:r>
              <a:rPr lang="en-US" dirty="0"/>
              <a:t> trang </a:t>
            </a:r>
            <a:r>
              <a:rPr lang="en-US" dirty="0" err="1"/>
              <a:t>trắng</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chuẩn</a:t>
            </a:r>
            <a:r>
              <a:rPr lang="en-US" dirty="0"/>
              <a:t> </a:t>
            </a:r>
            <a:r>
              <a:rPr lang="en-US" dirty="0" err="1"/>
              <a:t>bị</a:t>
            </a:r>
            <a:r>
              <a:rPr lang="en-US" dirty="0"/>
              <a:t> </a:t>
            </a:r>
            <a:r>
              <a:rPr lang="en-US" dirty="0" err="1"/>
              <a:t>câu</a:t>
            </a:r>
            <a:r>
              <a:rPr lang="en-US" dirty="0"/>
              <a:t> </a:t>
            </a:r>
            <a:r>
              <a:rPr lang="en-US" dirty="0" err="1"/>
              <a:t>tiếp</a:t>
            </a:r>
            <a:r>
              <a:rPr lang="en-US" dirty="0"/>
              <a:t> </a:t>
            </a:r>
            <a:r>
              <a:rPr lang="en-US" dirty="0" err="1"/>
              <a:t>theo</a:t>
            </a:r>
            <a:r>
              <a:rPr lang="en-US" dirty="0"/>
              <a:t>), </a:t>
            </a:r>
            <a:r>
              <a:rPr lang="en-US" dirty="0" err="1"/>
              <a:t>bấm</a:t>
            </a:r>
            <a:r>
              <a:rPr lang="en-US" dirty="0"/>
              <a:t> </a:t>
            </a:r>
            <a:r>
              <a:rPr lang="en-US" dirty="0" err="1"/>
              <a:t>lần</a:t>
            </a:r>
            <a:r>
              <a:rPr lang="en-US" dirty="0"/>
              <a:t> 4 </a:t>
            </a:r>
            <a:r>
              <a:rPr lang="en-US" dirty="0" err="1"/>
              <a:t>câu</a:t>
            </a:r>
            <a:r>
              <a:rPr lang="en-US" dirty="0"/>
              <a:t> </a:t>
            </a:r>
            <a:r>
              <a:rPr lang="en-US" dirty="0" err="1"/>
              <a:t>tiếp</a:t>
            </a:r>
            <a:r>
              <a:rPr lang="en-US" dirty="0"/>
              <a:t> </a:t>
            </a:r>
            <a:r>
              <a:rPr lang="en-US" dirty="0" err="1"/>
              <a:t>theo</a:t>
            </a:r>
            <a:r>
              <a:rPr lang="en-US" dirty="0"/>
              <a:t>….(</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tất</a:t>
            </a:r>
            <a:r>
              <a:rPr lang="en-US" dirty="0"/>
              <a:t> </a:t>
            </a:r>
            <a:r>
              <a:rPr lang="en-US" dirty="0" err="1"/>
              <a:t>cả</a:t>
            </a:r>
            <a:r>
              <a:rPr lang="en-US" dirty="0"/>
              <a:t> 5 </a:t>
            </a:r>
            <a:r>
              <a:rPr lang="en-US" dirty="0" err="1"/>
              <a:t>câu</a:t>
            </a:r>
            <a:r>
              <a:rPr lang="en-US" dirty="0"/>
              <a:t>. </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62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6456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961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97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1068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202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9540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35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6985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3436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763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48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77421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toan-4-tap-2/1/391/52/" TargetMode="External"/><Relationship Id="rId2" Type="http://schemas.openxmlformats.org/officeDocument/2006/relationships/image" Target="../media/image2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oan-4-tap-2/1/391/52/" TargetMode="Externa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4-tap-2/1/391/52/"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hoc10.vn/doc-sach/toan-4-tap-2/1/391/52/" TargetMode="External"/><Relationship Id="rId2" Type="http://schemas.openxmlformats.org/officeDocument/2006/relationships/image" Target="../media/image15.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4</a:t>
            </a: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p>
        </p:txBody>
      </p:sp>
      <p:sp>
        <p:nvSpPr>
          <p:cNvPr id="4" name="Google Shape;54;p1">
            <a:extLst>
              <a:ext uri="{FF2B5EF4-FFF2-40B4-BE49-F238E27FC236}">
                <a16:creationId xmlns:a16="http://schemas.microsoft.com/office/drawing/2014/main" id="{5103678B-27FB-24E3-D7C2-1A121734E386}"/>
              </a:ext>
            </a:extLst>
          </p:cNvPr>
          <p:cNvSpPr txBox="1">
            <a:spLocks/>
          </p:cNvSpPr>
          <p:nvPr/>
        </p:nvSpPr>
        <p:spPr>
          <a:xfrm>
            <a:off x="727107" y="2195423"/>
            <a:ext cx="10737785"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27</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75: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Luyện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tập</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lang="en-US" sz="5200" b="1" kern="0" dirty="0">
                <a:solidFill>
                  <a:srgbClr val="FF0000"/>
                </a:solidFill>
                <a:latin typeface="UTM Avo" panose="02040603050506020204" pitchFamily="18" charset="0"/>
                <a:cs typeface="Arial" panose="020B0604020202020204" pitchFamily="34" charset="0"/>
              </a:rPr>
              <a:t>- </a:t>
            </a:r>
            <a:r>
              <a:rPr lang="en-US" sz="5200" b="1" kern="0" dirty="0" err="1">
                <a:solidFill>
                  <a:srgbClr val="FF0000"/>
                </a:solidFill>
                <a:latin typeface="UTM Avo" panose="02040603050506020204" pitchFamily="18" charset="0"/>
                <a:cs typeface="Arial" panose="020B0604020202020204" pitchFamily="34" charset="0"/>
              </a:rPr>
              <a:t>Tiết</a:t>
            </a:r>
            <a:r>
              <a:rPr lang="en-US" sz="5200" b="1" kern="0" dirty="0">
                <a:solidFill>
                  <a:srgbClr val="FF0000"/>
                </a:solidFill>
                <a:latin typeface="UTM Avo" panose="02040603050506020204" pitchFamily="18" charset="0"/>
                <a:cs typeface="Arial" panose="020B0604020202020204" pitchFamily="34" charset="0"/>
              </a:rPr>
              <a:t> 2</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C12AB-2A6F-C162-0714-2AAA780FE127}"/>
              </a:ext>
            </a:extLst>
          </p:cNvPr>
          <p:cNvSpPr/>
          <p:nvPr/>
        </p:nvSpPr>
        <p:spPr>
          <a:xfrm>
            <a:off x="6361611" y="2978331"/>
            <a:ext cx="5830389" cy="387966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500"/>
          </a:p>
        </p:txBody>
      </p:sp>
      <p:sp>
        <p:nvSpPr>
          <p:cNvPr id="44" name="AutoShape 2">
            <a:extLst>
              <a:ext uri="{FF2B5EF4-FFF2-40B4-BE49-F238E27FC236}">
                <a16:creationId xmlns:a16="http://schemas.microsoft.com/office/drawing/2014/main" id="{EBA6E04A-1BDD-8285-D083-2595E89A509D}"/>
              </a:ext>
            </a:extLst>
          </p:cNvPr>
          <p:cNvSpPr/>
          <p:nvPr/>
        </p:nvSpPr>
        <p:spPr>
          <a:xfrm flipV="1">
            <a:off x="925056" y="2262166"/>
            <a:ext cx="10105697" cy="9382"/>
          </a:xfrm>
          <a:prstGeom prst="line">
            <a:avLst/>
          </a:prstGeom>
          <a:ln w="19050" cap="flat">
            <a:solidFill>
              <a:srgbClr val="BD8F53"/>
            </a:solidFill>
            <a:prstDash val="solid"/>
            <a:headEnd type="none" w="sm" len="sm"/>
            <a:tailEnd type="none" w="sm" len="sm"/>
          </a:ln>
        </p:spPr>
      </p:sp>
      <p:sp>
        <p:nvSpPr>
          <p:cNvPr id="45" name="TextBox 44">
            <a:extLst>
              <a:ext uri="{FF2B5EF4-FFF2-40B4-BE49-F238E27FC236}">
                <a16:creationId xmlns:a16="http://schemas.microsoft.com/office/drawing/2014/main" id="{FAF0CEF9-F403-C4A0-959F-09AEF278C648}"/>
              </a:ext>
            </a:extLst>
          </p:cNvPr>
          <p:cNvSpPr txBox="1"/>
          <p:nvPr/>
        </p:nvSpPr>
        <p:spPr>
          <a:xfrm>
            <a:off x="573133" y="1605135"/>
            <a:ext cx="4267200" cy="599203"/>
          </a:xfrm>
          <a:prstGeom prst="rect">
            <a:avLst/>
          </a:prstGeom>
          <a:noFill/>
        </p:spPr>
        <p:txBody>
          <a:bodyPr wrap="square" rtlCol="0">
            <a:spAutoFit/>
          </a:bodyPr>
          <a:lstStyle/>
          <a:p>
            <a:pPr algn="ctr" defTabSz="609630">
              <a:lnSpc>
                <a:spcPct val="150000"/>
              </a:lnSpc>
            </a:pPr>
            <a:r>
              <a:rPr lang="en-VN" sz="2500" b="1" dirty="0">
                <a:solidFill>
                  <a:prstClr val="black"/>
                </a:solidFill>
                <a:latin typeface="UTM Avo" panose="02040603050506020204" pitchFamily="18"/>
                <a:cs typeface="Arial" panose="020B0604020202020204" pitchFamily="34" charset="0"/>
              </a:rPr>
              <a:t>Bài tập 4 </a:t>
            </a:r>
            <a:r>
              <a:rPr lang="en-US" sz="2500" b="1" dirty="0">
                <a:solidFill>
                  <a:prstClr val="black"/>
                </a:solidFill>
                <a:latin typeface="UTM Avo" panose="02040603050506020204" pitchFamily="18"/>
                <a:cs typeface="Arial" panose="020B0604020202020204" pitchFamily="34" charset="0"/>
              </a:rPr>
              <a:t>(</a:t>
            </a:r>
            <a:r>
              <a:rPr lang="en-VN" sz="2500" b="1" dirty="0">
                <a:solidFill>
                  <a:prstClr val="black"/>
                </a:solidFill>
                <a:latin typeface="UTM Avo" panose="02040603050506020204" pitchFamily="18"/>
                <a:cs typeface="Arial" panose="020B0604020202020204" pitchFamily="34" charset="0"/>
              </a:rPr>
              <a:t>SGK – tr52</a:t>
            </a:r>
            <a:r>
              <a:rPr lang="en-US" sz="2500" b="1" dirty="0">
                <a:solidFill>
                  <a:prstClr val="black"/>
                </a:solidFill>
                <a:latin typeface="UTM Avo" panose="02040603050506020204" pitchFamily="18"/>
                <a:cs typeface="Arial" panose="020B0604020202020204" pitchFamily="34" charset="0"/>
              </a:rPr>
              <a:t>)</a:t>
            </a:r>
            <a:r>
              <a:rPr lang="en-VN" sz="2500" b="1" dirty="0">
                <a:solidFill>
                  <a:prstClr val="black"/>
                </a:solidFill>
                <a:latin typeface="UTM Avo" panose="02040603050506020204" pitchFamily="18"/>
                <a:cs typeface="Arial" panose="020B0604020202020204" pitchFamily="34" charset="0"/>
              </a:rPr>
              <a:t> </a:t>
            </a:r>
          </a:p>
        </p:txBody>
      </p:sp>
      <p:sp>
        <p:nvSpPr>
          <p:cNvPr id="46" name="TextBox 45">
            <a:extLst>
              <a:ext uri="{FF2B5EF4-FFF2-40B4-BE49-F238E27FC236}">
                <a16:creationId xmlns:a16="http://schemas.microsoft.com/office/drawing/2014/main" id="{52A12743-3606-05EB-334B-3FE75B116322}"/>
              </a:ext>
            </a:extLst>
          </p:cNvPr>
          <p:cNvSpPr txBox="1"/>
          <p:nvPr/>
        </p:nvSpPr>
        <p:spPr>
          <a:xfrm>
            <a:off x="0" y="2365078"/>
            <a:ext cx="12192000" cy="548099"/>
          </a:xfrm>
          <a:prstGeom prst="rect">
            <a:avLst/>
          </a:prstGeom>
          <a:noFill/>
        </p:spPr>
        <p:txBody>
          <a:bodyPr wrap="square">
            <a:spAutoFit/>
          </a:bodyPr>
          <a:lstStyle/>
          <a:p>
            <a:pPr algn="ctr" defTabSz="609630">
              <a:lnSpc>
                <a:spcPct val="150000"/>
              </a:lnSpc>
              <a:spcAft>
                <a:spcPts val="667"/>
              </a:spcAft>
            </a:pP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Lấy</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ví</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dụ</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hai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phân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số</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có</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cùng</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mẫu</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số</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rồi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đố</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bạn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cộng</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hoặc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trừ</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hai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phân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số</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đó</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endParaRPr lang="en-VN" sz="23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C16BDCBA-60C4-F97A-EA91-E0072A9A6FDD}"/>
              </a:ext>
            </a:extLst>
          </p:cNvPr>
          <p:cNvGrpSpPr/>
          <p:nvPr/>
        </p:nvGrpSpPr>
        <p:grpSpPr>
          <a:xfrm>
            <a:off x="7403521" y="1619998"/>
            <a:ext cx="4300170" cy="710934"/>
            <a:chOff x="11987221" y="358686"/>
            <a:chExt cx="5856418" cy="1066402"/>
          </a:xfrm>
        </p:grpSpPr>
        <p:sp>
          <p:nvSpPr>
            <p:cNvPr id="48" name="Freeform 14">
              <a:extLst>
                <a:ext uri="{FF2B5EF4-FFF2-40B4-BE49-F238E27FC236}">
                  <a16:creationId xmlns:a16="http://schemas.microsoft.com/office/drawing/2014/main" id="{A8DFD25D-FB7F-50C7-AD26-42BA570896F1}"/>
                </a:ext>
              </a:extLst>
            </p:cNvPr>
            <p:cNvSpPr/>
            <p:nvPr/>
          </p:nvSpPr>
          <p:spPr>
            <a:xfrm>
              <a:off x="11987221" y="358686"/>
              <a:ext cx="5856418" cy="1066402"/>
            </a:xfrm>
            <a:prstGeom prst="roundRect">
              <a:avLst>
                <a:gd name="adj" fmla="val 13604"/>
              </a:avLst>
            </a:prstGeom>
            <a:blipFill>
              <a:blip r:embed="rId3"/>
              <a:stretch>
                <a:fillRect t="-672" r="-30116" b="-298966"/>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dirty="0">
                <a:ln>
                  <a:noFill/>
                </a:ln>
                <a:solidFill>
                  <a:prstClr val="black"/>
                </a:solidFill>
                <a:effectLst/>
                <a:uLnTx/>
                <a:uFillTx/>
                <a:latin typeface="UTM Avo" panose="02040603050506020204" pitchFamily="18"/>
              </a:endParaRPr>
            </a:p>
          </p:txBody>
        </p:sp>
        <p:sp>
          <p:nvSpPr>
            <p:cNvPr id="49" name="TextBox 48">
              <a:extLst>
                <a:ext uri="{FF2B5EF4-FFF2-40B4-BE49-F238E27FC236}">
                  <a16:creationId xmlns:a16="http://schemas.microsoft.com/office/drawing/2014/main" id="{D2BAA11E-8058-4EF9-EFB3-EBBBE42B3449}"/>
                </a:ext>
              </a:extLst>
            </p:cNvPr>
            <p:cNvSpPr txBox="1"/>
            <p:nvPr/>
          </p:nvSpPr>
          <p:spPr>
            <a:xfrm>
              <a:off x="12009684" y="399428"/>
              <a:ext cx="5781531" cy="891784"/>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VN" sz="2500" b="1" i="0" u="none" strike="noStrike" kern="0" cap="none" spc="0" normalizeH="0" baseline="0" noProof="0" dirty="0">
                  <a:ln>
                    <a:noFill/>
                  </a:ln>
                  <a:solidFill>
                    <a:srgbClr val="1F497D"/>
                  </a:solidFill>
                  <a:effectLst/>
                  <a:uLnTx/>
                  <a:uFillTx/>
                  <a:latin typeface="UTM Avo" panose="02040603050506020204" pitchFamily="18"/>
                  <a:cs typeface="Arial" panose="020B0604020202020204" pitchFamily="34" charset="0"/>
                </a:rPr>
                <a:t>HOẠT ĐỘNG CẶP ĐÔI</a:t>
              </a:r>
            </a:p>
          </p:txBody>
        </p:sp>
      </p:grpSp>
      <p:sp>
        <p:nvSpPr>
          <p:cNvPr id="50" name="Freeform 8">
            <a:extLst>
              <a:ext uri="{FF2B5EF4-FFF2-40B4-BE49-F238E27FC236}">
                <a16:creationId xmlns:a16="http://schemas.microsoft.com/office/drawing/2014/main" id="{9F7642E1-3145-CAFF-6D90-6739341ECD55}"/>
              </a:ext>
            </a:extLst>
          </p:cNvPr>
          <p:cNvSpPr/>
          <p:nvPr/>
        </p:nvSpPr>
        <p:spPr>
          <a:xfrm>
            <a:off x="2951040" y="4154750"/>
            <a:ext cx="5830389" cy="2739580"/>
          </a:xfrm>
          <a:custGeom>
            <a:avLst/>
            <a:gdLst/>
            <a:ahLst/>
            <a:cxnLst/>
            <a:rect l="l" t="t" r="r" b="b"/>
            <a:pathLst>
              <a:path w="3657600" h="1718631">
                <a:moveTo>
                  <a:pt x="0" y="0"/>
                </a:moveTo>
                <a:lnTo>
                  <a:pt x="3657600" y="0"/>
                </a:lnTo>
                <a:lnTo>
                  <a:pt x="3657600" y="1718631"/>
                </a:lnTo>
                <a:lnTo>
                  <a:pt x="0" y="1718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1" name="Group 50">
            <a:extLst>
              <a:ext uri="{FF2B5EF4-FFF2-40B4-BE49-F238E27FC236}">
                <a16:creationId xmlns:a16="http://schemas.microsoft.com/office/drawing/2014/main" id="{CA04E059-671D-22EC-56D7-A4CA3F08ABDC}"/>
              </a:ext>
            </a:extLst>
          </p:cNvPr>
          <p:cNvGrpSpPr/>
          <p:nvPr/>
        </p:nvGrpSpPr>
        <p:grpSpPr>
          <a:xfrm>
            <a:off x="323597" y="3152471"/>
            <a:ext cx="2836563" cy="1371535"/>
            <a:chOff x="485274" y="4060314"/>
            <a:chExt cx="4254845" cy="2057303"/>
          </a:xfrm>
        </p:grpSpPr>
        <p:sp>
          <p:nvSpPr>
            <p:cNvPr id="52" name="Rounded Rectangular Callout 51">
              <a:extLst>
                <a:ext uri="{FF2B5EF4-FFF2-40B4-BE49-F238E27FC236}">
                  <a16:creationId xmlns:a16="http://schemas.microsoft.com/office/drawing/2014/main" id="{3A7CE601-EFC0-4A5D-6B1E-74406D875E08}"/>
                </a:ext>
              </a:extLst>
            </p:cNvPr>
            <p:cNvSpPr/>
            <p:nvPr/>
          </p:nvSpPr>
          <p:spPr>
            <a:xfrm>
              <a:off x="485274" y="4060314"/>
              <a:ext cx="4254845" cy="2057303"/>
            </a:xfrm>
            <a:prstGeom prst="wedgeRoundRectCallout">
              <a:avLst>
                <a:gd name="adj1" fmla="val 46793"/>
                <a:gd name="adj2" fmla="val 74305"/>
                <a:gd name="adj3" fmla="val 16667"/>
              </a:avLst>
            </a:prstGeom>
            <a:solidFill>
              <a:srgbClr val="4BACC6">
                <a:lumMod val="20000"/>
                <a:lumOff val="80000"/>
              </a:srgbClr>
            </a:solidFill>
            <a:ln w="50800" cap="flat" cmpd="sng" algn="ctr">
              <a:solidFill>
                <a:srgbClr val="1F497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a:ln>
                  <a:noFill/>
                </a:ln>
                <a:solidFill>
                  <a:prstClr val="white"/>
                </a:solidFill>
                <a:effectLst/>
                <a:uLnTx/>
                <a:uFillTx/>
                <a:latin typeface="UTM Avo" panose="02040603050506020204" pitchFamily="18"/>
              </a:endParaRPr>
            </a:p>
          </p:txBody>
        </p:sp>
        <p:grpSp>
          <p:nvGrpSpPr>
            <p:cNvPr id="53" name="Group 52">
              <a:extLst>
                <a:ext uri="{FF2B5EF4-FFF2-40B4-BE49-F238E27FC236}">
                  <a16:creationId xmlns:a16="http://schemas.microsoft.com/office/drawing/2014/main" id="{D40A2339-F43A-91BE-8349-C57A649DB605}"/>
                </a:ext>
              </a:extLst>
            </p:cNvPr>
            <p:cNvGrpSpPr/>
            <p:nvPr/>
          </p:nvGrpSpPr>
          <p:grpSpPr>
            <a:xfrm>
              <a:off x="1028691" y="4303143"/>
              <a:ext cx="3641116" cy="1398095"/>
              <a:chOff x="639234" y="4295449"/>
              <a:chExt cx="3641116" cy="1398095"/>
            </a:xfrm>
          </p:grpSpPr>
          <p:sp>
            <p:nvSpPr>
              <p:cNvPr id="54" name="TextBox 53">
                <a:extLst>
                  <a:ext uri="{FF2B5EF4-FFF2-40B4-BE49-F238E27FC236}">
                    <a16:creationId xmlns:a16="http://schemas.microsoft.com/office/drawing/2014/main" id="{CE760C19-13CB-E213-70CA-51150D5B7FD9}"/>
                  </a:ext>
                </a:extLst>
              </p:cNvPr>
              <p:cNvSpPr txBox="1"/>
              <p:nvPr/>
            </p:nvSpPr>
            <p:spPr>
              <a:xfrm>
                <a:off x="3212608" y="4552783"/>
                <a:ext cx="334538" cy="715581"/>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nvGrpSpPr>
              <p:cNvPr id="55" name="Group 54">
                <a:extLst>
                  <a:ext uri="{FF2B5EF4-FFF2-40B4-BE49-F238E27FC236}">
                    <a16:creationId xmlns:a16="http://schemas.microsoft.com/office/drawing/2014/main" id="{C39BF604-B5D0-F7AE-D961-776B75681C29}"/>
                  </a:ext>
                </a:extLst>
              </p:cNvPr>
              <p:cNvGrpSpPr/>
              <p:nvPr/>
            </p:nvGrpSpPr>
            <p:grpSpPr>
              <a:xfrm>
                <a:off x="639234" y="4295449"/>
                <a:ext cx="888710" cy="1369606"/>
                <a:chOff x="12027158" y="4286859"/>
                <a:chExt cx="531200" cy="1369606"/>
              </a:xfrm>
            </p:grpSpPr>
            <p:sp>
              <p:nvSpPr>
                <p:cNvPr id="61" name="TextBox 60">
                  <a:extLst>
                    <a:ext uri="{FF2B5EF4-FFF2-40B4-BE49-F238E27FC236}">
                      <a16:creationId xmlns:a16="http://schemas.microsoft.com/office/drawing/2014/main" id="{2ABEED40-47FE-E5BB-E94A-221F9CF6448C}"/>
                    </a:ext>
                  </a:extLst>
                </p:cNvPr>
                <p:cNvSpPr txBox="1"/>
                <p:nvPr/>
              </p:nvSpPr>
              <p:spPr>
                <a:xfrm>
                  <a:off x="12043103" y="4286859"/>
                  <a:ext cx="484282" cy="1369606"/>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99</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62" name="Straight Connector 61">
                  <a:extLst>
                    <a:ext uri="{FF2B5EF4-FFF2-40B4-BE49-F238E27FC236}">
                      <a16:creationId xmlns:a16="http://schemas.microsoft.com/office/drawing/2014/main" id="{9AAFA0DB-CEEE-03AD-E0F9-8B0BD32C17AB}"/>
                    </a:ext>
                  </a:extLst>
                </p:cNvPr>
                <p:cNvCxnSpPr>
                  <a:cxnSpLocks/>
                </p:cNvCxnSpPr>
                <p:nvPr/>
              </p:nvCxnSpPr>
              <p:spPr>
                <a:xfrm flipH="1">
                  <a:off x="12027158" y="5000151"/>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56" name="Group 55">
                <a:extLst>
                  <a:ext uri="{FF2B5EF4-FFF2-40B4-BE49-F238E27FC236}">
                    <a16:creationId xmlns:a16="http://schemas.microsoft.com/office/drawing/2014/main" id="{66CA02B7-9087-7C8D-F9B4-589E3981A5A7}"/>
                  </a:ext>
                </a:extLst>
              </p:cNvPr>
              <p:cNvGrpSpPr/>
              <p:nvPr/>
            </p:nvGrpSpPr>
            <p:grpSpPr>
              <a:xfrm>
                <a:off x="2160037" y="4323938"/>
                <a:ext cx="888710" cy="1369606"/>
                <a:chOff x="12027158" y="4299960"/>
                <a:chExt cx="531200" cy="1369606"/>
              </a:xfrm>
            </p:grpSpPr>
            <p:sp>
              <p:nvSpPr>
                <p:cNvPr id="59" name="TextBox 58">
                  <a:extLst>
                    <a:ext uri="{FF2B5EF4-FFF2-40B4-BE49-F238E27FC236}">
                      <a16:creationId xmlns:a16="http://schemas.microsoft.com/office/drawing/2014/main" id="{F15C66B9-878A-B1DF-514A-8C4AC6920397}"/>
                    </a:ext>
                  </a:extLst>
                </p:cNvPr>
                <p:cNvSpPr txBox="1"/>
                <p:nvPr/>
              </p:nvSpPr>
              <p:spPr>
                <a:xfrm>
                  <a:off x="12036034" y="4299960"/>
                  <a:ext cx="484282" cy="1369606"/>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70</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60" name="Straight Connector 59">
                  <a:extLst>
                    <a:ext uri="{FF2B5EF4-FFF2-40B4-BE49-F238E27FC236}">
                      <a16:creationId xmlns:a16="http://schemas.microsoft.com/office/drawing/2014/main" id="{D47A711C-D9A4-378F-78D9-FDEA6600D514}"/>
                    </a:ext>
                  </a:extLst>
                </p:cNvPr>
                <p:cNvCxnSpPr>
                  <a:cxnSpLocks/>
                </p:cNvCxnSpPr>
                <p:nvPr/>
              </p:nvCxnSpPr>
              <p:spPr>
                <a:xfrm flipH="1">
                  <a:off x="12027158" y="5000151"/>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57" name="TextBox 56">
                <a:extLst>
                  <a:ext uri="{FF2B5EF4-FFF2-40B4-BE49-F238E27FC236}">
                    <a16:creationId xmlns:a16="http://schemas.microsoft.com/office/drawing/2014/main" id="{1BBC7527-CDF2-AE6B-BA21-6563335854D3}"/>
                  </a:ext>
                </a:extLst>
              </p:cNvPr>
              <p:cNvSpPr txBox="1"/>
              <p:nvPr/>
            </p:nvSpPr>
            <p:spPr>
              <a:xfrm>
                <a:off x="1669247" y="4610925"/>
                <a:ext cx="373025" cy="715581"/>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sp>
            <p:nvSpPr>
              <p:cNvPr id="58" name="TextBox 57">
                <a:extLst>
                  <a:ext uri="{FF2B5EF4-FFF2-40B4-BE49-F238E27FC236}">
                    <a16:creationId xmlns:a16="http://schemas.microsoft.com/office/drawing/2014/main" id="{F00A0A1F-DD10-C393-519B-7128D9424E30}"/>
                  </a:ext>
                </a:extLst>
              </p:cNvPr>
              <p:cNvSpPr txBox="1"/>
              <p:nvPr/>
            </p:nvSpPr>
            <p:spPr>
              <a:xfrm>
                <a:off x="3470135" y="4602796"/>
                <a:ext cx="810215" cy="715581"/>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grpSp>
      <p:grpSp>
        <p:nvGrpSpPr>
          <p:cNvPr id="63" name="Group 62">
            <a:extLst>
              <a:ext uri="{FF2B5EF4-FFF2-40B4-BE49-F238E27FC236}">
                <a16:creationId xmlns:a16="http://schemas.microsoft.com/office/drawing/2014/main" id="{CB3E5221-B8DD-31D7-457C-DAD6D235D98D}"/>
              </a:ext>
            </a:extLst>
          </p:cNvPr>
          <p:cNvGrpSpPr/>
          <p:nvPr/>
        </p:nvGrpSpPr>
        <p:grpSpPr>
          <a:xfrm>
            <a:off x="4853636" y="3087040"/>
            <a:ext cx="2568944" cy="1371535"/>
            <a:chOff x="7869298" y="3844484"/>
            <a:chExt cx="3853415" cy="2057303"/>
          </a:xfrm>
        </p:grpSpPr>
        <p:sp>
          <p:nvSpPr>
            <p:cNvPr id="64" name="Rounded Rectangular Callout 63">
              <a:extLst>
                <a:ext uri="{FF2B5EF4-FFF2-40B4-BE49-F238E27FC236}">
                  <a16:creationId xmlns:a16="http://schemas.microsoft.com/office/drawing/2014/main" id="{2C863F82-96C0-0373-7CA7-FEA3E0F549B7}"/>
                </a:ext>
              </a:extLst>
            </p:cNvPr>
            <p:cNvSpPr/>
            <p:nvPr/>
          </p:nvSpPr>
          <p:spPr>
            <a:xfrm>
              <a:off x="7869298" y="3844484"/>
              <a:ext cx="3734934" cy="2057303"/>
            </a:xfrm>
            <a:prstGeom prst="wedgeRoundRectCallout">
              <a:avLst>
                <a:gd name="adj1" fmla="val -39821"/>
                <a:gd name="adj2" fmla="val 66224"/>
                <a:gd name="adj3" fmla="val 16667"/>
              </a:avLst>
            </a:prstGeom>
            <a:solidFill>
              <a:srgbClr val="9BBB59">
                <a:lumMod val="20000"/>
                <a:lumOff val="80000"/>
              </a:srgbClr>
            </a:solidFill>
            <a:ln w="50800" cap="flat" cmpd="sng" algn="ctr">
              <a:solidFill>
                <a:srgbClr val="9BBB59">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dirty="0">
                <a:ln>
                  <a:noFill/>
                </a:ln>
                <a:solidFill>
                  <a:srgbClr val="9BBB59">
                    <a:lumMod val="20000"/>
                    <a:lumOff val="80000"/>
                  </a:srgbClr>
                </a:solidFill>
                <a:effectLst/>
                <a:uLnTx/>
                <a:uFillTx/>
                <a:latin typeface="UTM Avo" panose="02040603050506020204" pitchFamily="18"/>
              </a:endParaRPr>
            </a:p>
          </p:txBody>
        </p:sp>
        <p:grpSp>
          <p:nvGrpSpPr>
            <p:cNvPr id="65" name="Group 64">
              <a:extLst>
                <a:ext uri="{FF2B5EF4-FFF2-40B4-BE49-F238E27FC236}">
                  <a16:creationId xmlns:a16="http://schemas.microsoft.com/office/drawing/2014/main" id="{F3889AC6-D85C-DBE7-FF56-728D1AD5BA54}"/>
                </a:ext>
              </a:extLst>
            </p:cNvPr>
            <p:cNvGrpSpPr/>
            <p:nvPr/>
          </p:nvGrpSpPr>
          <p:grpSpPr>
            <a:xfrm>
              <a:off x="8099090" y="4146017"/>
              <a:ext cx="3623623" cy="1369606"/>
              <a:chOff x="750546" y="4313423"/>
              <a:chExt cx="3623623" cy="1369606"/>
            </a:xfrm>
          </p:grpSpPr>
          <p:sp>
            <p:nvSpPr>
              <p:cNvPr id="66" name="TextBox 65">
                <a:extLst>
                  <a:ext uri="{FF2B5EF4-FFF2-40B4-BE49-F238E27FC236}">
                    <a16:creationId xmlns:a16="http://schemas.microsoft.com/office/drawing/2014/main" id="{D1A5D46C-F800-BD44-A146-0C75C4245DD2}"/>
                  </a:ext>
                </a:extLst>
              </p:cNvPr>
              <p:cNvSpPr txBox="1"/>
              <p:nvPr/>
            </p:nvSpPr>
            <p:spPr>
              <a:xfrm>
                <a:off x="3264862" y="4605035"/>
                <a:ext cx="373275" cy="715582"/>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nvGrpSpPr>
              <p:cNvPr id="67" name="Group 66">
                <a:extLst>
                  <a:ext uri="{FF2B5EF4-FFF2-40B4-BE49-F238E27FC236}">
                    <a16:creationId xmlns:a16="http://schemas.microsoft.com/office/drawing/2014/main" id="{77472B7E-3321-B966-C609-E3AD45ADFCAE}"/>
                  </a:ext>
                </a:extLst>
              </p:cNvPr>
              <p:cNvGrpSpPr/>
              <p:nvPr/>
            </p:nvGrpSpPr>
            <p:grpSpPr>
              <a:xfrm>
                <a:off x="750546" y="4313423"/>
                <a:ext cx="904034" cy="1369606"/>
                <a:chOff x="12093681" y="4304833"/>
                <a:chExt cx="540359" cy="1369606"/>
              </a:xfrm>
            </p:grpSpPr>
            <p:sp>
              <p:nvSpPr>
                <p:cNvPr id="73" name="TextBox 72">
                  <a:extLst>
                    <a:ext uri="{FF2B5EF4-FFF2-40B4-BE49-F238E27FC236}">
                      <a16:creationId xmlns:a16="http://schemas.microsoft.com/office/drawing/2014/main" id="{0F2B4B28-2A3D-A791-6CB9-BBFE474AD94F}"/>
                    </a:ext>
                  </a:extLst>
                </p:cNvPr>
                <p:cNvSpPr txBox="1"/>
                <p:nvPr/>
              </p:nvSpPr>
              <p:spPr>
                <a:xfrm>
                  <a:off x="12093681" y="4304833"/>
                  <a:ext cx="540359" cy="1369606"/>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99</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74" name="Straight Connector 73">
                  <a:extLst>
                    <a:ext uri="{FF2B5EF4-FFF2-40B4-BE49-F238E27FC236}">
                      <a16:creationId xmlns:a16="http://schemas.microsoft.com/office/drawing/2014/main" id="{6F802DAB-B77B-5C46-9F94-A268FE6842C8}"/>
                    </a:ext>
                  </a:extLst>
                </p:cNvPr>
                <p:cNvCxnSpPr>
                  <a:cxnSpLocks/>
                </p:cNvCxnSpPr>
                <p:nvPr/>
              </p:nvCxnSpPr>
              <p:spPr>
                <a:xfrm flipH="1">
                  <a:off x="12094132" y="5001178"/>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68" name="Group 67">
                <a:extLst>
                  <a:ext uri="{FF2B5EF4-FFF2-40B4-BE49-F238E27FC236}">
                    <a16:creationId xmlns:a16="http://schemas.microsoft.com/office/drawing/2014/main" id="{596CDB47-7ED7-39D7-CD6B-7FBA9FE1642B}"/>
                  </a:ext>
                </a:extLst>
              </p:cNvPr>
              <p:cNvGrpSpPr/>
              <p:nvPr/>
            </p:nvGrpSpPr>
            <p:grpSpPr>
              <a:xfrm>
                <a:off x="2227319" y="4313424"/>
                <a:ext cx="933489" cy="1369605"/>
                <a:chOff x="12067367" y="4289446"/>
                <a:chExt cx="557965" cy="1369605"/>
              </a:xfrm>
            </p:grpSpPr>
            <p:sp>
              <p:nvSpPr>
                <p:cNvPr id="71" name="TextBox 70">
                  <a:extLst>
                    <a:ext uri="{FF2B5EF4-FFF2-40B4-BE49-F238E27FC236}">
                      <a16:creationId xmlns:a16="http://schemas.microsoft.com/office/drawing/2014/main" id="{A9F59F5C-A2D0-585A-53C0-D83A429FEE0C}"/>
                    </a:ext>
                  </a:extLst>
                </p:cNvPr>
                <p:cNvSpPr txBox="1"/>
                <p:nvPr/>
              </p:nvSpPr>
              <p:spPr>
                <a:xfrm>
                  <a:off x="12067367" y="4289446"/>
                  <a:ext cx="540359" cy="1369605"/>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70</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72" name="Straight Connector 71">
                  <a:extLst>
                    <a:ext uri="{FF2B5EF4-FFF2-40B4-BE49-F238E27FC236}">
                      <a16:creationId xmlns:a16="http://schemas.microsoft.com/office/drawing/2014/main" id="{34D34F45-52AF-7183-8FE6-73025983BC54}"/>
                    </a:ext>
                  </a:extLst>
                </p:cNvPr>
                <p:cNvCxnSpPr>
                  <a:cxnSpLocks/>
                </p:cNvCxnSpPr>
                <p:nvPr/>
              </p:nvCxnSpPr>
              <p:spPr>
                <a:xfrm flipH="1">
                  <a:off x="12094132" y="5001178"/>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69" name="TextBox 68">
                <a:extLst>
                  <a:ext uri="{FF2B5EF4-FFF2-40B4-BE49-F238E27FC236}">
                    <a16:creationId xmlns:a16="http://schemas.microsoft.com/office/drawing/2014/main" id="{A41C9ABA-FCD3-60D5-27AD-C7455A716A3B}"/>
                  </a:ext>
                </a:extLst>
              </p:cNvPr>
              <p:cNvSpPr txBox="1"/>
              <p:nvPr/>
            </p:nvSpPr>
            <p:spPr>
              <a:xfrm>
                <a:off x="1770483" y="4601246"/>
                <a:ext cx="416218" cy="715582"/>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sp>
            <p:nvSpPr>
              <p:cNvPr id="70" name="TextBox 69">
                <a:extLst>
                  <a:ext uri="{FF2B5EF4-FFF2-40B4-BE49-F238E27FC236}">
                    <a16:creationId xmlns:a16="http://schemas.microsoft.com/office/drawing/2014/main" id="{0A1E853B-84DC-82EE-C60D-F0C0AE3580A1}"/>
                  </a:ext>
                </a:extLst>
              </p:cNvPr>
              <p:cNvSpPr txBox="1"/>
              <p:nvPr/>
            </p:nvSpPr>
            <p:spPr>
              <a:xfrm>
                <a:off x="3470135" y="4602795"/>
                <a:ext cx="904034" cy="715581"/>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grpSp>
      <p:grpSp>
        <p:nvGrpSpPr>
          <p:cNvPr id="75" name="Group 74">
            <a:extLst>
              <a:ext uri="{FF2B5EF4-FFF2-40B4-BE49-F238E27FC236}">
                <a16:creationId xmlns:a16="http://schemas.microsoft.com/office/drawing/2014/main" id="{631E0B4B-1E35-FEA3-E48B-8134117D5D0A}"/>
              </a:ext>
            </a:extLst>
          </p:cNvPr>
          <p:cNvGrpSpPr/>
          <p:nvPr/>
        </p:nvGrpSpPr>
        <p:grpSpPr>
          <a:xfrm>
            <a:off x="9133329" y="3341823"/>
            <a:ext cx="971057" cy="1371535"/>
            <a:chOff x="13858011" y="2954950"/>
            <a:chExt cx="1456586" cy="2057303"/>
          </a:xfrm>
        </p:grpSpPr>
        <p:sp>
          <p:nvSpPr>
            <p:cNvPr id="76" name="Rounded Rectangular Callout 75">
              <a:extLst>
                <a:ext uri="{FF2B5EF4-FFF2-40B4-BE49-F238E27FC236}">
                  <a16:creationId xmlns:a16="http://schemas.microsoft.com/office/drawing/2014/main" id="{FD11B2D3-D555-9011-B4E8-0B415D7E4D19}"/>
                </a:ext>
              </a:extLst>
            </p:cNvPr>
            <p:cNvSpPr/>
            <p:nvPr/>
          </p:nvSpPr>
          <p:spPr>
            <a:xfrm>
              <a:off x="13858011" y="2954950"/>
              <a:ext cx="1456586" cy="2057303"/>
            </a:xfrm>
            <a:prstGeom prst="wedgeRoundRectCallout">
              <a:avLst>
                <a:gd name="adj1" fmla="val -39821"/>
                <a:gd name="adj2" fmla="val 66224"/>
                <a:gd name="adj3" fmla="val 16667"/>
              </a:avLst>
            </a:prstGeom>
            <a:solidFill>
              <a:srgbClr val="4BACC6">
                <a:lumMod val="20000"/>
                <a:lumOff val="80000"/>
              </a:srgbClr>
            </a:solidFill>
            <a:ln w="50800" cap="flat" cmpd="sng" algn="ctr">
              <a:solidFill>
                <a:srgbClr val="1F497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a:ln>
                  <a:noFill/>
                </a:ln>
                <a:solidFill>
                  <a:prstClr val="white"/>
                </a:solidFill>
                <a:effectLst/>
                <a:uLnTx/>
                <a:uFillTx/>
                <a:latin typeface="UTM Avo" panose="02040603050506020204" pitchFamily="18"/>
              </a:endParaRPr>
            </a:p>
          </p:txBody>
        </p:sp>
        <p:grpSp>
          <p:nvGrpSpPr>
            <p:cNvPr id="77" name="Group 76">
              <a:extLst>
                <a:ext uri="{FF2B5EF4-FFF2-40B4-BE49-F238E27FC236}">
                  <a16:creationId xmlns:a16="http://schemas.microsoft.com/office/drawing/2014/main" id="{00ADB732-F54F-63A1-DB8B-9011D939815C}"/>
                </a:ext>
              </a:extLst>
            </p:cNvPr>
            <p:cNvGrpSpPr/>
            <p:nvPr/>
          </p:nvGrpSpPr>
          <p:grpSpPr>
            <a:xfrm>
              <a:off x="14161213" y="3249897"/>
              <a:ext cx="904034" cy="1369606"/>
              <a:chOff x="12005208" y="4331420"/>
              <a:chExt cx="540359" cy="1369606"/>
            </a:xfrm>
          </p:grpSpPr>
          <p:sp>
            <p:nvSpPr>
              <p:cNvPr id="78" name="TextBox 77">
                <a:extLst>
                  <a:ext uri="{FF2B5EF4-FFF2-40B4-BE49-F238E27FC236}">
                    <a16:creationId xmlns:a16="http://schemas.microsoft.com/office/drawing/2014/main" id="{517C3DAC-1829-4242-2D87-D0B4FDBB01D5}"/>
                  </a:ext>
                </a:extLst>
              </p:cNvPr>
              <p:cNvSpPr txBox="1"/>
              <p:nvPr/>
            </p:nvSpPr>
            <p:spPr>
              <a:xfrm>
                <a:off x="12005208" y="4331420"/>
                <a:ext cx="540359" cy="1369606"/>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29</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79" name="Straight Connector 78">
                <a:extLst>
                  <a:ext uri="{FF2B5EF4-FFF2-40B4-BE49-F238E27FC236}">
                    <a16:creationId xmlns:a16="http://schemas.microsoft.com/office/drawing/2014/main" id="{5C450BC2-FFF9-ED52-A145-01EC6694C6ED}"/>
                  </a:ext>
                </a:extLst>
              </p:cNvPr>
              <p:cNvCxnSpPr>
                <a:cxnSpLocks/>
              </p:cNvCxnSpPr>
              <p:nvPr/>
            </p:nvCxnSpPr>
            <p:spPr>
              <a:xfrm flipH="1">
                <a:off x="12008134" y="5025549"/>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grpSp>
        <p:nvGrpSpPr>
          <p:cNvPr id="80" name="Group 79">
            <a:extLst>
              <a:ext uri="{FF2B5EF4-FFF2-40B4-BE49-F238E27FC236}">
                <a16:creationId xmlns:a16="http://schemas.microsoft.com/office/drawing/2014/main" id="{B3163C5D-CF1E-9C87-084D-1FDC8C16B073}"/>
              </a:ext>
            </a:extLst>
          </p:cNvPr>
          <p:cNvGrpSpPr/>
          <p:nvPr/>
        </p:nvGrpSpPr>
        <p:grpSpPr>
          <a:xfrm>
            <a:off x="10110769" y="4918165"/>
            <a:ext cx="1090478" cy="1371535"/>
            <a:chOff x="16000663" y="4850217"/>
            <a:chExt cx="1635717" cy="2057303"/>
          </a:xfrm>
        </p:grpSpPr>
        <p:sp>
          <p:nvSpPr>
            <p:cNvPr id="81" name="Rounded Rectangular Callout 80">
              <a:extLst>
                <a:ext uri="{FF2B5EF4-FFF2-40B4-BE49-F238E27FC236}">
                  <a16:creationId xmlns:a16="http://schemas.microsoft.com/office/drawing/2014/main" id="{F46F42EC-7A37-D802-937A-50AC3BE92076}"/>
                </a:ext>
              </a:extLst>
            </p:cNvPr>
            <p:cNvSpPr/>
            <p:nvPr/>
          </p:nvSpPr>
          <p:spPr>
            <a:xfrm>
              <a:off x="16000663" y="4850217"/>
              <a:ext cx="1635717" cy="2057303"/>
            </a:xfrm>
            <a:prstGeom prst="wedgeRoundRectCallout">
              <a:avLst>
                <a:gd name="adj1" fmla="val -39821"/>
                <a:gd name="adj2" fmla="val 66224"/>
                <a:gd name="adj3" fmla="val 16667"/>
              </a:avLst>
            </a:prstGeom>
            <a:solidFill>
              <a:srgbClr val="9BBB59">
                <a:lumMod val="20000"/>
                <a:lumOff val="80000"/>
              </a:srgbClr>
            </a:solidFill>
            <a:ln w="50800" cap="flat" cmpd="sng" algn="ctr">
              <a:solidFill>
                <a:srgbClr val="9BBB59">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a:ln>
                  <a:noFill/>
                </a:ln>
                <a:solidFill>
                  <a:prstClr val="white"/>
                </a:solidFill>
                <a:effectLst/>
                <a:uLnTx/>
                <a:uFillTx/>
                <a:latin typeface="UTM Avo" panose="02040603050506020204" pitchFamily="18"/>
              </a:endParaRPr>
            </a:p>
          </p:txBody>
        </p:sp>
        <p:sp>
          <p:nvSpPr>
            <p:cNvPr id="82" name="TextBox 81">
              <a:extLst>
                <a:ext uri="{FF2B5EF4-FFF2-40B4-BE49-F238E27FC236}">
                  <a16:creationId xmlns:a16="http://schemas.microsoft.com/office/drawing/2014/main" id="{C1293016-5EA1-DF18-F8A0-4C1C491E990D}"/>
                </a:ext>
              </a:extLst>
            </p:cNvPr>
            <p:cNvSpPr txBox="1"/>
            <p:nvPr/>
          </p:nvSpPr>
          <p:spPr>
            <a:xfrm>
              <a:off x="16168537" y="5154516"/>
              <a:ext cx="1299968" cy="1369605"/>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169</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83" name="Straight Connector 82">
              <a:extLst>
                <a:ext uri="{FF2B5EF4-FFF2-40B4-BE49-F238E27FC236}">
                  <a16:creationId xmlns:a16="http://schemas.microsoft.com/office/drawing/2014/main" id="{F9D3DD09-4801-162E-49C5-23C0438477EB}"/>
                </a:ext>
              </a:extLst>
            </p:cNvPr>
            <p:cNvCxnSpPr>
              <a:cxnSpLocks/>
            </p:cNvCxnSpPr>
            <p:nvPr/>
          </p:nvCxnSpPr>
          <p:spPr>
            <a:xfrm flipH="1">
              <a:off x="16344240" y="5829300"/>
              <a:ext cx="948566"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spTree>
    <p:extLst>
      <p:ext uri="{BB962C8B-B14F-4D97-AF65-F5344CB8AC3E}">
        <p14:creationId xmlns:p14="http://schemas.microsoft.com/office/powerpoint/2010/main" val="162586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1+#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0-#ppt_w/2"/>
                                          </p:val>
                                        </p:tav>
                                        <p:tav tm="100000">
                                          <p:val>
                                            <p:strVal val="#ppt_x"/>
                                          </p:val>
                                        </p:tav>
                                      </p:tavLst>
                                    </p:anim>
                                    <p:anim calcmode="lin" valueType="num">
                                      <p:cBhvr additive="base">
                                        <p:cTn id="1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ssolv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fill="hold"/>
                                        <p:tgtEl>
                                          <p:spTgt spid="50"/>
                                        </p:tgtEl>
                                        <p:attrNameLst>
                                          <p:attrName>ppt_x</p:attrName>
                                        </p:attrNameLst>
                                      </p:cBhvr>
                                      <p:tavLst>
                                        <p:tav tm="0">
                                          <p:val>
                                            <p:strVal val="#ppt_x"/>
                                          </p:val>
                                        </p:tav>
                                        <p:tav tm="100000">
                                          <p:val>
                                            <p:strVal val="#ppt_x"/>
                                          </p:val>
                                        </p:tav>
                                      </p:tavLst>
                                    </p:anim>
                                    <p:anim calcmode="lin" valueType="num">
                                      <p:cBhvr additive="base">
                                        <p:cTn id="2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9"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strips(upLeft)">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strips(upRight)">
                                      <p:cBhvr>
                                        <p:cTn id="35" dur="500"/>
                                        <p:tgtEl>
                                          <p:spTgt spid="75"/>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3"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strips(upRight)">
                                      <p:cBhvr>
                                        <p:cTn id="40" dur="500"/>
                                        <p:tgtEl>
                                          <p:spTgt spid="63"/>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3" fill="hold" nodeType="click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strips(upRight)">
                                      <p:cBhvr>
                                        <p:cTn id="4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5BF518-0267-C096-AA56-93E79746DFBB}"/>
              </a:ext>
            </a:extLst>
          </p:cNvPr>
          <p:cNvGrpSpPr/>
          <p:nvPr/>
        </p:nvGrpSpPr>
        <p:grpSpPr>
          <a:xfrm>
            <a:off x="4727728" y="3010718"/>
            <a:ext cx="2736543" cy="1674349"/>
            <a:chOff x="309542" y="967667"/>
            <a:chExt cx="2878585" cy="1674349"/>
          </a:xfrm>
        </p:grpSpPr>
        <p:pic>
          <p:nvPicPr>
            <p:cNvPr id="3" name="Picture 2">
              <a:hlinkClick r:id="rId3"/>
              <a:extLst>
                <a:ext uri="{FF2B5EF4-FFF2-40B4-BE49-F238E27FC236}">
                  <a16:creationId xmlns:a16="http://schemas.microsoft.com/office/drawing/2014/main" id="{6EE18F05-3AB4-30C7-5AEA-087FACE9CC3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4" name="TextBox 3">
              <a:extLst>
                <a:ext uri="{FF2B5EF4-FFF2-40B4-BE49-F238E27FC236}">
                  <a16:creationId xmlns:a16="http://schemas.microsoft.com/office/drawing/2014/main" id="{6133567B-EC11-4309-1251-9F3CB2A6AB4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37584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7214-6E18-2E28-985F-D7D405386D2C}"/>
              </a:ext>
            </a:extLst>
          </p:cNvPr>
          <p:cNvSpPr/>
          <p:nvPr/>
        </p:nvSpPr>
        <p:spPr>
          <a:xfrm>
            <a:off x="6361611" y="2978331"/>
            <a:ext cx="5830389" cy="387966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21">
            <a:extLst>
              <a:ext uri="{FF2B5EF4-FFF2-40B4-BE49-F238E27FC236}">
                <a16:creationId xmlns:a16="http://schemas.microsoft.com/office/drawing/2014/main" id="{BA3F10E1-CA1A-D5D3-57BB-39EB19AD7172}"/>
              </a:ext>
            </a:extLst>
          </p:cNvPr>
          <p:cNvSpPr txBox="1"/>
          <p:nvPr/>
        </p:nvSpPr>
        <p:spPr>
          <a:xfrm>
            <a:off x="1706327" y="2258688"/>
            <a:ext cx="8779346" cy="2922338"/>
          </a:xfrm>
          <a:prstGeom prst="rect">
            <a:avLst/>
          </a:prstGeom>
          <a:noFill/>
        </p:spPr>
        <p:txBody>
          <a:bodyPr wrap="square">
            <a:spAutoFit/>
          </a:bodyPr>
          <a:lstStyle/>
          <a:p>
            <a:pPr algn="just" defTabSz="609630">
              <a:lnSpc>
                <a:spcPct val="200000"/>
              </a:lnSpc>
              <a:spcAft>
                <a:spcPts val="667"/>
              </a:spcAft>
            </a:pP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Một</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công</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viên</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có</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đã</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trồng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hoa</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và</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cây</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xanh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trong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đó</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trồng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hoa</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bằng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của</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công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viên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Hỏi</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trồng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cây</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xanh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bằng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bao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nhiêu</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phần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của</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công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viên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a:t>
            </a:r>
            <a:endParaRPr lang="en-VN" sz="24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21CD035-ADCA-14E5-DE74-6D198159E899}"/>
              </a:ext>
            </a:extLst>
          </p:cNvPr>
          <p:cNvSpPr txBox="1"/>
          <p:nvPr/>
        </p:nvSpPr>
        <p:spPr>
          <a:xfrm>
            <a:off x="3962400" y="1629738"/>
            <a:ext cx="4267200" cy="685765"/>
          </a:xfrm>
          <a:prstGeom prst="rect">
            <a:avLst/>
          </a:prstGeom>
          <a:noFill/>
        </p:spPr>
        <p:txBody>
          <a:bodyPr wrap="square" rtlCol="0">
            <a:spAutoFit/>
          </a:bodyPr>
          <a:lstStyle/>
          <a:p>
            <a:pPr algn="ctr" defTabSz="609630">
              <a:lnSpc>
                <a:spcPct val="150000"/>
              </a:lnSpc>
            </a:pPr>
            <a:r>
              <a:rPr lang="en-VN" sz="2800" b="1" dirty="0">
                <a:solidFill>
                  <a:prstClr val="black"/>
                </a:solidFill>
                <a:latin typeface="UTM Avo" panose="02040603050506020204" pitchFamily="18"/>
                <a:cs typeface="Arial" panose="020B0604020202020204" pitchFamily="34" charset="0"/>
              </a:rPr>
              <a:t>Bài tập 6 SGK – tr52 </a:t>
            </a:r>
          </a:p>
        </p:txBody>
      </p:sp>
      <p:grpSp>
        <p:nvGrpSpPr>
          <p:cNvPr id="16" name="Group 15">
            <a:extLst>
              <a:ext uri="{FF2B5EF4-FFF2-40B4-BE49-F238E27FC236}">
                <a16:creationId xmlns:a16="http://schemas.microsoft.com/office/drawing/2014/main" id="{B6E3A5E3-90FB-2C17-2843-7E6315787C5C}"/>
              </a:ext>
            </a:extLst>
          </p:cNvPr>
          <p:cNvGrpSpPr/>
          <p:nvPr/>
        </p:nvGrpSpPr>
        <p:grpSpPr>
          <a:xfrm>
            <a:off x="4595670" y="2374116"/>
            <a:ext cx="457198" cy="882293"/>
            <a:chOff x="12048141" y="4325367"/>
            <a:chExt cx="531200" cy="1323439"/>
          </a:xfrm>
        </p:grpSpPr>
        <p:sp>
          <p:nvSpPr>
            <p:cNvPr id="17" name="TextBox 16">
              <a:extLst>
                <a:ext uri="{FF2B5EF4-FFF2-40B4-BE49-F238E27FC236}">
                  <a16:creationId xmlns:a16="http://schemas.microsoft.com/office/drawing/2014/main" id="{5F06478D-9352-84B6-9535-A0583071DF4A}"/>
                </a:ext>
              </a:extLst>
            </p:cNvPr>
            <p:cNvSpPr txBox="1"/>
            <p:nvPr/>
          </p:nvSpPr>
          <p:spPr>
            <a:xfrm>
              <a:off x="12048141" y="4325367"/>
              <a:ext cx="531200" cy="1323439"/>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5</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8</a:t>
              </a:r>
            </a:p>
          </p:txBody>
        </p:sp>
        <p:cxnSp>
          <p:nvCxnSpPr>
            <p:cNvPr id="18" name="Straight Connector 17">
              <a:extLst>
                <a:ext uri="{FF2B5EF4-FFF2-40B4-BE49-F238E27FC236}">
                  <a16:creationId xmlns:a16="http://schemas.microsoft.com/office/drawing/2014/main" id="{25460D0B-9C3F-F8F2-2CB6-BE315E6E2A66}"/>
                </a:ext>
              </a:extLst>
            </p:cNvPr>
            <p:cNvCxnSpPr>
              <a:cxnSpLocks/>
            </p:cNvCxnSpPr>
            <p:nvPr/>
          </p:nvCxnSpPr>
          <p:spPr>
            <a:xfrm flipH="1">
              <a:off x="12072287" y="5000150"/>
              <a:ext cx="482910"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19" name="Group 18">
            <a:extLst>
              <a:ext uri="{FF2B5EF4-FFF2-40B4-BE49-F238E27FC236}">
                <a16:creationId xmlns:a16="http://schemas.microsoft.com/office/drawing/2014/main" id="{E6BF043A-39E7-F5F6-2A9E-8EF7A9B59976}"/>
              </a:ext>
            </a:extLst>
          </p:cNvPr>
          <p:cNvGrpSpPr/>
          <p:nvPr/>
        </p:nvGrpSpPr>
        <p:grpSpPr>
          <a:xfrm>
            <a:off x="7906584" y="3112974"/>
            <a:ext cx="457199" cy="882293"/>
            <a:chOff x="12048142" y="4311432"/>
            <a:chExt cx="531200" cy="1323439"/>
          </a:xfrm>
        </p:grpSpPr>
        <p:sp>
          <p:nvSpPr>
            <p:cNvPr id="20" name="TextBox 19">
              <a:extLst>
                <a:ext uri="{FF2B5EF4-FFF2-40B4-BE49-F238E27FC236}">
                  <a16:creationId xmlns:a16="http://schemas.microsoft.com/office/drawing/2014/main" id="{7002A80B-DD7C-3777-DBF4-425653E5B4FF}"/>
                </a:ext>
              </a:extLst>
            </p:cNvPr>
            <p:cNvSpPr txBox="1"/>
            <p:nvPr/>
          </p:nvSpPr>
          <p:spPr>
            <a:xfrm>
              <a:off x="12048142" y="4311432"/>
              <a:ext cx="531200" cy="1323439"/>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8</a:t>
              </a:r>
            </a:p>
          </p:txBody>
        </p:sp>
        <p:cxnSp>
          <p:nvCxnSpPr>
            <p:cNvPr id="21" name="Straight Connector 20">
              <a:extLst>
                <a:ext uri="{FF2B5EF4-FFF2-40B4-BE49-F238E27FC236}">
                  <a16:creationId xmlns:a16="http://schemas.microsoft.com/office/drawing/2014/main" id="{67FCD842-BB63-42E8-8338-34BFB16C10CB}"/>
                </a:ext>
              </a:extLst>
            </p:cNvPr>
            <p:cNvCxnSpPr>
              <a:cxnSpLocks/>
            </p:cNvCxnSpPr>
            <p:nvPr/>
          </p:nvCxnSpPr>
          <p:spPr>
            <a:xfrm flipH="1">
              <a:off x="12094236" y="4973152"/>
              <a:ext cx="439008"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23" name="Freeform 7">
            <a:extLst>
              <a:ext uri="{FF2B5EF4-FFF2-40B4-BE49-F238E27FC236}">
                <a16:creationId xmlns:a16="http://schemas.microsoft.com/office/drawing/2014/main" id="{3CFA7253-1A61-D29E-E2E8-558C4FF364C3}"/>
              </a:ext>
            </a:extLst>
          </p:cNvPr>
          <p:cNvSpPr/>
          <p:nvPr/>
        </p:nvSpPr>
        <p:spPr>
          <a:xfrm>
            <a:off x="3391990" y="5230368"/>
            <a:ext cx="4876800" cy="1627632"/>
          </a:xfrm>
          <a:custGeom>
            <a:avLst/>
            <a:gdLst/>
            <a:ahLst/>
            <a:cxnLst/>
            <a:rect l="l" t="t" r="r" b="b"/>
            <a:pathLst>
              <a:path w="7315200" h="2441448">
                <a:moveTo>
                  <a:pt x="0" y="0"/>
                </a:moveTo>
                <a:lnTo>
                  <a:pt x="7315200" y="0"/>
                </a:lnTo>
                <a:lnTo>
                  <a:pt x="7315200" y="2441448"/>
                </a:lnTo>
                <a:lnTo>
                  <a:pt x="0" y="2441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VN" sz="700" b="0" i="0" u="none" strike="noStrike" kern="0" cap="none" spc="0" normalizeH="0" baseline="0" noProof="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232552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7214-6E18-2E28-985F-D7D405386D2C}"/>
              </a:ext>
            </a:extLst>
          </p:cNvPr>
          <p:cNvSpPr/>
          <p:nvPr/>
        </p:nvSpPr>
        <p:spPr>
          <a:xfrm>
            <a:off x="6361611" y="2978331"/>
            <a:ext cx="5830389" cy="387966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500"/>
          </a:p>
        </p:txBody>
      </p:sp>
      <p:pic>
        <p:nvPicPr>
          <p:cNvPr id="32" name="Picture 31">
            <a:extLst>
              <a:ext uri="{FF2B5EF4-FFF2-40B4-BE49-F238E27FC236}">
                <a16:creationId xmlns:a16="http://schemas.microsoft.com/office/drawing/2014/main" id="{5B7797BA-E275-92B4-9441-C348CA7E9EE1}"/>
              </a:ext>
            </a:extLst>
          </p:cNvPr>
          <p:cNvPicPr>
            <a:picLocks noChangeAspect="1"/>
          </p:cNvPicPr>
          <p:nvPr/>
        </p:nvPicPr>
        <p:blipFill rotWithShape="1">
          <a:blip r:embed="rId3">
            <a:extLst>
              <a:ext uri="{28A0092B-C50C-407E-A947-70E740481C1C}">
                <a14:useLocalDpi xmlns:a14="http://schemas.microsoft.com/office/drawing/2010/main" val="0"/>
              </a:ext>
            </a:extLst>
          </a:blip>
          <a:srcRect l="12304" t="31999" r="8453" b="2101"/>
          <a:stretch/>
        </p:blipFill>
        <p:spPr>
          <a:xfrm>
            <a:off x="2895600" y="1621895"/>
            <a:ext cx="6400800" cy="2680335"/>
          </a:xfrm>
          <a:prstGeom prst="rect">
            <a:avLst/>
          </a:prstGeom>
        </p:spPr>
      </p:pic>
      <p:grpSp>
        <p:nvGrpSpPr>
          <p:cNvPr id="33" name="Group 32">
            <a:extLst>
              <a:ext uri="{FF2B5EF4-FFF2-40B4-BE49-F238E27FC236}">
                <a16:creationId xmlns:a16="http://schemas.microsoft.com/office/drawing/2014/main" id="{6DE44721-2BE1-836C-DFC7-33DAC6A72A6F}"/>
              </a:ext>
            </a:extLst>
          </p:cNvPr>
          <p:cNvGrpSpPr/>
          <p:nvPr/>
        </p:nvGrpSpPr>
        <p:grpSpPr>
          <a:xfrm>
            <a:off x="4200214" y="5971637"/>
            <a:ext cx="5207223" cy="913070"/>
            <a:chOff x="6222630" y="8607617"/>
            <a:chExt cx="7810834" cy="1369603"/>
          </a:xfrm>
        </p:grpSpPr>
        <p:sp>
          <p:nvSpPr>
            <p:cNvPr id="34" name="TextBox 33">
              <a:extLst>
                <a:ext uri="{FF2B5EF4-FFF2-40B4-BE49-F238E27FC236}">
                  <a16:creationId xmlns:a16="http://schemas.microsoft.com/office/drawing/2014/main" id="{9DAA2EFF-1DCA-CC96-3DE1-CA867F705212}"/>
                </a:ext>
              </a:extLst>
            </p:cNvPr>
            <p:cNvSpPr txBox="1"/>
            <p:nvPr/>
          </p:nvSpPr>
          <p:spPr>
            <a:xfrm>
              <a:off x="6222630" y="8666627"/>
              <a:ext cx="7810834" cy="881587"/>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667"/>
                </a:spcAft>
                <a:buClrTx/>
                <a:buSzTx/>
                <a:buFontTx/>
                <a:buNone/>
                <a:tabLst/>
                <a:defRPr/>
              </a:pP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Đáp</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số</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diện</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tích</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công</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viên</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a:t>
              </a:r>
              <a:endParaRPr kumimoji="0" lang="en-VN"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B92B99DE-21CE-1AD2-2245-36DF7E533CF6}"/>
                </a:ext>
              </a:extLst>
            </p:cNvPr>
            <p:cNvGrpSpPr/>
            <p:nvPr/>
          </p:nvGrpSpPr>
          <p:grpSpPr>
            <a:xfrm>
              <a:off x="8468971" y="8607617"/>
              <a:ext cx="593792" cy="1369603"/>
              <a:chOff x="12040791" y="4343736"/>
              <a:chExt cx="539920" cy="1369603"/>
            </a:xfrm>
          </p:grpSpPr>
          <p:sp>
            <p:nvSpPr>
              <p:cNvPr id="36" name="TextBox 35">
                <a:extLst>
                  <a:ext uri="{FF2B5EF4-FFF2-40B4-BE49-F238E27FC236}">
                    <a16:creationId xmlns:a16="http://schemas.microsoft.com/office/drawing/2014/main" id="{D1C7581C-9E84-63E3-82B4-72B413163A50}"/>
                  </a:ext>
                </a:extLst>
              </p:cNvPr>
              <p:cNvSpPr txBox="1"/>
              <p:nvPr/>
            </p:nvSpPr>
            <p:spPr>
              <a:xfrm>
                <a:off x="12040791" y="4343736"/>
                <a:ext cx="539920" cy="1369603"/>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a:t>
                </a:r>
              </a:p>
            </p:txBody>
          </p:sp>
          <p:cxnSp>
            <p:nvCxnSpPr>
              <p:cNvPr id="37" name="Straight Connector 36">
                <a:extLst>
                  <a:ext uri="{FF2B5EF4-FFF2-40B4-BE49-F238E27FC236}">
                    <a16:creationId xmlns:a16="http://schemas.microsoft.com/office/drawing/2014/main" id="{DD419C0F-7A9F-C50A-78E1-B87CAE311DA5}"/>
                  </a:ext>
                </a:extLst>
              </p:cNvPr>
              <p:cNvCxnSpPr>
                <a:cxnSpLocks/>
              </p:cNvCxnSpPr>
              <p:nvPr/>
            </p:nvCxnSpPr>
            <p:spPr>
              <a:xfrm flipH="1">
                <a:off x="12049510" y="5006866"/>
                <a:ext cx="531201"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grpSp>
      <p:grpSp>
        <p:nvGrpSpPr>
          <p:cNvPr id="38" name="Group 37">
            <a:extLst>
              <a:ext uri="{FF2B5EF4-FFF2-40B4-BE49-F238E27FC236}">
                <a16:creationId xmlns:a16="http://schemas.microsoft.com/office/drawing/2014/main" id="{540104F9-24F9-02E7-9CF2-FD61F1534AF9}"/>
              </a:ext>
            </a:extLst>
          </p:cNvPr>
          <p:cNvGrpSpPr/>
          <p:nvPr/>
        </p:nvGrpSpPr>
        <p:grpSpPr>
          <a:xfrm>
            <a:off x="3647228" y="4999583"/>
            <a:ext cx="4294994" cy="1214992"/>
            <a:chOff x="6895850" y="6954508"/>
            <a:chExt cx="5909948" cy="1822486"/>
          </a:xfrm>
        </p:grpSpPr>
        <p:grpSp>
          <p:nvGrpSpPr>
            <p:cNvPr id="39" name="Group 38">
              <a:extLst>
                <a:ext uri="{FF2B5EF4-FFF2-40B4-BE49-F238E27FC236}">
                  <a16:creationId xmlns:a16="http://schemas.microsoft.com/office/drawing/2014/main" id="{23D84833-F0FA-51DB-0C9A-BDEA189D7190}"/>
                </a:ext>
              </a:extLst>
            </p:cNvPr>
            <p:cNvGrpSpPr/>
            <p:nvPr/>
          </p:nvGrpSpPr>
          <p:grpSpPr>
            <a:xfrm>
              <a:off x="6895850" y="6963105"/>
              <a:ext cx="832390" cy="1369604"/>
              <a:chOff x="12027027" y="4307836"/>
              <a:chExt cx="539579" cy="1369604"/>
            </a:xfrm>
          </p:grpSpPr>
          <p:sp>
            <p:nvSpPr>
              <p:cNvPr id="49" name="TextBox 48">
                <a:extLst>
                  <a:ext uri="{FF2B5EF4-FFF2-40B4-BE49-F238E27FC236}">
                    <a16:creationId xmlns:a16="http://schemas.microsoft.com/office/drawing/2014/main" id="{6D6D4269-5B2C-22E0-4DBA-F5F2F69BF95E}"/>
                  </a:ext>
                </a:extLst>
              </p:cNvPr>
              <p:cNvSpPr txBox="1"/>
              <p:nvPr/>
            </p:nvSpPr>
            <p:spPr>
              <a:xfrm>
                <a:off x="12027027" y="4307836"/>
                <a:ext cx="539579" cy="1369604"/>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5</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8</a:t>
                </a:r>
              </a:p>
            </p:txBody>
          </p:sp>
          <p:cxnSp>
            <p:nvCxnSpPr>
              <p:cNvPr id="50" name="Straight Connector 49">
                <a:extLst>
                  <a:ext uri="{FF2B5EF4-FFF2-40B4-BE49-F238E27FC236}">
                    <a16:creationId xmlns:a16="http://schemas.microsoft.com/office/drawing/2014/main" id="{9AAB2162-A7B0-474B-60D4-9E546ADC4147}"/>
                  </a:ext>
                </a:extLst>
              </p:cNvPr>
              <p:cNvCxnSpPr>
                <a:cxnSpLocks/>
              </p:cNvCxnSpPr>
              <p:nvPr/>
            </p:nvCxnSpPr>
            <p:spPr>
              <a:xfrm flipH="1">
                <a:off x="12114192" y="5000150"/>
                <a:ext cx="399098"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40" name="TextBox 39">
              <a:extLst>
                <a:ext uri="{FF2B5EF4-FFF2-40B4-BE49-F238E27FC236}">
                  <a16:creationId xmlns:a16="http://schemas.microsoft.com/office/drawing/2014/main" id="{BC89342D-0C67-6F64-E923-04130FB9B8A5}"/>
                </a:ext>
              </a:extLst>
            </p:cNvPr>
            <p:cNvSpPr txBox="1"/>
            <p:nvPr/>
          </p:nvSpPr>
          <p:spPr>
            <a:xfrm>
              <a:off x="7854217" y="7244990"/>
              <a:ext cx="398531" cy="715580"/>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sp>
          <p:nvSpPr>
            <p:cNvPr id="41" name="TextBox 40">
              <a:extLst>
                <a:ext uri="{FF2B5EF4-FFF2-40B4-BE49-F238E27FC236}">
                  <a16:creationId xmlns:a16="http://schemas.microsoft.com/office/drawing/2014/main" id="{0397A2E0-0B89-E9FC-A3A5-21E90CB76513}"/>
                </a:ext>
              </a:extLst>
            </p:cNvPr>
            <p:cNvSpPr txBox="1"/>
            <p:nvPr/>
          </p:nvSpPr>
          <p:spPr>
            <a:xfrm>
              <a:off x="9211051" y="7231924"/>
              <a:ext cx="357413" cy="715580"/>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nvGrpSpPr>
            <p:cNvPr id="42" name="Group 41">
              <a:extLst>
                <a:ext uri="{FF2B5EF4-FFF2-40B4-BE49-F238E27FC236}">
                  <a16:creationId xmlns:a16="http://schemas.microsoft.com/office/drawing/2014/main" id="{F018D950-8656-842C-E235-83C338D28791}"/>
                </a:ext>
              </a:extLst>
            </p:cNvPr>
            <p:cNvGrpSpPr/>
            <p:nvPr/>
          </p:nvGrpSpPr>
          <p:grpSpPr>
            <a:xfrm>
              <a:off x="9686324" y="6954508"/>
              <a:ext cx="593793" cy="1369604"/>
              <a:chOff x="12065950" y="4290645"/>
              <a:chExt cx="539921" cy="1369604"/>
            </a:xfrm>
          </p:grpSpPr>
          <p:sp>
            <p:nvSpPr>
              <p:cNvPr id="47" name="TextBox 46">
                <a:extLst>
                  <a:ext uri="{FF2B5EF4-FFF2-40B4-BE49-F238E27FC236}">
                    <a16:creationId xmlns:a16="http://schemas.microsoft.com/office/drawing/2014/main" id="{9B6B62CE-57BB-1D72-E49C-C92DF380AABC}"/>
                  </a:ext>
                </a:extLst>
              </p:cNvPr>
              <p:cNvSpPr txBox="1"/>
              <p:nvPr/>
            </p:nvSpPr>
            <p:spPr>
              <a:xfrm>
                <a:off x="12065950" y="4290645"/>
                <a:ext cx="539921" cy="1369604"/>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a:t>
                </a:r>
              </a:p>
            </p:txBody>
          </p:sp>
          <p:cxnSp>
            <p:nvCxnSpPr>
              <p:cNvPr id="48" name="Straight Connector 47">
                <a:extLst>
                  <a:ext uri="{FF2B5EF4-FFF2-40B4-BE49-F238E27FC236}">
                    <a16:creationId xmlns:a16="http://schemas.microsoft.com/office/drawing/2014/main" id="{DAD05556-60C2-4E72-1F8F-31680E93F435}"/>
                  </a:ext>
                </a:extLst>
              </p:cNvPr>
              <p:cNvCxnSpPr>
                <a:cxnSpLocks/>
              </p:cNvCxnSpPr>
              <p:nvPr/>
            </p:nvCxnSpPr>
            <p:spPr>
              <a:xfrm flipH="1">
                <a:off x="12105784" y="5000150"/>
                <a:ext cx="482908"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43" name="TextBox 42">
              <a:extLst>
                <a:ext uri="{FF2B5EF4-FFF2-40B4-BE49-F238E27FC236}">
                  <a16:creationId xmlns:a16="http://schemas.microsoft.com/office/drawing/2014/main" id="{86DC8287-AF17-6C09-69EB-04420F0F45B3}"/>
                </a:ext>
              </a:extLst>
            </p:cNvPr>
            <p:cNvSpPr txBox="1"/>
            <p:nvPr/>
          </p:nvSpPr>
          <p:spPr>
            <a:xfrm>
              <a:off x="10189874" y="7029786"/>
              <a:ext cx="2615924" cy="1747208"/>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667"/>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diện</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tích</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a:t>
              </a:r>
              <a:endParaRPr kumimoji="0" lang="en-VN"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C3AFCECD-F96E-35F8-99D2-E8C6ACB2333E}"/>
                </a:ext>
              </a:extLst>
            </p:cNvPr>
            <p:cNvGrpSpPr/>
            <p:nvPr/>
          </p:nvGrpSpPr>
          <p:grpSpPr>
            <a:xfrm>
              <a:off x="8290539" y="6963107"/>
              <a:ext cx="832391" cy="1369604"/>
              <a:chOff x="12027637" y="4307838"/>
              <a:chExt cx="539579" cy="1369604"/>
            </a:xfrm>
          </p:grpSpPr>
          <p:sp>
            <p:nvSpPr>
              <p:cNvPr id="45" name="TextBox 44">
                <a:extLst>
                  <a:ext uri="{FF2B5EF4-FFF2-40B4-BE49-F238E27FC236}">
                    <a16:creationId xmlns:a16="http://schemas.microsoft.com/office/drawing/2014/main" id="{23EB50D2-9C90-37ED-46C4-AE19B59EA093}"/>
                  </a:ext>
                </a:extLst>
              </p:cNvPr>
              <p:cNvSpPr txBox="1"/>
              <p:nvPr/>
            </p:nvSpPr>
            <p:spPr>
              <a:xfrm>
                <a:off x="12027637" y="4307838"/>
                <a:ext cx="539579" cy="1369604"/>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8</a:t>
                </a:r>
              </a:p>
            </p:txBody>
          </p:sp>
          <p:cxnSp>
            <p:nvCxnSpPr>
              <p:cNvPr id="46" name="Straight Connector 45">
                <a:extLst>
                  <a:ext uri="{FF2B5EF4-FFF2-40B4-BE49-F238E27FC236}">
                    <a16:creationId xmlns:a16="http://schemas.microsoft.com/office/drawing/2014/main" id="{E5B15AEF-E1A0-4A82-BF58-12E249F5365F}"/>
                  </a:ext>
                </a:extLst>
              </p:cNvPr>
              <p:cNvCxnSpPr>
                <a:cxnSpLocks/>
              </p:cNvCxnSpPr>
              <p:nvPr/>
            </p:nvCxnSpPr>
            <p:spPr>
              <a:xfrm flipH="1">
                <a:off x="12106425" y="5000150"/>
                <a:ext cx="399098"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grpSp>
      <p:sp>
        <p:nvSpPr>
          <p:cNvPr id="51" name="TextBox 50">
            <a:extLst>
              <a:ext uri="{FF2B5EF4-FFF2-40B4-BE49-F238E27FC236}">
                <a16:creationId xmlns:a16="http://schemas.microsoft.com/office/drawing/2014/main" id="{1CFEDA45-E946-8C8D-7C70-30A5331188E7}"/>
              </a:ext>
            </a:extLst>
          </p:cNvPr>
          <p:cNvSpPr txBox="1"/>
          <p:nvPr/>
        </p:nvSpPr>
        <p:spPr>
          <a:xfrm>
            <a:off x="1065412" y="4303187"/>
            <a:ext cx="10592397" cy="587725"/>
          </a:xfrm>
          <a:prstGeom prst="rect">
            <a:avLst/>
          </a:prstGeom>
          <a:noFill/>
        </p:spPr>
        <p:txBody>
          <a:bodyPr wrap="square">
            <a:spAutoFit/>
          </a:bodyPr>
          <a:lstStyle/>
          <a:p>
            <a:pPr algn="ctr" defTabSz="609630">
              <a:lnSpc>
                <a:spcPct val="150000"/>
              </a:lnSpc>
              <a:spcAft>
                <a:spcPts val="667"/>
              </a:spcAft>
            </a:pP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Diện</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tích</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trồng</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cây</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xanh</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bằng</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số</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phần</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diện</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tích</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của</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công</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viên</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là</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a:t>
            </a:r>
            <a:endParaRPr lang="en-VN" sz="25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2761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D9BCEA-32A0-E90D-C6A5-5BA72E54E4DD}"/>
              </a:ext>
            </a:extLst>
          </p:cNvPr>
          <p:cNvSpPr/>
          <p:nvPr/>
        </p:nvSpPr>
        <p:spPr>
          <a:xfrm>
            <a:off x="4224333" y="944207"/>
            <a:ext cx="3743333" cy="654731"/>
          </a:xfrm>
          <a:prstGeom prst="rect">
            <a:avLst/>
          </a:prstGeom>
        </p:spPr>
        <p:txBody>
          <a:bodyPr wrap="none">
            <a:spAutoFit/>
          </a:bodyPr>
          <a:lstStyle/>
          <a:p>
            <a:pPr algn="ctr" defTabSz="609630">
              <a:lnSpc>
                <a:spcPct val="150000"/>
              </a:lnSpc>
              <a:buFont typeface="Arial"/>
              <a:buNone/>
              <a:defRPr/>
            </a:pPr>
            <a:r>
              <a:rPr lang="en-US" sz="2800" b="1" kern="0" dirty="0">
                <a:solidFill>
                  <a:srgbClr val="262624"/>
                </a:solidFill>
                <a:latin typeface="UTM Avo" panose="02040603050506020204" pitchFamily="18"/>
                <a:cs typeface="Arial"/>
                <a:sym typeface="Arial"/>
              </a:rPr>
              <a:t>CỦNG CỐ, DẶN DÒ</a:t>
            </a:r>
          </a:p>
        </p:txBody>
      </p:sp>
      <p:sp>
        <p:nvSpPr>
          <p:cNvPr id="6" name="Rounded Rectangle 5">
            <a:extLst>
              <a:ext uri="{FF2B5EF4-FFF2-40B4-BE49-F238E27FC236}">
                <a16:creationId xmlns:a16="http://schemas.microsoft.com/office/drawing/2014/main" id="{840CFD3F-CD66-ADE8-0DC1-7E5128DCEDB9}"/>
              </a:ext>
            </a:extLst>
          </p:cNvPr>
          <p:cNvSpPr/>
          <p:nvPr/>
        </p:nvSpPr>
        <p:spPr>
          <a:xfrm>
            <a:off x="2913528" y="1913964"/>
            <a:ext cx="6364941" cy="1725707"/>
          </a:xfrm>
          <a:custGeom>
            <a:avLst/>
            <a:gdLst>
              <a:gd name="connsiteX0" fmla="*/ 0 w 6364941"/>
              <a:gd name="connsiteY0" fmla="*/ 287624 h 1725707"/>
              <a:gd name="connsiteX1" fmla="*/ 287624 w 6364941"/>
              <a:gd name="connsiteY1" fmla="*/ 0 h 1725707"/>
              <a:gd name="connsiteX2" fmla="*/ 6077317 w 6364941"/>
              <a:gd name="connsiteY2" fmla="*/ 0 h 1725707"/>
              <a:gd name="connsiteX3" fmla="*/ 6364941 w 6364941"/>
              <a:gd name="connsiteY3" fmla="*/ 287624 h 1725707"/>
              <a:gd name="connsiteX4" fmla="*/ 6364941 w 6364941"/>
              <a:gd name="connsiteY4" fmla="*/ 1438083 h 1725707"/>
              <a:gd name="connsiteX5" fmla="*/ 6077317 w 6364941"/>
              <a:gd name="connsiteY5" fmla="*/ 1725707 h 1725707"/>
              <a:gd name="connsiteX6" fmla="*/ 287624 w 6364941"/>
              <a:gd name="connsiteY6" fmla="*/ 1725707 h 1725707"/>
              <a:gd name="connsiteX7" fmla="*/ 0 w 6364941"/>
              <a:gd name="connsiteY7" fmla="*/ 1438083 h 1725707"/>
              <a:gd name="connsiteX8" fmla="*/ 0 w 6364941"/>
              <a:gd name="connsiteY8" fmla="*/ 287624 h 17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941" h="1725707" extrusionOk="0">
                <a:moveTo>
                  <a:pt x="0" y="287624"/>
                </a:moveTo>
                <a:cubicBezTo>
                  <a:pt x="-20921" y="115870"/>
                  <a:pt x="101719" y="10154"/>
                  <a:pt x="287624" y="0"/>
                </a:cubicBezTo>
                <a:cubicBezTo>
                  <a:pt x="2164292" y="132882"/>
                  <a:pt x="3502341" y="-84951"/>
                  <a:pt x="6077317" y="0"/>
                </a:cubicBezTo>
                <a:cubicBezTo>
                  <a:pt x="6214033" y="21615"/>
                  <a:pt x="6359907" y="156601"/>
                  <a:pt x="6364941" y="287624"/>
                </a:cubicBezTo>
                <a:cubicBezTo>
                  <a:pt x="6339883" y="769904"/>
                  <a:pt x="6422444" y="1169164"/>
                  <a:pt x="6364941" y="1438083"/>
                </a:cubicBezTo>
                <a:cubicBezTo>
                  <a:pt x="6386660" y="1599510"/>
                  <a:pt x="6239250" y="1719363"/>
                  <a:pt x="6077317" y="1725707"/>
                </a:cubicBezTo>
                <a:cubicBezTo>
                  <a:pt x="5124229" y="1813346"/>
                  <a:pt x="1705160" y="1653028"/>
                  <a:pt x="287624" y="1725707"/>
                </a:cubicBezTo>
                <a:cubicBezTo>
                  <a:pt x="128295" y="1721136"/>
                  <a:pt x="-2483" y="1600384"/>
                  <a:pt x="0" y="1438083"/>
                </a:cubicBezTo>
                <a:cubicBezTo>
                  <a:pt x="-102789" y="1275073"/>
                  <a:pt x="-31003" y="820070"/>
                  <a:pt x="0" y="287624"/>
                </a:cubicBezTo>
                <a:close/>
              </a:path>
            </a:pathLst>
          </a:custGeom>
          <a:noFill/>
          <a:ln w="38100">
            <a:solidFill>
              <a:schemeClr val="accent2">
                <a:lumMod val="60000"/>
                <a:lumOff val="40000"/>
              </a:schemeClr>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rPr>
              <a:t>Qua bài học hôm nay em học được những gì?</a:t>
            </a:r>
            <a:endParaRPr lang="en-VN" sz="2400" dirty="0">
              <a:solidFill>
                <a:schemeClr val="tx1"/>
              </a:solidFill>
              <a:latin typeface="UTM Avo" panose="02040603050506020204" pitchFamily="18"/>
            </a:endParaRPr>
          </a:p>
        </p:txBody>
      </p:sp>
      <p:sp>
        <p:nvSpPr>
          <p:cNvPr id="7" name="Rounded Rectangle 6">
            <a:extLst>
              <a:ext uri="{FF2B5EF4-FFF2-40B4-BE49-F238E27FC236}">
                <a16:creationId xmlns:a16="http://schemas.microsoft.com/office/drawing/2014/main" id="{9D5F71E4-B1A2-5FA8-2373-0053303DA167}"/>
              </a:ext>
            </a:extLst>
          </p:cNvPr>
          <p:cNvSpPr/>
          <p:nvPr/>
        </p:nvSpPr>
        <p:spPr>
          <a:xfrm>
            <a:off x="2913527" y="3954697"/>
            <a:ext cx="6364941" cy="1959096"/>
          </a:xfrm>
          <a:custGeom>
            <a:avLst/>
            <a:gdLst>
              <a:gd name="connsiteX0" fmla="*/ 0 w 6364941"/>
              <a:gd name="connsiteY0" fmla="*/ 326523 h 1959096"/>
              <a:gd name="connsiteX1" fmla="*/ 326523 w 6364941"/>
              <a:gd name="connsiteY1" fmla="*/ 0 h 1959096"/>
              <a:gd name="connsiteX2" fmla="*/ 6038418 w 6364941"/>
              <a:gd name="connsiteY2" fmla="*/ 0 h 1959096"/>
              <a:gd name="connsiteX3" fmla="*/ 6364941 w 6364941"/>
              <a:gd name="connsiteY3" fmla="*/ 326523 h 1959096"/>
              <a:gd name="connsiteX4" fmla="*/ 6364941 w 6364941"/>
              <a:gd name="connsiteY4" fmla="*/ 1632573 h 1959096"/>
              <a:gd name="connsiteX5" fmla="*/ 6038418 w 6364941"/>
              <a:gd name="connsiteY5" fmla="*/ 1959096 h 1959096"/>
              <a:gd name="connsiteX6" fmla="*/ 326523 w 6364941"/>
              <a:gd name="connsiteY6" fmla="*/ 1959096 h 1959096"/>
              <a:gd name="connsiteX7" fmla="*/ 0 w 6364941"/>
              <a:gd name="connsiteY7" fmla="*/ 1632573 h 1959096"/>
              <a:gd name="connsiteX8" fmla="*/ 0 w 6364941"/>
              <a:gd name="connsiteY8" fmla="*/ 326523 h 195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941" h="1959096" extrusionOk="0">
                <a:moveTo>
                  <a:pt x="0" y="326523"/>
                </a:moveTo>
                <a:cubicBezTo>
                  <a:pt x="-20788" y="133366"/>
                  <a:pt x="123284" y="8597"/>
                  <a:pt x="326523" y="0"/>
                </a:cubicBezTo>
                <a:cubicBezTo>
                  <a:pt x="1457467" y="132882"/>
                  <a:pt x="5383414" y="-84951"/>
                  <a:pt x="6038418" y="0"/>
                </a:cubicBezTo>
                <a:cubicBezTo>
                  <a:pt x="6200920" y="17414"/>
                  <a:pt x="6362737" y="158372"/>
                  <a:pt x="6364941" y="326523"/>
                </a:cubicBezTo>
                <a:cubicBezTo>
                  <a:pt x="6371678" y="527221"/>
                  <a:pt x="6331582" y="1447306"/>
                  <a:pt x="6364941" y="1632573"/>
                </a:cubicBezTo>
                <a:cubicBezTo>
                  <a:pt x="6396951" y="1816704"/>
                  <a:pt x="6221902" y="1952613"/>
                  <a:pt x="6038418" y="1959096"/>
                </a:cubicBezTo>
                <a:cubicBezTo>
                  <a:pt x="4510991" y="2046735"/>
                  <a:pt x="1734324" y="1886417"/>
                  <a:pt x="326523" y="1959096"/>
                </a:cubicBezTo>
                <a:cubicBezTo>
                  <a:pt x="143505" y="1933498"/>
                  <a:pt x="-10237" y="1827133"/>
                  <a:pt x="0" y="1632573"/>
                </a:cubicBezTo>
                <a:cubicBezTo>
                  <a:pt x="83471" y="996830"/>
                  <a:pt x="70281" y="887206"/>
                  <a:pt x="0" y="326523"/>
                </a:cubicBezTo>
                <a:close/>
              </a:path>
            </a:pathLst>
          </a:custGeom>
          <a:noFill/>
          <a:ln w="38100">
            <a:solidFill>
              <a:schemeClr val="accent2">
                <a:lumMod val="60000"/>
                <a:lumOff val="40000"/>
              </a:schemeClr>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rPr>
              <a:t>Muốn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cộng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và</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trừ</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hai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phân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số</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cùng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mẫu</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số</a:t>
            </a:r>
            <a:r>
              <a:rPr lang="en-US" sz="2400" dirty="0">
                <a:solidFill>
                  <a:schemeClr val="tx1"/>
                </a:solidFill>
                <a:latin typeface="UTM Avo" panose="02040603050506020204" pitchFamily="18"/>
              </a:rPr>
              <a:t> ta </a:t>
            </a:r>
            <a:r>
              <a:rPr lang="en-US" sz="2400" dirty="0" err="1">
                <a:solidFill>
                  <a:schemeClr val="tx1"/>
                </a:solidFill>
                <a:latin typeface="UTM Avo" panose="02040603050506020204" pitchFamily="18"/>
              </a:rPr>
              <a:t>làm</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thế</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nào</a:t>
            </a:r>
            <a:r>
              <a:rPr lang="en-US" sz="2400" dirty="0">
                <a:solidFill>
                  <a:schemeClr val="tx1"/>
                </a:solidFill>
                <a:latin typeface="UTM Avo" panose="02040603050506020204" pitchFamily="18"/>
              </a:rPr>
              <a:t>?</a:t>
            </a:r>
          </a:p>
        </p:txBody>
      </p:sp>
    </p:spTree>
    <p:extLst>
      <p:ext uri="{BB962C8B-B14F-4D97-AF65-F5344CB8AC3E}">
        <p14:creationId xmlns:p14="http://schemas.microsoft.com/office/powerpoint/2010/main" val="202056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F6A07BD-89C4-13E6-9654-65CBC331C607}"/>
              </a:ext>
            </a:extLst>
          </p:cNvPr>
          <p:cNvGrpSpPr/>
          <p:nvPr/>
        </p:nvGrpSpPr>
        <p:grpSpPr>
          <a:xfrm>
            <a:off x="4727728" y="3010718"/>
            <a:ext cx="2736543" cy="1674349"/>
            <a:chOff x="309542" y="967667"/>
            <a:chExt cx="2878585" cy="1674349"/>
          </a:xfrm>
        </p:grpSpPr>
        <p:pic>
          <p:nvPicPr>
            <p:cNvPr id="6" name="Picture 5">
              <a:hlinkClick r:id="rId3"/>
              <a:extLst>
                <a:ext uri="{FF2B5EF4-FFF2-40B4-BE49-F238E27FC236}">
                  <a16:creationId xmlns:a16="http://schemas.microsoft.com/office/drawing/2014/main" id="{704C1058-4885-DC11-C850-50416D6CA1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7" name="TextBox 6">
              <a:extLst>
                <a:ext uri="{FF2B5EF4-FFF2-40B4-BE49-F238E27FC236}">
                  <a16:creationId xmlns:a16="http://schemas.microsoft.com/office/drawing/2014/main" id="{47FAEADD-9A7E-AEAE-ACB7-7CDBC344682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696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61F9F2-69FE-EF9B-E997-F04DB716B8E5}"/>
              </a:ext>
            </a:extLst>
          </p:cNvPr>
          <p:cNvGrpSpPr/>
          <p:nvPr/>
        </p:nvGrpSpPr>
        <p:grpSpPr>
          <a:xfrm>
            <a:off x="1042085" y="2406981"/>
            <a:ext cx="2861263" cy="3101977"/>
            <a:chOff x="1561935" y="3610471"/>
            <a:chExt cx="4291895" cy="4652965"/>
          </a:xfrm>
        </p:grpSpPr>
        <p:sp>
          <p:nvSpPr>
            <p:cNvPr id="3" name="Freeform 5">
              <a:extLst>
                <a:ext uri="{FF2B5EF4-FFF2-40B4-BE49-F238E27FC236}">
                  <a16:creationId xmlns:a16="http://schemas.microsoft.com/office/drawing/2014/main" id="{EF8E0895-FAA4-B365-B4BA-096F31CDDB31}"/>
                </a:ext>
              </a:extLst>
            </p:cNvPr>
            <p:cNvSpPr/>
            <p:nvPr/>
          </p:nvSpPr>
          <p:spPr>
            <a:xfrm>
              <a:off x="1561935" y="3610471"/>
              <a:ext cx="4291895" cy="4652965"/>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solidFill>
              <a:schemeClr val="accent2">
                <a:lumMod val="60000"/>
                <a:lumOff val="40000"/>
              </a:schemeClr>
            </a:solidFill>
            <a:ln w="12700">
              <a:solidFill>
                <a:srgbClr val="000000"/>
              </a:solidFill>
            </a:ln>
          </p:spPr>
        </p:sp>
        <p:sp>
          <p:nvSpPr>
            <p:cNvPr id="4" name="TextBox 9">
              <a:extLst>
                <a:ext uri="{FF2B5EF4-FFF2-40B4-BE49-F238E27FC236}">
                  <a16:creationId xmlns:a16="http://schemas.microsoft.com/office/drawing/2014/main" id="{2FB90601-9C24-3A85-B9F4-877F72C9C4CD}"/>
                </a:ext>
              </a:extLst>
            </p:cNvPr>
            <p:cNvSpPr txBox="1"/>
            <p:nvPr/>
          </p:nvSpPr>
          <p:spPr>
            <a:xfrm>
              <a:off x="2275196" y="4620197"/>
              <a:ext cx="2855802" cy="2771239"/>
            </a:xfrm>
            <a:prstGeom prst="rect">
              <a:avLst/>
            </a:prstGeom>
          </p:spPr>
          <p:txBody>
            <a:bodyPr wrap="square" lIns="0" tIns="0" rIns="0" bIns="0" rtlCol="0" anchor="t">
              <a:spAutoFit/>
            </a:bodyPr>
            <a:lstStyle/>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Ôn</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tập</a:t>
              </a:r>
              <a:r>
                <a:rPr lang="en-US" sz="2800" dirty="0">
                  <a:solidFill>
                    <a:prstClr val="black"/>
                  </a:solidFill>
                  <a:latin typeface="UTM Avo" panose="02040603050506020204" pitchFamily="18"/>
                  <a:cs typeface="Arial" panose="020B0604020202020204" pitchFamily="34" charset="0"/>
                </a:rPr>
                <a:t> </a:t>
              </a:r>
            </a:p>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kiến</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thức</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đã</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học</a:t>
              </a:r>
              <a:r>
                <a:rPr lang="en-US" sz="2800" dirty="0">
                  <a:solidFill>
                    <a:prstClr val="black"/>
                  </a:solidFill>
                  <a:latin typeface="UTM Avo" panose="02040603050506020204" pitchFamily="18"/>
                  <a:cs typeface="Arial" panose="020B0604020202020204" pitchFamily="34" charset="0"/>
                </a:rPr>
                <a:t> </a:t>
              </a:r>
            </a:p>
          </p:txBody>
        </p:sp>
      </p:grpSp>
      <p:grpSp>
        <p:nvGrpSpPr>
          <p:cNvPr id="5" name="Group 4">
            <a:extLst>
              <a:ext uri="{FF2B5EF4-FFF2-40B4-BE49-F238E27FC236}">
                <a16:creationId xmlns:a16="http://schemas.microsoft.com/office/drawing/2014/main" id="{CE7027A6-A254-1F65-5B61-CF011BEDE26D}"/>
              </a:ext>
            </a:extLst>
          </p:cNvPr>
          <p:cNvGrpSpPr/>
          <p:nvPr/>
        </p:nvGrpSpPr>
        <p:grpSpPr>
          <a:xfrm>
            <a:off x="4314219" y="2402806"/>
            <a:ext cx="2861263" cy="3101977"/>
            <a:chOff x="6470136" y="3604209"/>
            <a:chExt cx="4291895" cy="4652965"/>
          </a:xfrm>
        </p:grpSpPr>
        <p:sp>
          <p:nvSpPr>
            <p:cNvPr id="6" name="Freeform 3">
              <a:extLst>
                <a:ext uri="{FF2B5EF4-FFF2-40B4-BE49-F238E27FC236}">
                  <a16:creationId xmlns:a16="http://schemas.microsoft.com/office/drawing/2014/main" id="{6FBCCBE4-AB77-95E1-7072-2553EAD6843C}"/>
                </a:ext>
              </a:extLst>
            </p:cNvPr>
            <p:cNvSpPr/>
            <p:nvPr/>
          </p:nvSpPr>
          <p:spPr>
            <a:xfrm>
              <a:off x="6470136" y="3604209"/>
              <a:ext cx="4291895" cy="4652965"/>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solidFill>
              <a:schemeClr val="accent2">
                <a:lumMod val="60000"/>
                <a:lumOff val="40000"/>
              </a:schemeClr>
            </a:solidFill>
            <a:ln w="12700">
              <a:solidFill>
                <a:srgbClr val="000000"/>
              </a:solidFill>
            </a:ln>
          </p:spPr>
        </p:sp>
        <p:sp>
          <p:nvSpPr>
            <p:cNvPr id="7" name="TextBox 9">
              <a:extLst>
                <a:ext uri="{FF2B5EF4-FFF2-40B4-BE49-F238E27FC236}">
                  <a16:creationId xmlns:a16="http://schemas.microsoft.com/office/drawing/2014/main" id="{2745968C-1F92-79A8-BF36-09BD802188F9}"/>
                </a:ext>
              </a:extLst>
            </p:cNvPr>
            <p:cNvSpPr txBox="1"/>
            <p:nvPr/>
          </p:nvSpPr>
          <p:spPr>
            <a:xfrm>
              <a:off x="7046217" y="4620196"/>
              <a:ext cx="3313470" cy="2771239"/>
            </a:xfrm>
            <a:prstGeom prst="rect">
              <a:avLst/>
            </a:prstGeom>
          </p:spPr>
          <p:txBody>
            <a:bodyPr wrap="square" lIns="0" tIns="0" rIns="0" bIns="0" rtlCol="0" anchor="t">
              <a:spAutoFit/>
            </a:bodyPr>
            <a:lstStyle/>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Hoàn</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thành</a:t>
              </a:r>
              <a:r>
                <a:rPr lang="en-US" sz="2800" dirty="0">
                  <a:solidFill>
                    <a:prstClr val="black"/>
                  </a:solidFill>
                  <a:latin typeface="UTM Avo" panose="02040603050506020204" pitchFamily="18"/>
                  <a:cs typeface="Arial" panose="020B0604020202020204" pitchFamily="34" charset="0"/>
                </a:rPr>
                <a:t> </a:t>
              </a:r>
            </a:p>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bài</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tập</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trong</a:t>
              </a:r>
              <a:r>
                <a:rPr lang="en-US" sz="2800" dirty="0">
                  <a:solidFill>
                    <a:prstClr val="black"/>
                  </a:solidFill>
                  <a:latin typeface="UTM Avo" panose="02040603050506020204" pitchFamily="18"/>
                  <a:cs typeface="Arial" panose="020B0604020202020204" pitchFamily="34" charset="0"/>
                </a:rPr>
                <a:t> VBT</a:t>
              </a:r>
            </a:p>
          </p:txBody>
        </p:sp>
      </p:grpSp>
      <p:grpSp>
        <p:nvGrpSpPr>
          <p:cNvPr id="8" name="Group 7">
            <a:extLst>
              <a:ext uri="{FF2B5EF4-FFF2-40B4-BE49-F238E27FC236}">
                <a16:creationId xmlns:a16="http://schemas.microsoft.com/office/drawing/2014/main" id="{03809E95-E10F-BA22-3C46-8051A8C9514C}"/>
              </a:ext>
            </a:extLst>
          </p:cNvPr>
          <p:cNvGrpSpPr/>
          <p:nvPr/>
        </p:nvGrpSpPr>
        <p:grpSpPr>
          <a:xfrm>
            <a:off x="7609615" y="2402807"/>
            <a:ext cx="3589055" cy="3101977"/>
            <a:chOff x="11413231" y="3604210"/>
            <a:chExt cx="5383582" cy="4652965"/>
          </a:xfrm>
        </p:grpSpPr>
        <p:sp>
          <p:nvSpPr>
            <p:cNvPr id="9" name="Freeform 7">
              <a:extLst>
                <a:ext uri="{FF2B5EF4-FFF2-40B4-BE49-F238E27FC236}">
                  <a16:creationId xmlns:a16="http://schemas.microsoft.com/office/drawing/2014/main" id="{B53AFD70-BDD3-1A3A-6D02-40191750739E}"/>
                </a:ext>
              </a:extLst>
            </p:cNvPr>
            <p:cNvSpPr/>
            <p:nvPr/>
          </p:nvSpPr>
          <p:spPr>
            <a:xfrm>
              <a:off x="11413231" y="3604210"/>
              <a:ext cx="5383582" cy="4652965"/>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solidFill>
              <a:schemeClr val="accent2">
                <a:lumMod val="60000"/>
                <a:lumOff val="40000"/>
              </a:schemeClr>
            </a:solidFill>
            <a:ln w="12700">
              <a:solidFill>
                <a:srgbClr val="000000"/>
              </a:solidFill>
            </a:ln>
          </p:spPr>
        </p:sp>
        <p:sp>
          <p:nvSpPr>
            <p:cNvPr id="10" name="TextBox 9">
              <a:extLst>
                <a:ext uri="{FF2B5EF4-FFF2-40B4-BE49-F238E27FC236}">
                  <a16:creationId xmlns:a16="http://schemas.microsoft.com/office/drawing/2014/main" id="{4ADE4309-0945-5CE5-DEB7-462BE12FAD7C}"/>
                </a:ext>
              </a:extLst>
            </p:cNvPr>
            <p:cNvSpPr txBox="1"/>
            <p:nvPr/>
          </p:nvSpPr>
          <p:spPr>
            <a:xfrm>
              <a:off x="11723450" y="4381450"/>
              <a:ext cx="4747099" cy="3750064"/>
            </a:xfrm>
            <a:prstGeom prst="rect">
              <a:avLst/>
            </a:prstGeom>
          </p:spPr>
          <p:txBody>
            <a:bodyPr wrap="square" lIns="0" tIns="0" rIns="0" bIns="0" rtlCol="0" anchor="t">
              <a:spAutoFit/>
            </a:bodyPr>
            <a:lstStyle/>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Đọc</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và</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chuẩn</a:t>
              </a:r>
              <a:r>
                <a:rPr lang="en-US" sz="2800" dirty="0">
                  <a:solidFill>
                    <a:prstClr val="black"/>
                  </a:solidFill>
                  <a:latin typeface="UTM Avo" panose="02040603050506020204" pitchFamily="18"/>
                  <a:cs typeface="Arial" panose="020B0604020202020204" pitchFamily="34" charset="0"/>
                </a:rPr>
                <a:t> </a:t>
              </a:r>
            </a:p>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bị</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trước</a:t>
              </a:r>
              <a:r>
                <a:rPr lang="en-US" sz="2800"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Bài</a:t>
              </a:r>
              <a:r>
                <a:rPr lang="en-US" sz="2800" b="1" dirty="0">
                  <a:solidFill>
                    <a:prstClr val="black"/>
                  </a:solidFill>
                  <a:latin typeface="UTM Avo" panose="02040603050506020204" pitchFamily="18"/>
                  <a:cs typeface="Arial" panose="020B0604020202020204" pitchFamily="34" charset="0"/>
                </a:rPr>
                <a:t> 76: </a:t>
              </a:r>
              <a:r>
                <a:rPr lang="en-US" sz="2800" b="1" dirty="0" err="1">
                  <a:solidFill>
                    <a:prstClr val="black"/>
                  </a:solidFill>
                  <a:latin typeface="UTM Avo" panose="02040603050506020204" pitchFamily="18"/>
                  <a:cs typeface="Arial" panose="020B0604020202020204" pitchFamily="34" charset="0"/>
                </a:rPr>
                <a:t>Cộng</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các</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phân</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số</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khác</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mẫu</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số</a:t>
              </a:r>
              <a:endParaRPr lang="en-US" sz="2800" dirty="0">
                <a:solidFill>
                  <a:prstClr val="black"/>
                </a:solidFill>
                <a:latin typeface="UTM Avo" panose="02040603050506020204" pitchFamily="18"/>
                <a:cs typeface="Arial" panose="020B0604020202020204" pitchFamily="34" charset="0"/>
              </a:endParaRPr>
            </a:p>
          </p:txBody>
        </p:sp>
      </p:grpSp>
      <p:sp>
        <p:nvSpPr>
          <p:cNvPr id="11" name="Freeform 8">
            <a:extLst>
              <a:ext uri="{FF2B5EF4-FFF2-40B4-BE49-F238E27FC236}">
                <a16:creationId xmlns:a16="http://schemas.microsoft.com/office/drawing/2014/main" id="{D9FBD869-F82A-0D2F-E52C-A2AB0C118853}"/>
              </a:ext>
            </a:extLst>
          </p:cNvPr>
          <p:cNvSpPr/>
          <p:nvPr/>
        </p:nvSpPr>
        <p:spPr>
          <a:xfrm>
            <a:off x="4168498" y="4927624"/>
            <a:ext cx="1059550" cy="976551"/>
          </a:xfrm>
          <a:custGeom>
            <a:avLst/>
            <a:gdLst/>
            <a:ahLst/>
            <a:cxnLst/>
            <a:rect l="l" t="t" r="r" b="b"/>
            <a:pathLst>
              <a:path w="1589325" h="1464827">
                <a:moveTo>
                  <a:pt x="0" y="0"/>
                </a:moveTo>
                <a:lnTo>
                  <a:pt x="1589324" y="0"/>
                </a:lnTo>
                <a:lnTo>
                  <a:pt x="1589324" y="1464828"/>
                </a:lnTo>
                <a:lnTo>
                  <a:pt x="0" y="1464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a:extLst>
              <a:ext uri="{FF2B5EF4-FFF2-40B4-BE49-F238E27FC236}">
                <a16:creationId xmlns:a16="http://schemas.microsoft.com/office/drawing/2014/main" id="{AD4B5A97-31AD-2582-59B9-734416B1BF6C}"/>
              </a:ext>
            </a:extLst>
          </p:cNvPr>
          <p:cNvSpPr/>
          <p:nvPr/>
        </p:nvSpPr>
        <p:spPr>
          <a:xfrm flipH="1">
            <a:off x="31643" y="4106678"/>
            <a:ext cx="2008122" cy="2743200"/>
          </a:xfrm>
          <a:custGeom>
            <a:avLst/>
            <a:gdLst/>
            <a:ahLst/>
            <a:cxnLst/>
            <a:rect l="l" t="t" r="r" b="b"/>
            <a:pathLst>
              <a:path w="2854643" h="4114800">
                <a:moveTo>
                  <a:pt x="0" y="0"/>
                </a:moveTo>
                <a:lnTo>
                  <a:pt x="2854642" y="0"/>
                </a:lnTo>
                <a:lnTo>
                  <a:pt x="28546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9">
            <a:extLst>
              <a:ext uri="{FF2B5EF4-FFF2-40B4-BE49-F238E27FC236}">
                <a16:creationId xmlns:a16="http://schemas.microsoft.com/office/drawing/2014/main" id="{F13A5A79-BDD9-20DD-418C-1BD972373DAB}"/>
              </a:ext>
            </a:extLst>
          </p:cNvPr>
          <p:cNvSpPr/>
          <p:nvPr/>
        </p:nvSpPr>
        <p:spPr>
          <a:xfrm>
            <a:off x="683006" y="2085999"/>
            <a:ext cx="1190686" cy="834968"/>
          </a:xfrm>
          <a:custGeom>
            <a:avLst/>
            <a:gdLst/>
            <a:ahLst/>
            <a:cxnLst/>
            <a:rect l="l" t="t" r="r" b="b"/>
            <a:pathLst>
              <a:path w="1349669" h="946455">
                <a:moveTo>
                  <a:pt x="0" y="0"/>
                </a:moveTo>
                <a:lnTo>
                  <a:pt x="1349669" y="0"/>
                </a:lnTo>
                <a:lnTo>
                  <a:pt x="1349669" y="946456"/>
                </a:lnTo>
                <a:lnTo>
                  <a:pt x="0" y="9464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0">
            <a:extLst>
              <a:ext uri="{FF2B5EF4-FFF2-40B4-BE49-F238E27FC236}">
                <a16:creationId xmlns:a16="http://schemas.microsoft.com/office/drawing/2014/main" id="{0AF8C1D7-54CA-32B9-7ABE-4FD179A50289}"/>
              </a:ext>
            </a:extLst>
          </p:cNvPr>
          <p:cNvSpPr/>
          <p:nvPr/>
        </p:nvSpPr>
        <p:spPr>
          <a:xfrm>
            <a:off x="9398795" y="1787085"/>
            <a:ext cx="942239" cy="994448"/>
          </a:xfrm>
          <a:custGeom>
            <a:avLst/>
            <a:gdLst/>
            <a:ahLst/>
            <a:cxnLst/>
            <a:rect l="l" t="t" r="r" b="b"/>
            <a:pathLst>
              <a:path w="1413359" h="1491672">
                <a:moveTo>
                  <a:pt x="0" y="0"/>
                </a:moveTo>
                <a:lnTo>
                  <a:pt x="1413359" y="0"/>
                </a:lnTo>
                <a:lnTo>
                  <a:pt x="1413359" y="1491672"/>
                </a:lnTo>
                <a:lnTo>
                  <a:pt x="0" y="14916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VN" sz="700" b="0" i="0" u="none" strike="noStrike" kern="0" cap="none" spc="0" normalizeH="0" baseline="0" noProof="0" dirty="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4778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6239DC95-0E39-51A2-CC25-4A5F05007ABF}"/>
              </a:ext>
            </a:extLst>
          </p:cNvPr>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5" name="Google Shape;86;p1">
            <a:extLst>
              <a:ext uri="{FF2B5EF4-FFF2-40B4-BE49-F238E27FC236}">
                <a16:creationId xmlns:a16="http://schemas.microsoft.com/office/drawing/2014/main" id="{312F9DBA-AF38-3E6F-0832-79D403067210}"/>
              </a:ext>
            </a:extLst>
          </p:cNvPr>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Để kết nối cộng đồng giáo viên và nhận thêm nhiều tài liệu giảng dạy,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mời quý thầy cô tham gia Group Facebook</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theo đường link: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6" name="Google Shape;87;p1">
            <a:extLst>
              <a:ext uri="{FF2B5EF4-FFF2-40B4-BE49-F238E27FC236}">
                <a16:creationId xmlns:a16="http://schemas.microsoft.com/office/drawing/2014/main" id="{2D63CBA8-A188-A5C4-8660-C1A7E085DC9F}"/>
              </a:ext>
            </a:extLst>
          </p:cNvPr>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7" name="Google Shape;88;p1">
            <a:hlinkClick r:id="rId3"/>
            <a:extLst>
              <a:ext uri="{FF2B5EF4-FFF2-40B4-BE49-F238E27FC236}">
                <a16:creationId xmlns:a16="http://schemas.microsoft.com/office/drawing/2014/main" id="{E57769F8-F552-C8DA-8E8A-DDC3EC6203E2}"/>
              </a:ext>
            </a:extLst>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Hoc10 –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Đồng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hành</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cùng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giáo</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viên</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tiểu</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học</a:t>
            </a:r>
            <a:endParaRPr kumimoji="0" sz="1800" b="0"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8" name="Google Shape;89;p1">
            <a:extLst>
              <a:ext uri="{FF2B5EF4-FFF2-40B4-BE49-F238E27FC236}">
                <a16:creationId xmlns:a16="http://schemas.microsoft.com/office/drawing/2014/main" id="{7EF84C48-1423-0E07-165D-E3FA4EEE6634}"/>
              </a:ext>
            </a:extLst>
          </p:cNvPr>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Hoặc truy cập qua QR code</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pic>
        <p:nvPicPr>
          <p:cNvPr id="9" name="Google Shape;90;p1" descr="Ngón Trỏ, ngón tay, Máy tính Biểu tượng Tay - tay png tải về - Miễn phí  trong suốt Tay png Tải về.">
            <a:extLst>
              <a:ext uri="{FF2B5EF4-FFF2-40B4-BE49-F238E27FC236}">
                <a16:creationId xmlns:a16="http://schemas.microsoft.com/office/drawing/2014/main" id="{48BDCDB7-7169-BE3D-D202-AFAF2BB1AA97}"/>
              </a:ext>
            </a:extLst>
          </p:cNvPr>
          <p:cNvPicPr preferRelativeResize="0"/>
          <p:nvPr/>
        </p:nvPicPr>
        <p:blipFill rotWithShape="1">
          <a:blip r:embed="rId4">
            <a:alphaModFix/>
          </a:blip>
          <a:srcRect/>
          <a:stretch/>
        </p:blipFill>
        <p:spPr>
          <a:xfrm rot="-5400000">
            <a:off x="5679086" y="2851979"/>
            <a:ext cx="1053311" cy="749021"/>
          </a:xfrm>
          <a:prstGeom prst="rect">
            <a:avLst/>
          </a:prstGeom>
          <a:noFill/>
          <a:ln>
            <a:noFill/>
          </a:ln>
        </p:spPr>
      </p:pic>
      <p:pic>
        <p:nvPicPr>
          <p:cNvPr id="10" name="Google Shape;91;p1">
            <a:extLst>
              <a:ext uri="{FF2B5EF4-FFF2-40B4-BE49-F238E27FC236}">
                <a16:creationId xmlns:a16="http://schemas.microsoft.com/office/drawing/2014/main" id="{90111135-4929-E613-5CA2-ABDE28095342}"/>
              </a:ext>
            </a:extLst>
          </p:cNvPr>
          <p:cNvPicPr preferRelativeResize="0"/>
          <p:nvPr/>
        </p:nvPicPr>
        <p:blipFill rotWithShape="1">
          <a:blip r:embed="rId5">
            <a:alphaModFix/>
          </a:blip>
          <a:srcRect/>
          <a:stretch/>
        </p:blipFill>
        <p:spPr>
          <a:xfrm>
            <a:off x="4905420" y="3722149"/>
            <a:ext cx="2684532" cy="2684532"/>
          </a:xfrm>
          <a:prstGeom prst="roundRect">
            <a:avLst>
              <a:gd name="adj" fmla="val 12957"/>
            </a:avLst>
          </a:prstGeom>
          <a:noFill/>
          <a:ln>
            <a:noFill/>
          </a:ln>
        </p:spPr>
      </p:pic>
    </p:spTree>
    <p:extLst>
      <p:ext uri="{BB962C8B-B14F-4D97-AF65-F5344CB8AC3E}">
        <p14:creationId xmlns:p14="http://schemas.microsoft.com/office/powerpoint/2010/main" val="217598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727728" y="3010718"/>
            <a:ext cx="2736543" cy="1674349"/>
            <a:chOff x="309542" y="967667"/>
            <a:chExt cx="2878585" cy="167434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D8F53"/>
        </a:solidFill>
        <a:effectLst/>
      </p:bgPr>
    </p:bg>
    <p:spTree>
      <p:nvGrpSpPr>
        <p:cNvPr id="1" name=""/>
        <p:cNvGrpSpPr/>
        <p:nvPr/>
      </p:nvGrpSpPr>
      <p:grpSpPr>
        <a:xfrm>
          <a:off x="0" y="0"/>
          <a:ext cx="0" cy="0"/>
          <a:chOff x="0" y="0"/>
          <a:chExt cx="0" cy="0"/>
        </a:xfrm>
      </p:grpSpPr>
      <p:sp>
        <p:nvSpPr>
          <p:cNvPr id="24" name="AutoShape 3">
            <a:extLst>
              <a:ext uri="{FF2B5EF4-FFF2-40B4-BE49-F238E27FC236}">
                <a16:creationId xmlns:a16="http://schemas.microsoft.com/office/drawing/2014/main" id="{C690D923-0E23-58D0-4823-0D7FE4732198}"/>
              </a:ext>
            </a:extLst>
          </p:cNvPr>
          <p:cNvSpPr/>
          <p:nvPr/>
        </p:nvSpPr>
        <p:spPr>
          <a:xfrm>
            <a:off x="370564" y="1794112"/>
            <a:ext cx="11450873" cy="4489203"/>
          </a:xfrm>
          <a:prstGeom prst="rect">
            <a:avLst/>
          </a:prstGeom>
          <a:solidFill>
            <a:srgbClr val="F4F1E8"/>
          </a:solidFill>
        </p:spPr>
      </p:sp>
      <p:pic>
        <p:nvPicPr>
          <p:cNvPr id="25" name="Picture 4">
            <a:extLst>
              <a:ext uri="{FF2B5EF4-FFF2-40B4-BE49-F238E27FC236}">
                <a16:creationId xmlns:a16="http://schemas.microsoft.com/office/drawing/2014/main" id="{ADC905BA-A7FD-FC2A-F948-DC50BF2E19FF}"/>
              </a:ext>
            </a:extLst>
          </p:cNvPr>
          <p:cNvPicPr>
            <a:picLocks noChangeAspect="1"/>
          </p:cNvPicPr>
          <p:nvPr/>
        </p:nvPicPr>
        <p:blipFill>
          <a:blip r:embed="rId3"/>
          <a:srcRect/>
          <a:stretch>
            <a:fillRect/>
          </a:stretch>
        </p:blipFill>
        <p:spPr>
          <a:xfrm>
            <a:off x="370564" y="574685"/>
            <a:ext cx="3077585" cy="2311400"/>
          </a:xfrm>
          <a:prstGeom prst="rect">
            <a:avLst/>
          </a:prstGeom>
        </p:spPr>
      </p:pic>
      <p:sp>
        <p:nvSpPr>
          <p:cNvPr id="26" name="TextBox 4">
            <a:extLst>
              <a:ext uri="{FF2B5EF4-FFF2-40B4-BE49-F238E27FC236}">
                <a16:creationId xmlns:a16="http://schemas.microsoft.com/office/drawing/2014/main" id="{AC1D66C3-0503-D3DA-ED3F-0BF3741CB0AD}"/>
              </a:ext>
            </a:extLst>
          </p:cNvPr>
          <p:cNvSpPr txBox="1"/>
          <p:nvPr/>
        </p:nvSpPr>
        <p:spPr>
          <a:xfrm>
            <a:off x="4521200" y="613011"/>
            <a:ext cx="3898782" cy="809261"/>
          </a:xfrm>
          <a:prstGeom prst="rect">
            <a:avLst/>
          </a:prstGeom>
        </p:spPr>
        <p:txBody>
          <a:bodyPr wrap="square" lIns="0" tIns="0" rIns="0" bIns="0" rtlCol="0" anchor="t">
            <a:spAutoFit/>
          </a:bodyPr>
          <a:lstStyle/>
          <a:p>
            <a:pPr algn="ctr" defTabSz="609630">
              <a:lnSpc>
                <a:spcPct val="150000"/>
              </a:lnSpc>
            </a:pPr>
            <a:r>
              <a:rPr lang="en-US" sz="4000" b="1" dirty="0">
                <a:solidFill>
                  <a:srgbClr val="000000"/>
                </a:solidFill>
                <a:latin typeface="UTM Avo" panose="02040603050506020204" pitchFamily="18"/>
                <a:cs typeface="Arial" panose="020B0604020202020204" pitchFamily="34" charset="0"/>
              </a:rPr>
              <a:t>KHỞI ĐỘNG</a:t>
            </a:r>
          </a:p>
        </p:txBody>
      </p:sp>
      <p:sp>
        <p:nvSpPr>
          <p:cNvPr id="27" name="TextBox 4">
            <a:extLst>
              <a:ext uri="{FF2B5EF4-FFF2-40B4-BE49-F238E27FC236}">
                <a16:creationId xmlns:a16="http://schemas.microsoft.com/office/drawing/2014/main" id="{77E7820F-2FDB-EB0E-E7A0-A8A43448B679}"/>
              </a:ext>
            </a:extLst>
          </p:cNvPr>
          <p:cNvSpPr txBox="1"/>
          <p:nvPr/>
        </p:nvSpPr>
        <p:spPr>
          <a:xfrm>
            <a:off x="2336800" y="1992725"/>
            <a:ext cx="7518400" cy="1212833"/>
          </a:xfrm>
          <a:prstGeom prst="rect">
            <a:avLst/>
          </a:prstGeom>
        </p:spPr>
        <p:txBody>
          <a:bodyPr wrap="square" lIns="0" tIns="0" rIns="0" bIns="0" rtlCol="0" anchor="t">
            <a:spAutoFit/>
          </a:bodyPr>
          <a:lstStyle/>
          <a:p>
            <a:pPr algn="ctr" defTabSz="609630">
              <a:lnSpc>
                <a:spcPct val="150000"/>
              </a:lnSpc>
            </a:pPr>
            <a:r>
              <a:rPr lang="en-US" sz="2800" b="1" dirty="0">
                <a:solidFill>
                  <a:srgbClr val="1F497D"/>
                </a:solidFill>
                <a:latin typeface="UTM Avo" panose="02040603050506020204" pitchFamily="18"/>
                <a:cs typeface="Arial" panose="020B0604020202020204" pitchFamily="34" charset="0"/>
              </a:rPr>
              <a:t>TRÒ CHƠI</a:t>
            </a:r>
          </a:p>
          <a:p>
            <a:pPr algn="ctr" defTabSz="609630">
              <a:lnSpc>
                <a:spcPct val="150000"/>
              </a:lnSpc>
            </a:pPr>
            <a:r>
              <a:rPr lang="en-US" sz="2800" b="1" dirty="0">
                <a:solidFill>
                  <a:srgbClr val="1F497D"/>
                </a:solidFill>
                <a:latin typeface="UTM Avo" panose="02040603050506020204" pitchFamily="18"/>
                <a:cs typeface="Arial" panose="020B0604020202020204" pitchFamily="34" charset="0"/>
              </a:rPr>
              <a:t>NHANH TAY NHANH MẮT</a:t>
            </a:r>
          </a:p>
        </p:txBody>
      </p:sp>
      <p:sp>
        <p:nvSpPr>
          <p:cNvPr id="28" name="Freeform 3">
            <a:extLst>
              <a:ext uri="{FF2B5EF4-FFF2-40B4-BE49-F238E27FC236}">
                <a16:creationId xmlns:a16="http://schemas.microsoft.com/office/drawing/2014/main" id="{3404B06F-F620-22B2-C017-FDF0893ABD25}"/>
              </a:ext>
            </a:extLst>
          </p:cNvPr>
          <p:cNvSpPr/>
          <p:nvPr/>
        </p:nvSpPr>
        <p:spPr>
          <a:xfrm flipH="1">
            <a:off x="9662266" y="4542455"/>
            <a:ext cx="2286001"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8">
            <a:extLst>
              <a:ext uri="{FF2B5EF4-FFF2-40B4-BE49-F238E27FC236}">
                <a16:creationId xmlns:a16="http://schemas.microsoft.com/office/drawing/2014/main" id="{B611204C-1BAD-644B-7D75-B6C9743C5549}"/>
              </a:ext>
            </a:extLst>
          </p:cNvPr>
          <p:cNvSpPr txBox="1"/>
          <p:nvPr/>
        </p:nvSpPr>
        <p:spPr>
          <a:xfrm>
            <a:off x="1868993" y="3404171"/>
            <a:ext cx="8189407" cy="2239844"/>
          </a:xfrm>
          <a:prstGeom prst="rect">
            <a:avLst/>
          </a:prstGeom>
          <a:noFill/>
        </p:spPr>
        <p:txBody>
          <a:bodyPr wrap="square" rtlCol="0">
            <a:spAutoFit/>
          </a:bodyPr>
          <a:lstStyle/>
          <a:p>
            <a:pPr algn="just" defTabSz="609630">
              <a:lnSpc>
                <a:spcPct val="150000"/>
              </a:lnSpc>
            </a:pPr>
            <a:r>
              <a:rPr lang="en-VN" sz="2400" dirty="0">
                <a:solidFill>
                  <a:prstClr val="black"/>
                </a:solidFill>
                <a:latin typeface="UTM Avo" panose="02040603050506020204" pitchFamily="18"/>
                <a:cs typeface="Arial" panose="020B0604020202020204" pitchFamily="34" charset="0"/>
              </a:rPr>
              <a:t>Giáo viên chiếu từng phép tính phân số lên bảng, học sinh nhanh tay viết kết quả phép tính vào bảng con và giơ lên. Bạn nào có đáp án nhanh và đúng nhất sẽ được một phần quà. </a:t>
            </a:r>
          </a:p>
        </p:txBody>
      </p:sp>
      <p:pic>
        <p:nvPicPr>
          <p:cNvPr id="2" name="Picture 1">
            <a:extLst>
              <a:ext uri="{FF2B5EF4-FFF2-40B4-BE49-F238E27FC236}">
                <a16:creationId xmlns:a16="http://schemas.microsoft.com/office/drawing/2014/main" id="{C5F7DE2F-D690-47F7-D028-BB9BEAE40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extLst>
      <p:ext uri="{BB962C8B-B14F-4D97-AF65-F5344CB8AC3E}">
        <p14:creationId xmlns:p14="http://schemas.microsoft.com/office/powerpoint/2010/main" val="2322073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1+#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par>
                          <p:cTn id="26" fill="hold">
                            <p:stCondLst>
                              <p:cond delay="1500"/>
                            </p:stCondLst>
                            <p:childTnLst>
                              <p:par>
                                <p:cTn id="27" presetID="9"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Freeform 2"/>
          <p:cNvSpPr/>
          <p:nvPr/>
        </p:nvSpPr>
        <p:spPr>
          <a:xfrm>
            <a:off x="589722" y="685800"/>
            <a:ext cx="11074400" cy="5486400"/>
          </a:xfrm>
          <a:custGeom>
            <a:avLst/>
            <a:gdLst/>
            <a:ahLst/>
            <a:cxnLst/>
            <a:rect l="l" t="t" r="r" b="b"/>
            <a:pathLst>
              <a:path w="12267910" h="4707811">
                <a:moveTo>
                  <a:pt x="0" y="0"/>
                </a:moveTo>
                <a:lnTo>
                  <a:pt x="12267910" y="0"/>
                </a:lnTo>
                <a:lnTo>
                  <a:pt x="12267910" y="4707811"/>
                </a:lnTo>
                <a:lnTo>
                  <a:pt x="0" y="470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800" y="4445000"/>
            <a:ext cx="2184400"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521671" y="0"/>
            <a:ext cx="2670329" cy="1573067"/>
          </a:xfrm>
          <a:custGeom>
            <a:avLst/>
            <a:gdLst/>
            <a:ahLst/>
            <a:cxnLst/>
            <a:rect l="l" t="t" r="r" b="b"/>
            <a:pathLst>
              <a:path w="4005494" h="2359600">
                <a:moveTo>
                  <a:pt x="0" y="0"/>
                </a:moveTo>
                <a:lnTo>
                  <a:pt x="4005494" y="0"/>
                </a:lnTo>
                <a:lnTo>
                  <a:pt x="4005494" y="2359600"/>
                </a:lnTo>
                <a:lnTo>
                  <a:pt x="0" y="235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0" y="0"/>
            <a:ext cx="3011497" cy="2743200"/>
          </a:xfrm>
          <a:custGeom>
            <a:avLst/>
            <a:gdLst/>
            <a:ahLst/>
            <a:cxnLst/>
            <a:rect l="l" t="t" r="r" b="b"/>
            <a:pathLst>
              <a:path w="4517246" h="4114800">
                <a:moveTo>
                  <a:pt x="0" y="0"/>
                </a:moveTo>
                <a:lnTo>
                  <a:pt x="4517245" y="0"/>
                </a:lnTo>
                <a:lnTo>
                  <a:pt x="451724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4" name="Group 43">
            <a:extLst>
              <a:ext uri="{FF2B5EF4-FFF2-40B4-BE49-F238E27FC236}">
                <a16:creationId xmlns:a16="http://schemas.microsoft.com/office/drawing/2014/main" id="{B8E26FAE-B25B-9CA7-FDDE-5C3A3ECA7AE6}"/>
              </a:ext>
            </a:extLst>
          </p:cNvPr>
          <p:cNvGrpSpPr/>
          <p:nvPr/>
        </p:nvGrpSpPr>
        <p:grpSpPr>
          <a:xfrm>
            <a:off x="1694495" y="2500597"/>
            <a:ext cx="4712890" cy="2113400"/>
            <a:chOff x="5655715" y="3543567"/>
            <a:chExt cx="7069335" cy="3170100"/>
          </a:xfrm>
        </p:grpSpPr>
        <p:grpSp>
          <p:nvGrpSpPr>
            <p:cNvPr id="26" name="Group 25">
              <a:extLst>
                <a:ext uri="{FF2B5EF4-FFF2-40B4-BE49-F238E27FC236}">
                  <a16:creationId xmlns:a16="http://schemas.microsoft.com/office/drawing/2014/main" id="{A758B1EE-802A-6C12-284F-EA50E43D11B1}"/>
                </a:ext>
              </a:extLst>
            </p:cNvPr>
            <p:cNvGrpSpPr/>
            <p:nvPr/>
          </p:nvGrpSpPr>
          <p:grpSpPr>
            <a:xfrm>
              <a:off x="5655715" y="3543567"/>
              <a:ext cx="2443216" cy="3170100"/>
              <a:chOff x="12057464" y="4238404"/>
              <a:chExt cx="554565" cy="1071570"/>
            </a:xfrm>
          </p:grpSpPr>
          <p:sp>
            <p:nvSpPr>
              <p:cNvPr id="27" name="TextBox 26">
                <a:extLst>
                  <a:ext uri="{FF2B5EF4-FFF2-40B4-BE49-F238E27FC236}">
                    <a16:creationId xmlns:a16="http://schemas.microsoft.com/office/drawing/2014/main" id="{BAF68099-CE10-9A1F-64F0-4FB987FC8C0D}"/>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18</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5</a:t>
                </a:r>
              </a:p>
            </p:txBody>
          </p:sp>
          <p:cxnSp>
            <p:nvCxnSpPr>
              <p:cNvPr id="28" name="Straight Connector 27">
                <a:extLst>
                  <a:ext uri="{FF2B5EF4-FFF2-40B4-BE49-F238E27FC236}">
                    <a16:creationId xmlns:a16="http://schemas.microsoft.com/office/drawing/2014/main" id="{43C71FDC-A5CB-6B3E-4EBC-3243EFCB8D6B}"/>
                  </a:ext>
                </a:extLst>
              </p:cNvPr>
              <p:cNvCxnSpPr>
                <a:cxnSpLocks/>
              </p:cNvCxnSpPr>
              <p:nvPr/>
            </p:nvCxnSpPr>
            <p:spPr>
              <a:xfrm flipH="1">
                <a:off x="12080829"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2247E9ED-78F7-3D8C-1AAC-BADFF5EC1EBD}"/>
                </a:ext>
              </a:extLst>
            </p:cNvPr>
            <p:cNvSpPr txBox="1"/>
            <p:nvPr/>
          </p:nvSpPr>
          <p:spPr>
            <a:xfrm>
              <a:off x="8252548" y="4105172"/>
              <a:ext cx="1875669" cy="1754327"/>
            </a:xfrm>
            <a:prstGeom prst="rect">
              <a:avLst/>
            </a:prstGeom>
            <a:noFill/>
          </p:spPr>
          <p:txBody>
            <a:bodyPr wrap="square">
              <a:spAutoFit/>
            </a:bodyPr>
            <a:lstStyle/>
            <a:p>
              <a:pPr algn="ctr" defTabSz="609630">
                <a:spcBef>
                  <a:spcPts val="200"/>
                </a:spcBef>
                <a:spcAft>
                  <a:spcPts val="200"/>
                </a:spcAft>
              </a:pPr>
              <a:r>
                <a:rPr lang="en-US" sz="7000" dirty="0">
                  <a:solidFill>
                    <a:srgbClr val="1F497D"/>
                  </a:solidFill>
                  <a:latin typeface="UTM Avo" panose="02040603050506020204" pitchFamily="18"/>
                  <a:ea typeface="Calibri" panose="020F0502020204030204" pitchFamily="34" charset="0"/>
                  <a:cs typeface="Arial" panose="020B0604020202020204" pitchFamily="34" charset="0"/>
                </a:rPr>
                <a:t>-</a:t>
              </a:r>
            </a:p>
          </p:txBody>
        </p:sp>
        <p:grpSp>
          <p:nvGrpSpPr>
            <p:cNvPr id="30" name="Group 29">
              <a:extLst>
                <a:ext uri="{FF2B5EF4-FFF2-40B4-BE49-F238E27FC236}">
                  <a16:creationId xmlns:a16="http://schemas.microsoft.com/office/drawing/2014/main" id="{77974015-7A83-A657-6948-BFDA77A15A0A}"/>
                </a:ext>
              </a:extLst>
            </p:cNvPr>
            <p:cNvGrpSpPr/>
            <p:nvPr/>
          </p:nvGrpSpPr>
          <p:grpSpPr>
            <a:xfrm>
              <a:off x="10281834" y="3543567"/>
              <a:ext cx="2443216" cy="3170100"/>
              <a:chOff x="12057464" y="4238404"/>
              <a:chExt cx="554565" cy="1071570"/>
            </a:xfrm>
          </p:grpSpPr>
          <p:sp>
            <p:nvSpPr>
              <p:cNvPr id="31" name="TextBox 30">
                <a:extLst>
                  <a:ext uri="{FF2B5EF4-FFF2-40B4-BE49-F238E27FC236}">
                    <a16:creationId xmlns:a16="http://schemas.microsoft.com/office/drawing/2014/main" id="{D3771CC0-B21B-9E15-FF89-2B42DF3D22AC}"/>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3</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5</a:t>
                </a:r>
              </a:p>
            </p:txBody>
          </p:sp>
          <p:cxnSp>
            <p:nvCxnSpPr>
              <p:cNvPr id="32" name="Straight Connector 31">
                <a:extLst>
                  <a:ext uri="{FF2B5EF4-FFF2-40B4-BE49-F238E27FC236}">
                    <a16:creationId xmlns:a16="http://schemas.microsoft.com/office/drawing/2014/main" id="{B17B1E21-E7ED-9571-C858-5AA969584BBC}"/>
                  </a:ext>
                </a:extLst>
              </p:cNvPr>
              <p:cNvCxnSpPr>
                <a:cxnSpLocks/>
              </p:cNvCxnSpPr>
              <p:nvPr/>
            </p:nvCxnSpPr>
            <p:spPr>
              <a:xfrm flipH="1">
                <a:off x="12080829"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grpSp>
      <p:sp>
        <p:nvSpPr>
          <p:cNvPr id="97" name="Freeform 4">
            <a:extLst>
              <a:ext uri="{FF2B5EF4-FFF2-40B4-BE49-F238E27FC236}">
                <a16:creationId xmlns:a16="http://schemas.microsoft.com/office/drawing/2014/main" id="{530119E4-BAA0-0A16-DB64-5921CF1E2855}"/>
              </a:ext>
            </a:extLst>
          </p:cNvPr>
          <p:cNvSpPr/>
          <p:nvPr/>
        </p:nvSpPr>
        <p:spPr>
          <a:xfrm>
            <a:off x="9126924" y="4386261"/>
            <a:ext cx="3000032" cy="2313775"/>
          </a:xfrm>
          <a:custGeom>
            <a:avLst/>
            <a:gdLst/>
            <a:ahLst/>
            <a:cxnLst/>
            <a:rect l="l" t="t" r="r" b="b"/>
            <a:pathLst>
              <a:path w="4500048" h="3470662">
                <a:moveTo>
                  <a:pt x="0" y="0"/>
                </a:moveTo>
                <a:lnTo>
                  <a:pt x="4500048" y="0"/>
                </a:lnTo>
                <a:lnTo>
                  <a:pt x="4500048" y="3470662"/>
                </a:lnTo>
                <a:lnTo>
                  <a:pt x="0" y="3470662"/>
                </a:lnTo>
                <a:lnTo>
                  <a:pt x="0" y="0"/>
                </a:lnTo>
                <a:close/>
              </a:path>
            </a:pathLst>
          </a:custGeom>
          <a:blipFill>
            <a:blip r:embed="rId11"/>
            <a:stretch>
              <a:fillRect/>
            </a:stretch>
          </a:blipFill>
        </p:spPr>
      </p:sp>
      <p:grpSp>
        <p:nvGrpSpPr>
          <p:cNvPr id="6" name="Group 5">
            <a:extLst>
              <a:ext uri="{FF2B5EF4-FFF2-40B4-BE49-F238E27FC236}">
                <a16:creationId xmlns:a16="http://schemas.microsoft.com/office/drawing/2014/main" id="{FCC9615B-C4E2-DCED-F2D4-759C810C1227}"/>
              </a:ext>
            </a:extLst>
          </p:cNvPr>
          <p:cNvGrpSpPr/>
          <p:nvPr/>
        </p:nvGrpSpPr>
        <p:grpSpPr>
          <a:xfrm>
            <a:off x="7276362" y="2479539"/>
            <a:ext cx="3858535" cy="2113399"/>
            <a:chOff x="6597247" y="10672421"/>
            <a:chExt cx="5787804" cy="3170098"/>
          </a:xfrm>
        </p:grpSpPr>
        <p:grpSp>
          <p:nvGrpSpPr>
            <p:cNvPr id="7" name="Group 6">
              <a:extLst>
                <a:ext uri="{FF2B5EF4-FFF2-40B4-BE49-F238E27FC236}">
                  <a16:creationId xmlns:a16="http://schemas.microsoft.com/office/drawing/2014/main" id="{98620B5D-DC04-A4A3-11B1-C8AFA821CB12}"/>
                </a:ext>
              </a:extLst>
            </p:cNvPr>
            <p:cNvGrpSpPr/>
            <p:nvPr/>
          </p:nvGrpSpPr>
          <p:grpSpPr>
            <a:xfrm>
              <a:off x="6597247" y="10672421"/>
              <a:ext cx="2340278" cy="3170098"/>
              <a:chOff x="6344874" y="10663665"/>
              <a:chExt cx="2340278" cy="3170098"/>
            </a:xfrm>
          </p:grpSpPr>
          <p:sp>
            <p:nvSpPr>
              <p:cNvPr id="12" name="TextBox 11">
                <a:extLst>
                  <a:ext uri="{FF2B5EF4-FFF2-40B4-BE49-F238E27FC236}">
                    <a16:creationId xmlns:a16="http://schemas.microsoft.com/office/drawing/2014/main" id="{B4A812A8-E3E8-10D9-0604-35D1FBC58105}"/>
                  </a:ext>
                </a:extLst>
              </p:cNvPr>
              <p:cNvSpPr txBox="1"/>
              <p:nvPr/>
            </p:nvSpPr>
            <p:spPr>
              <a:xfrm>
                <a:off x="6344874" y="10663665"/>
                <a:ext cx="2340278" cy="317009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15</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5</a:t>
                </a:r>
              </a:p>
            </p:txBody>
          </p:sp>
          <p:cxnSp>
            <p:nvCxnSpPr>
              <p:cNvPr id="13" name="Straight Connector 12">
                <a:extLst>
                  <a:ext uri="{FF2B5EF4-FFF2-40B4-BE49-F238E27FC236}">
                    <a16:creationId xmlns:a16="http://schemas.microsoft.com/office/drawing/2014/main" id="{D7863B80-3CBF-BB7A-5263-B4AEAB7C215E}"/>
                  </a:ext>
                </a:extLst>
              </p:cNvPr>
              <p:cNvCxnSpPr>
                <a:cxnSpLocks/>
              </p:cNvCxnSpPr>
              <p:nvPr/>
            </p:nvCxnSpPr>
            <p:spPr>
              <a:xfrm flipH="1">
                <a:off x="6691971" y="12214712"/>
                <a:ext cx="1758285"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78013-1D7C-B41C-4053-D582A14A781E}"/>
                </a:ext>
              </a:extLst>
            </p:cNvPr>
            <p:cNvSpPr txBox="1"/>
            <p:nvPr/>
          </p:nvSpPr>
          <p:spPr>
            <a:xfrm>
              <a:off x="8603802" y="11288699"/>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68E54818-3BB2-2606-3F0D-3E428E6828F9}"/>
                </a:ext>
              </a:extLst>
            </p:cNvPr>
            <p:cNvSpPr txBox="1"/>
            <p:nvPr/>
          </p:nvSpPr>
          <p:spPr>
            <a:xfrm>
              <a:off x="10044773" y="11402327"/>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3</a:t>
              </a:r>
            </a:p>
          </p:txBody>
        </p:sp>
      </p:grpSp>
      <p:sp>
        <p:nvSpPr>
          <p:cNvPr id="14" name="TextBox 13">
            <a:extLst>
              <a:ext uri="{FF2B5EF4-FFF2-40B4-BE49-F238E27FC236}">
                <a16:creationId xmlns:a16="http://schemas.microsoft.com/office/drawing/2014/main" id="{497F5AFD-F134-4EDF-52C3-CE63273521E9}"/>
              </a:ext>
            </a:extLst>
          </p:cNvPr>
          <p:cNvSpPr txBox="1"/>
          <p:nvPr/>
        </p:nvSpPr>
        <p:spPr>
          <a:xfrm>
            <a:off x="6126922" y="2890391"/>
            <a:ext cx="1560185" cy="107721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010958AF-F32C-0579-D86E-71A3F52F09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an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Freeform 2"/>
          <p:cNvSpPr/>
          <p:nvPr/>
        </p:nvSpPr>
        <p:spPr>
          <a:xfrm>
            <a:off x="589722" y="685800"/>
            <a:ext cx="11074400" cy="5486400"/>
          </a:xfrm>
          <a:custGeom>
            <a:avLst/>
            <a:gdLst/>
            <a:ahLst/>
            <a:cxnLst/>
            <a:rect l="l" t="t" r="r" b="b"/>
            <a:pathLst>
              <a:path w="12267910" h="4707811">
                <a:moveTo>
                  <a:pt x="0" y="0"/>
                </a:moveTo>
                <a:lnTo>
                  <a:pt x="12267910" y="0"/>
                </a:lnTo>
                <a:lnTo>
                  <a:pt x="12267910" y="4707811"/>
                </a:lnTo>
                <a:lnTo>
                  <a:pt x="0" y="470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800" y="4445000"/>
            <a:ext cx="2184400"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521671" y="0"/>
            <a:ext cx="2670329" cy="1573067"/>
          </a:xfrm>
          <a:custGeom>
            <a:avLst/>
            <a:gdLst/>
            <a:ahLst/>
            <a:cxnLst/>
            <a:rect l="l" t="t" r="r" b="b"/>
            <a:pathLst>
              <a:path w="4005494" h="2359600">
                <a:moveTo>
                  <a:pt x="0" y="0"/>
                </a:moveTo>
                <a:lnTo>
                  <a:pt x="4005494" y="0"/>
                </a:lnTo>
                <a:lnTo>
                  <a:pt x="4005494" y="2359600"/>
                </a:lnTo>
                <a:lnTo>
                  <a:pt x="0" y="235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0" y="0"/>
            <a:ext cx="3011497" cy="2743200"/>
          </a:xfrm>
          <a:custGeom>
            <a:avLst/>
            <a:gdLst/>
            <a:ahLst/>
            <a:cxnLst/>
            <a:rect l="l" t="t" r="r" b="b"/>
            <a:pathLst>
              <a:path w="4517246" h="4114800">
                <a:moveTo>
                  <a:pt x="0" y="0"/>
                </a:moveTo>
                <a:lnTo>
                  <a:pt x="4517245" y="0"/>
                </a:lnTo>
                <a:lnTo>
                  <a:pt x="451724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4" name="Group 43">
            <a:extLst>
              <a:ext uri="{FF2B5EF4-FFF2-40B4-BE49-F238E27FC236}">
                <a16:creationId xmlns:a16="http://schemas.microsoft.com/office/drawing/2014/main" id="{B8E26FAE-B25B-9CA7-FDDE-5C3A3ECA7AE6}"/>
              </a:ext>
            </a:extLst>
          </p:cNvPr>
          <p:cNvGrpSpPr/>
          <p:nvPr/>
        </p:nvGrpSpPr>
        <p:grpSpPr>
          <a:xfrm>
            <a:off x="1694493" y="2500597"/>
            <a:ext cx="4644265" cy="2113400"/>
            <a:chOff x="5655712" y="3543567"/>
            <a:chExt cx="6966397" cy="3170100"/>
          </a:xfrm>
        </p:grpSpPr>
        <p:grpSp>
          <p:nvGrpSpPr>
            <p:cNvPr id="26" name="Group 25">
              <a:extLst>
                <a:ext uri="{FF2B5EF4-FFF2-40B4-BE49-F238E27FC236}">
                  <a16:creationId xmlns:a16="http://schemas.microsoft.com/office/drawing/2014/main" id="{A758B1EE-802A-6C12-284F-EA50E43D11B1}"/>
                </a:ext>
              </a:extLst>
            </p:cNvPr>
            <p:cNvGrpSpPr/>
            <p:nvPr/>
          </p:nvGrpSpPr>
          <p:grpSpPr>
            <a:xfrm>
              <a:off x="5655712" y="3543567"/>
              <a:ext cx="2340278" cy="3170100"/>
              <a:chOff x="12057464" y="4238404"/>
              <a:chExt cx="531200" cy="1071570"/>
            </a:xfrm>
          </p:grpSpPr>
          <p:sp>
            <p:nvSpPr>
              <p:cNvPr id="27" name="TextBox 26">
                <a:extLst>
                  <a:ext uri="{FF2B5EF4-FFF2-40B4-BE49-F238E27FC236}">
                    <a16:creationId xmlns:a16="http://schemas.microsoft.com/office/drawing/2014/main" id="{BAF68099-CE10-9A1F-64F0-4FB987FC8C0D}"/>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4</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7</a:t>
                </a:r>
              </a:p>
            </p:txBody>
          </p:sp>
          <p:cxnSp>
            <p:nvCxnSpPr>
              <p:cNvPr id="28" name="Straight Connector 27">
                <a:extLst>
                  <a:ext uri="{FF2B5EF4-FFF2-40B4-BE49-F238E27FC236}">
                    <a16:creationId xmlns:a16="http://schemas.microsoft.com/office/drawing/2014/main" id="{43C71FDC-A5CB-6B3E-4EBC-3243EFCB8D6B}"/>
                  </a:ext>
                </a:extLst>
              </p:cNvPr>
              <p:cNvCxnSpPr>
                <a:cxnSpLocks/>
              </p:cNvCxnSpPr>
              <p:nvPr/>
            </p:nvCxnSpPr>
            <p:spPr>
              <a:xfrm flipH="1">
                <a:off x="12126925" y="4763512"/>
                <a:ext cx="439008"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2247E9ED-78F7-3D8C-1AAC-BADFF5EC1EBD}"/>
                </a:ext>
              </a:extLst>
            </p:cNvPr>
            <p:cNvSpPr txBox="1"/>
            <p:nvPr/>
          </p:nvSpPr>
          <p:spPr>
            <a:xfrm>
              <a:off x="8209461" y="4128258"/>
              <a:ext cx="1875669" cy="1615827"/>
            </a:xfrm>
            <a:prstGeom prst="rect">
              <a:avLst/>
            </a:prstGeom>
            <a:noFill/>
          </p:spPr>
          <p:txBody>
            <a:bodyPr wrap="square">
              <a:spAutoFit/>
            </a:bodyPr>
            <a:lstStyle/>
            <a:p>
              <a:pPr algn="ctr" defTabSz="609630">
                <a:spcBef>
                  <a:spcPts val="200"/>
                </a:spcBef>
                <a:spcAft>
                  <a:spcPts val="200"/>
                </a:spcAft>
              </a:pPr>
              <a:r>
                <a:rPr lang="en-US" sz="6400" dirty="0">
                  <a:solidFill>
                    <a:srgbClr val="1F497D"/>
                  </a:solidFill>
                  <a:latin typeface="UTM Avo" panose="02040603050506020204" pitchFamily="18"/>
                  <a:ea typeface="Calibri" panose="020F0502020204030204" pitchFamily="34" charset="0"/>
                  <a:cs typeface="Arial" panose="020B0604020202020204" pitchFamily="34" charset="0"/>
                </a:rPr>
                <a:t>+</a:t>
              </a:r>
            </a:p>
          </p:txBody>
        </p:sp>
        <p:grpSp>
          <p:nvGrpSpPr>
            <p:cNvPr id="30" name="Group 29">
              <a:extLst>
                <a:ext uri="{FF2B5EF4-FFF2-40B4-BE49-F238E27FC236}">
                  <a16:creationId xmlns:a16="http://schemas.microsoft.com/office/drawing/2014/main" id="{77974015-7A83-A657-6948-BFDA77A15A0A}"/>
                </a:ext>
              </a:extLst>
            </p:cNvPr>
            <p:cNvGrpSpPr/>
            <p:nvPr/>
          </p:nvGrpSpPr>
          <p:grpSpPr>
            <a:xfrm>
              <a:off x="10281831" y="3543567"/>
              <a:ext cx="2340278" cy="3170100"/>
              <a:chOff x="12057464" y="4238404"/>
              <a:chExt cx="531200" cy="1071570"/>
            </a:xfrm>
          </p:grpSpPr>
          <p:sp>
            <p:nvSpPr>
              <p:cNvPr id="31" name="TextBox 30">
                <a:extLst>
                  <a:ext uri="{FF2B5EF4-FFF2-40B4-BE49-F238E27FC236}">
                    <a16:creationId xmlns:a16="http://schemas.microsoft.com/office/drawing/2014/main" id="{D3771CC0-B21B-9E15-FF89-2B42DF3D22AC}"/>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3</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7</a:t>
                </a:r>
              </a:p>
            </p:txBody>
          </p:sp>
          <p:cxnSp>
            <p:nvCxnSpPr>
              <p:cNvPr id="32" name="Straight Connector 31">
                <a:extLst>
                  <a:ext uri="{FF2B5EF4-FFF2-40B4-BE49-F238E27FC236}">
                    <a16:creationId xmlns:a16="http://schemas.microsoft.com/office/drawing/2014/main" id="{B17B1E21-E7ED-9571-C858-5AA969584BBC}"/>
                  </a:ext>
                </a:extLst>
              </p:cNvPr>
              <p:cNvCxnSpPr>
                <a:cxnSpLocks/>
              </p:cNvCxnSpPr>
              <p:nvPr/>
            </p:nvCxnSpPr>
            <p:spPr>
              <a:xfrm flipH="1">
                <a:off x="12126925" y="4763512"/>
                <a:ext cx="439008"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grpSp>
      <p:sp>
        <p:nvSpPr>
          <p:cNvPr id="97" name="Freeform 4">
            <a:extLst>
              <a:ext uri="{FF2B5EF4-FFF2-40B4-BE49-F238E27FC236}">
                <a16:creationId xmlns:a16="http://schemas.microsoft.com/office/drawing/2014/main" id="{530119E4-BAA0-0A16-DB64-5921CF1E2855}"/>
              </a:ext>
            </a:extLst>
          </p:cNvPr>
          <p:cNvSpPr/>
          <p:nvPr/>
        </p:nvSpPr>
        <p:spPr>
          <a:xfrm>
            <a:off x="9126924" y="4386261"/>
            <a:ext cx="3000032" cy="2313775"/>
          </a:xfrm>
          <a:custGeom>
            <a:avLst/>
            <a:gdLst/>
            <a:ahLst/>
            <a:cxnLst/>
            <a:rect l="l" t="t" r="r" b="b"/>
            <a:pathLst>
              <a:path w="4500048" h="3470662">
                <a:moveTo>
                  <a:pt x="0" y="0"/>
                </a:moveTo>
                <a:lnTo>
                  <a:pt x="4500048" y="0"/>
                </a:lnTo>
                <a:lnTo>
                  <a:pt x="4500048" y="3470662"/>
                </a:lnTo>
                <a:lnTo>
                  <a:pt x="0" y="3470662"/>
                </a:lnTo>
                <a:lnTo>
                  <a:pt x="0" y="0"/>
                </a:lnTo>
                <a:close/>
              </a:path>
            </a:pathLst>
          </a:custGeom>
          <a:blipFill>
            <a:blip r:embed="rId11"/>
            <a:stretch>
              <a:fillRect/>
            </a:stretch>
          </a:blipFill>
        </p:spPr>
      </p:sp>
      <p:grpSp>
        <p:nvGrpSpPr>
          <p:cNvPr id="6" name="Group 5">
            <a:extLst>
              <a:ext uri="{FF2B5EF4-FFF2-40B4-BE49-F238E27FC236}">
                <a16:creationId xmlns:a16="http://schemas.microsoft.com/office/drawing/2014/main" id="{FCC9615B-C4E2-DCED-F2D4-759C810C1227}"/>
              </a:ext>
            </a:extLst>
          </p:cNvPr>
          <p:cNvGrpSpPr/>
          <p:nvPr/>
        </p:nvGrpSpPr>
        <p:grpSpPr>
          <a:xfrm>
            <a:off x="7329286" y="2500598"/>
            <a:ext cx="3511165" cy="2113399"/>
            <a:chOff x="6676633" y="10672421"/>
            <a:chExt cx="5266748" cy="3170098"/>
          </a:xfrm>
        </p:grpSpPr>
        <p:grpSp>
          <p:nvGrpSpPr>
            <p:cNvPr id="7" name="Group 6">
              <a:extLst>
                <a:ext uri="{FF2B5EF4-FFF2-40B4-BE49-F238E27FC236}">
                  <a16:creationId xmlns:a16="http://schemas.microsoft.com/office/drawing/2014/main" id="{98620B5D-DC04-A4A3-11B1-C8AFA821CB12}"/>
                </a:ext>
              </a:extLst>
            </p:cNvPr>
            <p:cNvGrpSpPr/>
            <p:nvPr/>
          </p:nvGrpSpPr>
          <p:grpSpPr>
            <a:xfrm>
              <a:off x="6676633" y="10672421"/>
              <a:ext cx="2340278" cy="3170098"/>
              <a:chOff x="6424260" y="10663665"/>
              <a:chExt cx="2340278" cy="3170098"/>
            </a:xfrm>
          </p:grpSpPr>
          <p:sp>
            <p:nvSpPr>
              <p:cNvPr id="12" name="TextBox 11">
                <a:extLst>
                  <a:ext uri="{FF2B5EF4-FFF2-40B4-BE49-F238E27FC236}">
                    <a16:creationId xmlns:a16="http://schemas.microsoft.com/office/drawing/2014/main" id="{B4A812A8-E3E8-10D9-0604-35D1FBC58105}"/>
                  </a:ext>
                </a:extLst>
              </p:cNvPr>
              <p:cNvSpPr txBox="1"/>
              <p:nvPr/>
            </p:nvSpPr>
            <p:spPr>
              <a:xfrm>
                <a:off x="6424260" y="10663665"/>
                <a:ext cx="2340278" cy="317009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7</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7</a:t>
                </a:r>
              </a:p>
            </p:txBody>
          </p:sp>
          <p:cxnSp>
            <p:nvCxnSpPr>
              <p:cNvPr id="13" name="Straight Connector 12">
                <a:extLst>
                  <a:ext uri="{FF2B5EF4-FFF2-40B4-BE49-F238E27FC236}">
                    <a16:creationId xmlns:a16="http://schemas.microsoft.com/office/drawing/2014/main" id="{D7863B80-3CBF-BB7A-5263-B4AEAB7C215E}"/>
                  </a:ext>
                </a:extLst>
              </p:cNvPr>
              <p:cNvCxnSpPr>
                <a:cxnSpLocks/>
              </p:cNvCxnSpPr>
              <p:nvPr/>
            </p:nvCxnSpPr>
            <p:spPr>
              <a:xfrm flipH="1">
                <a:off x="6691971" y="12214712"/>
                <a:ext cx="1758285"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78013-1D7C-B41C-4053-D582A14A781E}"/>
                </a:ext>
              </a:extLst>
            </p:cNvPr>
            <p:cNvSpPr txBox="1"/>
            <p:nvPr/>
          </p:nvSpPr>
          <p:spPr>
            <a:xfrm>
              <a:off x="8417073" y="11271845"/>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68E54818-3BB2-2606-3F0D-3E428E6828F9}"/>
                </a:ext>
              </a:extLst>
            </p:cNvPr>
            <p:cNvSpPr txBox="1"/>
            <p:nvPr/>
          </p:nvSpPr>
          <p:spPr>
            <a:xfrm>
              <a:off x="9603103" y="11308080"/>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a:t>
              </a:r>
            </a:p>
          </p:txBody>
        </p:sp>
      </p:grpSp>
      <p:sp>
        <p:nvSpPr>
          <p:cNvPr id="14" name="TextBox 13">
            <a:extLst>
              <a:ext uri="{FF2B5EF4-FFF2-40B4-BE49-F238E27FC236}">
                <a16:creationId xmlns:a16="http://schemas.microsoft.com/office/drawing/2014/main" id="{497F5AFD-F134-4EDF-52C3-CE63273521E9}"/>
              </a:ext>
            </a:extLst>
          </p:cNvPr>
          <p:cNvSpPr txBox="1"/>
          <p:nvPr/>
        </p:nvSpPr>
        <p:spPr>
          <a:xfrm>
            <a:off x="6165900" y="2900214"/>
            <a:ext cx="1560185" cy="107721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E6B4AEAD-6A25-DB9E-BE92-ADB851BC98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extLst>
      <p:ext uri="{BB962C8B-B14F-4D97-AF65-F5344CB8AC3E}">
        <p14:creationId xmlns:p14="http://schemas.microsoft.com/office/powerpoint/2010/main" val="2648075844"/>
      </p:ext>
    </p:extLst>
  </p:cSld>
  <p:clrMapOvr>
    <a:masterClrMapping/>
  </p:clrMapOvr>
  <mc:AlternateContent xmlns:mc="http://schemas.openxmlformats.org/markup-compatibility/2006" xmlns:p14="http://schemas.microsoft.com/office/powerpoint/2010/main">
    <mc:Choice Requires="p14">
      <p:transition spd="med">
        <p14:pan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Freeform 2"/>
          <p:cNvSpPr/>
          <p:nvPr/>
        </p:nvSpPr>
        <p:spPr>
          <a:xfrm>
            <a:off x="589722" y="685800"/>
            <a:ext cx="11074400" cy="5486400"/>
          </a:xfrm>
          <a:custGeom>
            <a:avLst/>
            <a:gdLst/>
            <a:ahLst/>
            <a:cxnLst/>
            <a:rect l="l" t="t" r="r" b="b"/>
            <a:pathLst>
              <a:path w="12267910" h="4707811">
                <a:moveTo>
                  <a:pt x="0" y="0"/>
                </a:moveTo>
                <a:lnTo>
                  <a:pt x="12267910" y="0"/>
                </a:lnTo>
                <a:lnTo>
                  <a:pt x="12267910" y="4707811"/>
                </a:lnTo>
                <a:lnTo>
                  <a:pt x="0" y="470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800" y="4445000"/>
            <a:ext cx="2184400"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521671" y="0"/>
            <a:ext cx="2670329" cy="1573067"/>
          </a:xfrm>
          <a:custGeom>
            <a:avLst/>
            <a:gdLst/>
            <a:ahLst/>
            <a:cxnLst/>
            <a:rect l="l" t="t" r="r" b="b"/>
            <a:pathLst>
              <a:path w="4005494" h="2359600">
                <a:moveTo>
                  <a:pt x="0" y="0"/>
                </a:moveTo>
                <a:lnTo>
                  <a:pt x="4005494" y="0"/>
                </a:lnTo>
                <a:lnTo>
                  <a:pt x="4005494" y="2359600"/>
                </a:lnTo>
                <a:lnTo>
                  <a:pt x="0" y="235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0" y="0"/>
            <a:ext cx="3011497" cy="2743200"/>
          </a:xfrm>
          <a:custGeom>
            <a:avLst/>
            <a:gdLst/>
            <a:ahLst/>
            <a:cxnLst/>
            <a:rect l="l" t="t" r="r" b="b"/>
            <a:pathLst>
              <a:path w="4517246" h="4114800">
                <a:moveTo>
                  <a:pt x="0" y="0"/>
                </a:moveTo>
                <a:lnTo>
                  <a:pt x="4517245" y="0"/>
                </a:lnTo>
                <a:lnTo>
                  <a:pt x="451724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4" name="Group 43">
            <a:extLst>
              <a:ext uri="{FF2B5EF4-FFF2-40B4-BE49-F238E27FC236}">
                <a16:creationId xmlns:a16="http://schemas.microsoft.com/office/drawing/2014/main" id="{B8E26FAE-B25B-9CA7-FDDE-5C3A3ECA7AE6}"/>
              </a:ext>
            </a:extLst>
          </p:cNvPr>
          <p:cNvGrpSpPr/>
          <p:nvPr/>
        </p:nvGrpSpPr>
        <p:grpSpPr>
          <a:xfrm>
            <a:off x="1694495" y="2500597"/>
            <a:ext cx="4712890" cy="2113400"/>
            <a:chOff x="5655715" y="3543567"/>
            <a:chExt cx="7069335" cy="3170100"/>
          </a:xfrm>
        </p:grpSpPr>
        <p:grpSp>
          <p:nvGrpSpPr>
            <p:cNvPr id="26" name="Group 25">
              <a:extLst>
                <a:ext uri="{FF2B5EF4-FFF2-40B4-BE49-F238E27FC236}">
                  <a16:creationId xmlns:a16="http://schemas.microsoft.com/office/drawing/2014/main" id="{A758B1EE-802A-6C12-284F-EA50E43D11B1}"/>
                </a:ext>
              </a:extLst>
            </p:cNvPr>
            <p:cNvGrpSpPr/>
            <p:nvPr/>
          </p:nvGrpSpPr>
          <p:grpSpPr>
            <a:xfrm>
              <a:off x="5655715" y="3543567"/>
              <a:ext cx="2443216" cy="3170100"/>
              <a:chOff x="12057464" y="4238404"/>
              <a:chExt cx="554565" cy="1071570"/>
            </a:xfrm>
          </p:grpSpPr>
          <p:sp>
            <p:nvSpPr>
              <p:cNvPr id="27" name="TextBox 26">
                <a:extLst>
                  <a:ext uri="{FF2B5EF4-FFF2-40B4-BE49-F238E27FC236}">
                    <a16:creationId xmlns:a16="http://schemas.microsoft.com/office/drawing/2014/main" id="{BAF68099-CE10-9A1F-64F0-4FB987FC8C0D}"/>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6</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8</a:t>
                </a:r>
              </a:p>
            </p:txBody>
          </p:sp>
          <p:cxnSp>
            <p:nvCxnSpPr>
              <p:cNvPr id="28" name="Straight Connector 27">
                <a:extLst>
                  <a:ext uri="{FF2B5EF4-FFF2-40B4-BE49-F238E27FC236}">
                    <a16:creationId xmlns:a16="http://schemas.microsoft.com/office/drawing/2014/main" id="{43C71FDC-A5CB-6B3E-4EBC-3243EFCB8D6B}"/>
                  </a:ext>
                </a:extLst>
              </p:cNvPr>
              <p:cNvCxnSpPr>
                <a:cxnSpLocks/>
              </p:cNvCxnSpPr>
              <p:nvPr/>
            </p:nvCxnSpPr>
            <p:spPr>
              <a:xfrm flipH="1">
                <a:off x="12080829"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2247E9ED-78F7-3D8C-1AAC-BADFF5EC1EBD}"/>
                </a:ext>
              </a:extLst>
            </p:cNvPr>
            <p:cNvSpPr txBox="1"/>
            <p:nvPr/>
          </p:nvSpPr>
          <p:spPr>
            <a:xfrm>
              <a:off x="8215143" y="4128258"/>
              <a:ext cx="1875669" cy="1615827"/>
            </a:xfrm>
            <a:prstGeom prst="rect">
              <a:avLst/>
            </a:prstGeom>
            <a:noFill/>
          </p:spPr>
          <p:txBody>
            <a:bodyPr wrap="square">
              <a:spAutoFit/>
            </a:bodyPr>
            <a:lstStyle/>
            <a:p>
              <a:pPr algn="ctr" defTabSz="609630">
                <a:spcBef>
                  <a:spcPts val="200"/>
                </a:spcBef>
                <a:spcAft>
                  <a:spcPts val="200"/>
                </a:spcAft>
              </a:pPr>
              <a:r>
                <a:rPr lang="en-US" sz="6400" dirty="0">
                  <a:solidFill>
                    <a:srgbClr val="1F497D"/>
                  </a:solidFill>
                  <a:latin typeface="UTM Avo" panose="02040603050506020204" pitchFamily="18"/>
                  <a:ea typeface="Calibri" panose="020F0502020204030204" pitchFamily="34" charset="0"/>
                  <a:cs typeface="Arial" panose="020B0604020202020204" pitchFamily="34" charset="0"/>
                </a:rPr>
                <a:t>-</a:t>
              </a:r>
            </a:p>
          </p:txBody>
        </p:sp>
        <p:grpSp>
          <p:nvGrpSpPr>
            <p:cNvPr id="30" name="Group 29">
              <a:extLst>
                <a:ext uri="{FF2B5EF4-FFF2-40B4-BE49-F238E27FC236}">
                  <a16:creationId xmlns:a16="http://schemas.microsoft.com/office/drawing/2014/main" id="{77974015-7A83-A657-6948-BFDA77A15A0A}"/>
                </a:ext>
              </a:extLst>
            </p:cNvPr>
            <p:cNvGrpSpPr/>
            <p:nvPr/>
          </p:nvGrpSpPr>
          <p:grpSpPr>
            <a:xfrm>
              <a:off x="10281834" y="3543567"/>
              <a:ext cx="2443216" cy="3170100"/>
              <a:chOff x="12057464" y="4238404"/>
              <a:chExt cx="554565" cy="1071570"/>
            </a:xfrm>
          </p:grpSpPr>
          <p:sp>
            <p:nvSpPr>
              <p:cNvPr id="31" name="TextBox 30">
                <a:extLst>
                  <a:ext uri="{FF2B5EF4-FFF2-40B4-BE49-F238E27FC236}">
                    <a16:creationId xmlns:a16="http://schemas.microsoft.com/office/drawing/2014/main" id="{D3771CC0-B21B-9E15-FF89-2B42DF3D22AC}"/>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4</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8</a:t>
                </a:r>
              </a:p>
            </p:txBody>
          </p:sp>
          <p:cxnSp>
            <p:nvCxnSpPr>
              <p:cNvPr id="32" name="Straight Connector 31">
                <a:extLst>
                  <a:ext uri="{FF2B5EF4-FFF2-40B4-BE49-F238E27FC236}">
                    <a16:creationId xmlns:a16="http://schemas.microsoft.com/office/drawing/2014/main" id="{B17B1E21-E7ED-9571-C858-5AA969584BBC}"/>
                  </a:ext>
                </a:extLst>
              </p:cNvPr>
              <p:cNvCxnSpPr>
                <a:cxnSpLocks/>
              </p:cNvCxnSpPr>
              <p:nvPr/>
            </p:nvCxnSpPr>
            <p:spPr>
              <a:xfrm flipH="1">
                <a:off x="12080829"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grpSp>
      <p:sp>
        <p:nvSpPr>
          <p:cNvPr id="97" name="Freeform 4">
            <a:extLst>
              <a:ext uri="{FF2B5EF4-FFF2-40B4-BE49-F238E27FC236}">
                <a16:creationId xmlns:a16="http://schemas.microsoft.com/office/drawing/2014/main" id="{530119E4-BAA0-0A16-DB64-5921CF1E2855}"/>
              </a:ext>
            </a:extLst>
          </p:cNvPr>
          <p:cNvSpPr/>
          <p:nvPr/>
        </p:nvSpPr>
        <p:spPr>
          <a:xfrm>
            <a:off x="9126924" y="4386261"/>
            <a:ext cx="3000032" cy="2313775"/>
          </a:xfrm>
          <a:custGeom>
            <a:avLst/>
            <a:gdLst/>
            <a:ahLst/>
            <a:cxnLst/>
            <a:rect l="l" t="t" r="r" b="b"/>
            <a:pathLst>
              <a:path w="4500048" h="3470662">
                <a:moveTo>
                  <a:pt x="0" y="0"/>
                </a:moveTo>
                <a:lnTo>
                  <a:pt x="4500048" y="0"/>
                </a:lnTo>
                <a:lnTo>
                  <a:pt x="4500048" y="3470662"/>
                </a:lnTo>
                <a:lnTo>
                  <a:pt x="0" y="3470662"/>
                </a:lnTo>
                <a:lnTo>
                  <a:pt x="0" y="0"/>
                </a:lnTo>
                <a:close/>
              </a:path>
            </a:pathLst>
          </a:custGeom>
          <a:blipFill>
            <a:blip r:embed="rId11"/>
            <a:stretch>
              <a:fillRect/>
            </a:stretch>
          </a:blipFill>
        </p:spPr>
      </p:sp>
      <p:grpSp>
        <p:nvGrpSpPr>
          <p:cNvPr id="6" name="Group 5">
            <a:extLst>
              <a:ext uri="{FF2B5EF4-FFF2-40B4-BE49-F238E27FC236}">
                <a16:creationId xmlns:a16="http://schemas.microsoft.com/office/drawing/2014/main" id="{FCC9615B-C4E2-DCED-F2D4-759C810C1227}"/>
              </a:ext>
            </a:extLst>
          </p:cNvPr>
          <p:cNvGrpSpPr/>
          <p:nvPr/>
        </p:nvGrpSpPr>
        <p:grpSpPr>
          <a:xfrm>
            <a:off x="7203644" y="2494927"/>
            <a:ext cx="2883904" cy="2113399"/>
            <a:chOff x="6676633" y="10672421"/>
            <a:chExt cx="4325856" cy="3170098"/>
          </a:xfrm>
        </p:grpSpPr>
        <p:grpSp>
          <p:nvGrpSpPr>
            <p:cNvPr id="7" name="Group 6">
              <a:extLst>
                <a:ext uri="{FF2B5EF4-FFF2-40B4-BE49-F238E27FC236}">
                  <a16:creationId xmlns:a16="http://schemas.microsoft.com/office/drawing/2014/main" id="{98620B5D-DC04-A4A3-11B1-C8AFA821CB12}"/>
                </a:ext>
              </a:extLst>
            </p:cNvPr>
            <p:cNvGrpSpPr/>
            <p:nvPr/>
          </p:nvGrpSpPr>
          <p:grpSpPr>
            <a:xfrm>
              <a:off x="6676633" y="10672421"/>
              <a:ext cx="2340278" cy="3170098"/>
              <a:chOff x="6424260" y="10663665"/>
              <a:chExt cx="2340278" cy="3170098"/>
            </a:xfrm>
          </p:grpSpPr>
          <p:sp>
            <p:nvSpPr>
              <p:cNvPr id="12" name="TextBox 11">
                <a:extLst>
                  <a:ext uri="{FF2B5EF4-FFF2-40B4-BE49-F238E27FC236}">
                    <a16:creationId xmlns:a16="http://schemas.microsoft.com/office/drawing/2014/main" id="{B4A812A8-E3E8-10D9-0604-35D1FBC58105}"/>
                  </a:ext>
                </a:extLst>
              </p:cNvPr>
              <p:cNvSpPr txBox="1"/>
              <p:nvPr/>
            </p:nvSpPr>
            <p:spPr>
              <a:xfrm>
                <a:off x="6424260" y="10663665"/>
                <a:ext cx="2340278" cy="317009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2</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8</a:t>
                </a:r>
              </a:p>
            </p:txBody>
          </p:sp>
          <p:cxnSp>
            <p:nvCxnSpPr>
              <p:cNvPr id="13" name="Straight Connector 12">
                <a:extLst>
                  <a:ext uri="{FF2B5EF4-FFF2-40B4-BE49-F238E27FC236}">
                    <a16:creationId xmlns:a16="http://schemas.microsoft.com/office/drawing/2014/main" id="{D7863B80-3CBF-BB7A-5263-B4AEAB7C215E}"/>
                  </a:ext>
                </a:extLst>
              </p:cNvPr>
              <p:cNvCxnSpPr>
                <a:cxnSpLocks/>
              </p:cNvCxnSpPr>
              <p:nvPr/>
            </p:nvCxnSpPr>
            <p:spPr>
              <a:xfrm flipH="1">
                <a:off x="6691971" y="12214712"/>
                <a:ext cx="1758285"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78013-1D7C-B41C-4053-D582A14A781E}"/>
                </a:ext>
              </a:extLst>
            </p:cNvPr>
            <p:cNvSpPr txBox="1"/>
            <p:nvPr/>
          </p:nvSpPr>
          <p:spPr>
            <a:xfrm>
              <a:off x="8662211" y="11265617"/>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grpSp>
      <p:sp>
        <p:nvSpPr>
          <p:cNvPr id="14" name="TextBox 13">
            <a:extLst>
              <a:ext uri="{FF2B5EF4-FFF2-40B4-BE49-F238E27FC236}">
                <a16:creationId xmlns:a16="http://schemas.microsoft.com/office/drawing/2014/main" id="{497F5AFD-F134-4EDF-52C3-CE63273521E9}"/>
              </a:ext>
            </a:extLst>
          </p:cNvPr>
          <p:cNvSpPr txBox="1"/>
          <p:nvPr/>
        </p:nvSpPr>
        <p:spPr>
          <a:xfrm>
            <a:off x="6139191" y="2890391"/>
            <a:ext cx="1560185" cy="107721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sp>
        <p:nvSpPr>
          <p:cNvPr id="9" name="TextBox 8">
            <a:extLst>
              <a:ext uri="{FF2B5EF4-FFF2-40B4-BE49-F238E27FC236}">
                <a16:creationId xmlns:a16="http://schemas.microsoft.com/office/drawing/2014/main" id="{70B453D5-BD99-6397-8DC2-59701986DD33}"/>
              </a:ext>
            </a:extLst>
          </p:cNvPr>
          <p:cNvSpPr txBox="1"/>
          <p:nvPr/>
        </p:nvSpPr>
        <p:spPr>
          <a:xfrm>
            <a:off x="9505392" y="2470245"/>
            <a:ext cx="1560185" cy="2113399"/>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4</a:t>
            </a:r>
          </a:p>
        </p:txBody>
      </p:sp>
      <p:cxnSp>
        <p:nvCxnSpPr>
          <p:cNvPr id="11" name="Straight Connector 10">
            <a:extLst>
              <a:ext uri="{FF2B5EF4-FFF2-40B4-BE49-F238E27FC236}">
                <a16:creationId xmlns:a16="http://schemas.microsoft.com/office/drawing/2014/main" id="{5F091581-F134-00FE-F724-67F6EB3E904A}"/>
              </a:ext>
            </a:extLst>
          </p:cNvPr>
          <p:cNvCxnSpPr>
            <a:cxnSpLocks/>
          </p:cNvCxnSpPr>
          <p:nvPr/>
        </p:nvCxnSpPr>
        <p:spPr>
          <a:xfrm flipH="1">
            <a:off x="9906001" y="3528959"/>
            <a:ext cx="880683"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0C2242A9-9261-EFB6-E57D-BF8547EC05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extLst>
      <p:ext uri="{BB962C8B-B14F-4D97-AF65-F5344CB8AC3E}">
        <p14:creationId xmlns:p14="http://schemas.microsoft.com/office/powerpoint/2010/main" val="2375145330"/>
      </p:ext>
    </p:extLst>
  </p:cSld>
  <p:clrMapOvr>
    <a:masterClrMapping/>
  </p:clrMapOvr>
  <mc:AlternateContent xmlns:mc="http://schemas.openxmlformats.org/markup-compatibility/2006" xmlns:p14="http://schemas.microsoft.com/office/powerpoint/2010/main">
    <mc:Choice Requires="p14">
      <p:transition spd="med">
        <p14:pan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Freeform 2"/>
          <p:cNvSpPr/>
          <p:nvPr/>
        </p:nvSpPr>
        <p:spPr>
          <a:xfrm>
            <a:off x="589722" y="685800"/>
            <a:ext cx="11074400" cy="5486400"/>
          </a:xfrm>
          <a:custGeom>
            <a:avLst/>
            <a:gdLst/>
            <a:ahLst/>
            <a:cxnLst/>
            <a:rect l="l" t="t" r="r" b="b"/>
            <a:pathLst>
              <a:path w="12267910" h="4707811">
                <a:moveTo>
                  <a:pt x="0" y="0"/>
                </a:moveTo>
                <a:lnTo>
                  <a:pt x="12267910" y="0"/>
                </a:lnTo>
                <a:lnTo>
                  <a:pt x="12267910" y="4707811"/>
                </a:lnTo>
                <a:lnTo>
                  <a:pt x="0" y="470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800" y="4445000"/>
            <a:ext cx="2184400"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521671" y="0"/>
            <a:ext cx="2670329" cy="1573067"/>
          </a:xfrm>
          <a:custGeom>
            <a:avLst/>
            <a:gdLst/>
            <a:ahLst/>
            <a:cxnLst/>
            <a:rect l="l" t="t" r="r" b="b"/>
            <a:pathLst>
              <a:path w="4005494" h="2359600">
                <a:moveTo>
                  <a:pt x="0" y="0"/>
                </a:moveTo>
                <a:lnTo>
                  <a:pt x="4005494" y="0"/>
                </a:lnTo>
                <a:lnTo>
                  <a:pt x="4005494" y="2359600"/>
                </a:lnTo>
                <a:lnTo>
                  <a:pt x="0" y="235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0" y="0"/>
            <a:ext cx="3011497" cy="2743200"/>
          </a:xfrm>
          <a:custGeom>
            <a:avLst/>
            <a:gdLst/>
            <a:ahLst/>
            <a:cxnLst/>
            <a:rect l="l" t="t" r="r" b="b"/>
            <a:pathLst>
              <a:path w="4517246" h="4114800">
                <a:moveTo>
                  <a:pt x="0" y="0"/>
                </a:moveTo>
                <a:lnTo>
                  <a:pt x="4517245" y="0"/>
                </a:lnTo>
                <a:lnTo>
                  <a:pt x="451724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4" name="Group 43">
            <a:extLst>
              <a:ext uri="{FF2B5EF4-FFF2-40B4-BE49-F238E27FC236}">
                <a16:creationId xmlns:a16="http://schemas.microsoft.com/office/drawing/2014/main" id="{B8E26FAE-B25B-9CA7-FDDE-5C3A3ECA7AE6}"/>
              </a:ext>
            </a:extLst>
          </p:cNvPr>
          <p:cNvGrpSpPr/>
          <p:nvPr/>
        </p:nvGrpSpPr>
        <p:grpSpPr>
          <a:xfrm>
            <a:off x="1694493" y="2500597"/>
            <a:ext cx="4704199" cy="2113400"/>
            <a:chOff x="5655712" y="3543567"/>
            <a:chExt cx="7056299" cy="3170100"/>
          </a:xfrm>
        </p:grpSpPr>
        <p:grpSp>
          <p:nvGrpSpPr>
            <p:cNvPr id="26" name="Group 25">
              <a:extLst>
                <a:ext uri="{FF2B5EF4-FFF2-40B4-BE49-F238E27FC236}">
                  <a16:creationId xmlns:a16="http://schemas.microsoft.com/office/drawing/2014/main" id="{A758B1EE-802A-6C12-284F-EA50E43D11B1}"/>
                </a:ext>
              </a:extLst>
            </p:cNvPr>
            <p:cNvGrpSpPr/>
            <p:nvPr/>
          </p:nvGrpSpPr>
          <p:grpSpPr>
            <a:xfrm>
              <a:off x="5655712" y="3543567"/>
              <a:ext cx="2340278" cy="3170100"/>
              <a:chOff x="12057464" y="4238404"/>
              <a:chExt cx="531200" cy="1071570"/>
            </a:xfrm>
          </p:grpSpPr>
          <p:sp>
            <p:nvSpPr>
              <p:cNvPr id="27" name="TextBox 26">
                <a:extLst>
                  <a:ext uri="{FF2B5EF4-FFF2-40B4-BE49-F238E27FC236}">
                    <a16:creationId xmlns:a16="http://schemas.microsoft.com/office/drawing/2014/main" id="{BAF68099-CE10-9A1F-64F0-4FB987FC8C0D}"/>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9</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18</a:t>
                </a:r>
              </a:p>
            </p:txBody>
          </p:sp>
          <p:cxnSp>
            <p:nvCxnSpPr>
              <p:cNvPr id="28" name="Straight Connector 27">
                <a:extLst>
                  <a:ext uri="{FF2B5EF4-FFF2-40B4-BE49-F238E27FC236}">
                    <a16:creationId xmlns:a16="http://schemas.microsoft.com/office/drawing/2014/main" id="{43C71FDC-A5CB-6B3E-4EBC-3243EFCB8D6B}"/>
                  </a:ext>
                </a:extLst>
              </p:cNvPr>
              <p:cNvCxnSpPr>
                <a:cxnSpLocks/>
              </p:cNvCxnSpPr>
              <p:nvPr/>
            </p:nvCxnSpPr>
            <p:spPr>
              <a:xfrm flipH="1">
                <a:off x="12099044" y="4763512"/>
                <a:ext cx="482909"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2247E9ED-78F7-3D8C-1AAC-BADFF5EC1EBD}"/>
                </a:ext>
              </a:extLst>
            </p:cNvPr>
            <p:cNvSpPr txBox="1"/>
            <p:nvPr/>
          </p:nvSpPr>
          <p:spPr>
            <a:xfrm>
              <a:off x="8208646" y="4128258"/>
              <a:ext cx="1875669" cy="1615827"/>
            </a:xfrm>
            <a:prstGeom prst="rect">
              <a:avLst/>
            </a:prstGeom>
            <a:noFill/>
          </p:spPr>
          <p:txBody>
            <a:bodyPr wrap="square">
              <a:spAutoFit/>
            </a:bodyPr>
            <a:lstStyle/>
            <a:p>
              <a:pPr algn="ctr" defTabSz="609630">
                <a:spcBef>
                  <a:spcPts val="200"/>
                </a:spcBef>
                <a:spcAft>
                  <a:spcPts val="200"/>
                </a:spcAft>
              </a:pPr>
              <a:r>
                <a:rPr lang="en-US" sz="6400" dirty="0">
                  <a:solidFill>
                    <a:srgbClr val="1F497D"/>
                  </a:solidFill>
                  <a:latin typeface="UTM Avo" panose="02040603050506020204" pitchFamily="18"/>
                  <a:ea typeface="Calibri" panose="020F0502020204030204" pitchFamily="34" charset="0"/>
                  <a:cs typeface="Arial" panose="020B0604020202020204" pitchFamily="34" charset="0"/>
                </a:rPr>
                <a:t>+</a:t>
              </a:r>
            </a:p>
          </p:txBody>
        </p:sp>
        <p:grpSp>
          <p:nvGrpSpPr>
            <p:cNvPr id="30" name="Group 29">
              <a:extLst>
                <a:ext uri="{FF2B5EF4-FFF2-40B4-BE49-F238E27FC236}">
                  <a16:creationId xmlns:a16="http://schemas.microsoft.com/office/drawing/2014/main" id="{77974015-7A83-A657-6948-BFDA77A15A0A}"/>
                </a:ext>
              </a:extLst>
            </p:cNvPr>
            <p:cNvGrpSpPr/>
            <p:nvPr/>
          </p:nvGrpSpPr>
          <p:grpSpPr>
            <a:xfrm>
              <a:off x="10216543" y="3543567"/>
              <a:ext cx="2495468" cy="3170100"/>
              <a:chOff x="12042639" y="4238404"/>
              <a:chExt cx="566425" cy="1071570"/>
            </a:xfrm>
          </p:grpSpPr>
          <p:sp>
            <p:nvSpPr>
              <p:cNvPr id="31" name="TextBox 30">
                <a:extLst>
                  <a:ext uri="{FF2B5EF4-FFF2-40B4-BE49-F238E27FC236}">
                    <a16:creationId xmlns:a16="http://schemas.microsoft.com/office/drawing/2014/main" id="{D3771CC0-B21B-9E15-FF89-2B42DF3D22AC}"/>
                  </a:ext>
                </a:extLst>
              </p:cNvPr>
              <p:cNvSpPr txBox="1"/>
              <p:nvPr/>
            </p:nvSpPr>
            <p:spPr>
              <a:xfrm>
                <a:off x="12042639"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5</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18</a:t>
                </a:r>
              </a:p>
            </p:txBody>
          </p:sp>
          <p:cxnSp>
            <p:nvCxnSpPr>
              <p:cNvPr id="32" name="Straight Connector 31">
                <a:extLst>
                  <a:ext uri="{FF2B5EF4-FFF2-40B4-BE49-F238E27FC236}">
                    <a16:creationId xmlns:a16="http://schemas.microsoft.com/office/drawing/2014/main" id="{B17B1E21-E7ED-9571-C858-5AA969584BBC}"/>
                  </a:ext>
                </a:extLst>
              </p:cNvPr>
              <p:cNvCxnSpPr>
                <a:cxnSpLocks/>
              </p:cNvCxnSpPr>
              <p:nvPr/>
            </p:nvCxnSpPr>
            <p:spPr>
              <a:xfrm flipH="1">
                <a:off x="12077864"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grpSp>
      <p:sp>
        <p:nvSpPr>
          <p:cNvPr id="97" name="Freeform 4">
            <a:extLst>
              <a:ext uri="{FF2B5EF4-FFF2-40B4-BE49-F238E27FC236}">
                <a16:creationId xmlns:a16="http://schemas.microsoft.com/office/drawing/2014/main" id="{530119E4-BAA0-0A16-DB64-5921CF1E2855}"/>
              </a:ext>
            </a:extLst>
          </p:cNvPr>
          <p:cNvSpPr/>
          <p:nvPr/>
        </p:nvSpPr>
        <p:spPr>
          <a:xfrm>
            <a:off x="9126924" y="4386261"/>
            <a:ext cx="3000032" cy="2313775"/>
          </a:xfrm>
          <a:custGeom>
            <a:avLst/>
            <a:gdLst/>
            <a:ahLst/>
            <a:cxnLst/>
            <a:rect l="l" t="t" r="r" b="b"/>
            <a:pathLst>
              <a:path w="4500048" h="3470662">
                <a:moveTo>
                  <a:pt x="0" y="0"/>
                </a:moveTo>
                <a:lnTo>
                  <a:pt x="4500048" y="0"/>
                </a:lnTo>
                <a:lnTo>
                  <a:pt x="4500048" y="3470662"/>
                </a:lnTo>
                <a:lnTo>
                  <a:pt x="0" y="3470662"/>
                </a:lnTo>
                <a:lnTo>
                  <a:pt x="0" y="0"/>
                </a:lnTo>
                <a:close/>
              </a:path>
            </a:pathLst>
          </a:custGeom>
          <a:blipFill>
            <a:blip r:embed="rId11"/>
            <a:stretch>
              <a:fillRect/>
            </a:stretch>
          </a:blipFill>
        </p:spPr>
      </p:sp>
      <p:grpSp>
        <p:nvGrpSpPr>
          <p:cNvPr id="6" name="Group 5">
            <a:extLst>
              <a:ext uri="{FF2B5EF4-FFF2-40B4-BE49-F238E27FC236}">
                <a16:creationId xmlns:a16="http://schemas.microsoft.com/office/drawing/2014/main" id="{FCC9615B-C4E2-DCED-F2D4-759C810C1227}"/>
              </a:ext>
            </a:extLst>
          </p:cNvPr>
          <p:cNvGrpSpPr/>
          <p:nvPr/>
        </p:nvGrpSpPr>
        <p:grpSpPr>
          <a:xfrm>
            <a:off x="7255384" y="2441092"/>
            <a:ext cx="2802511" cy="2113399"/>
            <a:chOff x="6572121" y="10685484"/>
            <a:chExt cx="4203771" cy="3170098"/>
          </a:xfrm>
        </p:grpSpPr>
        <p:grpSp>
          <p:nvGrpSpPr>
            <p:cNvPr id="7" name="Group 6">
              <a:extLst>
                <a:ext uri="{FF2B5EF4-FFF2-40B4-BE49-F238E27FC236}">
                  <a16:creationId xmlns:a16="http://schemas.microsoft.com/office/drawing/2014/main" id="{98620B5D-DC04-A4A3-11B1-C8AFA821CB12}"/>
                </a:ext>
              </a:extLst>
            </p:cNvPr>
            <p:cNvGrpSpPr/>
            <p:nvPr/>
          </p:nvGrpSpPr>
          <p:grpSpPr>
            <a:xfrm>
              <a:off x="6572121" y="10685484"/>
              <a:ext cx="2340278" cy="3170098"/>
              <a:chOff x="6319748" y="10676728"/>
              <a:chExt cx="2340278" cy="3170098"/>
            </a:xfrm>
          </p:grpSpPr>
          <p:sp>
            <p:nvSpPr>
              <p:cNvPr id="12" name="TextBox 11">
                <a:extLst>
                  <a:ext uri="{FF2B5EF4-FFF2-40B4-BE49-F238E27FC236}">
                    <a16:creationId xmlns:a16="http://schemas.microsoft.com/office/drawing/2014/main" id="{B4A812A8-E3E8-10D9-0604-35D1FBC58105}"/>
                  </a:ext>
                </a:extLst>
              </p:cNvPr>
              <p:cNvSpPr txBox="1"/>
              <p:nvPr/>
            </p:nvSpPr>
            <p:spPr>
              <a:xfrm>
                <a:off x="6319748" y="10676728"/>
                <a:ext cx="2340278" cy="317009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14</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18</a:t>
                </a:r>
              </a:p>
            </p:txBody>
          </p:sp>
          <p:cxnSp>
            <p:nvCxnSpPr>
              <p:cNvPr id="13" name="Straight Connector 12">
                <a:extLst>
                  <a:ext uri="{FF2B5EF4-FFF2-40B4-BE49-F238E27FC236}">
                    <a16:creationId xmlns:a16="http://schemas.microsoft.com/office/drawing/2014/main" id="{D7863B80-3CBF-BB7A-5263-B4AEAB7C215E}"/>
                  </a:ext>
                </a:extLst>
              </p:cNvPr>
              <p:cNvCxnSpPr>
                <a:cxnSpLocks/>
              </p:cNvCxnSpPr>
              <p:nvPr/>
            </p:nvCxnSpPr>
            <p:spPr>
              <a:xfrm flipH="1">
                <a:off x="6643247" y="12271861"/>
                <a:ext cx="1934114"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78013-1D7C-B41C-4053-D582A14A781E}"/>
                </a:ext>
              </a:extLst>
            </p:cNvPr>
            <p:cNvSpPr txBox="1"/>
            <p:nvPr/>
          </p:nvSpPr>
          <p:spPr>
            <a:xfrm>
              <a:off x="8435613" y="11326629"/>
              <a:ext cx="2340279"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grpSp>
      <p:sp>
        <p:nvSpPr>
          <p:cNvPr id="14" name="TextBox 13">
            <a:extLst>
              <a:ext uri="{FF2B5EF4-FFF2-40B4-BE49-F238E27FC236}">
                <a16:creationId xmlns:a16="http://schemas.microsoft.com/office/drawing/2014/main" id="{497F5AFD-F134-4EDF-52C3-CE63273521E9}"/>
              </a:ext>
            </a:extLst>
          </p:cNvPr>
          <p:cNvSpPr txBox="1"/>
          <p:nvPr/>
        </p:nvSpPr>
        <p:spPr>
          <a:xfrm>
            <a:off x="6172656" y="2890391"/>
            <a:ext cx="1560185" cy="107721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sp>
        <p:nvSpPr>
          <p:cNvPr id="9" name="TextBox 8">
            <a:extLst>
              <a:ext uri="{FF2B5EF4-FFF2-40B4-BE49-F238E27FC236}">
                <a16:creationId xmlns:a16="http://schemas.microsoft.com/office/drawing/2014/main" id="{70B453D5-BD99-6397-8DC2-59701986DD33}"/>
              </a:ext>
            </a:extLst>
          </p:cNvPr>
          <p:cNvSpPr txBox="1"/>
          <p:nvPr/>
        </p:nvSpPr>
        <p:spPr>
          <a:xfrm>
            <a:off x="9406505" y="2443783"/>
            <a:ext cx="1560185" cy="2113399"/>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7</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9</a:t>
            </a:r>
          </a:p>
        </p:txBody>
      </p:sp>
      <p:cxnSp>
        <p:nvCxnSpPr>
          <p:cNvPr id="11" name="Straight Connector 10">
            <a:extLst>
              <a:ext uri="{FF2B5EF4-FFF2-40B4-BE49-F238E27FC236}">
                <a16:creationId xmlns:a16="http://schemas.microsoft.com/office/drawing/2014/main" id="{5F091581-F134-00FE-F724-67F6EB3E904A}"/>
              </a:ext>
            </a:extLst>
          </p:cNvPr>
          <p:cNvCxnSpPr>
            <a:cxnSpLocks/>
          </p:cNvCxnSpPr>
          <p:nvPr/>
        </p:nvCxnSpPr>
        <p:spPr>
          <a:xfrm flipH="1">
            <a:off x="9746257" y="3477408"/>
            <a:ext cx="880683"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6A2DFBA4-0EEA-AA78-1710-2476B0413E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extLst>
      <p:ext uri="{BB962C8B-B14F-4D97-AF65-F5344CB8AC3E}">
        <p14:creationId xmlns:p14="http://schemas.microsoft.com/office/powerpoint/2010/main" val="1579560328"/>
      </p:ext>
    </p:extLst>
  </p:cSld>
  <p:clrMapOvr>
    <a:masterClrMapping/>
  </p:clrMapOvr>
  <mc:AlternateContent xmlns:mc="http://schemas.openxmlformats.org/markup-compatibility/2006" xmlns:p14="http://schemas.microsoft.com/office/powerpoint/2010/main">
    <mc:Choice Requires="p14">
      <p:transition spd="med">
        <p14:pan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B1125E-27E1-8148-BA9B-B964C0D24413}"/>
              </a:ext>
            </a:extLst>
          </p:cNvPr>
          <p:cNvGrpSpPr/>
          <p:nvPr/>
        </p:nvGrpSpPr>
        <p:grpSpPr>
          <a:xfrm>
            <a:off x="4727728" y="3010718"/>
            <a:ext cx="2736543" cy="1674349"/>
            <a:chOff x="309542" y="967667"/>
            <a:chExt cx="2878585" cy="1674349"/>
          </a:xfrm>
        </p:grpSpPr>
        <p:pic>
          <p:nvPicPr>
            <p:cNvPr id="3" name="Picture 2">
              <a:hlinkClick r:id="rId3"/>
              <a:extLst>
                <a:ext uri="{FF2B5EF4-FFF2-40B4-BE49-F238E27FC236}">
                  <a16:creationId xmlns:a16="http://schemas.microsoft.com/office/drawing/2014/main" id="{D2B6185D-EA0F-CBD5-132D-5F31D6AB16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4" name="TextBox 3">
              <a:extLst>
                <a:ext uri="{FF2B5EF4-FFF2-40B4-BE49-F238E27FC236}">
                  <a16:creationId xmlns:a16="http://schemas.microsoft.com/office/drawing/2014/main" id="{83363AC7-56E6-42B4-1BD1-003B23B39EBD}"/>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94604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C12AB-2A6F-C162-0714-2AAA780FE127}"/>
              </a:ext>
            </a:extLst>
          </p:cNvPr>
          <p:cNvSpPr/>
          <p:nvPr/>
        </p:nvSpPr>
        <p:spPr>
          <a:xfrm>
            <a:off x="6361611" y="2987040"/>
            <a:ext cx="5830389" cy="387966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500"/>
          </a:p>
        </p:txBody>
      </p:sp>
      <p:sp>
        <p:nvSpPr>
          <p:cNvPr id="3" name="TextBox 2">
            <a:extLst>
              <a:ext uri="{FF2B5EF4-FFF2-40B4-BE49-F238E27FC236}">
                <a16:creationId xmlns:a16="http://schemas.microsoft.com/office/drawing/2014/main" id="{990032CA-2D4C-C804-2434-56AA260228F7}"/>
              </a:ext>
            </a:extLst>
          </p:cNvPr>
          <p:cNvSpPr txBox="1"/>
          <p:nvPr/>
        </p:nvSpPr>
        <p:spPr>
          <a:xfrm>
            <a:off x="3625497" y="1671642"/>
            <a:ext cx="4941006" cy="1164806"/>
          </a:xfrm>
          <a:prstGeom prst="rect">
            <a:avLst/>
          </a:prstGeom>
          <a:noFill/>
        </p:spPr>
        <p:txBody>
          <a:bodyPr wrap="square" rtlCol="0">
            <a:spAutoFit/>
          </a:bodyPr>
          <a:lstStyle/>
          <a:p>
            <a:pPr algn="ctr">
              <a:lnSpc>
                <a:spcPct val="150000"/>
              </a:lnSpc>
            </a:pPr>
            <a:r>
              <a:rPr lang="en-VN" sz="2500" b="1" dirty="0">
                <a:latin typeface="UTM Avo" panose="02040603050506020204" pitchFamily="18"/>
                <a:cs typeface="Arial" panose="020B0604020202020204" pitchFamily="34" charset="0"/>
              </a:rPr>
              <a:t>Bài tập 3 </a:t>
            </a:r>
            <a:r>
              <a:rPr lang="en-US" sz="2500" b="1" dirty="0">
                <a:latin typeface="UTM Avo" panose="02040603050506020204" pitchFamily="18"/>
                <a:cs typeface="Arial" panose="020B0604020202020204" pitchFamily="34" charset="0"/>
              </a:rPr>
              <a:t>(</a:t>
            </a:r>
            <a:r>
              <a:rPr lang="en-VN" sz="2500" b="1" dirty="0">
                <a:latin typeface="UTM Avo" panose="02040603050506020204" pitchFamily="18"/>
                <a:cs typeface="Arial" panose="020B0604020202020204" pitchFamily="34" charset="0"/>
              </a:rPr>
              <a:t>SGK – tr52</a:t>
            </a:r>
            <a:r>
              <a:rPr lang="en-US" sz="2500" b="1" dirty="0">
                <a:latin typeface="UTM Avo" panose="02040603050506020204" pitchFamily="18"/>
                <a:cs typeface="Arial" panose="020B0604020202020204" pitchFamily="34" charset="0"/>
              </a:rPr>
              <a:t>)</a:t>
            </a:r>
            <a:endParaRPr lang="en-VN" sz="2500" b="1" dirty="0">
              <a:latin typeface="UTM Avo" panose="02040603050506020204" pitchFamily="18"/>
              <a:cs typeface="Arial" panose="020B0604020202020204" pitchFamily="34" charset="0"/>
            </a:endParaRPr>
          </a:p>
          <a:p>
            <a:pPr algn="ctr">
              <a:lnSpc>
                <a:spcPct val="150000"/>
              </a:lnSpc>
            </a:pPr>
            <a:r>
              <a:rPr lang="en-VN" sz="2500" b="1" dirty="0">
                <a:latin typeface="UTM Avo" panose="02040603050506020204" pitchFamily="18"/>
                <a:cs typeface="Arial" panose="020B0604020202020204" pitchFamily="34" charset="0"/>
              </a:rPr>
              <a:t>Tính:</a:t>
            </a:r>
          </a:p>
        </p:txBody>
      </p:sp>
      <p:sp>
        <p:nvSpPr>
          <p:cNvPr id="99" name="Freeform 5">
            <a:extLst>
              <a:ext uri="{FF2B5EF4-FFF2-40B4-BE49-F238E27FC236}">
                <a16:creationId xmlns:a16="http://schemas.microsoft.com/office/drawing/2014/main" id="{6D317000-CB49-7C34-659C-90688C3DC6F4}"/>
              </a:ext>
            </a:extLst>
          </p:cNvPr>
          <p:cNvSpPr/>
          <p:nvPr/>
        </p:nvSpPr>
        <p:spPr>
          <a:xfrm>
            <a:off x="10993745" y="5566612"/>
            <a:ext cx="960263" cy="1180046"/>
          </a:xfrm>
          <a:custGeom>
            <a:avLst/>
            <a:gdLst/>
            <a:ahLst/>
            <a:cxnLst/>
            <a:rect l="l" t="t" r="r" b="b"/>
            <a:pathLst>
              <a:path w="1440394" h="1770069">
                <a:moveTo>
                  <a:pt x="0" y="0"/>
                </a:moveTo>
                <a:lnTo>
                  <a:pt x="1440394" y="0"/>
                </a:lnTo>
                <a:lnTo>
                  <a:pt x="1440394" y="1770070"/>
                </a:lnTo>
                <a:lnTo>
                  <a:pt x="0" y="1770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0" name="Group 99">
            <a:extLst>
              <a:ext uri="{FF2B5EF4-FFF2-40B4-BE49-F238E27FC236}">
                <a16:creationId xmlns:a16="http://schemas.microsoft.com/office/drawing/2014/main" id="{079BFFCC-C8F8-A47C-9387-06FF8DED4802}"/>
              </a:ext>
            </a:extLst>
          </p:cNvPr>
          <p:cNvGrpSpPr/>
          <p:nvPr/>
        </p:nvGrpSpPr>
        <p:grpSpPr>
          <a:xfrm>
            <a:off x="3233483" y="3010034"/>
            <a:ext cx="2596906" cy="919743"/>
            <a:chOff x="4946480" y="3173091"/>
            <a:chExt cx="3895359" cy="1379616"/>
          </a:xfrm>
        </p:grpSpPr>
        <p:sp>
          <p:nvSpPr>
            <p:cNvPr id="101" name="TextBox 100">
              <a:extLst>
                <a:ext uri="{FF2B5EF4-FFF2-40B4-BE49-F238E27FC236}">
                  <a16:creationId xmlns:a16="http://schemas.microsoft.com/office/drawing/2014/main" id="{95E63622-C604-0914-E141-4ED5D2B628B0}"/>
                </a:ext>
              </a:extLst>
            </p:cNvPr>
            <p:cNvSpPr txBox="1"/>
            <p:nvPr/>
          </p:nvSpPr>
          <p:spPr>
            <a:xfrm>
              <a:off x="4946480" y="3445628"/>
              <a:ext cx="357413"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02" name="Group 101">
              <a:extLst>
                <a:ext uri="{FF2B5EF4-FFF2-40B4-BE49-F238E27FC236}">
                  <a16:creationId xmlns:a16="http://schemas.microsoft.com/office/drawing/2014/main" id="{D1D87865-318C-CFD1-8982-947A5451F6BF}"/>
                </a:ext>
              </a:extLst>
            </p:cNvPr>
            <p:cNvGrpSpPr/>
            <p:nvPr/>
          </p:nvGrpSpPr>
          <p:grpSpPr>
            <a:xfrm>
              <a:off x="5293985" y="3183101"/>
              <a:ext cx="2379776" cy="1369606"/>
              <a:chOff x="12026321" y="4319051"/>
              <a:chExt cx="532036" cy="1369606"/>
            </a:xfrm>
          </p:grpSpPr>
          <p:sp>
            <p:nvSpPr>
              <p:cNvPr id="107" name="TextBox 106">
                <a:extLst>
                  <a:ext uri="{FF2B5EF4-FFF2-40B4-BE49-F238E27FC236}">
                    <a16:creationId xmlns:a16="http://schemas.microsoft.com/office/drawing/2014/main" id="{D32DC2FE-5601-0E11-7963-70FAC0641110}"/>
                  </a:ext>
                </a:extLst>
              </p:cNvPr>
              <p:cNvSpPr txBox="1"/>
              <p:nvPr/>
            </p:nvSpPr>
            <p:spPr>
              <a:xfrm>
                <a:off x="12026321" y="4319051"/>
                <a:ext cx="532036"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 + 2 + 3</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08" name="Straight Connector 107">
                <a:extLst>
                  <a:ext uri="{FF2B5EF4-FFF2-40B4-BE49-F238E27FC236}">
                    <a16:creationId xmlns:a16="http://schemas.microsoft.com/office/drawing/2014/main" id="{E9CED889-4925-6973-1BBB-440C72A326AF}"/>
                  </a:ext>
                </a:extLst>
              </p:cNvPr>
              <p:cNvCxnSpPr>
                <a:cxnSpLocks/>
              </p:cNvCxnSpPr>
              <p:nvPr/>
            </p:nvCxnSpPr>
            <p:spPr>
              <a:xfrm flipH="1">
                <a:off x="12051303" y="5000151"/>
                <a:ext cx="482909" cy="0"/>
              </a:xfrm>
              <a:prstGeom prst="line">
                <a:avLst/>
              </a:prstGeom>
            </p:spPr>
            <p:style>
              <a:lnRef idx="3">
                <a:schemeClr val="dk1"/>
              </a:lnRef>
              <a:fillRef idx="0">
                <a:schemeClr val="dk1"/>
              </a:fillRef>
              <a:effectRef idx="2">
                <a:schemeClr val="dk1"/>
              </a:effectRef>
              <a:fontRef idx="minor">
                <a:schemeClr val="tx1"/>
              </a:fontRef>
            </p:style>
          </p:cxnSp>
        </p:grpSp>
        <p:sp>
          <p:nvSpPr>
            <p:cNvPr id="103" name="TextBox 102">
              <a:extLst>
                <a:ext uri="{FF2B5EF4-FFF2-40B4-BE49-F238E27FC236}">
                  <a16:creationId xmlns:a16="http://schemas.microsoft.com/office/drawing/2014/main" id="{D6454F47-7E12-7452-E32E-C7C394074F65}"/>
                </a:ext>
              </a:extLst>
            </p:cNvPr>
            <p:cNvSpPr txBox="1"/>
            <p:nvPr/>
          </p:nvSpPr>
          <p:spPr>
            <a:xfrm>
              <a:off x="7773949" y="3455289"/>
              <a:ext cx="350664"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04" name="Group 103">
              <a:extLst>
                <a:ext uri="{FF2B5EF4-FFF2-40B4-BE49-F238E27FC236}">
                  <a16:creationId xmlns:a16="http://schemas.microsoft.com/office/drawing/2014/main" id="{4FBA610B-7FC0-C4C6-2EDC-275C04C02433}"/>
                </a:ext>
              </a:extLst>
            </p:cNvPr>
            <p:cNvGrpSpPr/>
            <p:nvPr/>
          </p:nvGrpSpPr>
          <p:grpSpPr>
            <a:xfrm>
              <a:off x="8229600" y="3173091"/>
              <a:ext cx="612239" cy="1369607"/>
              <a:chOff x="12027158" y="4309042"/>
              <a:chExt cx="531200" cy="1369607"/>
            </a:xfrm>
          </p:grpSpPr>
          <p:sp>
            <p:nvSpPr>
              <p:cNvPr id="105" name="TextBox 104">
                <a:extLst>
                  <a:ext uri="{FF2B5EF4-FFF2-40B4-BE49-F238E27FC236}">
                    <a16:creationId xmlns:a16="http://schemas.microsoft.com/office/drawing/2014/main" id="{0BF93EFE-13FC-5D5A-ED60-118B4D1DE274}"/>
                  </a:ext>
                </a:extLst>
              </p:cNvPr>
              <p:cNvSpPr txBox="1"/>
              <p:nvPr/>
            </p:nvSpPr>
            <p:spPr>
              <a:xfrm>
                <a:off x="12057557" y="4309042"/>
                <a:ext cx="484283"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6</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06" name="Straight Connector 105">
                <a:extLst>
                  <a:ext uri="{FF2B5EF4-FFF2-40B4-BE49-F238E27FC236}">
                    <a16:creationId xmlns:a16="http://schemas.microsoft.com/office/drawing/2014/main" id="{D9C9AFB4-385F-3EBD-F2D7-425EACB12D83}"/>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09" name="Group 108">
            <a:extLst>
              <a:ext uri="{FF2B5EF4-FFF2-40B4-BE49-F238E27FC236}">
                <a16:creationId xmlns:a16="http://schemas.microsoft.com/office/drawing/2014/main" id="{4474BE1B-D152-3579-D2DA-D1DB48226B72}"/>
              </a:ext>
            </a:extLst>
          </p:cNvPr>
          <p:cNvGrpSpPr/>
          <p:nvPr/>
        </p:nvGrpSpPr>
        <p:grpSpPr>
          <a:xfrm>
            <a:off x="428560" y="3003502"/>
            <a:ext cx="2683668" cy="1063837"/>
            <a:chOff x="889361" y="3163290"/>
            <a:chExt cx="3875235" cy="1595754"/>
          </a:xfrm>
        </p:grpSpPr>
        <p:grpSp>
          <p:nvGrpSpPr>
            <p:cNvPr id="110" name="Group 109">
              <a:extLst>
                <a:ext uri="{FF2B5EF4-FFF2-40B4-BE49-F238E27FC236}">
                  <a16:creationId xmlns:a16="http://schemas.microsoft.com/office/drawing/2014/main" id="{90338D23-C514-7C3D-7F90-C0EDBA7C69D1}"/>
                </a:ext>
              </a:extLst>
            </p:cNvPr>
            <p:cNvGrpSpPr/>
            <p:nvPr/>
          </p:nvGrpSpPr>
          <p:grpSpPr>
            <a:xfrm>
              <a:off x="1760345" y="3163291"/>
              <a:ext cx="612240" cy="1369604"/>
              <a:chOff x="12048141" y="4299241"/>
              <a:chExt cx="531200" cy="1369604"/>
            </a:xfrm>
          </p:grpSpPr>
          <p:sp>
            <p:nvSpPr>
              <p:cNvPr id="120" name="TextBox 119">
                <a:extLst>
                  <a:ext uri="{FF2B5EF4-FFF2-40B4-BE49-F238E27FC236}">
                    <a16:creationId xmlns:a16="http://schemas.microsoft.com/office/drawing/2014/main" id="{0A9F122E-6C95-BDA1-00ED-5E21D5757C78}"/>
                  </a:ext>
                </a:extLst>
              </p:cNvPr>
              <p:cNvSpPr txBox="1"/>
              <p:nvPr/>
            </p:nvSpPr>
            <p:spPr>
              <a:xfrm>
                <a:off x="12049946" y="4299241"/>
                <a:ext cx="520262" cy="1369604"/>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21" name="Straight Connector 120">
                <a:extLst>
                  <a:ext uri="{FF2B5EF4-FFF2-40B4-BE49-F238E27FC236}">
                    <a16:creationId xmlns:a16="http://schemas.microsoft.com/office/drawing/2014/main" id="{C6411C72-580B-B0A4-7BE8-93A8BBAEFBDC}"/>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111" name="Group 110">
              <a:extLst>
                <a:ext uri="{FF2B5EF4-FFF2-40B4-BE49-F238E27FC236}">
                  <a16:creationId xmlns:a16="http://schemas.microsoft.com/office/drawing/2014/main" id="{CA023987-7417-FA9D-D704-62FE69A38108}"/>
                </a:ext>
              </a:extLst>
            </p:cNvPr>
            <p:cNvGrpSpPr/>
            <p:nvPr/>
          </p:nvGrpSpPr>
          <p:grpSpPr>
            <a:xfrm>
              <a:off x="2968252" y="3170041"/>
              <a:ext cx="612239" cy="1369604"/>
              <a:chOff x="12027158" y="4305991"/>
              <a:chExt cx="531200" cy="1369604"/>
            </a:xfrm>
          </p:grpSpPr>
          <p:sp>
            <p:nvSpPr>
              <p:cNvPr id="118" name="TextBox 117">
                <a:extLst>
                  <a:ext uri="{FF2B5EF4-FFF2-40B4-BE49-F238E27FC236}">
                    <a16:creationId xmlns:a16="http://schemas.microsoft.com/office/drawing/2014/main" id="{537BF00A-503E-FCC5-C6BF-54EC1B0C9E78}"/>
                  </a:ext>
                </a:extLst>
              </p:cNvPr>
              <p:cNvSpPr txBox="1"/>
              <p:nvPr/>
            </p:nvSpPr>
            <p:spPr>
              <a:xfrm>
                <a:off x="12051133" y="4305991"/>
                <a:ext cx="484282" cy="1369604"/>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2</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19" name="Straight Connector 118">
                <a:extLst>
                  <a:ext uri="{FF2B5EF4-FFF2-40B4-BE49-F238E27FC236}">
                    <a16:creationId xmlns:a16="http://schemas.microsoft.com/office/drawing/2014/main" id="{FB9633ED-86A1-A7C1-B104-A184C0ACB8C2}"/>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12" name="TextBox 111">
              <a:extLst>
                <a:ext uri="{FF2B5EF4-FFF2-40B4-BE49-F238E27FC236}">
                  <a16:creationId xmlns:a16="http://schemas.microsoft.com/office/drawing/2014/main" id="{19A8883B-F32B-9CBA-1072-ADFE60E009C1}"/>
                </a:ext>
              </a:extLst>
            </p:cNvPr>
            <p:cNvSpPr txBox="1"/>
            <p:nvPr/>
          </p:nvSpPr>
          <p:spPr>
            <a:xfrm>
              <a:off x="2475117" y="3453321"/>
              <a:ext cx="398531" cy="715580"/>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sp>
          <p:nvSpPr>
            <p:cNvPr id="113" name="TextBox 112">
              <a:extLst>
                <a:ext uri="{FF2B5EF4-FFF2-40B4-BE49-F238E27FC236}">
                  <a16:creationId xmlns:a16="http://schemas.microsoft.com/office/drawing/2014/main" id="{DF43CE87-50B3-FC9A-9FE3-449C881EA510}"/>
                </a:ext>
              </a:extLst>
            </p:cNvPr>
            <p:cNvSpPr txBox="1"/>
            <p:nvPr/>
          </p:nvSpPr>
          <p:spPr>
            <a:xfrm>
              <a:off x="889361" y="3466384"/>
              <a:ext cx="767847" cy="1292660"/>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 </a:t>
              </a:r>
            </a:p>
          </p:txBody>
        </p:sp>
        <p:grpSp>
          <p:nvGrpSpPr>
            <p:cNvPr id="114" name="Group 113">
              <a:extLst>
                <a:ext uri="{FF2B5EF4-FFF2-40B4-BE49-F238E27FC236}">
                  <a16:creationId xmlns:a16="http://schemas.microsoft.com/office/drawing/2014/main" id="{56825A63-6423-C585-3E53-E1D44FE431B9}"/>
                </a:ext>
              </a:extLst>
            </p:cNvPr>
            <p:cNvGrpSpPr/>
            <p:nvPr/>
          </p:nvGrpSpPr>
          <p:grpSpPr>
            <a:xfrm>
              <a:off x="4152357" y="3163290"/>
              <a:ext cx="612239" cy="1369604"/>
              <a:chOff x="12027158" y="4299239"/>
              <a:chExt cx="531200" cy="1369604"/>
            </a:xfrm>
          </p:grpSpPr>
          <p:sp>
            <p:nvSpPr>
              <p:cNvPr id="116" name="TextBox 115">
                <a:extLst>
                  <a:ext uri="{FF2B5EF4-FFF2-40B4-BE49-F238E27FC236}">
                    <a16:creationId xmlns:a16="http://schemas.microsoft.com/office/drawing/2014/main" id="{DE52C7CF-D627-6B8D-3884-FA958A7DE3BA}"/>
                  </a:ext>
                </a:extLst>
              </p:cNvPr>
              <p:cNvSpPr txBox="1"/>
              <p:nvPr/>
            </p:nvSpPr>
            <p:spPr>
              <a:xfrm>
                <a:off x="12045712" y="4299239"/>
                <a:ext cx="484282" cy="1369604"/>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3</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17" name="Straight Connector 116">
                <a:extLst>
                  <a:ext uri="{FF2B5EF4-FFF2-40B4-BE49-F238E27FC236}">
                    <a16:creationId xmlns:a16="http://schemas.microsoft.com/office/drawing/2014/main" id="{AC7E7963-7B51-DACE-C672-BEE849F37637}"/>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15" name="TextBox 114">
              <a:extLst>
                <a:ext uri="{FF2B5EF4-FFF2-40B4-BE49-F238E27FC236}">
                  <a16:creationId xmlns:a16="http://schemas.microsoft.com/office/drawing/2014/main" id="{63E03CE9-7A1B-8441-C58A-24772E4080C4}"/>
                </a:ext>
              </a:extLst>
            </p:cNvPr>
            <p:cNvSpPr txBox="1"/>
            <p:nvPr/>
          </p:nvSpPr>
          <p:spPr>
            <a:xfrm>
              <a:off x="3659225" y="3453319"/>
              <a:ext cx="398531" cy="715580"/>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grpSp>
        <p:nvGrpSpPr>
          <p:cNvPr id="122" name="Group 121">
            <a:extLst>
              <a:ext uri="{FF2B5EF4-FFF2-40B4-BE49-F238E27FC236}">
                <a16:creationId xmlns:a16="http://schemas.microsoft.com/office/drawing/2014/main" id="{7B307188-F57F-C243-415F-A4CD1D7DD51A}"/>
              </a:ext>
            </a:extLst>
          </p:cNvPr>
          <p:cNvGrpSpPr/>
          <p:nvPr/>
        </p:nvGrpSpPr>
        <p:grpSpPr>
          <a:xfrm>
            <a:off x="9036196" y="3004266"/>
            <a:ext cx="2743955" cy="922752"/>
            <a:chOff x="13400097" y="3194706"/>
            <a:chExt cx="4115928" cy="1384128"/>
          </a:xfrm>
        </p:grpSpPr>
        <p:sp>
          <p:nvSpPr>
            <p:cNvPr id="123" name="TextBox 122">
              <a:extLst>
                <a:ext uri="{FF2B5EF4-FFF2-40B4-BE49-F238E27FC236}">
                  <a16:creationId xmlns:a16="http://schemas.microsoft.com/office/drawing/2014/main" id="{29B91D24-985E-A612-93BD-3275904309C4}"/>
                </a:ext>
              </a:extLst>
            </p:cNvPr>
            <p:cNvSpPr txBox="1"/>
            <p:nvPr/>
          </p:nvSpPr>
          <p:spPr>
            <a:xfrm>
              <a:off x="13400097" y="3466385"/>
              <a:ext cx="357412" cy="71558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24" name="Group 123">
              <a:extLst>
                <a:ext uri="{FF2B5EF4-FFF2-40B4-BE49-F238E27FC236}">
                  <a16:creationId xmlns:a16="http://schemas.microsoft.com/office/drawing/2014/main" id="{58ACD58F-3106-438F-8E8A-02704FC3FC4F}"/>
                </a:ext>
              </a:extLst>
            </p:cNvPr>
            <p:cNvGrpSpPr/>
            <p:nvPr/>
          </p:nvGrpSpPr>
          <p:grpSpPr>
            <a:xfrm>
              <a:off x="13837723" y="3194706"/>
              <a:ext cx="2379776" cy="1369606"/>
              <a:chOff x="12023401" y="4338350"/>
              <a:chExt cx="532036" cy="1369606"/>
            </a:xfrm>
          </p:grpSpPr>
          <p:sp>
            <p:nvSpPr>
              <p:cNvPr id="129" name="TextBox 128">
                <a:extLst>
                  <a:ext uri="{FF2B5EF4-FFF2-40B4-BE49-F238E27FC236}">
                    <a16:creationId xmlns:a16="http://schemas.microsoft.com/office/drawing/2014/main" id="{99C63F66-971F-00B8-3030-F24E61053966}"/>
                  </a:ext>
                </a:extLst>
              </p:cNvPr>
              <p:cNvSpPr txBox="1"/>
              <p:nvPr/>
            </p:nvSpPr>
            <p:spPr>
              <a:xfrm>
                <a:off x="12023401" y="4338350"/>
                <a:ext cx="532036"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2 + 5 + 8 </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30" name="Straight Connector 129">
                <a:extLst>
                  <a:ext uri="{FF2B5EF4-FFF2-40B4-BE49-F238E27FC236}">
                    <a16:creationId xmlns:a16="http://schemas.microsoft.com/office/drawing/2014/main" id="{A1C33BFE-DEA8-C74D-8896-348DE0CA942E}"/>
                  </a:ext>
                </a:extLst>
              </p:cNvPr>
              <p:cNvCxnSpPr>
                <a:cxnSpLocks/>
              </p:cNvCxnSpPr>
              <p:nvPr/>
            </p:nvCxnSpPr>
            <p:spPr>
              <a:xfrm flipH="1">
                <a:off x="12051303" y="5026277"/>
                <a:ext cx="482909" cy="0"/>
              </a:xfrm>
              <a:prstGeom prst="line">
                <a:avLst/>
              </a:prstGeom>
            </p:spPr>
            <p:style>
              <a:lnRef idx="3">
                <a:schemeClr val="dk1"/>
              </a:lnRef>
              <a:fillRef idx="0">
                <a:schemeClr val="dk1"/>
              </a:fillRef>
              <a:effectRef idx="2">
                <a:schemeClr val="dk1"/>
              </a:effectRef>
              <a:fontRef idx="minor">
                <a:schemeClr val="tx1"/>
              </a:fontRef>
            </p:style>
          </p:cxnSp>
        </p:grpSp>
        <p:sp>
          <p:nvSpPr>
            <p:cNvPr id="125" name="TextBox 124">
              <a:extLst>
                <a:ext uri="{FF2B5EF4-FFF2-40B4-BE49-F238E27FC236}">
                  <a16:creationId xmlns:a16="http://schemas.microsoft.com/office/drawing/2014/main" id="{62783C2F-1ED7-D52E-2904-715EAC4B9C06}"/>
                </a:ext>
              </a:extLst>
            </p:cNvPr>
            <p:cNvSpPr txBox="1"/>
            <p:nvPr/>
          </p:nvSpPr>
          <p:spPr>
            <a:xfrm>
              <a:off x="16298023" y="3440255"/>
              <a:ext cx="350664" cy="71558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26" name="Group 125">
              <a:extLst>
                <a:ext uri="{FF2B5EF4-FFF2-40B4-BE49-F238E27FC236}">
                  <a16:creationId xmlns:a16="http://schemas.microsoft.com/office/drawing/2014/main" id="{C704186A-3B8C-011E-6EC9-AA8AC3E0FDB1}"/>
                </a:ext>
              </a:extLst>
            </p:cNvPr>
            <p:cNvGrpSpPr/>
            <p:nvPr/>
          </p:nvGrpSpPr>
          <p:grpSpPr>
            <a:xfrm>
              <a:off x="16694952" y="3209230"/>
              <a:ext cx="821073" cy="1369604"/>
              <a:chOff x="11967994" y="4352875"/>
              <a:chExt cx="531200" cy="1369604"/>
            </a:xfrm>
          </p:grpSpPr>
          <p:sp>
            <p:nvSpPr>
              <p:cNvPr id="127" name="TextBox 126">
                <a:extLst>
                  <a:ext uri="{FF2B5EF4-FFF2-40B4-BE49-F238E27FC236}">
                    <a16:creationId xmlns:a16="http://schemas.microsoft.com/office/drawing/2014/main" id="{42BA20CC-3E51-ACB3-7C70-B8E22692A545}"/>
                  </a:ext>
                </a:extLst>
              </p:cNvPr>
              <p:cNvSpPr txBox="1"/>
              <p:nvPr/>
            </p:nvSpPr>
            <p:spPr>
              <a:xfrm>
                <a:off x="11967994" y="4352875"/>
                <a:ext cx="531200" cy="1369604"/>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15</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28" name="Straight Connector 127">
                <a:extLst>
                  <a:ext uri="{FF2B5EF4-FFF2-40B4-BE49-F238E27FC236}">
                    <a16:creationId xmlns:a16="http://schemas.microsoft.com/office/drawing/2014/main" id="{295EE87D-163C-8E7A-1570-0B5CCC706D03}"/>
                  </a:ext>
                </a:extLst>
              </p:cNvPr>
              <p:cNvCxnSpPr>
                <a:cxnSpLocks/>
              </p:cNvCxnSpPr>
              <p:nvPr/>
            </p:nvCxnSpPr>
            <p:spPr>
              <a:xfrm flipH="1">
                <a:off x="12030996" y="5000151"/>
                <a:ext cx="439008"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31" name="Group 130">
            <a:extLst>
              <a:ext uri="{FF2B5EF4-FFF2-40B4-BE49-F238E27FC236}">
                <a16:creationId xmlns:a16="http://schemas.microsoft.com/office/drawing/2014/main" id="{C8997AD2-C7F7-30B0-EA0B-42B9ACE95FDA}"/>
              </a:ext>
            </a:extLst>
          </p:cNvPr>
          <p:cNvGrpSpPr/>
          <p:nvPr/>
        </p:nvGrpSpPr>
        <p:grpSpPr>
          <a:xfrm>
            <a:off x="6233271" y="2986075"/>
            <a:ext cx="2743558" cy="1076127"/>
            <a:chOff x="9446161" y="3137158"/>
            <a:chExt cx="3875235" cy="1614194"/>
          </a:xfrm>
        </p:grpSpPr>
        <p:grpSp>
          <p:nvGrpSpPr>
            <p:cNvPr id="132" name="Group 131">
              <a:extLst>
                <a:ext uri="{FF2B5EF4-FFF2-40B4-BE49-F238E27FC236}">
                  <a16:creationId xmlns:a16="http://schemas.microsoft.com/office/drawing/2014/main" id="{72AC55E7-08CA-E36A-D6B0-2D2B66B1B9D1}"/>
                </a:ext>
              </a:extLst>
            </p:cNvPr>
            <p:cNvGrpSpPr/>
            <p:nvPr/>
          </p:nvGrpSpPr>
          <p:grpSpPr>
            <a:xfrm>
              <a:off x="10317145" y="3137158"/>
              <a:ext cx="612240" cy="1369606"/>
              <a:chOff x="12048141" y="4280802"/>
              <a:chExt cx="531200" cy="1369606"/>
            </a:xfrm>
          </p:grpSpPr>
          <p:sp>
            <p:nvSpPr>
              <p:cNvPr id="142" name="TextBox 141">
                <a:extLst>
                  <a:ext uri="{FF2B5EF4-FFF2-40B4-BE49-F238E27FC236}">
                    <a16:creationId xmlns:a16="http://schemas.microsoft.com/office/drawing/2014/main" id="{CCE31ED4-FA24-4405-F974-EDB16B9E92D1}"/>
                  </a:ext>
                </a:extLst>
              </p:cNvPr>
              <p:cNvSpPr txBox="1"/>
              <p:nvPr/>
            </p:nvSpPr>
            <p:spPr>
              <a:xfrm>
                <a:off x="12055971" y="4280802"/>
                <a:ext cx="520263"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2</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43" name="Straight Connector 142">
                <a:extLst>
                  <a:ext uri="{FF2B5EF4-FFF2-40B4-BE49-F238E27FC236}">
                    <a16:creationId xmlns:a16="http://schemas.microsoft.com/office/drawing/2014/main" id="{D00E35F1-FD77-F7C1-155F-06B3F791BF39}"/>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133" name="Group 132">
              <a:extLst>
                <a:ext uri="{FF2B5EF4-FFF2-40B4-BE49-F238E27FC236}">
                  <a16:creationId xmlns:a16="http://schemas.microsoft.com/office/drawing/2014/main" id="{8C5EF733-555C-4FA3-BAEC-4D59FF47178D}"/>
                </a:ext>
              </a:extLst>
            </p:cNvPr>
            <p:cNvGrpSpPr/>
            <p:nvPr/>
          </p:nvGrpSpPr>
          <p:grpSpPr>
            <a:xfrm>
              <a:off x="11525052" y="3146963"/>
              <a:ext cx="612239" cy="1369607"/>
              <a:chOff x="12027158" y="4290607"/>
              <a:chExt cx="531200" cy="1369607"/>
            </a:xfrm>
          </p:grpSpPr>
          <p:sp>
            <p:nvSpPr>
              <p:cNvPr id="140" name="TextBox 139">
                <a:extLst>
                  <a:ext uri="{FF2B5EF4-FFF2-40B4-BE49-F238E27FC236}">
                    <a16:creationId xmlns:a16="http://schemas.microsoft.com/office/drawing/2014/main" id="{6080D8B5-FEE9-8A16-68CD-A21812E73145}"/>
                  </a:ext>
                </a:extLst>
              </p:cNvPr>
              <p:cNvSpPr txBox="1"/>
              <p:nvPr/>
            </p:nvSpPr>
            <p:spPr>
              <a:xfrm>
                <a:off x="12058873" y="4290607"/>
                <a:ext cx="484283"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5</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41" name="Straight Connector 140">
                <a:extLst>
                  <a:ext uri="{FF2B5EF4-FFF2-40B4-BE49-F238E27FC236}">
                    <a16:creationId xmlns:a16="http://schemas.microsoft.com/office/drawing/2014/main" id="{CC07BB1A-A653-1AB0-8CCA-6C3603D42222}"/>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34" name="TextBox 133">
              <a:extLst>
                <a:ext uri="{FF2B5EF4-FFF2-40B4-BE49-F238E27FC236}">
                  <a16:creationId xmlns:a16="http://schemas.microsoft.com/office/drawing/2014/main" id="{487157BF-DA5D-87A6-24D0-5468083EADE7}"/>
                </a:ext>
              </a:extLst>
            </p:cNvPr>
            <p:cNvSpPr txBox="1"/>
            <p:nvPr/>
          </p:nvSpPr>
          <p:spPr>
            <a:xfrm>
              <a:off x="11044220" y="3432563"/>
              <a:ext cx="398531" cy="715583"/>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sp>
          <p:nvSpPr>
            <p:cNvPr id="135" name="TextBox 134">
              <a:extLst>
                <a:ext uri="{FF2B5EF4-FFF2-40B4-BE49-F238E27FC236}">
                  <a16:creationId xmlns:a16="http://schemas.microsoft.com/office/drawing/2014/main" id="{04441D13-124C-60B3-B5EC-F60BDB6243D4}"/>
                </a:ext>
              </a:extLst>
            </p:cNvPr>
            <p:cNvSpPr txBox="1"/>
            <p:nvPr/>
          </p:nvSpPr>
          <p:spPr>
            <a:xfrm>
              <a:off x="9446161" y="3458690"/>
              <a:ext cx="767847" cy="129266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b) </a:t>
              </a:r>
            </a:p>
          </p:txBody>
        </p:sp>
        <p:grpSp>
          <p:nvGrpSpPr>
            <p:cNvPr id="136" name="Group 135">
              <a:extLst>
                <a:ext uri="{FF2B5EF4-FFF2-40B4-BE49-F238E27FC236}">
                  <a16:creationId xmlns:a16="http://schemas.microsoft.com/office/drawing/2014/main" id="{B6732D64-7EF2-7F4F-7B31-A264D6427B05}"/>
                </a:ext>
              </a:extLst>
            </p:cNvPr>
            <p:cNvGrpSpPr/>
            <p:nvPr/>
          </p:nvGrpSpPr>
          <p:grpSpPr>
            <a:xfrm>
              <a:off x="12709157" y="3146962"/>
              <a:ext cx="612239" cy="1369607"/>
              <a:chOff x="12027158" y="4290605"/>
              <a:chExt cx="531200" cy="1369607"/>
            </a:xfrm>
          </p:grpSpPr>
          <p:sp>
            <p:nvSpPr>
              <p:cNvPr id="138" name="TextBox 137">
                <a:extLst>
                  <a:ext uri="{FF2B5EF4-FFF2-40B4-BE49-F238E27FC236}">
                    <a16:creationId xmlns:a16="http://schemas.microsoft.com/office/drawing/2014/main" id="{3B991CFA-5141-8709-1C08-E1EAC8289CFA}"/>
                  </a:ext>
                </a:extLst>
              </p:cNvPr>
              <p:cNvSpPr txBox="1"/>
              <p:nvPr/>
            </p:nvSpPr>
            <p:spPr>
              <a:xfrm>
                <a:off x="12045950" y="4290605"/>
                <a:ext cx="484283"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8</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39" name="Straight Connector 138">
                <a:extLst>
                  <a:ext uri="{FF2B5EF4-FFF2-40B4-BE49-F238E27FC236}">
                    <a16:creationId xmlns:a16="http://schemas.microsoft.com/office/drawing/2014/main" id="{04126AAB-7C94-67CB-A70C-209F985C0286}"/>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37" name="TextBox 136">
              <a:extLst>
                <a:ext uri="{FF2B5EF4-FFF2-40B4-BE49-F238E27FC236}">
                  <a16:creationId xmlns:a16="http://schemas.microsoft.com/office/drawing/2014/main" id="{85913FD9-E578-6131-8F38-DE9261DBB2CB}"/>
                </a:ext>
              </a:extLst>
            </p:cNvPr>
            <p:cNvSpPr txBox="1"/>
            <p:nvPr/>
          </p:nvSpPr>
          <p:spPr>
            <a:xfrm>
              <a:off x="12240627" y="3432564"/>
              <a:ext cx="398531" cy="715583"/>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grpSp>
        <p:nvGrpSpPr>
          <p:cNvPr id="144" name="Group 143">
            <a:extLst>
              <a:ext uri="{FF2B5EF4-FFF2-40B4-BE49-F238E27FC236}">
                <a16:creationId xmlns:a16="http://schemas.microsoft.com/office/drawing/2014/main" id="{71C56E7A-031F-1BAC-EF7D-8A5F1D6CD07C}"/>
              </a:ext>
            </a:extLst>
          </p:cNvPr>
          <p:cNvGrpSpPr/>
          <p:nvPr/>
        </p:nvGrpSpPr>
        <p:grpSpPr>
          <a:xfrm>
            <a:off x="2630591" y="4414550"/>
            <a:ext cx="3232556" cy="913071"/>
            <a:chOff x="4042141" y="5279869"/>
            <a:chExt cx="4848833" cy="1369608"/>
          </a:xfrm>
        </p:grpSpPr>
        <p:grpSp>
          <p:nvGrpSpPr>
            <p:cNvPr id="145" name="Group 144">
              <a:extLst>
                <a:ext uri="{FF2B5EF4-FFF2-40B4-BE49-F238E27FC236}">
                  <a16:creationId xmlns:a16="http://schemas.microsoft.com/office/drawing/2014/main" id="{123B450A-1626-7CA7-18C7-E9D01D1CBC12}"/>
                </a:ext>
              </a:extLst>
            </p:cNvPr>
            <p:cNvGrpSpPr/>
            <p:nvPr/>
          </p:nvGrpSpPr>
          <p:grpSpPr>
            <a:xfrm>
              <a:off x="4947480" y="5279871"/>
              <a:ext cx="949479" cy="1369606"/>
              <a:chOff x="12066986" y="4303001"/>
              <a:chExt cx="520263" cy="1369606"/>
            </a:xfrm>
          </p:grpSpPr>
          <p:sp>
            <p:nvSpPr>
              <p:cNvPr id="155" name="TextBox 154">
                <a:extLst>
                  <a:ext uri="{FF2B5EF4-FFF2-40B4-BE49-F238E27FC236}">
                    <a16:creationId xmlns:a16="http://schemas.microsoft.com/office/drawing/2014/main" id="{9BB3DCB2-5529-A503-16E6-3410FF46FB9C}"/>
                  </a:ext>
                </a:extLst>
              </p:cNvPr>
              <p:cNvSpPr txBox="1"/>
              <p:nvPr/>
            </p:nvSpPr>
            <p:spPr>
              <a:xfrm>
                <a:off x="12066986" y="4303001"/>
                <a:ext cx="520263"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13</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56" name="Straight Connector 155">
                <a:extLst>
                  <a:ext uri="{FF2B5EF4-FFF2-40B4-BE49-F238E27FC236}">
                    <a16:creationId xmlns:a16="http://schemas.microsoft.com/office/drawing/2014/main" id="{3EB3045D-E279-B892-F1C7-B2D5E5C8334F}"/>
                  </a:ext>
                </a:extLst>
              </p:cNvPr>
              <p:cNvCxnSpPr>
                <a:cxnSpLocks/>
              </p:cNvCxnSpPr>
              <p:nvPr/>
            </p:nvCxnSpPr>
            <p:spPr>
              <a:xfrm flipH="1">
                <a:off x="12135317" y="4990850"/>
                <a:ext cx="439008" cy="0"/>
              </a:xfrm>
              <a:prstGeom prst="line">
                <a:avLst/>
              </a:prstGeom>
            </p:spPr>
            <p:style>
              <a:lnRef idx="3">
                <a:schemeClr val="dk1"/>
              </a:lnRef>
              <a:fillRef idx="0">
                <a:schemeClr val="dk1"/>
              </a:fillRef>
              <a:effectRef idx="2">
                <a:schemeClr val="dk1"/>
              </a:effectRef>
              <a:fontRef idx="minor">
                <a:schemeClr val="tx1"/>
              </a:fontRef>
            </p:style>
          </p:cxnSp>
        </p:grpSp>
        <p:sp>
          <p:nvSpPr>
            <p:cNvPr id="146" name="TextBox 145">
              <a:extLst>
                <a:ext uri="{FF2B5EF4-FFF2-40B4-BE49-F238E27FC236}">
                  <a16:creationId xmlns:a16="http://schemas.microsoft.com/office/drawing/2014/main" id="{81E4DB93-47F6-4ED2-1CAD-A5E043D935C7}"/>
                </a:ext>
              </a:extLst>
            </p:cNvPr>
            <p:cNvSpPr txBox="1"/>
            <p:nvPr/>
          </p:nvSpPr>
          <p:spPr>
            <a:xfrm>
              <a:off x="4042141" y="5579204"/>
              <a:ext cx="767847"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c) </a:t>
              </a:r>
            </a:p>
          </p:txBody>
        </p:sp>
        <p:grpSp>
          <p:nvGrpSpPr>
            <p:cNvPr id="147" name="Group 146">
              <a:extLst>
                <a:ext uri="{FF2B5EF4-FFF2-40B4-BE49-F238E27FC236}">
                  <a16:creationId xmlns:a16="http://schemas.microsoft.com/office/drawing/2014/main" id="{1C39C447-2483-601A-96F1-97D6ACEAEA53}"/>
                </a:ext>
              </a:extLst>
            </p:cNvPr>
            <p:cNvGrpSpPr/>
            <p:nvPr/>
          </p:nvGrpSpPr>
          <p:grpSpPr>
            <a:xfrm>
              <a:off x="6499196" y="5279870"/>
              <a:ext cx="865618" cy="1369607"/>
              <a:chOff x="12044983" y="4318388"/>
              <a:chExt cx="484282" cy="1369607"/>
            </a:xfrm>
          </p:grpSpPr>
          <p:sp>
            <p:nvSpPr>
              <p:cNvPr id="153" name="TextBox 152">
                <a:extLst>
                  <a:ext uri="{FF2B5EF4-FFF2-40B4-BE49-F238E27FC236}">
                    <a16:creationId xmlns:a16="http://schemas.microsoft.com/office/drawing/2014/main" id="{D36C896F-3B27-4AC7-06F7-2442DDC6CF9F}"/>
                  </a:ext>
                </a:extLst>
              </p:cNvPr>
              <p:cNvSpPr txBox="1"/>
              <p:nvPr/>
            </p:nvSpPr>
            <p:spPr>
              <a:xfrm>
                <a:off x="12044983" y="4318388"/>
                <a:ext cx="484282"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5</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54" name="Straight Connector 153">
                <a:extLst>
                  <a:ext uri="{FF2B5EF4-FFF2-40B4-BE49-F238E27FC236}">
                    <a16:creationId xmlns:a16="http://schemas.microsoft.com/office/drawing/2014/main" id="{C666E01C-42D3-D2E0-E62C-19C4C37B945E}"/>
                  </a:ext>
                </a:extLst>
              </p:cNvPr>
              <p:cNvCxnSpPr>
                <a:cxnSpLocks/>
              </p:cNvCxnSpPr>
              <p:nvPr/>
            </p:nvCxnSpPr>
            <p:spPr>
              <a:xfrm flipH="1">
                <a:off x="12073254" y="5007044"/>
                <a:ext cx="439008" cy="0"/>
              </a:xfrm>
              <a:prstGeom prst="line">
                <a:avLst/>
              </a:prstGeom>
            </p:spPr>
            <p:style>
              <a:lnRef idx="3">
                <a:schemeClr val="dk1"/>
              </a:lnRef>
              <a:fillRef idx="0">
                <a:schemeClr val="dk1"/>
              </a:fillRef>
              <a:effectRef idx="2">
                <a:schemeClr val="dk1"/>
              </a:effectRef>
              <a:fontRef idx="minor">
                <a:schemeClr val="tx1"/>
              </a:fontRef>
            </p:style>
          </p:cxnSp>
        </p:grpSp>
        <p:sp>
          <p:nvSpPr>
            <p:cNvPr id="148" name="TextBox 147">
              <a:extLst>
                <a:ext uri="{FF2B5EF4-FFF2-40B4-BE49-F238E27FC236}">
                  <a16:creationId xmlns:a16="http://schemas.microsoft.com/office/drawing/2014/main" id="{E4E8613B-D775-275B-C937-A4ECD70DACA5}"/>
                </a:ext>
              </a:extLst>
            </p:cNvPr>
            <p:cNvSpPr txBox="1"/>
            <p:nvPr/>
          </p:nvSpPr>
          <p:spPr>
            <a:xfrm>
              <a:off x="5974190" y="5563816"/>
              <a:ext cx="398530"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49" name="Group 148">
              <a:extLst>
                <a:ext uri="{FF2B5EF4-FFF2-40B4-BE49-F238E27FC236}">
                  <a16:creationId xmlns:a16="http://schemas.microsoft.com/office/drawing/2014/main" id="{2841E9A2-F85D-28FE-DABF-CA461A51457C}"/>
                </a:ext>
              </a:extLst>
            </p:cNvPr>
            <p:cNvGrpSpPr/>
            <p:nvPr/>
          </p:nvGrpSpPr>
          <p:grpSpPr>
            <a:xfrm>
              <a:off x="8025356" y="5279869"/>
              <a:ext cx="865618" cy="1369607"/>
              <a:chOff x="12047980" y="4302999"/>
              <a:chExt cx="484282" cy="1369607"/>
            </a:xfrm>
          </p:grpSpPr>
          <p:sp>
            <p:nvSpPr>
              <p:cNvPr id="151" name="TextBox 150">
                <a:extLst>
                  <a:ext uri="{FF2B5EF4-FFF2-40B4-BE49-F238E27FC236}">
                    <a16:creationId xmlns:a16="http://schemas.microsoft.com/office/drawing/2014/main" id="{D6B78FB2-93BF-1ABB-46F9-E8188F18E0C7}"/>
                  </a:ext>
                </a:extLst>
              </p:cNvPr>
              <p:cNvSpPr txBox="1"/>
              <p:nvPr/>
            </p:nvSpPr>
            <p:spPr>
              <a:xfrm>
                <a:off x="12047980" y="4302999"/>
                <a:ext cx="484282"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52" name="Straight Connector 151">
                <a:extLst>
                  <a:ext uri="{FF2B5EF4-FFF2-40B4-BE49-F238E27FC236}">
                    <a16:creationId xmlns:a16="http://schemas.microsoft.com/office/drawing/2014/main" id="{987AEB26-9389-11AE-7059-342B5B02C0D7}"/>
                  </a:ext>
                </a:extLst>
              </p:cNvPr>
              <p:cNvCxnSpPr>
                <a:cxnSpLocks/>
              </p:cNvCxnSpPr>
              <p:nvPr/>
            </p:nvCxnSpPr>
            <p:spPr>
              <a:xfrm flipH="1">
                <a:off x="12093209" y="4993257"/>
                <a:ext cx="399099" cy="0"/>
              </a:xfrm>
              <a:prstGeom prst="line">
                <a:avLst/>
              </a:prstGeom>
            </p:spPr>
            <p:style>
              <a:lnRef idx="3">
                <a:schemeClr val="dk1"/>
              </a:lnRef>
              <a:fillRef idx="0">
                <a:schemeClr val="dk1"/>
              </a:fillRef>
              <a:effectRef idx="2">
                <a:schemeClr val="dk1"/>
              </a:effectRef>
              <a:fontRef idx="minor">
                <a:schemeClr val="tx1"/>
              </a:fontRef>
            </p:style>
          </p:cxnSp>
        </p:grpSp>
        <p:sp>
          <p:nvSpPr>
            <p:cNvPr id="150" name="TextBox 149">
              <a:extLst>
                <a:ext uri="{FF2B5EF4-FFF2-40B4-BE49-F238E27FC236}">
                  <a16:creationId xmlns:a16="http://schemas.microsoft.com/office/drawing/2014/main" id="{ECD0D1B6-987B-99DC-A959-085DB7EF8DDE}"/>
                </a:ext>
              </a:extLst>
            </p:cNvPr>
            <p:cNvSpPr txBox="1"/>
            <p:nvPr/>
          </p:nvSpPr>
          <p:spPr>
            <a:xfrm>
              <a:off x="7497336" y="5563816"/>
              <a:ext cx="398530"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grpSp>
        <p:nvGrpSpPr>
          <p:cNvPr id="157" name="Group 156">
            <a:extLst>
              <a:ext uri="{FF2B5EF4-FFF2-40B4-BE49-F238E27FC236}">
                <a16:creationId xmlns:a16="http://schemas.microsoft.com/office/drawing/2014/main" id="{1E810BBC-855C-79C7-6EB2-EA03962D93A5}"/>
              </a:ext>
            </a:extLst>
          </p:cNvPr>
          <p:cNvGrpSpPr/>
          <p:nvPr/>
        </p:nvGrpSpPr>
        <p:grpSpPr>
          <a:xfrm>
            <a:off x="2322825" y="5872526"/>
            <a:ext cx="3537777" cy="1065454"/>
            <a:chOff x="4036504" y="7466834"/>
            <a:chExt cx="4854470" cy="1598183"/>
          </a:xfrm>
        </p:grpSpPr>
        <p:grpSp>
          <p:nvGrpSpPr>
            <p:cNvPr id="158" name="Group 157">
              <a:extLst>
                <a:ext uri="{FF2B5EF4-FFF2-40B4-BE49-F238E27FC236}">
                  <a16:creationId xmlns:a16="http://schemas.microsoft.com/office/drawing/2014/main" id="{A2DD170B-5F7A-298B-6E65-723BD67C3B82}"/>
                </a:ext>
              </a:extLst>
            </p:cNvPr>
            <p:cNvGrpSpPr/>
            <p:nvPr/>
          </p:nvGrpSpPr>
          <p:grpSpPr>
            <a:xfrm>
              <a:off x="4908219" y="7469252"/>
              <a:ext cx="949480" cy="1369607"/>
              <a:chOff x="12048549" y="4299232"/>
              <a:chExt cx="520263" cy="1369607"/>
            </a:xfrm>
          </p:grpSpPr>
          <p:sp>
            <p:nvSpPr>
              <p:cNvPr id="168" name="TextBox 167">
                <a:extLst>
                  <a:ext uri="{FF2B5EF4-FFF2-40B4-BE49-F238E27FC236}">
                    <a16:creationId xmlns:a16="http://schemas.microsoft.com/office/drawing/2014/main" id="{87F470C3-B6B1-13EC-E8B1-454912E4F3F4}"/>
                  </a:ext>
                </a:extLst>
              </p:cNvPr>
              <p:cNvSpPr txBox="1"/>
              <p:nvPr/>
            </p:nvSpPr>
            <p:spPr>
              <a:xfrm>
                <a:off x="12048549" y="4299232"/>
                <a:ext cx="520263"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69" name="Straight Connector 168">
                <a:extLst>
                  <a:ext uri="{FF2B5EF4-FFF2-40B4-BE49-F238E27FC236}">
                    <a16:creationId xmlns:a16="http://schemas.microsoft.com/office/drawing/2014/main" id="{0C67F9D9-F320-8D21-E060-20260A36C04C}"/>
                  </a:ext>
                </a:extLst>
              </p:cNvPr>
              <p:cNvCxnSpPr>
                <a:cxnSpLocks/>
              </p:cNvCxnSpPr>
              <p:nvPr/>
            </p:nvCxnSpPr>
            <p:spPr>
              <a:xfrm flipH="1">
                <a:off x="12094238" y="5000151"/>
                <a:ext cx="439008" cy="0"/>
              </a:xfrm>
              <a:prstGeom prst="line">
                <a:avLst/>
              </a:prstGeom>
            </p:spPr>
            <p:style>
              <a:lnRef idx="3">
                <a:schemeClr val="dk1"/>
              </a:lnRef>
              <a:fillRef idx="0">
                <a:schemeClr val="dk1"/>
              </a:fillRef>
              <a:effectRef idx="2">
                <a:schemeClr val="dk1"/>
              </a:effectRef>
              <a:fontRef idx="minor">
                <a:schemeClr val="tx1"/>
              </a:fontRef>
            </p:style>
          </p:cxnSp>
        </p:grpSp>
        <p:sp>
          <p:nvSpPr>
            <p:cNvPr id="159" name="TextBox 158">
              <a:extLst>
                <a:ext uri="{FF2B5EF4-FFF2-40B4-BE49-F238E27FC236}">
                  <a16:creationId xmlns:a16="http://schemas.microsoft.com/office/drawing/2014/main" id="{74BB270D-337A-3B70-35D8-CDF4899D7029}"/>
                </a:ext>
              </a:extLst>
            </p:cNvPr>
            <p:cNvSpPr txBox="1"/>
            <p:nvPr/>
          </p:nvSpPr>
          <p:spPr>
            <a:xfrm>
              <a:off x="4036504" y="7772356"/>
              <a:ext cx="767847" cy="129266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d) </a:t>
              </a:r>
            </a:p>
          </p:txBody>
        </p:sp>
        <p:grpSp>
          <p:nvGrpSpPr>
            <p:cNvPr id="160" name="Group 159">
              <a:extLst>
                <a:ext uri="{FF2B5EF4-FFF2-40B4-BE49-F238E27FC236}">
                  <a16:creationId xmlns:a16="http://schemas.microsoft.com/office/drawing/2014/main" id="{DB4EFD2A-7A90-4CFC-0825-2B32892C1418}"/>
                </a:ext>
              </a:extLst>
            </p:cNvPr>
            <p:cNvGrpSpPr/>
            <p:nvPr/>
          </p:nvGrpSpPr>
          <p:grpSpPr>
            <a:xfrm>
              <a:off x="6508256" y="7469262"/>
              <a:ext cx="865617" cy="1369605"/>
              <a:chOff x="12053220" y="4314630"/>
              <a:chExt cx="484282" cy="1369605"/>
            </a:xfrm>
          </p:grpSpPr>
          <p:sp>
            <p:nvSpPr>
              <p:cNvPr id="166" name="TextBox 165">
                <a:extLst>
                  <a:ext uri="{FF2B5EF4-FFF2-40B4-BE49-F238E27FC236}">
                    <a16:creationId xmlns:a16="http://schemas.microsoft.com/office/drawing/2014/main" id="{ACBEA089-E506-7FAC-C628-8C29A413ED1C}"/>
                  </a:ext>
                </a:extLst>
              </p:cNvPr>
              <p:cNvSpPr txBox="1"/>
              <p:nvPr/>
            </p:nvSpPr>
            <p:spPr>
              <a:xfrm>
                <a:off x="12053220" y="4314630"/>
                <a:ext cx="484282" cy="1369605"/>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4</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67" name="Straight Connector 166">
                <a:extLst>
                  <a:ext uri="{FF2B5EF4-FFF2-40B4-BE49-F238E27FC236}">
                    <a16:creationId xmlns:a16="http://schemas.microsoft.com/office/drawing/2014/main" id="{E037E7F3-55CB-3847-6AA1-75FA7C46AFE9}"/>
                  </a:ext>
                </a:extLst>
              </p:cNvPr>
              <p:cNvCxnSpPr>
                <a:cxnSpLocks/>
              </p:cNvCxnSpPr>
              <p:nvPr/>
            </p:nvCxnSpPr>
            <p:spPr>
              <a:xfrm flipH="1">
                <a:off x="12093210" y="5013936"/>
                <a:ext cx="399098" cy="0"/>
              </a:xfrm>
              <a:prstGeom prst="line">
                <a:avLst/>
              </a:prstGeom>
            </p:spPr>
            <p:style>
              <a:lnRef idx="3">
                <a:schemeClr val="dk1"/>
              </a:lnRef>
              <a:fillRef idx="0">
                <a:schemeClr val="dk1"/>
              </a:fillRef>
              <a:effectRef idx="2">
                <a:schemeClr val="dk1"/>
              </a:effectRef>
              <a:fontRef idx="minor">
                <a:schemeClr val="tx1"/>
              </a:fontRef>
            </p:style>
          </p:cxnSp>
        </p:grpSp>
        <p:grpSp>
          <p:nvGrpSpPr>
            <p:cNvPr id="161" name="Group 160">
              <a:extLst>
                <a:ext uri="{FF2B5EF4-FFF2-40B4-BE49-F238E27FC236}">
                  <a16:creationId xmlns:a16="http://schemas.microsoft.com/office/drawing/2014/main" id="{1C515A48-EB12-6A57-888F-5C02381B88F8}"/>
                </a:ext>
              </a:extLst>
            </p:cNvPr>
            <p:cNvGrpSpPr/>
            <p:nvPr/>
          </p:nvGrpSpPr>
          <p:grpSpPr>
            <a:xfrm>
              <a:off x="8025356" y="7466834"/>
              <a:ext cx="865618" cy="1369605"/>
              <a:chOff x="12051134" y="4296814"/>
              <a:chExt cx="484282" cy="1369605"/>
            </a:xfrm>
          </p:grpSpPr>
          <p:sp>
            <p:nvSpPr>
              <p:cNvPr id="164" name="TextBox 163">
                <a:extLst>
                  <a:ext uri="{FF2B5EF4-FFF2-40B4-BE49-F238E27FC236}">
                    <a16:creationId xmlns:a16="http://schemas.microsoft.com/office/drawing/2014/main" id="{2291D657-7180-0CF5-3B10-DCAABA576D0E}"/>
                  </a:ext>
                </a:extLst>
              </p:cNvPr>
              <p:cNvSpPr txBox="1"/>
              <p:nvPr/>
            </p:nvSpPr>
            <p:spPr>
              <a:xfrm>
                <a:off x="12051134" y="4296814"/>
                <a:ext cx="484282" cy="1369605"/>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3</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65" name="Straight Connector 164">
                <a:extLst>
                  <a:ext uri="{FF2B5EF4-FFF2-40B4-BE49-F238E27FC236}">
                    <a16:creationId xmlns:a16="http://schemas.microsoft.com/office/drawing/2014/main" id="{994F9E1C-71C5-021E-8FCD-EC901A083440}"/>
                  </a:ext>
                </a:extLst>
              </p:cNvPr>
              <p:cNvCxnSpPr>
                <a:cxnSpLocks/>
              </p:cNvCxnSpPr>
              <p:nvPr/>
            </p:nvCxnSpPr>
            <p:spPr>
              <a:xfrm flipH="1">
                <a:off x="12093209" y="5007045"/>
                <a:ext cx="399100" cy="0"/>
              </a:xfrm>
              <a:prstGeom prst="line">
                <a:avLst/>
              </a:prstGeom>
            </p:spPr>
            <p:style>
              <a:lnRef idx="3">
                <a:schemeClr val="dk1"/>
              </a:lnRef>
              <a:fillRef idx="0">
                <a:schemeClr val="dk1"/>
              </a:fillRef>
              <a:effectRef idx="2">
                <a:schemeClr val="dk1"/>
              </a:effectRef>
              <a:fontRef idx="minor">
                <a:schemeClr val="tx1"/>
              </a:fontRef>
            </p:style>
          </p:cxnSp>
        </p:grpSp>
        <p:sp>
          <p:nvSpPr>
            <p:cNvPr id="162" name="TextBox 161">
              <a:extLst>
                <a:ext uri="{FF2B5EF4-FFF2-40B4-BE49-F238E27FC236}">
                  <a16:creationId xmlns:a16="http://schemas.microsoft.com/office/drawing/2014/main" id="{A59A6949-3F6A-10AD-D7F7-83459DB135DA}"/>
                </a:ext>
              </a:extLst>
            </p:cNvPr>
            <p:cNvSpPr txBox="1"/>
            <p:nvPr/>
          </p:nvSpPr>
          <p:spPr>
            <a:xfrm>
              <a:off x="5964524" y="7771312"/>
              <a:ext cx="398530" cy="71558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sp>
          <p:nvSpPr>
            <p:cNvPr id="163" name="TextBox 162">
              <a:extLst>
                <a:ext uri="{FF2B5EF4-FFF2-40B4-BE49-F238E27FC236}">
                  <a16:creationId xmlns:a16="http://schemas.microsoft.com/office/drawing/2014/main" id="{3A65D325-CE13-766C-D3E5-835762722576}"/>
                </a:ext>
              </a:extLst>
            </p:cNvPr>
            <p:cNvSpPr txBox="1"/>
            <p:nvPr/>
          </p:nvSpPr>
          <p:spPr>
            <a:xfrm>
              <a:off x="7497337" y="7771312"/>
              <a:ext cx="398530" cy="71558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grpSp>
        <p:nvGrpSpPr>
          <p:cNvPr id="170" name="Group 169">
            <a:extLst>
              <a:ext uri="{FF2B5EF4-FFF2-40B4-BE49-F238E27FC236}">
                <a16:creationId xmlns:a16="http://schemas.microsoft.com/office/drawing/2014/main" id="{26E1F5F3-64A0-459D-0B22-768998CC181C}"/>
              </a:ext>
            </a:extLst>
          </p:cNvPr>
          <p:cNvGrpSpPr/>
          <p:nvPr/>
        </p:nvGrpSpPr>
        <p:grpSpPr>
          <a:xfrm>
            <a:off x="5954436" y="4433296"/>
            <a:ext cx="3783284" cy="921780"/>
            <a:chOff x="9027898" y="5307981"/>
            <a:chExt cx="5674922" cy="1382670"/>
          </a:xfrm>
        </p:grpSpPr>
        <p:sp>
          <p:nvSpPr>
            <p:cNvPr id="171" name="TextBox 170">
              <a:extLst>
                <a:ext uri="{FF2B5EF4-FFF2-40B4-BE49-F238E27FC236}">
                  <a16:creationId xmlns:a16="http://schemas.microsoft.com/office/drawing/2014/main" id="{B830869C-BA25-AAD3-3418-9B34C5039EB2}"/>
                </a:ext>
              </a:extLst>
            </p:cNvPr>
            <p:cNvSpPr txBox="1"/>
            <p:nvPr/>
          </p:nvSpPr>
          <p:spPr>
            <a:xfrm>
              <a:off x="9027898" y="5560837"/>
              <a:ext cx="357412"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72" name="Group 171">
              <a:extLst>
                <a:ext uri="{FF2B5EF4-FFF2-40B4-BE49-F238E27FC236}">
                  <a16:creationId xmlns:a16="http://schemas.microsoft.com/office/drawing/2014/main" id="{518500DD-34C6-3F42-33DA-24F282527442}"/>
                </a:ext>
              </a:extLst>
            </p:cNvPr>
            <p:cNvGrpSpPr/>
            <p:nvPr/>
          </p:nvGrpSpPr>
          <p:grpSpPr>
            <a:xfrm>
              <a:off x="9220318" y="5311554"/>
              <a:ext cx="3247902" cy="1369607"/>
              <a:chOff x="11981580" y="4334684"/>
              <a:chExt cx="532036" cy="1369607"/>
            </a:xfrm>
          </p:grpSpPr>
          <p:sp>
            <p:nvSpPr>
              <p:cNvPr id="181" name="TextBox 180">
                <a:extLst>
                  <a:ext uri="{FF2B5EF4-FFF2-40B4-BE49-F238E27FC236}">
                    <a16:creationId xmlns:a16="http://schemas.microsoft.com/office/drawing/2014/main" id="{C4518DA9-34BF-5D2A-E0E2-C66132523DD9}"/>
                  </a:ext>
                </a:extLst>
              </p:cNvPr>
              <p:cNvSpPr txBox="1"/>
              <p:nvPr/>
            </p:nvSpPr>
            <p:spPr>
              <a:xfrm>
                <a:off x="11981580" y="4334684"/>
                <a:ext cx="532036"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13 – 5 – 1  </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82" name="Straight Connector 181">
                <a:extLst>
                  <a:ext uri="{FF2B5EF4-FFF2-40B4-BE49-F238E27FC236}">
                    <a16:creationId xmlns:a16="http://schemas.microsoft.com/office/drawing/2014/main" id="{5B5D22D7-CE70-7B61-FE46-10BFE34A8382}"/>
                  </a:ext>
                </a:extLst>
              </p:cNvPr>
              <p:cNvCxnSpPr>
                <a:cxnSpLocks/>
              </p:cNvCxnSpPr>
              <p:nvPr/>
            </p:nvCxnSpPr>
            <p:spPr>
              <a:xfrm flipH="1">
                <a:off x="12037441" y="4993903"/>
                <a:ext cx="399098" cy="0"/>
              </a:xfrm>
              <a:prstGeom prst="line">
                <a:avLst/>
              </a:prstGeom>
            </p:spPr>
            <p:style>
              <a:lnRef idx="3">
                <a:schemeClr val="dk1"/>
              </a:lnRef>
              <a:fillRef idx="0">
                <a:schemeClr val="dk1"/>
              </a:fillRef>
              <a:effectRef idx="2">
                <a:schemeClr val="dk1"/>
              </a:effectRef>
              <a:fontRef idx="minor">
                <a:schemeClr val="tx1"/>
              </a:fontRef>
            </p:style>
          </p:cxnSp>
        </p:grpSp>
        <p:sp>
          <p:nvSpPr>
            <p:cNvPr id="173" name="TextBox 172">
              <a:extLst>
                <a:ext uri="{FF2B5EF4-FFF2-40B4-BE49-F238E27FC236}">
                  <a16:creationId xmlns:a16="http://schemas.microsoft.com/office/drawing/2014/main" id="{E737F004-C5C2-B903-FE7C-8A6B4A8B2F65}"/>
                </a:ext>
              </a:extLst>
            </p:cNvPr>
            <p:cNvSpPr txBox="1"/>
            <p:nvPr/>
          </p:nvSpPr>
          <p:spPr>
            <a:xfrm>
              <a:off x="12162017" y="5559429"/>
              <a:ext cx="350664" cy="715583"/>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74" name="Group 173">
              <a:extLst>
                <a:ext uri="{FF2B5EF4-FFF2-40B4-BE49-F238E27FC236}">
                  <a16:creationId xmlns:a16="http://schemas.microsoft.com/office/drawing/2014/main" id="{73DE1FD0-E0A6-F93B-A090-BD346B04848B}"/>
                </a:ext>
              </a:extLst>
            </p:cNvPr>
            <p:cNvGrpSpPr/>
            <p:nvPr/>
          </p:nvGrpSpPr>
          <p:grpSpPr>
            <a:xfrm>
              <a:off x="12493782" y="5307981"/>
              <a:ext cx="828405" cy="1369607"/>
              <a:chOff x="11520275" y="4346500"/>
              <a:chExt cx="536403" cy="1369607"/>
            </a:xfrm>
          </p:grpSpPr>
          <p:sp>
            <p:nvSpPr>
              <p:cNvPr id="179" name="TextBox 178">
                <a:extLst>
                  <a:ext uri="{FF2B5EF4-FFF2-40B4-BE49-F238E27FC236}">
                    <a16:creationId xmlns:a16="http://schemas.microsoft.com/office/drawing/2014/main" id="{D967A18A-AC06-73AA-8899-56A3EF72526D}"/>
                  </a:ext>
                </a:extLst>
              </p:cNvPr>
              <p:cNvSpPr txBox="1"/>
              <p:nvPr/>
            </p:nvSpPr>
            <p:spPr>
              <a:xfrm>
                <a:off x="11520275" y="4346500"/>
                <a:ext cx="534850"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80" name="Straight Connector 179">
                <a:extLst>
                  <a:ext uri="{FF2B5EF4-FFF2-40B4-BE49-F238E27FC236}">
                    <a16:creationId xmlns:a16="http://schemas.microsoft.com/office/drawing/2014/main" id="{2F9D50DA-9C3D-DF13-CA6A-F9136B90B0E6}"/>
                  </a:ext>
                </a:extLst>
              </p:cNvPr>
              <p:cNvCxnSpPr>
                <a:cxnSpLocks/>
              </p:cNvCxnSpPr>
              <p:nvPr/>
            </p:nvCxnSpPr>
            <p:spPr>
              <a:xfrm flipH="1">
                <a:off x="11617669" y="5019570"/>
                <a:ext cx="439009" cy="0"/>
              </a:xfrm>
              <a:prstGeom prst="line">
                <a:avLst/>
              </a:prstGeom>
            </p:spPr>
            <p:style>
              <a:lnRef idx="3">
                <a:schemeClr val="dk1"/>
              </a:lnRef>
              <a:fillRef idx="0">
                <a:schemeClr val="dk1"/>
              </a:fillRef>
              <a:effectRef idx="2">
                <a:schemeClr val="dk1"/>
              </a:effectRef>
              <a:fontRef idx="minor">
                <a:schemeClr val="tx1"/>
              </a:fontRef>
            </p:style>
          </p:cxnSp>
        </p:grpSp>
        <p:sp>
          <p:nvSpPr>
            <p:cNvPr id="175" name="TextBox 174">
              <a:extLst>
                <a:ext uri="{FF2B5EF4-FFF2-40B4-BE49-F238E27FC236}">
                  <a16:creationId xmlns:a16="http://schemas.microsoft.com/office/drawing/2014/main" id="{4082F1CC-616A-0D29-E6E9-631477831396}"/>
                </a:ext>
              </a:extLst>
            </p:cNvPr>
            <p:cNvSpPr txBox="1"/>
            <p:nvPr/>
          </p:nvSpPr>
          <p:spPr>
            <a:xfrm>
              <a:off x="13471534" y="5569182"/>
              <a:ext cx="350664"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76" name="Group 175">
              <a:extLst>
                <a:ext uri="{FF2B5EF4-FFF2-40B4-BE49-F238E27FC236}">
                  <a16:creationId xmlns:a16="http://schemas.microsoft.com/office/drawing/2014/main" id="{AC0048A5-2787-FB7F-C4BD-01B4229A0A71}"/>
                </a:ext>
              </a:extLst>
            </p:cNvPr>
            <p:cNvGrpSpPr/>
            <p:nvPr/>
          </p:nvGrpSpPr>
          <p:grpSpPr>
            <a:xfrm>
              <a:off x="13876811" y="5321044"/>
              <a:ext cx="826009" cy="1369607"/>
              <a:chOff x="11537972" y="4344175"/>
              <a:chExt cx="534850" cy="1369607"/>
            </a:xfrm>
          </p:grpSpPr>
          <p:sp>
            <p:nvSpPr>
              <p:cNvPr id="177" name="TextBox 176">
                <a:extLst>
                  <a:ext uri="{FF2B5EF4-FFF2-40B4-BE49-F238E27FC236}">
                    <a16:creationId xmlns:a16="http://schemas.microsoft.com/office/drawing/2014/main" id="{B0AD95BB-2939-B010-AFCE-3F29835EE615}"/>
                  </a:ext>
                </a:extLst>
              </p:cNvPr>
              <p:cNvSpPr txBox="1"/>
              <p:nvPr/>
            </p:nvSpPr>
            <p:spPr>
              <a:xfrm>
                <a:off x="11537972" y="4344175"/>
                <a:ext cx="534850"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2</a:t>
                </a:r>
              </a:p>
            </p:txBody>
          </p:sp>
          <p:cxnSp>
            <p:nvCxnSpPr>
              <p:cNvPr id="178" name="Straight Connector 177">
                <a:extLst>
                  <a:ext uri="{FF2B5EF4-FFF2-40B4-BE49-F238E27FC236}">
                    <a16:creationId xmlns:a16="http://schemas.microsoft.com/office/drawing/2014/main" id="{24C57277-D41A-0F08-9AAD-BB43ED7794B4}"/>
                  </a:ext>
                </a:extLst>
              </p:cNvPr>
              <p:cNvCxnSpPr>
                <a:cxnSpLocks/>
              </p:cNvCxnSpPr>
              <p:nvPr/>
            </p:nvCxnSpPr>
            <p:spPr>
              <a:xfrm flipH="1">
                <a:off x="11624702" y="5005786"/>
                <a:ext cx="399098"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83" name="Group 182">
            <a:extLst>
              <a:ext uri="{FF2B5EF4-FFF2-40B4-BE49-F238E27FC236}">
                <a16:creationId xmlns:a16="http://schemas.microsoft.com/office/drawing/2014/main" id="{7FCBBC95-D8B8-D637-4C49-9EAB41499721}"/>
              </a:ext>
            </a:extLst>
          </p:cNvPr>
          <p:cNvGrpSpPr/>
          <p:nvPr/>
        </p:nvGrpSpPr>
        <p:grpSpPr>
          <a:xfrm>
            <a:off x="5954431" y="5897724"/>
            <a:ext cx="3622494" cy="921651"/>
            <a:chOff x="9027901" y="7504634"/>
            <a:chExt cx="5433741" cy="1382477"/>
          </a:xfrm>
        </p:grpSpPr>
        <p:sp>
          <p:nvSpPr>
            <p:cNvPr id="184" name="TextBox 183">
              <a:extLst>
                <a:ext uri="{FF2B5EF4-FFF2-40B4-BE49-F238E27FC236}">
                  <a16:creationId xmlns:a16="http://schemas.microsoft.com/office/drawing/2014/main" id="{8808AFD4-0573-1498-C573-20A7AC60B7BE}"/>
                </a:ext>
              </a:extLst>
            </p:cNvPr>
            <p:cNvSpPr txBox="1"/>
            <p:nvPr/>
          </p:nvSpPr>
          <p:spPr>
            <a:xfrm>
              <a:off x="9027901" y="7771311"/>
              <a:ext cx="357412"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85" name="Group 184">
              <a:extLst>
                <a:ext uri="{FF2B5EF4-FFF2-40B4-BE49-F238E27FC236}">
                  <a16:creationId xmlns:a16="http://schemas.microsoft.com/office/drawing/2014/main" id="{FA9DBF54-92EF-C654-961D-E0F5547FD848}"/>
                </a:ext>
              </a:extLst>
            </p:cNvPr>
            <p:cNvGrpSpPr/>
            <p:nvPr/>
          </p:nvGrpSpPr>
          <p:grpSpPr>
            <a:xfrm>
              <a:off x="9157279" y="7517505"/>
              <a:ext cx="3247902" cy="1369606"/>
              <a:chOff x="11972177" y="4347485"/>
              <a:chExt cx="532036" cy="1369606"/>
            </a:xfrm>
          </p:grpSpPr>
          <p:sp>
            <p:nvSpPr>
              <p:cNvPr id="192" name="TextBox 191">
                <a:extLst>
                  <a:ext uri="{FF2B5EF4-FFF2-40B4-BE49-F238E27FC236}">
                    <a16:creationId xmlns:a16="http://schemas.microsoft.com/office/drawing/2014/main" id="{666FCFA6-417A-376E-86E3-8060D4EF0FA2}"/>
                  </a:ext>
                </a:extLst>
              </p:cNvPr>
              <p:cNvSpPr txBox="1"/>
              <p:nvPr/>
            </p:nvSpPr>
            <p:spPr>
              <a:xfrm>
                <a:off x="11972177" y="4347485"/>
                <a:ext cx="532036"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 – 4 – 3  </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93" name="Straight Connector 192">
                <a:extLst>
                  <a:ext uri="{FF2B5EF4-FFF2-40B4-BE49-F238E27FC236}">
                    <a16:creationId xmlns:a16="http://schemas.microsoft.com/office/drawing/2014/main" id="{89EDA3D4-5EF2-9D66-D22B-221AD1E2F36C}"/>
                  </a:ext>
                </a:extLst>
              </p:cNvPr>
              <p:cNvCxnSpPr>
                <a:cxnSpLocks/>
              </p:cNvCxnSpPr>
              <p:nvPr/>
            </p:nvCxnSpPr>
            <p:spPr>
              <a:xfrm flipH="1">
                <a:off x="12057273" y="5025419"/>
                <a:ext cx="362816" cy="0"/>
              </a:xfrm>
              <a:prstGeom prst="line">
                <a:avLst/>
              </a:prstGeom>
            </p:spPr>
            <p:style>
              <a:lnRef idx="3">
                <a:schemeClr val="dk1"/>
              </a:lnRef>
              <a:fillRef idx="0">
                <a:schemeClr val="dk1"/>
              </a:fillRef>
              <a:effectRef idx="2">
                <a:schemeClr val="dk1"/>
              </a:effectRef>
              <a:fontRef idx="minor">
                <a:schemeClr val="tx1"/>
              </a:fontRef>
            </p:style>
          </p:cxnSp>
        </p:grpSp>
        <p:sp>
          <p:nvSpPr>
            <p:cNvPr id="186" name="TextBox 185">
              <a:extLst>
                <a:ext uri="{FF2B5EF4-FFF2-40B4-BE49-F238E27FC236}">
                  <a16:creationId xmlns:a16="http://schemas.microsoft.com/office/drawing/2014/main" id="{789AECF7-A7D1-4308-E70A-238CCDF79D81}"/>
                </a:ext>
              </a:extLst>
            </p:cNvPr>
            <p:cNvSpPr txBox="1"/>
            <p:nvPr/>
          </p:nvSpPr>
          <p:spPr>
            <a:xfrm>
              <a:off x="12127290" y="7759022"/>
              <a:ext cx="350664"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87" name="Group 186">
              <a:extLst>
                <a:ext uri="{FF2B5EF4-FFF2-40B4-BE49-F238E27FC236}">
                  <a16:creationId xmlns:a16="http://schemas.microsoft.com/office/drawing/2014/main" id="{6FBFB556-5E67-4E5E-700C-997409078221}"/>
                </a:ext>
              </a:extLst>
            </p:cNvPr>
            <p:cNvGrpSpPr/>
            <p:nvPr/>
          </p:nvGrpSpPr>
          <p:grpSpPr>
            <a:xfrm>
              <a:off x="12498814" y="7504634"/>
              <a:ext cx="932460" cy="1369606"/>
              <a:chOff x="11527164" y="4350003"/>
              <a:chExt cx="603779" cy="1369606"/>
            </a:xfrm>
          </p:grpSpPr>
          <p:sp>
            <p:nvSpPr>
              <p:cNvPr id="190" name="TextBox 189">
                <a:extLst>
                  <a:ext uri="{FF2B5EF4-FFF2-40B4-BE49-F238E27FC236}">
                    <a16:creationId xmlns:a16="http://schemas.microsoft.com/office/drawing/2014/main" id="{4F131067-A384-AA0A-90FA-033AA38FF009}"/>
                  </a:ext>
                </a:extLst>
              </p:cNvPr>
              <p:cNvSpPr txBox="1"/>
              <p:nvPr/>
            </p:nvSpPr>
            <p:spPr>
              <a:xfrm>
                <a:off x="11527164" y="4350003"/>
                <a:ext cx="603779"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0</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91" name="Straight Connector 190">
                <a:extLst>
                  <a:ext uri="{FF2B5EF4-FFF2-40B4-BE49-F238E27FC236}">
                    <a16:creationId xmlns:a16="http://schemas.microsoft.com/office/drawing/2014/main" id="{3FB3CC31-390D-1512-0B2A-0896062A4D3F}"/>
                  </a:ext>
                </a:extLst>
              </p:cNvPr>
              <p:cNvCxnSpPr>
                <a:cxnSpLocks/>
              </p:cNvCxnSpPr>
              <p:nvPr/>
            </p:nvCxnSpPr>
            <p:spPr>
              <a:xfrm flipH="1">
                <a:off x="11600342" y="5035387"/>
                <a:ext cx="482910" cy="0"/>
              </a:xfrm>
              <a:prstGeom prst="line">
                <a:avLst/>
              </a:prstGeom>
            </p:spPr>
            <p:style>
              <a:lnRef idx="3">
                <a:schemeClr val="dk1"/>
              </a:lnRef>
              <a:fillRef idx="0">
                <a:schemeClr val="dk1"/>
              </a:fillRef>
              <a:effectRef idx="2">
                <a:schemeClr val="dk1"/>
              </a:effectRef>
              <a:fontRef idx="minor">
                <a:schemeClr val="tx1"/>
              </a:fontRef>
            </p:style>
          </p:cxnSp>
        </p:grpSp>
        <p:sp>
          <p:nvSpPr>
            <p:cNvPr id="188" name="TextBox 187">
              <a:extLst>
                <a:ext uri="{FF2B5EF4-FFF2-40B4-BE49-F238E27FC236}">
                  <a16:creationId xmlns:a16="http://schemas.microsoft.com/office/drawing/2014/main" id="{A1CF40F1-05A2-ABFC-88D0-056124312171}"/>
                </a:ext>
              </a:extLst>
            </p:cNvPr>
            <p:cNvSpPr txBox="1"/>
            <p:nvPr/>
          </p:nvSpPr>
          <p:spPr>
            <a:xfrm>
              <a:off x="13487006" y="7745958"/>
              <a:ext cx="350664"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sp>
          <p:nvSpPr>
            <p:cNvPr id="189" name="TextBox 188">
              <a:extLst>
                <a:ext uri="{FF2B5EF4-FFF2-40B4-BE49-F238E27FC236}">
                  <a16:creationId xmlns:a16="http://schemas.microsoft.com/office/drawing/2014/main" id="{804BD94A-3CF9-4650-6B95-8F717F4C18B3}"/>
                </a:ext>
              </a:extLst>
            </p:cNvPr>
            <p:cNvSpPr txBox="1"/>
            <p:nvPr/>
          </p:nvSpPr>
          <p:spPr>
            <a:xfrm>
              <a:off x="13713730" y="7736850"/>
              <a:ext cx="747912"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0</a:t>
              </a:r>
            </a:p>
          </p:txBody>
        </p:sp>
      </p:grpSp>
    </p:spTree>
    <p:extLst>
      <p:ext uri="{BB962C8B-B14F-4D97-AF65-F5344CB8AC3E}">
        <p14:creationId xmlns:p14="http://schemas.microsoft.com/office/powerpoint/2010/main" val="14646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ppt_x"/>
                                          </p:val>
                                        </p:tav>
                                        <p:tav tm="100000">
                                          <p:val>
                                            <p:strVal val="#ppt_x"/>
                                          </p:val>
                                        </p:tav>
                                      </p:tavLst>
                                    </p:anim>
                                    <p:anim calcmode="lin" valueType="num">
                                      <p:cBhvr additive="base">
                                        <p:cTn id="8" dur="500" fill="hold"/>
                                        <p:tgtEl>
                                          <p:spTgt spid="10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fill="hold"/>
                                        <p:tgtEl>
                                          <p:spTgt spid="131"/>
                                        </p:tgtEl>
                                        <p:attrNameLst>
                                          <p:attrName>ppt_x</p:attrName>
                                        </p:attrNameLst>
                                      </p:cBhvr>
                                      <p:tavLst>
                                        <p:tav tm="0">
                                          <p:val>
                                            <p:strVal val="#ppt_x"/>
                                          </p:val>
                                        </p:tav>
                                        <p:tav tm="100000">
                                          <p:val>
                                            <p:strVal val="#ppt_x"/>
                                          </p:val>
                                        </p:tav>
                                      </p:tavLst>
                                    </p:anim>
                                    <p:anim calcmode="lin" valueType="num">
                                      <p:cBhvr additive="base">
                                        <p:cTn id="12" dur="500" fill="hold"/>
                                        <p:tgtEl>
                                          <p:spTgt spid="1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4"/>
                                        </p:tgtEl>
                                        <p:attrNameLst>
                                          <p:attrName>style.visibility</p:attrName>
                                        </p:attrNameLst>
                                      </p:cBhvr>
                                      <p:to>
                                        <p:strVal val="visible"/>
                                      </p:to>
                                    </p:set>
                                    <p:anim calcmode="lin" valueType="num">
                                      <p:cBhvr additive="base">
                                        <p:cTn id="15" dur="500" fill="hold"/>
                                        <p:tgtEl>
                                          <p:spTgt spid="144"/>
                                        </p:tgtEl>
                                        <p:attrNameLst>
                                          <p:attrName>ppt_x</p:attrName>
                                        </p:attrNameLst>
                                      </p:cBhvr>
                                      <p:tavLst>
                                        <p:tav tm="0">
                                          <p:val>
                                            <p:strVal val="#ppt_x"/>
                                          </p:val>
                                        </p:tav>
                                        <p:tav tm="100000">
                                          <p:val>
                                            <p:strVal val="#ppt_x"/>
                                          </p:val>
                                        </p:tav>
                                      </p:tavLst>
                                    </p:anim>
                                    <p:anim calcmode="lin" valueType="num">
                                      <p:cBhvr additive="base">
                                        <p:cTn id="16" dur="500" fill="hold"/>
                                        <p:tgtEl>
                                          <p:spTgt spid="14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7"/>
                                        </p:tgtEl>
                                        <p:attrNameLst>
                                          <p:attrName>style.visibility</p:attrName>
                                        </p:attrNameLst>
                                      </p:cBhvr>
                                      <p:to>
                                        <p:strVal val="visible"/>
                                      </p:to>
                                    </p:set>
                                    <p:anim calcmode="lin" valueType="num">
                                      <p:cBhvr additive="base">
                                        <p:cTn id="19" dur="500" fill="hold"/>
                                        <p:tgtEl>
                                          <p:spTgt spid="157"/>
                                        </p:tgtEl>
                                        <p:attrNameLst>
                                          <p:attrName>ppt_x</p:attrName>
                                        </p:attrNameLst>
                                      </p:cBhvr>
                                      <p:tavLst>
                                        <p:tav tm="0">
                                          <p:val>
                                            <p:strVal val="#ppt_x"/>
                                          </p:val>
                                        </p:tav>
                                        <p:tav tm="100000">
                                          <p:val>
                                            <p:strVal val="#ppt_x"/>
                                          </p:val>
                                        </p:tav>
                                      </p:tavLst>
                                    </p:anim>
                                    <p:anim calcmode="lin" valueType="num">
                                      <p:cBhvr additive="base">
                                        <p:cTn id="20"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left)">
                                      <p:cBhvr>
                                        <p:cTn id="25" dur="500"/>
                                        <p:tgtEl>
                                          <p:spTgt spid="10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wipe(left)">
                                      <p:cBhvr>
                                        <p:cTn id="30" dur="500"/>
                                        <p:tgtEl>
                                          <p:spTgt spid="1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0"/>
                                        </p:tgtEl>
                                        <p:attrNameLst>
                                          <p:attrName>style.visibility</p:attrName>
                                        </p:attrNameLst>
                                      </p:cBhvr>
                                      <p:to>
                                        <p:strVal val="visible"/>
                                      </p:to>
                                    </p:set>
                                    <p:animEffect transition="in" filter="wipe(left)">
                                      <p:cBhvr>
                                        <p:cTn id="35" dur="500"/>
                                        <p:tgtEl>
                                          <p:spTgt spid="17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3"/>
                                        </p:tgtEl>
                                        <p:attrNameLst>
                                          <p:attrName>style.visibility</p:attrName>
                                        </p:attrNameLst>
                                      </p:cBhvr>
                                      <p:to>
                                        <p:strVal val="visible"/>
                                      </p:to>
                                    </p:set>
                                    <p:animEffect transition="in" filter="wipe(left)">
                                      <p:cBhvr>
                                        <p:cTn id="40"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46</TotalTime>
  <Words>690</Words>
  <Application>Microsoft Office PowerPoint</Application>
  <PresentationFormat>Widescreen</PresentationFormat>
  <Paragraphs>185</Paragraphs>
  <Slides>18</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Calibri</vt:lpstr>
      <vt:lpstr>UTM Avo</vt:lpstr>
      <vt:lpstr>Calibri Light</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dcterms:created xsi:type="dcterms:W3CDTF">2023-10-24T04:45:10Z</dcterms:created>
  <dcterms:modified xsi:type="dcterms:W3CDTF">2024-01-04T09:24:38Z</dcterms:modified>
</cp:coreProperties>
</file>