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52" r:id="rId3"/>
    <p:sldId id="905" r:id="rId4"/>
    <p:sldId id="260" r:id="rId5"/>
    <p:sldId id="903" r:id="rId6"/>
    <p:sldId id="904" r:id="rId7"/>
    <p:sldId id="554" r:id="rId8"/>
    <p:sldId id="553" r:id="rId9"/>
    <p:sldId id="526" r:id="rId10"/>
    <p:sldId id="551" r:id="rId11"/>
    <p:sldId id="527" r:id="rId12"/>
    <p:sldId id="356" r:id="rId13"/>
    <p:sldId id="900" r:id="rId14"/>
    <p:sldId id="263" r:id="rId15"/>
    <p:sldId id="264" r:id="rId16"/>
    <p:sldId id="268" r:id="rId17"/>
    <p:sldId id="45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D9C8"/>
    <a:srgbClr val="FF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85DA-AD25-4F6C-A7AB-E8B65E91DDE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A9230-B75F-4475-AB16-CEEB9EBF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F6EF50-37F6-4FE0-8103-CC278E21EB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84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4FDB5-5994-9D65-A037-60EF15976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F2C2C-0B01-24A7-A9A6-93CB836FC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049E7-2157-7DAF-0EA5-6988A2DD6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sân</a:t>
            </a:r>
            <a:r>
              <a:rPr lang="en-US" dirty="0"/>
              <a:t> </a:t>
            </a:r>
            <a:r>
              <a:rPr lang="en-US" dirty="0" err="1"/>
              <a:t>khấu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,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0D1E3-0764-134F-655C-608388AF0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83EB4-F8EF-42A4-B2D5-5BA00E3085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5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3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9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hối</a:t>
            </a:r>
            <a:r>
              <a:rPr lang="en-US" dirty="0"/>
              <a:t> </a:t>
            </a:r>
            <a:r>
              <a:rPr lang="en-US" dirty="0" err="1"/>
              <a:t>hận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.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Rô-đri-gơ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Si-men.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lứa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con </a:t>
            </a:r>
            <a:r>
              <a:rPr lang="en-US" dirty="0" err="1"/>
              <a:t>tim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21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Nhân vật bi kịch, nhất là trong các vở kịch có tính chất anh hùng ca </a:t>
            </a:r>
            <a:r>
              <a:rPr lang="vi-VN" i="1" dirty="0"/>
              <a:t>như Lơ Xít</a:t>
            </a:r>
            <a:r>
              <a:rPr lang="vi-VN" dirty="0"/>
              <a:t>, thường là những con người phi thường, siêu phàm, cao cả. Ở vở kịch </a:t>
            </a:r>
            <a:r>
              <a:rPr lang="vi-VN" i="1" dirty="0"/>
              <a:t>Lơ Xít</a:t>
            </a:r>
            <a:r>
              <a:rPr lang="vi-VN" dirty="0"/>
              <a:t>, hai nhân vật Rô-đri-gơ và Si-men đều là những con người đề cao nghĩa vụ thiêng liêng với gia đình và Tổ quốc. Họ là những con người cao thượng, có ý chí mãnh liệt, có tình cảm nồng nhiệt. Riêng nhân vật</a:t>
            </a:r>
            <a:r>
              <a:rPr lang="en-US" dirty="0"/>
              <a:t> </a:t>
            </a:r>
            <a:r>
              <a:rPr lang="vi-VN" dirty="0"/>
              <a:t>Rô-đri-gơ, tác giả chú trọng xây dựng nhân vật có tính cách anh hùng, hào hiệp (GV lưu ý</a:t>
            </a:r>
            <a:r>
              <a:rPr lang="en-US" dirty="0"/>
              <a:t> </a:t>
            </a:r>
            <a:r>
              <a:rPr lang="vi-VN" dirty="0"/>
              <a:t>HS ý nghĩa nhan đề vở kịch). Chàng tự ý thức về phẩm chất của mình (</a:t>
            </a:r>
            <a:r>
              <a:rPr lang="vi-VN" i="1" dirty="0"/>
              <a:t>hồn cao thượng bẩm sinh</a:t>
            </a:r>
            <a:r>
              <a:rPr lang="vi-VN" dirty="0"/>
              <a:t>). Chính Đông Goóc-ma-xờ cũng nhận định Rô-đri-gơ là con người có "lòng hào hiệp","Khí phách kiên cường", "hồn cao thượng", "trang hào hoa hiệp sỉ", "trọn đạo trọn tình". Trong đoạn trích, ta thấy rõ ở chàng sự thẳng thắp, quả cảm, tình cảm và ý chí đều mãnh liệt, vừa trọng tình cảm vừa trọng nghĩa vụ, trong đầu thương vẫn rất hào hùng. Đó là con người xuất chúng, đẹp đẽ, mẫu mực - con người lí tưởng của thời đại.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99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A9230-B75F-4475-AB16-CEEB9EBFF0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66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3A48-79DC-4174-E26F-5B8CDBD4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BAF87-1491-BF41-CBC1-BC8B1BE25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BE66-9CB0-9FE7-0744-86381A36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F1D4-4349-D0BF-F1AB-A3CBC78E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F6E7-6D4B-58B6-0AA0-B1290C61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5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77B0-EBA9-27BB-9756-31DF6F27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A395E-8B8E-5BEC-F1CA-430D7B830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32DB-4616-C92F-255D-7566FF03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61583-13E3-A401-1A89-A6736BB1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4A4D-176B-4C45-0B98-672C615D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CE885-A00E-C60E-6A9C-35F87195E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B7929-03AF-7CA6-A357-40BB7DCA9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55EBE-88DC-3EE2-72DA-508C32A3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67F6-1678-1892-7B3E-437922A4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39581-4F08-4919-1CD6-5C37F0CF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3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0F18-7647-EDEB-13A4-FCC7B1683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94C8E-716F-F3E4-9B1F-0495E1D44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708EA-E497-C24C-028B-4C8A2378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20DB9-49B5-635F-8836-5125A069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75DC6-7B19-35F3-6658-944C72B7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86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93F5-2F90-9383-544C-0D1A4F06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29C7-FA52-AD6A-634B-AB17A83A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0550D-2BF6-5DB3-70C7-319BE3BC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13CC0-CF7B-9466-3AA7-7BED0E64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47090-901F-F915-10A3-E9A11FC2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3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7415-6153-C33F-0CDC-8D1F6042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397FF-4CEE-CD69-20ED-017DBE7E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C0F74-17A5-3A77-A391-51454353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3B6F7-1CD6-D881-8C28-A1BF57E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CEF6C-845A-5751-2952-89AC9894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2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69D7-E0A5-0B2B-3B26-BA240686E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439F6-F1F7-2C36-B1BC-CA1534C98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AF6E2-37BC-98A4-110E-72A2AC798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B0ECB-577C-8233-CFBF-A29C2B62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C7C79-832E-CA63-A319-455BAD94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0D4A0-1871-7C26-759E-FAECA0B1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13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DE2D-508B-9786-68BF-8587E994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E564B-3DCA-C3C4-0560-E27F02AE7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060FF-43FE-4905-E4A5-6FCA3002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B2356-D3EE-EF4D-BE8E-0E9214129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99C5CC-F4C3-72C3-5E3D-84FFE8A5C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C8FC7-016A-120F-0C8E-35DF21D6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80CF0-F5F4-3815-3812-20544C02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368B5-9ADB-12E2-0B09-4B89AE3E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4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B8D1-C810-B540-C4FF-FB65CF8C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02841-FD50-3D78-252D-060AD2C3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B86939-CD03-695F-8244-40E30175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5D0DD-404A-A83C-6C2B-430C0527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8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52923-B1DC-5DA7-538C-A28DDFEA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25829-C533-E5B1-5CC6-7B352E73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86E11-52E7-B00A-64B2-69E59606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8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7D21-9E6D-B268-F314-2E5FAF2F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5A45E-D6A1-C67A-D7BC-62517A14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A3FF7-B50F-2C3E-017E-F358F87BE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EAEFE-E308-8B80-D597-2008D948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D85FB-76C9-4E13-0490-A06C7A1F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6D295-4DF1-1590-B2F6-459271F5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04FB-C0F0-5483-C3F3-15BC6D55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2D18B-5270-20C9-108C-106D11ADC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27D0-58A5-24EF-9442-87ADD0A5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E0BD-9E72-706F-3FAB-1D272082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D9AD-AC0A-6F03-06EE-8138262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D834-79E2-4BE3-BE4B-B06BF2D1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FB9ED-5F6F-02BB-68B7-2008C9BBA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D98DE-708F-B025-01FF-D94365183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911BA-2CD9-5ED3-0AFB-D2BD105B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D4E01-A232-C50A-238E-DE40FC9BC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12231-CD2D-9866-A510-9B5CC9D2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95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D0F1-9C40-6DF5-9BF3-25C958C1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894CA-BB3F-9EDF-EC24-4991C90CF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463D0-DEC3-E11B-5F09-D8EE3F83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61859-C60E-AD3B-C5EA-B311A524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F3999-5403-B153-7449-BEB56924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A94EFD-1099-FE66-E25C-846CA45E2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B645C-4976-DD06-9B2C-F1A8F303E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BB7CA-B34F-F66F-2447-995F03AE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CF8E7-705F-4501-1AC9-F5578B4E6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E1C97-750C-7EAB-86FB-0EB48535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8946-766A-0D95-96B4-D740636A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2ABBF-3A5C-A86A-F274-7043B997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2C21B-1A78-978A-6218-964A211A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E721-B118-704E-F186-718607CB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6692-A2B2-5CEA-E358-7F7F615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0065-50D7-BE75-B866-747063FD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B141-275A-2D83-F159-A04AC4FB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492E1-0C97-7E29-95D7-5FF7202EA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DFE6C-BF5F-B965-2AE9-7DC69D14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A9A98-5C5C-D981-588D-CB688A7A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ACB7E-759B-4909-2C4F-E55F42DC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7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C439-6AED-93FC-FA1A-936BB722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9D985-DA3F-44D9-BD0B-DC3B7EE4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731FB-6684-8B16-5BC6-6955668CB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CF641D-F58F-DB9B-D7CA-40C689A9BD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AE039-2750-039C-87E6-710FB87A8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10581-DE48-B050-9E27-8FAAEB39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F65CF-E691-132B-E698-8EB54D25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3A8A7-4B3D-AE74-695E-2B25BD66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DC2B-7B1B-FACD-B807-C8A2AF6D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4A569-DE8B-D0E3-E3DE-568A8137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F89DE-4546-4533-7122-B35EE65C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733BF-5392-F80E-0F43-A6305BB5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CDF4E-F8A3-A916-D4C4-CE9C2725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3FDC0-026A-FFE1-362F-46A69DD7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18DFB-A891-C627-BE1F-3977473E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9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471F-BC82-FB13-DB83-A8D2332D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3E35-0142-E3E6-242E-204CEB040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FF4AE-EC3F-CC62-00D8-9B34843FC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D8505-9889-0EAD-5EF2-38EE35FA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D367A-2213-CDE9-6DA1-C9FAFBA5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67E02-363B-51C7-6F48-FACCAE0D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0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9903-DA83-31CE-A2DA-D461DC6D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1F23D-BF46-4740-0FE3-359CED3D1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9907F-2FCB-5A4E-3801-28FA24A1B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0FCE0-CB90-4679-693F-AD4FF967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A8AA-AB18-DBAE-44C5-5C18B524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0AE27-3D17-D61A-5CB2-C12AB6F5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8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F52C8-7E1D-369C-5105-AA0EC025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8E65-8F0D-6366-6E95-883BF9986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F3593-FB8A-B378-7F25-14BA45F2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FA2C-B09B-437F-A47A-9835E0143EBB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8AC9E-628E-1616-EBFA-EA9F2E3F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37C35-4425-2344-C55F-1E99C4BB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D0679-3187-449D-BDC3-12E48E830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1B755-DAD6-5882-E34A-0A327D2E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1B2A2-2127-A7FA-DE5C-D49E3F68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7B262-2D14-BD77-7E0C-DF66B5322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9F299-7475-450D-8950-BECD30361EB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5419B-383C-438F-AAF7-A91DA0957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92F6B-D423-86DF-DBCA-19833A3E4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4487C-61EC-49D2-ACC4-2FB70212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9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15.xml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30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30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30.gif"/><Relationship Id="rId15" Type="http://schemas.openxmlformats.org/officeDocument/2006/relationships/image" Target="../media/image40.gif"/><Relationship Id="rId10" Type="http://schemas.openxmlformats.org/officeDocument/2006/relationships/image" Target="../media/image35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microsoft.com/office/2007/relationships/hdphoto" Target="../media/hdphoto1.wdp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42492" y="646882"/>
            <a:ext cx="78486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r>
              <a:rPr lang="en-US" altLang="en-US" sz="23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THCS BÁ XUYÊN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79909" y="4755824"/>
            <a:ext cx="71754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Trương Thị Đạt</a:t>
            </a:r>
          </a:p>
          <a:p>
            <a:pPr algn="ctr" defTabSz="914446">
              <a:spcBef>
                <a:spcPct val="0"/>
              </a:spcBef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</a:t>
            </a:r>
          </a:p>
          <a:p>
            <a:pPr algn="ctr" defTabSz="914446">
              <a:spcBef>
                <a:spcPct val="0"/>
              </a:spcBef>
              <a:buNone/>
            </a:pP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9B</a:t>
            </a:r>
          </a:p>
        </p:txBody>
      </p:sp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962992" y="1740040"/>
            <a:ext cx="108734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CHÀO MỪNG </a:t>
            </a:r>
          </a:p>
          <a:p>
            <a:pPr algn="ctr" defTabSz="914446">
              <a:defRPr/>
            </a:pPr>
            <a:r>
              <a:rPr lang="en-U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THẦY CÔ VỀ DỰ </a:t>
            </a:r>
            <a:r>
              <a:rPr lang="en-US" sz="4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tiết</a:t>
            </a:r>
            <a:r>
              <a:rPr lang="en-U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 defTabSz="914446">
              <a:defRPr/>
            </a:pPr>
            <a:r>
              <a:rPr lang="en-US" sz="4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HÔM NAY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E25B8-DBE6-3CE7-95D2-6955586B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0"/>
            <a:ext cx="3314700" cy="266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763BF-8A49-7740-684D-BCD1A8AE9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00" y="3702189"/>
            <a:ext cx="2480642" cy="3155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D9F3-03C4-19FB-E5F3-B4DB5A89F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492" y="214674"/>
            <a:ext cx="78486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r>
              <a:rPr lang="en-US" altLang="en-US" sz="230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UBND PHƯỜNG BÁ XUYÊN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0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314">
        <p:split orient="vert"/>
      </p:transition>
    </mc:Choice>
    <mc:Fallback xmlns="">
      <p:transition spd="slow" advTm="85314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2E609E-3CEC-094F-B870-5AE951EBABFB}"/>
              </a:ext>
            </a:extLst>
          </p:cNvPr>
          <p:cNvSpPr txBox="1"/>
          <p:nvPr/>
        </p:nvSpPr>
        <p:spPr>
          <a:xfrm>
            <a:off x="3150552" y="2758828"/>
            <a:ext cx="8077081" cy="2554545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XVII. 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25FC07-6492-86DC-8D1B-549BCB3AF1ED}"/>
              </a:ext>
            </a:extLst>
          </p:cNvPr>
          <p:cNvSpPr txBox="1"/>
          <p:nvPr/>
        </p:nvSpPr>
        <p:spPr>
          <a:xfrm>
            <a:off x="876431" y="714470"/>
            <a:ext cx="1160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Góc</a:t>
            </a:r>
            <a:r>
              <a:rPr lang="en-US" sz="6000" b="1" dirty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nhìn</a:t>
            </a:r>
            <a:r>
              <a:rPr lang="en-US" sz="6000" b="1" dirty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thế</a:t>
            </a:r>
            <a:r>
              <a:rPr lang="en-US" sz="6000" b="1" dirty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kỉ</a:t>
            </a:r>
            <a:r>
              <a:rPr lang="en-US" sz="6000" b="1" dirty="0">
                <a:solidFill>
                  <a:srgbClr val="FF0000"/>
                </a:solidFill>
                <a:latin typeface="#9Slide05 Good Vibes Pro" panose="02000507080000020002" pitchFamily="2" charset="0"/>
                <a:cs typeface="#9Slide04 Pridi Medium" panose="00000600000000000000" pitchFamily="2" charset="-34"/>
              </a:rPr>
              <a:t> 21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A4205A3A-6A3B-6E2E-D8D9-1815ED825DF1}"/>
              </a:ext>
            </a:extLst>
          </p:cNvPr>
          <p:cNvSpPr/>
          <p:nvPr/>
        </p:nvSpPr>
        <p:spPr>
          <a:xfrm>
            <a:off x="582624" y="262328"/>
            <a:ext cx="3585019" cy="1711847"/>
          </a:xfrm>
          <a:custGeom>
            <a:avLst/>
            <a:gdLst/>
            <a:ahLst/>
            <a:cxnLst/>
            <a:rect l="l" t="t" r="r" b="b"/>
            <a:pathLst>
              <a:path w="7315200" h="3493008">
                <a:moveTo>
                  <a:pt x="0" y="0"/>
                </a:moveTo>
                <a:lnTo>
                  <a:pt x="7315200" y="0"/>
                </a:lnTo>
                <a:lnTo>
                  <a:pt x="7315200" y="3493008"/>
                </a:lnTo>
                <a:lnTo>
                  <a:pt x="0" y="3493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38EE6-40F6-774B-DCAB-9601873E47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7114" y="2555577"/>
            <a:ext cx="2743438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8A27FB4-19FB-F768-5D76-23E44300B680}"/>
              </a:ext>
            </a:extLst>
          </p:cNvPr>
          <p:cNvGrpSpPr/>
          <p:nvPr/>
        </p:nvGrpSpPr>
        <p:grpSpPr>
          <a:xfrm>
            <a:off x="304800" y="18774"/>
            <a:ext cx="5333141" cy="7665609"/>
            <a:chOff x="0" y="0"/>
            <a:chExt cx="751518" cy="320639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8DFE942-1681-C79B-BC30-599AE33EF24D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93E1C080-E801-0421-FB84-776202F8D2F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5" name="AutoShape 58">
            <a:extLst>
              <a:ext uri="{FF2B5EF4-FFF2-40B4-BE49-F238E27FC236}">
                <a16:creationId xmlns:a16="http://schemas.microsoft.com/office/drawing/2014/main" id="{BA180B7C-E511-25C0-4B40-2DCE31F8EDDA}"/>
              </a:ext>
            </a:extLst>
          </p:cNvPr>
          <p:cNvSpPr/>
          <p:nvPr/>
        </p:nvSpPr>
        <p:spPr>
          <a:xfrm flipH="1" flipV="1">
            <a:off x="5984070" y="1803400"/>
            <a:ext cx="10331" cy="2687051"/>
          </a:xfrm>
          <a:prstGeom prst="line">
            <a:avLst/>
          </a:prstGeom>
          <a:ln w="66675" cap="rnd">
            <a:solidFill>
              <a:srgbClr val="C6575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60E2-0C02-4B55-6AAB-041D73A45876}"/>
              </a:ext>
            </a:extLst>
          </p:cNvPr>
          <p:cNvGrpSpPr/>
          <p:nvPr/>
        </p:nvGrpSpPr>
        <p:grpSpPr>
          <a:xfrm>
            <a:off x="6372949" y="18774"/>
            <a:ext cx="5333141" cy="7665609"/>
            <a:chOff x="0" y="0"/>
            <a:chExt cx="751518" cy="320639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8BF276-355C-CC28-3EA2-C26439C37483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2E8E6D-6764-D282-DD27-B1B9A053513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B6B4D5-04BC-9094-CD8D-3D37A0E19807}"/>
              </a:ext>
            </a:extLst>
          </p:cNvPr>
          <p:cNvSpPr txBox="1"/>
          <p:nvPr/>
        </p:nvSpPr>
        <p:spPr>
          <a:xfrm>
            <a:off x="7039471" y="941985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9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DE17B-166D-526D-D595-1B1921E40DB2}"/>
              </a:ext>
            </a:extLst>
          </p:cNvPr>
          <p:cNvSpPr txBox="1"/>
          <p:nvPr/>
        </p:nvSpPr>
        <p:spPr>
          <a:xfrm>
            <a:off x="1367251" y="670147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29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15615-0367-D159-528C-381EE2FBF53C}"/>
              </a:ext>
            </a:extLst>
          </p:cNvPr>
          <p:cNvSpPr txBox="1"/>
          <p:nvPr/>
        </p:nvSpPr>
        <p:spPr>
          <a:xfrm>
            <a:off x="7039471" y="1922613"/>
            <a:ext cx="4673599" cy="325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DE8B-32BB-D2FE-745E-4A5F7474700D}"/>
              </a:ext>
            </a:extLst>
          </p:cNvPr>
          <p:cNvSpPr txBox="1"/>
          <p:nvPr/>
        </p:nvSpPr>
        <p:spPr>
          <a:xfrm>
            <a:off x="731520" y="1273269"/>
            <a:ext cx="4712677" cy="415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Si-men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2640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34D86A-9C11-D42E-8AB8-21E9153169E0}"/>
              </a:ext>
            </a:extLst>
          </p:cNvPr>
          <p:cNvSpPr/>
          <p:nvPr/>
        </p:nvSpPr>
        <p:spPr>
          <a:xfrm>
            <a:off x="1" y="4841925"/>
            <a:ext cx="12191999" cy="1987583"/>
          </a:xfrm>
          <a:custGeom>
            <a:avLst/>
            <a:gdLst>
              <a:gd name="connsiteX0" fmla="*/ 0 w 11663917"/>
              <a:gd name="connsiteY0" fmla="*/ 0 h 1859843"/>
              <a:gd name="connsiteX1" fmla="*/ 11663917 w 11663917"/>
              <a:gd name="connsiteY1" fmla="*/ 0 h 1859843"/>
              <a:gd name="connsiteX2" fmla="*/ 11663917 w 11663917"/>
              <a:gd name="connsiteY2" fmla="*/ 1859843 h 1859843"/>
              <a:gd name="connsiteX3" fmla="*/ 0 w 11663917"/>
              <a:gd name="connsiteY3" fmla="*/ 1859843 h 1859843"/>
              <a:gd name="connsiteX4" fmla="*/ 0 w 11663917"/>
              <a:gd name="connsiteY4" fmla="*/ 0 h 1859843"/>
              <a:gd name="connsiteX0" fmla="*/ 0 w 11663917"/>
              <a:gd name="connsiteY0" fmla="*/ 406400 h 2266243"/>
              <a:gd name="connsiteX1" fmla="*/ 11663917 w 11663917"/>
              <a:gd name="connsiteY1" fmla="*/ 406400 h 2266243"/>
              <a:gd name="connsiteX2" fmla="*/ 11663917 w 11663917"/>
              <a:gd name="connsiteY2" fmla="*/ 2266243 h 2266243"/>
              <a:gd name="connsiteX3" fmla="*/ 0 w 11663917"/>
              <a:gd name="connsiteY3" fmla="*/ 2266243 h 2266243"/>
              <a:gd name="connsiteX4" fmla="*/ 0 w 11663917"/>
              <a:gd name="connsiteY4" fmla="*/ 406400 h 2266243"/>
              <a:gd name="connsiteX0" fmla="*/ 0 w 11663917"/>
              <a:gd name="connsiteY0" fmla="*/ 91583 h 1951426"/>
              <a:gd name="connsiteX1" fmla="*/ 5975498 w 11663917"/>
              <a:gd name="connsiteY1" fmla="*/ 570048 h 1951426"/>
              <a:gd name="connsiteX2" fmla="*/ 11663917 w 11663917"/>
              <a:gd name="connsiteY2" fmla="*/ 91583 h 1951426"/>
              <a:gd name="connsiteX3" fmla="*/ 11663917 w 11663917"/>
              <a:gd name="connsiteY3" fmla="*/ 1951426 h 1951426"/>
              <a:gd name="connsiteX4" fmla="*/ 0 w 11663917"/>
              <a:gd name="connsiteY4" fmla="*/ 1951426 h 1951426"/>
              <a:gd name="connsiteX5" fmla="*/ 0 w 11663917"/>
              <a:gd name="connsiteY5" fmla="*/ 91583 h 195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63917" h="1951426">
                <a:moveTo>
                  <a:pt x="0" y="91583"/>
                </a:moveTo>
                <a:cubicBezTo>
                  <a:pt x="978196" y="-273326"/>
                  <a:pt x="4031512" y="570048"/>
                  <a:pt x="5975498" y="570048"/>
                </a:cubicBezTo>
                <a:cubicBezTo>
                  <a:pt x="7919484" y="570048"/>
                  <a:pt x="10698126" y="-273326"/>
                  <a:pt x="11663917" y="91583"/>
                </a:cubicBezTo>
                <a:lnTo>
                  <a:pt x="11663917" y="1951426"/>
                </a:lnTo>
                <a:lnTo>
                  <a:pt x="0" y="1951426"/>
                </a:lnTo>
                <a:lnTo>
                  <a:pt x="0" y="91583"/>
                </a:lnTo>
                <a:close/>
              </a:path>
            </a:pathLst>
          </a:custGeom>
          <a:solidFill>
            <a:srgbClr val="60A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874E0A-92FF-FB2A-0901-5502CB273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46" y="60110"/>
            <a:ext cx="7219506" cy="595725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200DEEE7-0DF0-EE56-4624-756EFDBB5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54" y="4542927"/>
            <a:ext cx="2009562" cy="1987583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76732739-31B2-0683-7491-FA6416959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58" y="2787762"/>
            <a:ext cx="1072989" cy="883997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15129834-CB78-B09E-3C63-CC9F1EAD0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303" y="2545004"/>
            <a:ext cx="1072989" cy="883997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A15C236E-8BA5-A6CB-E3FF-132C01940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055" y="3373337"/>
            <a:ext cx="1072989" cy="890093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  <a:extLst>
              <a:ext uri="{FF2B5EF4-FFF2-40B4-BE49-F238E27FC236}">
                <a16:creationId xmlns:a16="http://schemas.microsoft.com/office/drawing/2014/main" id="{622B928F-3662-5308-62DB-B909825D6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97" y="2800939"/>
            <a:ext cx="1072989" cy="883997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45AC904F-2FBA-B5F7-792F-ECF584868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188" y="2534046"/>
            <a:ext cx="1072989" cy="883997"/>
          </a:xfrm>
          <a:prstGeom prst="rect">
            <a:avLst/>
          </a:prstGeom>
        </p:spPr>
      </p:pic>
      <p:pic>
        <p:nvPicPr>
          <p:cNvPr id="1024" name="Picture 1023">
            <a:hlinkClick r:id="rId10" action="ppaction://hlinksldjump"/>
            <a:extLst>
              <a:ext uri="{FF2B5EF4-FFF2-40B4-BE49-F238E27FC236}">
                <a16:creationId xmlns:a16="http://schemas.microsoft.com/office/drawing/2014/main" id="{50B4C03F-B05B-FB54-662C-912FA0950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94" y="3341335"/>
            <a:ext cx="1072989" cy="890093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5E5DB0D9-3826-BCFD-270A-833A96516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2" y="261319"/>
            <a:ext cx="2009562" cy="1987583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F3935663-4D38-9B03-5812-0895B25CABB3}"/>
              </a:ext>
            </a:extLst>
          </p:cNvPr>
          <p:cNvSpPr txBox="1"/>
          <p:nvPr/>
        </p:nvSpPr>
        <p:spPr>
          <a:xfrm>
            <a:off x="74231" y="4375964"/>
            <a:ext cx="4526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HÁI TÁO</a:t>
            </a:r>
          </a:p>
        </p:txBody>
      </p:sp>
    </p:spTree>
    <p:extLst>
      <p:ext uri="{BB962C8B-B14F-4D97-AF65-F5344CB8AC3E}">
        <p14:creationId xmlns:p14="http://schemas.microsoft.com/office/powerpoint/2010/main" val="41910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69818" y="152400"/>
            <a:ext cx="11691257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endParaRPr lang="vi-VN" altLang="en-US" sz="1800" dirty="0">
              <a:solidFill>
                <a:prstClr val="black"/>
              </a:solidFill>
            </a:endParaRPr>
          </a:p>
        </p:txBody>
      </p:sp>
      <p:pic>
        <p:nvPicPr>
          <p:cNvPr id="1126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2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5334000" y="1604965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46">
              <a:spcBef>
                <a:spcPct val="50000"/>
              </a:spcBef>
              <a:buNone/>
            </a:pPr>
            <a:r>
              <a:rPr lang="en-US" altLang="en-US" sz="2000" b="1">
                <a:solidFill>
                  <a:prstClr val="black"/>
                </a:solidFill>
                <a:latin typeface="Times New Roman" panose="02020603050405020304" pitchFamily="18" charset="0"/>
              </a:rPr>
              <a:t>Câu hỏi 1</a:t>
            </a:r>
          </a:p>
        </p:txBody>
      </p: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9296400" y="5181601"/>
            <a:ext cx="1168400" cy="873125"/>
            <a:chOff x="4512" y="3792"/>
            <a:chExt cx="736" cy="550"/>
          </a:xfrm>
        </p:grpSpPr>
        <p:pic>
          <p:nvPicPr>
            <p:cNvPr id="1129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46">
                <a:spcBef>
                  <a:spcPct val="50000"/>
                </a:spcBef>
                <a:buNone/>
              </a:pPr>
              <a:r>
                <a:rPr lang="en-US" altLang="en-US" sz="2000" b="1">
                  <a:solidFill>
                    <a:prstClr val="black"/>
                  </a:solidFill>
                  <a:latin typeface=".VnArial Narrow" panose="020B7200000000000000" pitchFamily="34" charset="0"/>
                </a:rPr>
                <a:t>Home</a:t>
              </a:r>
            </a:p>
          </p:txBody>
        </p:sp>
      </p:grpSp>
      <p:pic>
        <p:nvPicPr>
          <p:cNvPr id="11276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5" descr="people008"/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4" y="1603588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6" name="Text Box 16"/>
          <p:cNvSpPr txBox="1">
            <a:spLocks noChangeArrowheads="1"/>
          </p:cNvSpPr>
          <p:nvPr/>
        </p:nvSpPr>
        <p:spPr bwMode="auto">
          <a:xfrm>
            <a:off x="1614164" y="2426048"/>
            <a:ext cx="97103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17" indent="-342917" algn="ctr" defTabSz="914446">
              <a:spcBef>
                <a:spcPct val="50000"/>
              </a:spcBef>
            </a:pP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Em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Lơ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Xít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3048000" y="6202365"/>
            <a:ext cx="2209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50000"/>
              </a:spcBef>
              <a:buNone/>
            </a:pPr>
            <a:r>
              <a:rPr lang="en-US" altLang="en-US" sz="1200">
                <a:solidFill>
                  <a:prstClr val="black"/>
                </a:solidFill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solidFill>
                  <a:prstClr val="black"/>
                </a:solidFill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128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1283" name="Picture 19" descr="4408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20" descr="4635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21" descr="boo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22" descr="email00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7" name="Picture 23" descr="et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8" name="Picture 24" descr="glob_anm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9" name="Picture 25" descr="ani53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0" name="Picture 26" descr="mu37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68" name="Rectangle 28"/>
          <p:cNvSpPr>
            <a:spLocks noChangeArrowheads="1"/>
          </p:cNvSpPr>
          <p:nvPr/>
        </p:nvSpPr>
        <p:spPr bwMode="auto">
          <a:xfrm>
            <a:off x="1790700" y="3479400"/>
            <a:ext cx="9308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: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Rô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đri-gơ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Si- men</a:t>
            </a:r>
          </a:p>
        </p:txBody>
      </p:sp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A0C56EBF-06C7-DBA8-EB26-CA6BE58470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320" y="5420896"/>
            <a:ext cx="1230035" cy="12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5756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470263" y="152400"/>
            <a:ext cx="11286308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</a:endParaRPr>
          </a:p>
        </p:txBody>
      </p:sp>
      <p:pic>
        <p:nvPicPr>
          <p:cNvPr id="12291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2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5334000" y="1604965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46">
              <a:spcBef>
                <a:spcPct val="50000"/>
              </a:spcBef>
              <a:buNone/>
            </a:pPr>
            <a:r>
              <a:rPr lang="en-US" altLang="en-US" sz="2000" b="1">
                <a:solidFill>
                  <a:prstClr val="black"/>
                </a:solidFill>
                <a:latin typeface="Times New Roman" panose="02020603050405020304" pitchFamily="18" charset="0"/>
              </a:rPr>
              <a:t>Câu hỏi 2</a:t>
            </a:r>
          </a:p>
        </p:txBody>
      </p: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9296400" y="5181601"/>
            <a:ext cx="1168400" cy="873125"/>
            <a:chOff x="4512" y="3792"/>
            <a:chExt cx="736" cy="550"/>
          </a:xfrm>
        </p:grpSpPr>
        <p:pic>
          <p:nvPicPr>
            <p:cNvPr id="12315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46">
                <a:spcBef>
                  <a:spcPct val="50000"/>
                </a:spcBef>
                <a:buNone/>
              </a:pPr>
              <a:r>
                <a:rPr lang="en-US" altLang="en-US" sz="2000" b="1">
                  <a:solidFill>
                    <a:prstClr val="black"/>
                  </a:solidFill>
                  <a:latin typeface=".VnArial Narrow" panose="020B7200000000000000" pitchFamily="34" charset="0"/>
                </a:rPr>
                <a:t>Home</a:t>
              </a:r>
            </a:p>
          </p:txBody>
        </p:sp>
      </p:grpSp>
      <p:pic>
        <p:nvPicPr>
          <p:cNvPr id="12300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5" descr="people008"/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0" y="1600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1392703" y="2264918"/>
            <a:ext cx="94006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17" indent="-342917" algn="ctr" defTabSz="914446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03" name="Text Box 17"/>
          <p:cNvSpPr txBox="1">
            <a:spLocks noChangeArrowheads="1"/>
          </p:cNvSpPr>
          <p:nvPr/>
        </p:nvSpPr>
        <p:spPr bwMode="auto">
          <a:xfrm>
            <a:off x="3048000" y="6202365"/>
            <a:ext cx="2209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50000"/>
              </a:spcBef>
              <a:buNone/>
            </a:pPr>
            <a:r>
              <a:rPr lang="en-US" altLang="en-US" sz="1200">
                <a:solidFill>
                  <a:prstClr val="black"/>
                </a:solidFill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solidFill>
                  <a:prstClr val="black"/>
                </a:solidFill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2304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2307" name="Picture 19" descr="4408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20" descr="4635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21" descr="boo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22" descr="email00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23" descr="et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24" descr="glob_anm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25" descr="ani53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26" descr="mu37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4988" name="Rectangle 28"/>
          <p:cNvSpPr>
            <a:spLocks noChangeArrowheads="1"/>
          </p:cNvSpPr>
          <p:nvPr/>
        </p:nvSpPr>
        <p:spPr bwMode="auto">
          <a:xfrm>
            <a:off x="2362201" y="3617609"/>
            <a:ext cx="4810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r>
              <a:rPr lang="en-US" altLang="en-US" b="1" i="1" dirty="0" err="1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i="1" dirty="0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i="1" dirty="0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i="1" dirty="0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b="1" i="1" dirty="0" err="1">
                <a:solidFill>
                  <a:srgbClr val="712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b="1" i="1" dirty="0">
              <a:solidFill>
                <a:srgbClr val="712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3EE75453-A00E-EA49-724C-AFD245B2D3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40" y="5432125"/>
            <a:ext cx="1230035" cy="12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1141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35577" y="152400"/>
            <a:ext cx="10972800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</a:pPr>
            <a:endParaRPr lang="vi-VN" alt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2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34000" y="1604965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46">
              <a:spcBef>
                <a:spcPct val="50000"/>
              </a:spcBef>
              <a:buNone/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hỏi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3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9296400" y="5181601"/>
            <a:ext cx="1168400" cy="873125"/>
            <a:chOff x="4512" y="3792"/>
            <a:chExt cx="736" cy="550"/>
          </a:xfrm>
        </p:grpSpPr>
        <p:pic>
          <p:nvPicPr>
            <p:cNvPr id="1641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46">
                <a:spcBef>
                  <a:spcPct val="50000"/>
                </a:spcBef>
                <a:buNone/>
              </a:pPr>
              <a:r>
                <a:rPr lang="en-US" altLang="en-US" sz="2000" b="1">
                  <a:solidFill>
                    <a:prstClr val="black"/>
                  </a:solidFill>
                  <a:latin typeface=".VnArial Narrow" panose="020B7200000000000000" pitchFamily="34" charset="0"/>
                </a:rPr>
                <a:t>Home</a:t>
              </a:r>
            </a:p>
          </p:txBody>
        </p:sp>
      </p:grpSp>
      <p:pic>
        <p:nvPicPr>
          <p:cNvPr id="16396" name="Picture 14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eople008"/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19299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90701" y="2390399"/>
            <a:ext cx="94685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17" indent="-342917" defTabSz="914446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3048000" y="6202365"/>
            <a:ext cx="2209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46">
              <a:spcBef>
                <a:spcPct val="50000"/>
              </a:spcBef>
              <a:buNone/>
            </a:pPr>
            <a:r>
              <a:rPr lang="en-US" altLang="en-US" sz="1200">
                <a:solidFill>
                  <a:prstClr val="black"/>
                </a:solidFill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solidFill>
                  <a:prstClr val="black"/>
                </a:solidFill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640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6403" name="Picture 19" descr="4408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0" descr="4635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1" descr="boo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2" descr="email00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3" descr="et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4" descr="glob_anm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5" descr="ani53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6" descr="mu37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A9095DA0-F890-34A4-615F-EE6A529EC7B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99" y="5553695"/>
            <a:ext cx="1086540" cy="1086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5590DC-A79C-8E92-A2BB-100651B47965}"/>
              </a:ext>
            </a:extLst>
          </p:cNvPr>
          <p:cNvSpPr/>
          <p:nvPr/>
        </p:nvSpPr>
        <p:spPr>
          <a:xfrm>
            <a:off x="1524000" y="3527994"/>
            <a:ext cx="825500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371669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bổn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04625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1B004-5317-8F89-7903-534345396C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14834" y="-527868"/>
            <a:ext cx="12918868" cy="3962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626496" y="296949"/>
            <a:ext cx="11161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10-15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426A3-B26F-A580-486C-E0301254165B}"/>
              </a:ext>
            </a:extLst>
          </p:cNvPr>
          <p:cNvSpPr txBox="1"/>
          <p:nvPr/>
        </p:nvSpPr>
        <p:spPr>
          <a:xfrm>
            <a:off x="721586" y="3252742"/>
            <a:ext cx="1168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04AD4D2-3BC7-D417-F750-A8F282E23CDC}"/>
              </a:ext>
            </a:extLst>
          </p:cNvPr>
          <p:cNvSpPr/>
          <p:nvPr/>
        </p:nvSpPr>
        <p:spPr>
          <a:xfrm rot="21259885">
            <a:off x="8809353" y="1668850"/>
            <a:ext cx="4456221" cy="1955167"/>
          </a:xfrm>
          <a:custGeom>
            <a:avLst/>
            <a:gdLst/>
            <a:ahLst/>
            <a:cxnLst/>
            <a:rect l="l" t="t" r="r" b="b"/>
            <a:pathLst>
              <a:path w="7315200" h="3209544">
                <a:moveTo>
                  <a:pt x="0" y="0"/>
                </a:moveTo>
                <a:lnTo>
                  <a:pt x="7315200" y="0"/>
                </a:lnTo>
                <a:lnTo>
                  <a:pt x="7315200" y="3209544"/>
                </a:lnTo>
                <a:lnTo>
                  <a:pt x="0" y="3209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78EED-8B28-9EF0-CA01-02FD614A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5FECD30D-CA2C-03B1-5BFA-CB8F3E8C4D8F}"/>
              </a:ext>
            </a:extLst>
          </p:cNvPr>
          <p:cNvGrpSpPr/>
          <p:nvPr/>
        </p:nvGrpSpPr>
        <p:grpSpPr>
          <a:xfrm>
            <a:off x="-937048" y="-1259698"/>
            <a:ext cx="14066095" cy="9377396"/>
            <a:chOff x="0" y="0"/>
            <a:chExt cx="28132189" cy="18754793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0CD7410C-464E-8FDB-9DE7-9F8198E8859F}"/>
                </a:ext>
              </a:extLst>
            </p:cNvPr>
            <p:cNvSpPr/>
            <p:nvPr/>
          </p:nvSpPr>
          <p:spPr>
            <a:xfrm>
              <a:off x="0" y="0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6"/>
                  </a:lnTo>
                  <a:lnTo>
                    <a:pt x="0" y="937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17877678-05CD-0161-2DF7-5946E50C0016}"/>
                </a:ext>
              </a:extLst>
            </p:cNvPr>
            <p:cNvSpPr/>
            <p:nvPr/>
          </p:nvSpPr>
          <p:spPr>
            <a:xfrm>
              <a:off x="9377396" y="0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7" y="0"/>
                  </a:lnTo>
                  <a:lnTo>
                    <a:pt x="9377397" y="9377396"/>
                  </a:lnTo>
                  <a:lnTo>
                    <a:pt x="0" y="937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D8C81C57-173E-5348-202A-B52F2F145CFF}"/>
                </a:ext>
              </a:extLst>
            </p:cNvPr>
            <p:cNvSpPr/>
            <p:nvPr/>
          </p:nvSpPr>
          <p:spPr>
            <a:xfrm>
              <a:off x="18754793" y="0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6"/>
                  </a:lnTo>
                  <a:lnTo>
                    <a:pt x="0" y="937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FFCDE49-81CF-A6CC-6E43-F927B4B15815}"/>
                </a:ext>
              </a:extLst>
            </p:cNvPr>
            <p:cNvSpPr/>
            <p:nvPr/>
          </p:nvSpPr>
          <p:spPr>
            <a:xfrm>
              <a:off x="0" y="9377396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7"/>
                  </a:lnTo>
                  <a:lnTo>
                    <a:pt x="0" y="937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D5CC7B6-54A8-8F36-1CA3-2C5E185ABBBF}"/>
                </a:ext>
              </a:extLst>
            </p:cNvPr>
            <p:cNvSpPr/>
            <p:nvPr/>
          </p:nvSpPr>
          <p:spPr>
            <a:xfrm>
              <a:off x="9377396" y="9377396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7" y="0"/>
                  </a:lnTo>
                  <a:lnTo>
                    <a:pt x="9377397" y="9377397"/>
                  </a:lnTo>
                  <a:lnTo>
                    <a:pt x="0" y="937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3FE27AD-0C56-0D98-3682-5E44E8A609B2}"/>
                </a:ext>
              </a:extLst>
            </p:cNvPr>
            <p:cNvSpPr/>
            <p:nvPr/>
          </p:nvSpPr>
          <p:spPr>
            <a:xfrm>
              <a:off x="18754793" y="9377396"/>
              <a:ext cx="9377396" cy="9377396"/>
            </a:xfrm>
            <a:custGeom>
              <a:avLst/>
              <a:gdLst/>
              <a:ahLst/>
              <a:cxnLst/>
              <a:rect l="l" t="t" r="r" b="b"/>
              <a:pathLst>
                <a:path w="9377396" h="9377396">
                  <a:moveTo>
                    <a:pt x="0" y="0"/>
                  </a:moveTo>
                  <a:lnTo>
                    <a:pt x="9377396" y="0"/>
                  </a:lnTo>
                  <a:lnTo>
                    <a:pt x="9377396" y="9377397"/>
                  </a:lnTo>
                  <a:lnTo>
                    <a:pt x="0" y="937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1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5ECE701B-5F9C-E678-EE4F-6DF812413B06}"/>
              </a:ext>
            </a:extLst>
          </p:cNvPr>
          <p:cNvSpPr/>
          <p:nvPr/>
        </p:nvSpPr>
        <p:spPr>
          <a:xfrm>
            <a:off x="9499600" y="0"/>
            <a:ext cx="2778539" cy="5308600"/>
          </a:xfrm>
          <a:custGeom>
            <a:avLst/>
            <a:gdLst/>
            <a:ahLst/>
            <a:cxnLst/>
            <a:rect l="l" t="t" r="r" b="b"/>
            <a:pathLst>
              <a:path w="2957512" h="4114800">
                <a:moveTo>
                  <a:pt x="0" y="0"/>
                </a:moveTo>
                <a:lnTo>
                  <a:pt x="2957512" y="0"/>
                </a:lnTo>
                <a:lnTo>
                  <a:pt x="2957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682307B7-611D-4715-655D-C9F9ACE38F4A}"/>
              </a:ext>
            </a:extLst>
          </p:cNvPr>
          <p:cNvSpPr/>
          <p:nvPr/>
        </p:nvSpPr>
        <p:spPr>
          <a:xfrm>
            <a:off x="-100245" y="5458473"/>
            <a:ext cx="12292245" cy="1399527"/>
          </a:xfrm>
          <a:custGeom>
            <a:avLst/>
            <a:gdLst/>
            <a:ahLst/>
            <a:cxnLst/>
            <a:rect l="l" t="t" r="r" b="b"/>
            <a:pathLst>
              <a:path w="9382308" h="2099291">
                <a:moveTo>
                  <a:pt x="0" y="0"/>
                </a:moveTo>
                <a:lnTo>
                  <a:pt x="9382307" y="0"/>
                </a:lnTo>
                <a:lnTo>
                  <a:pt x="9382307" y="2099291"/>
                </a:lnTo>
                <a:lnTo>
                  <a:pt x="0" y="2099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E42E378E-A35E-C522-EBA5-377190745175}"/>
              </a:ext>
            </a:extLst>
          </p:cNvPr>
          <p:cNvSpPr/>
          <p:nvPr/>
        </p:nvSpPr>
        <p:spPr>
          <a:xfrm>
            <a:off x="0" y="444"/>
            <a:ext cx="3149600" cy="1331599"/>
          </a:xfrm>
          <a:custGeom>
            <a:avLst/>
            <a:gdLst/>
            <a:ahLst/>
            <a:cxnLst/>
            <a:rect l="l" t="t" r="r" b="b"/>
            <a:pathLst>
              <a:path w="6912540" h="1736776">
                <a:moveTo>
                  <a:pt x="0" y="0"/>
                </a:moveTo>
                <a:lnTo>
                  <a:pt x="6912540" y="0"/>
                </a:lnTo>
                <a:lnTo>
                  <a:pt x="6912540" y="1736776"/>
                </a:lnTo>
                <a:lnTo>
                  <a:pt x="0" y="1736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78" b="98567" l="1120" r="44320">
                          <a14:foregroundMark x1="2640" y1="10191" x2="8840" y2="25478"/>
                          <a14:foregroundMark x1="8840" y1="25478" x2="14760" y2="57006"/>
                          <a14:foregroundMark x1="38720" y1="14172" x2="38440" y2="5096"/>
                          <a14:foregroundMark x1="8160" y1="76752" x2="1120" y2="98726"/>
                          <a14:foregroundMark x1="41360" y1="10191" x2="41360" y2="3025"/>
                          <a14:foregroundMark x1="43006" y1="4344" x2="44320" y2="478"/>
                          <a14:foregroundMark x1="41560" y1="8599" x2="42832" y2="4856"/>
                          <a14:backgroundMark x1="39480" y1="42675" x2="40720" y2="35032"/>
                          <a14:backgroundMark x1="41840" y1="14650" x2="44760" y2="1433"/>
                          <a14:backgroundMark x1="42240" y1="11146" x2="43360" y2="478"/>
                          <a14:backgroundMark x1="38800" y1="31529" x2="41640" y2="22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" r="-1271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A2A83-7B6C-76C8-6D04-241BB6FF0C38}"/>
              </a:ext>
            </a:extLst>
          </p:cNvPr>
          <p:cNvSpPr txBox="1"/>
          <p:nvPr/>
        </p:nvSpPr>
        <p:spPr>
          <a:xfrm>
            <a:off x="1694375" y="445673"/>
            <a:ext cx="8053613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khấu</a:t>
            </a:r>
            <a:r>
              <a:rPr lang="en-US" sz="5867" b="1" kern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36252C"/>
              </a:solidFill>
              <a:effectLst/>
              <a:uLnTx/>
              <a:uFillTx/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65E37D4A-9E8E-47D9-E6D9-146D10F8BE4E}"/>
              </a:ext>
            </a:extLst>
          </p:cNvPr>
          <p:cNvSpPr/>
          <p:nvPr/>
        </p:nvSpPr>
        <p:spPr>
          <a:xfrm>
            <a:off x="3771244" y="1198377"/>
            <a:ext cx="3724275" cy="3625952"/>
          </a:xfrm>
          <a:prstGeom prst="diamo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877640B-8064-FA8C-808D-6BA4F6A83E0A}"/>
              </a:ext>
            </a:extLst>
          </p:cNvPr>
          <p:cNvSpPr/>
          <p:nvPr/>
        </p:nvSpPr>
        <p:spPr>
          <a:xfrm>
            <a:off x="4036445" y="2724067"/>
            <a:ext cx="3145406" cy="4200525"/>
          </a:xfrm>
          <a:custGeom>
            <a:avLst/>
            <a:gdLst/>
            <a:ahLst/>
            <a:cxnLst/>
            <a:rect l="l" t="t" r="r" b="b"/>
            <a:pathLst>
              <a:path w="4191671" h="5226467">
                <a:moveTo>
                  <a:pt x="0" y="0"/>
                </a:moveTo>
                <a:lnTo>
                  <a:pt x="4191671" y="0"/>
                </a:lnTo>
                <a:lnTo>
                  <a:pt x="4191671" y="5226467"/>
                </a:lnTo>
                <a:lnTo>
                  <a:pt x="0" y="5226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903" t="-23672" r="-143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9CFC95-4423-13BC-5492-1AA22446E869}"/>
              </a:ext>
            </a:extLst>
          </p:cNvPr>
          <p:cNvSpPr txBox="1"/>
          <p:nvPr/>
        </p:nvSpPr>
        <p:spPr>
          <a:xfrm>
            <a:off x="1823498" y="1711005"/>
            <a:ext cx="7571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65100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 XÍT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65100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58B15-2228-692E-57A5-043A3A3438C1}"/>
              </a:ext>
            </a:extLst>
          </p:cNvPr>
          <p:cNvSpPr txBox="1"/>
          <p:nvPr/>
        </p:nvSpPr>
        <p:spPr>
          <a:xfrm>
            <a:off x="4562904" y="2693882"/>
            <a:ext cx="5768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C1914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C1914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8C1914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Coóc-nây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C1914"/>
              </a:solidFill>
              <a:effectLst/>
              <a:uLnTx/>
              <a:uFillTx/>
              <a:latin typeface="#9Slide05 SVNCookie" panose="020B0606040200020203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94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87BD60CD-8617-BC08-E7CB-F5C0842808CD}"/>
              </a:ext>
            </a:extLst>
          </p:cNvPr>
          <p:cNvSpPr/>
          <p:nvPr/>
        </p:nvSpPr>
        <p:spPr>
          <a:xfrm>
            <a:off x="1278970" y="3127191"/>
            <a:ext cx="11805762" cy="8229600"/>
          </a:xfrm>
          <a:custGeom>
            <a:avLst/>
            <a:gdLst/>
            <a:ahLst/>
            <a:cxnLst/>
            <a:rect l="l" t="t" r="r" b="b"/>
            <a:pathLst>
              <a:path w="11805762" h="8229600">
                <a:moveTo>
                  <a:pt x="0" y="0"/>
                </a:moveTo>
                <a:lnTo>
                  <a:pt x="11805762" y="0"/>
                </a:lnTo>
                <a:lnTo>
                  <a:pt x="118057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000EB95A-8567-EAAE-7C74-856A5985119E}"/>
              </a:ext>
            </a:extLst>
          </p:cNvPr>
          <p:cNvSpPr/>
          <p:nvPr/>
        </p:nvSpPr>
        <p:spPr>
          <a:xfrm>
            <a:off x="3798719" y="911091"/>
            <a:ext cx="3724275" cy="3625952"/>
          </a:xfrm>
          <a:prstGeom prst="diamo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759CAF61-EBB9-0306-7F3F-D833DF8DFDBE}"/>
              </a:ext>
            </a:extLst>
          </p:cNvPr>
          <p:cNvSpPr/>
          <p:nvPr/>
        </p:nvSpPr>
        <p:spPr>
          <a:xfrm>
            <a:off x="4036445" y="2724067"/>
            <a:ext cx="3145406" cy="4200525"/>
          </a:xfrm>
          <a:custGeom>
            <a:avLst/>
            <a:gdLst/>
            <a:ahLst/>
            <a:cxnLst/>
            <a:rect l="l" t="t" r="r" b="b"/>
            <a:pathLst>
              <a:path w="4191671" h="5226467">
                <a:moveTo>
                  <a:pt x="0" y="0"/>
                </a:moveTo>
                <a:lnTo>
                  <a:pt x="4191671" y="0"/>
                </a:lnTo>
                <a:lnTo>
                  <a:pt x="4191671" y="5226467"/>
                </a:lnTo>
                <a:lnTo>
                  <a:pt x="0" y="5226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03" t="-23672" r="-14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2282555" y="917264"/>
            <a:ext cx="219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F1B82-7D24-758F-66B7-2A8D89D3F018}"/>
              </a:ext>
            </a:extLst>
          </p:cNvPr>
          <p:cNvSpPr txBox="1"/>
          <p:nvPr/>
        </p:nvSpPr>
        <p:spPr>
          <a:xfrm>
            <a:off x="1808541" y="1625797"/>
            <a:ext cx="7571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65100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 XÍT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51832-33AA-6E5A-8795-86154CBF809F}"/>
              </a:ext>
            </a:extLst>
          </p:cNvPr>
          <p:cNvSpPr txBox="1"/>
          <p:nvPr/>
        </p:nvSpPr>
        <p:spPr>
          <a:xfrm>
            <a:off x="5275338" y="2711692"/>
            <a:ext cx="5768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err="1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Trích</a:t>
            </a:r>
            <a:r>
              <a:rPr lang="en-US" sz="4800" dirty="0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8C1914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Coóc-nây</a:t>
            </a:r>
            <a:endParaRPr lang="en-US" sz="4800" dirty="0">
              <a:solidFill>
                <a:srgbClr val="8C1914"/>
              </a:solidFill>
              <a:latin typeface="#9Slide05 SVNCookie" panose="020B0606040200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849F375-7F16-4DF3-6234-1A27AA4F37A2}"/>
              </a:ext>
            </a:extLst>
          </p:cNvPr>
          <p:cNvSpPr/>
          <p:nvPr/>
        </p:nvSpPr>
        <p:spPr>
          <a:xfrm>
            <a:off x="8763000" y="-47625"/>
            <a:ext cx="3429000" cy="3724275"/>
          </a:xfrm>
          <a:custGeom>
            <a:avLst/>
            <a:gdLst/>
            <a:ahLst/>
            <a:cxnLst/>
            <a:rect l="l" t="t" r="r" b="b"/>
            <a:pathLst>
              <a:path w="6650182" h="4114800">
                <a:moveTo>
                  <a:pt x="0" y="0"/>
                </a:moveTo>
                <a:lnTo>
                  <a:pt x="6650182" y="0"/>
                </a:lnTo>
                <a:lnTo>
                  <a:pt x="66501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BFCB3D-9763-7E26-2343-6330536A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724" y="1699501"/>
            <a:ext cx="1241332" cy="1567293"/>
          </a:xfrm>
          <a:prstGeom prst="rect">
            <a:avLst/>
          </a:prstGeom>
        </p:spPr>
      </p:pic>
      <p:pic>
        <p:nvPicPr>
          <p:cNvPr id="11" name="Picture 10" descr="A red curtains with a black background&#10;&#10;Description automatically generated">
            <a:extLst>
              <a:ext uri="{FF2B5EF4-FFF2-40B4-BE49-F238E27FC236}">
                <a16:creationId xmlns:a16="http://schemas.microsoft.com/office/drawing/2014/main" id="{43E5E1A9-8827-1442-204B-546C34E2B3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2"/>
          <a:stretch/>
        </p:blipFill>
        <p:spPr>
          <a:xfrm>
            <a:off x="-44446" y="0"/>
            <a:ext cx="253760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1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806C4-99FA-A252-4716-8A15A2580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9BE53C-D4F3-0E74-0998-6CAA5DA5E891}"/>
              </a:ext>
            </a:extLst>
          </p:cNvPr>
          <p:cNvSpPr/>
          <p:nvPr/>
        </p:nvSpPr>
        <p:spPr>
          <a:xfrm>
            <a:off x="4229101" y="114915"/>
            <a:ext cx="5206999" cy="5222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46">
              <a:lnSpc>
                <a:spcPct val="107000"/>
              </a:lnSpc>
              <a:tabLst>
                <a:tab pos="1386909" algn="l"/>
              </a:tabLst>
              <a:defRPr/>
            </a:pPr>
            <a:r>
              <a:rPr lang="en-US" sz="2800" b="1" kern="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Phiếu</a:t>
            </a:r>
            <a:r>
              <a:rPr lang="en-US" sz="2800" b="1" kern="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b="1" kern="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2800" b="1" kern="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số</a:t>
            </a:r>
            <a:r>
              <a:rPr lang="en-US" sz="2800" b="1" kern="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1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794E4-6340-6A85-4819-9FE4CEBB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2460478" cy="2082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AEBA7-8B5A-1779-5F57-E86E04135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817" y="3685736"/>
            <a:ext cx="1200184" cy="317226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39D355-822D-EAF0-4795-05DCFE739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207260"/>
              </p:ext>
            </p:extLst>
          </p:nvPr>
        </p:nvGraphicFramePr>
        <p:xfrm>
          <a:off x="928468" y="637174"/>
          <a:ext cx="10564837" cy="5866164"/>
        </p:xfrm>
        <a:graphic>
          <a:graphicData uri="http://schemas.openxmlformats.org/drawingml/2006/table">
            <a:tbl>
              <a:tblPr firstRow="1" firstCol="1" bandRow="1"/>
              <a:tblGrid>
                <a:gridCol w="2652818">
                  <a:extLst>
                    <a:ext uri="{9D8B030D-6E8A-4147-A177-3AD203B41FA5}">
                      <a16:colId xmlns:a16="http://schemas.microsoft.com/office/drawing/2014/main" val="3259080376"/>
                    </a:ext>
                  </a:extLst>
                </a:gridCol>
                <a:gridCol w="4029336">
                  <a:extLst>
                    <a:ext uri="{9D8B030D-6E8A-4147-A177-3AD203B41FA5}">
                      <a16:colId xmlns:a16="http://schemas.microsoft.com/office/drawing/2014/main" val="1926638681"/>
                    </a:ext>
                  </a:extLst>
                </a:gridCol>
                <a:gridCol w="3882683">
                  <a:extLst>
                    <a:ext uri="{9D8B030D-6E8A-4147-A177-3AD203B41FA5}">
                      <a16:colId xmlns:a16="http://schemas.microsoft.com/office/drawing/2014/main" val="632121822"/>
                    </a:ext>
                  </a:extLst>
                </a:gridCol>
              </a:tblGrid>
              <a:tr h="492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đri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gơ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Si- men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855802"/>
                  </a:ext>
                </a:extLst>
              </a:tr>
              <a:tr h="492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…………………………………………………………………………………....................................................................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</a:t>
                      </a:r>
                      <a:r>
                        <a:rPr kumimoji="0" lang="en-US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</a:t>
                      </a:r>
                      <a:endParaRPr kumimoji="0" lang="en-US" sz="2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453231"/>
                  </a:ext>
                </a:extLst>
              </a:tr>
              <a:tr h="1020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Tâm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………………………………………………………………………………………………………………………………………………………………..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</a:t>
                      </a:r>
                      <a:r>
                        <a:rPr kumimoji="0" lang="en-US" sz="2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</a:t>
                      </a:r>
                      <a:endParaRPr kumimoji="0" lang="en-US" sz="2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209002"/>
                  </a:ext>
                </a:extLst>
              </a:tr>
              <a:tr h="1020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……………………………………………………………………………………………….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……………………………………………………………………………………….............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217738"/>
                  </a:ext>
                </a:extLst>
              </a:tr>
              <a:tr h="562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……………………………………………………………….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672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5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8EC08-95A2-6D86-2B1D-2DD8B4C04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85466B-35D1-3A1C-AD24-CBA324B2A298}"/>
              </a:ext>
            </a:extLst>
          </p:cNvPr>
          <p:cNvSpPr/>
          <p:nvPr/>
        </p:nvSpPr>
        <p:spPr>
          <a:xfrm>
            <a:off x="4172830" y="84844"/>
            <a:ext cx="3465927" cy="5222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909" algn="l"/>
              </a:tabLst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Phiếu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ED132-2486-0072-9B49-05E21E34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2460478" cy="2082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D4454-C694-D620-AC0A-07B14D851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711" y="4923692"/>
            <a:ext cx="614290" cy="193430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5C64E89-FD54-A7C2-1B8E-624CF8387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176985"/>
              </p:ext>
            </p:extLst>
          </p:nvPr>
        </p:nvGraphicFramePr>
        <p:xfrm>
          <a:off x="450166" y="691946"/>
          <a:ext cx="10944665" cy="5376723"/>
        </p:xfrm>
        <a:graphic>
          <a:graphicData uri="http://schemas.openxmlformats.org/drawingml/2006/table">
            <a:tbl>
              <a:tblPr firstRow="1" firstCol="1" bandRow="1"/>
              <a:tblGrid>
                <a:gridCol w="2255348">
                  <a:extLst>
                    <a:ext uri="{9D8B030D-6E8A-4147-A177-3AD203B41FA5}">
                      <a16:colId xmlns:a16="http://schemas.microsoft.com/office/drawing/2014/main" val="358923975"/>
                    </a:ext>
                  </a:extLst>
                </a:gridCol>
                <a:gridCol w="3625161">
                  <a:extLst>
                    <a:ext uri="{9D8B030D-6E8A-4147-A177-3AD203B41FA5}">
                      <a16:colId xmlns:a16="http://schemas.microsoft.com/office/drawing/2014/main" val="2415436910"/>
                    </a:ext>
                  </a:extLst>
                </a:gridCol>
                <a:gridCol w="5064156">
                  <a:extLst>
                    <a:ext uri="{9D8B030D-6E8A-4147-A177-3AD203B41FA5}">
                      <a16:colId xmlns:a16="http://schemas.microsoft.com/office/drawing/2014/main" val="2332665330"/>
                    </a:ext>
                  </a:extLst>
                </a:gridCol>
              </a:tblGrid>
              <a:tr h="699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3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endParaRPr lang="en-US" sz="2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3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Rô</a:t>
                      </a:r>
                      <a:r>
                        <a:rPr lang="en-US" sz="2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3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đri</a:t>
                      </a:r>
                      <a:r>
                        <a:rPr lang="en-US" sz="2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3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gơ</a:t>
                      </a:r>
                      <a:endParaRPr lang="en-US" sz="2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Si- men</a:t>
                      </a:r>
                      <a:endParaRPr lang="en-US" sz="2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235073"/>
                  </a:ext>
                </a:extLst>
              </a:tr>
              <a:tr h="699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Tình</a:t>
                      </a: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cảnh</a:t>
                      </a:r>
                      <a:endParaRPr lang="en-US" sz="2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Đứng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trươc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lựa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chọn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chấp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nhận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đấu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kiếm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với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cha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người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yêu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: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Thách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đấu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và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giết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bá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tước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Đông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Goóc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-ma-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xờ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.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Đứng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trước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lựa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chọn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trả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thù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cho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cha,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đồng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nghĩa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phải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giết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người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yêu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714400"/>
                  </a:ext>
                </a:extLst>
              </a:tr>
              <a:tr h="699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Tâm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trạng</a:t>
                      </a:r>
                      <a:endParaRPr lang="en-US" sz="2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Giằng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xé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nội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tâm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,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nghe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theo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tiếng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gọi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tình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yêu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hay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phục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tùng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lí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trí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bảo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vệ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danh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dự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dòng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họ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Kinh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ngạc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khi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Rô-đri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-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gơ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khi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đến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gặp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mình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Đau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đớn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khi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thấy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thanh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kiếm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đã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giết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cha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Giằng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xé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giữa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tình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yêu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và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bổn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phận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437326"/>
                  </a:ext>
                </a:extLst>
              </a:tr>
              <a:tr h="258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Lựa</a:t>
                      </a: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chọn</a:t>
                      </a: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hành</a:t>
                      </a: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endParaRPr lang="en-US" sz="2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Hi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sinh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tình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yêu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để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làm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tròn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nghĩa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vụ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của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một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người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con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Xin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nhà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vua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trừng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trị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Rô-đri-gơ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943106"/>
                  </a:ext>
                </a:extLst>
              </a:tr>
              <a:tr h="699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23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xét</a:t>
                      </a:r>
                      <a:endParaRPr lang="en-US" sz="2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-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Là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người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anh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hùng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,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thẳng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thắn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,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trọng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lí</a:t>
                      </a: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23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trí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kumimoji="0" lang="en-US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-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Trọng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danh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dự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gác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riêng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để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tròn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bổn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phận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3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3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đình</a:t>
                      </a:r>
                      <a:endParaRPr kumimoji="0" 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673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37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BAA909C-DC42-776C-0F37-13000EEF5398}"/>
              </a:ext>
            </a:extLst>
          </p:cNvPr>
          <p:cNvSpPr/>
          <p:nvPr/>
        </p:nvSpPr>
        <p:spPr>
          <a:xfrm>
            <a:off x="0" y="3377381"/>
            <a:ext cx="4875932" cy="3987904"/>
          </a:xfrm>
          <a:custGeom>
            <a:avLst/>
            <a:gdLst/>
            <a:ahLst/>
            <a:cxnLst/>
            <a:rect l="l" t="t" r="r" b="b"/>
            <a:pathLst>
              <a:path w="7317242" h="5984591">
                <a:moveTo>
                  <a:pt x="0" y="0"/>
                </a:moveTo>
                <a:lnTo>
                  <a:pt x="7317243" y="0"/>
                </a:lnTo>
                <a:lnTo>
                  <a:pt x="7317243" y="5984591"/>
                </a:lnTo>
                <a:lnTo>
                  <a:pt x="0" y="598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793" r="-1180" b="-183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1C1D6-B75E-699D-3B93-C81188F61796}"/>
              </a:ext>
            </a:extLst>
          </p:cNvPr>
          <p:cNvSpPr txBox="1"/>
          <p:nvPr/>
        </p:nvSpPr>
        <p:spPr>
          <a:xfrm>
            <a:off x="2691953" y="1313284"/>
            <a:ext cx="82734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231F20"/>
              </a:buClr>
              <a:buSzPts val="1200"/>
              <a:tabLst>
                <a:tab pos="128270" algn="l"/>
              </a:tabLst>
            </a:pP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trùng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đại</a:t>
            </a:r>
            <a:r>
              <a:rPr lang="en-US" sz="28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A2856F-B9FE-E22B-83F0-A34307683281}"/>
              </a:ext>
            </a:extLst>
          </p:cNvPr>
          <p:cNvSpPr txBox="1"/>
          <p:nvPr/>
        </p:nvSpPr>
        <p:spPr>
          <a:xfrm>
            <a:off x="0" y="352270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5FF8B-99C9-C187-C8D0-7E21018A3780}"/>
              </a:ext>
            </a:extLst>
          </p:cNvPr>
          <p:cNvSpPr txBox="1"/>
          <p:nvPr/>
        </p:nvSpPr>
        <p:spPr>
          <a:xfrm>
            <a:off x="0" y="1123705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Si-men</a:t>
            </a:r>
          </a:p>
        </p:txBody>
      </p:sp>
    </p:spTree>
    <p:extLst>
      <p:ext uri="{BB962C8B-B14F-4D97-AF65-F5344CB8AC3E}">
        <p14:creationId xmlns:p14="http://schemas.microsoft.com/office/powerpoint/2010/main" val="146819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19E1E29-1E0C-6761-F1C3-7A333E765F01}"/>
              </a:ext>
            </a:extLst>
          </p:cNvPr>
          <p:cNvSpPr/>
          <p:nvPr/>
        </p:nvSpPr>
        <p:spPr>
          <a:xfrm>
            <a:off x="0" y="2358998"/>
            <a:ext cx="2610836" cy="4940446"/>
          </a:xfrm>
          <a:custGeom>
            <a:avLst/>
            <a:gdLst/>
            <a:ahLst/>
            <a:cxnLst/>
            <a:rect l="l" t="t" r="r" b="b"/>
            <a:pathLst>
              <a:path w="7317242" h="5984591">
                <a:moveTo>
                  <a:pt x="0" y="0"/>
                </a:moveTo>
                <a:lnTo>
                  <a:pt x="7317243" y="0"/>
                </a:lnTo>
                <a:lnTo>
                  <a:pt x="7317243" y="5984591"/>
                </a:lnTo>
                <a:lnTo>
                  <a:pt x="0" y="598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365" t="-59790" r="-2731" b="-18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56850-DAAA-B25B-531F-7D71514F54C0}"/>
              </a:ext>
            </a:extLst>
          </p:cNvPr>
          <p:cNvSpPr txBox="1"/>
          <p:nvPr/>
        </p:nvSpPr>
        <p:spPr>
          <a:xfrm>
            <a:off x="0" y="352270"/>
            <a:ext cx="2160639" cy="523220"/>
          </a:xfrm>
          <a:prstGeom prst="rect">
            <a:avLst/>
          </a:prstGeom>
          <a:solidFill>
            <a:srgbClr val="E3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Rô-đri-gơ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A2D5E1-1DA8-9FC7-CEB5-276F7C302413}"/>
              </a:ext>
            </a:extLst>
          </p:cNvPr>
          <p:cNvGrpSpPr/>
          <p:nvPr/>
        </p:nvGrpSpPr>
        <p:grpSpPr>
          <a:xfrm>
            <a:off x="3350205" y="1805427"/>
            <a:ext cx="7520045" cy="1992398"/>
            <a:chOff x="4008232" y="2480544"/>
            <a:chExt cx="7520045" cy="19923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DE783B-F9B7-D4A2-F762-4BC64F930E0C}"/>
                </a:ext>
              </a:extLst>
            </p:cNvPr>
            <p:cNvSpPr txBox="1"/>
            <p:nvPr/>
          </p:nvSpPr>
          <p:spPr>
            <a:xfrm>
              <a:off x="5811141" y="2657060"/>
              <a:ext cx="5717136" cy="1815882"/>
            </a:xfrm>
            <a:prstGeom prst="rect">
              <a:avLst/>
            </a:prstGeom>
            <a:solidFill>
              <a:srgbClr val="FFF6F7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Rô-đri-gơ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chàng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Si-men?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chàng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“Nghe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”?</a:t>
              </a:r>
            </a:p>
          </p:txBody>
        </p:sp>
        <p:pic>
          <p:nvPicPr>
            <p:cNvPr id="6" name="Picture 5" descr="A white circle with a question mark in it&#10;&#10;Description automatically generated">
              <a:extLst>
                <a:ext uri="{FF2B5EF4-FFF2-40B4-BE49-F238E27FC236}">
                  <a16:creationId xmlns:a16="http://schemas.microsoft.com/office/drawing/2014/main" id="{EF054853-4CF7-114F-54BA-5AEE9FF27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32" y="2480544"/>
              <a:ext cx="1896912" cy="1896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93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59985-D2A1-5DDE-CF24-C6199A7E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57" r="29448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2E609E-3CEC-094F-B870-5AE951EBABFB}"/>
              </a:ext>
            </a:extLst>
          </p:cNvPr>
          <p:cNvSpPr txBox="1"/>
          <p:nvPr/>
        </p:nvSpPr>
        <p:spPr>
          <a:xfrm>
            <a:off x="5771826" y="2729689"/>
            <a:ext cx="6761870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284CD7-E600-E01D-2E53-372CAE84B4DD}"/>
              </a:ext>
            </a:extLst>
          </p:cNvPr>
          <p:cNvSpPr txBox="1"/>
          <p:nvPr/>
        </p:nvSpPr>
        <p:spPr>
          <a:xfrm>
            <a:off x="466879" y="2034819"/>
            <a:ext cx="44767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Danh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3F3EB-40AF-936A-18A6-17C483DB379F}"/>
              </a:ext>
            </a:extLst>
          </p:cNvPr>
          <p:cNvSpPr txBox="1"/>
          <p:nvPr/>
        </p:nvSpPr>
        <p:spPr>
          <a:xfrm>
            <a:off x="6919756" y="2031349"/>
            <a:ext cx="44767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9D6E9-9C20-CEC6-CF54-163383F68594}"/>
              </a:ext>
            </a:extLst>
          </p:cNvPr>
          <p:cNvSpPr txBox="1"/>
          <p:nvPr/>
        </p:nvSpPr>
        <p:spPr>
          <a:xfrm>
            <a:off x="3109380" y="3828465"/>
            <a:ext cx="599675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9E3456-75D5-4691-6ABF-948A0F461879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2705254" y="1424655"/>
            <a:ext cx="3402504" cy="6101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27DB3-E9F2-8A64-7049-70D9C7F1945D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6107758" y="1424655"/>
            <a:ext cx="3050373" cy="6066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50D436-9F6C-3F38-36F6-B22676BA9FB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107758" y="1424655"/>
            <a:ext cx="0" cy="2403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05C2B4-1684-2324-7EB3-D4E310D77048}"/>
              </a:ext>
            </a:extLst>
          </p:cNvPr>
          <p:cNvSpPr txBox="1"/>
          <p:nvPr/>
        </p:nvSpPr>
        <p:spPr>
          <a:xfrm>
            <a:off x="566737" y="4273323"/>
            <a:ext cx="1105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C6985-2650-B4E4-EE9B-06FA2F8B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332" y="616681"/>
            <a:ext cx="447485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1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NHAC KHONG LOI DU THI\VietNamQueHuongToi-Hoatau_32v7m.mp3"/>
  <p:tag name="PPSNARRATION" val="1,1979765963,D:\Den Duom\nguyet DEN DUOM_pptx\Media.ppcx"/>
  <p:tag name="TIMING" val="|0.001|5.25|5.5|1|5|10"/>
  <p:tag name="ISPRING_CUSTOM_TIMING_USED" val="1"/>
  <p:tag name="GENSWF_ADVANCE_TIME" val="85.314"/>
  <p:tag name="GENSWF_SLIDE_TITLE" val="MỞ ĐẦU"/>
  <p:tag name="ISPRING_SLIDE_INDENT_LEVEL" val="0"/>
  <p:tag name="ISPRING_PRESENTER_ID" val="{E17A6CC5-0A39-40B1-90BD-5C55827AD5BE}"/>
  <p:tag name="ISPRING_SLIDE_ID_2" val="{785637C8-2531-4F1F-B503-0F3DFBB3084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BCAD5C-1527-489A-ACFF-5F210CA9E1CC}&quot;/&gt;&lt;filename val=&quot;C:\Documents and Settings\Administrator\My Documents\My Adobe Presentations\nguyet DEN DUOM\data\asimages\{9EBCAD5C-1527-489A-ACFF-5F210CA9E1CC}.png&quot;/&gt;&lt;hasEffects val=&quot;1&quot;/&gt;&lt;left val=&quot;101.16&quot;/&gt;&lt;top val=&quot;177.84&quot;/&gt;&lt;width val=&quot;501.12&quot;/&gt;&lt;height val=&quot;159.48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1189</Words>
  <Application>Microsoft Office PowerPoint</Application>
  <PresentationFormat>Widescreen</PresentationFormat>
  <Paragraphs>108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#9Slide04 Vollkorn Bold</vt:lpstr>
      <vt:lpstr>#9Slide05 Good Vibes Pro</vt:lpstr>
      <vt:lpstr>#9Slide05 SVNCookie</vt:lpstr>
      <vt:lpstr>#9Slide07 SVNGuerrilla</vt:lpstr>
      <vt:lpstr>.VnArial Narrow</vt:lpstr>
      <vt:lpstr>Arial</vt:lpstr>
      <vt:lpstr>Calibri</vt:lpstr>
      <vt:lpstr>Calibri Light</vt:lpstr>
      <vt:lpstr>Sitka Banner</vt:lpstr>
      <vt:lpstr>Tahoma</vt:lpstr>
      <vt:lpstr>Times New Roman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Admin</cp:lastModifiedBy>
  <cp:revision>344</cp:revision>
  <dcterms:created xsi:type="dcterms:W3CDTF">2024-08-13T04:08:32Z</dcterms:created>
  <dcterms:modified xsi:type="dcterms:W3CDTF">2026-01-15T08:50:15Z</dcterms:modified>
</cp:coreProperties>
</file>