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43"/>
  </p:notesMasterIdLst>
  <p:sldIdLst>
    <p:sldId id="521" r:id="rId5"/>
    <p:sldId id="428" r:id="rId6"/>
    <p:sldId id="268" r:id="rId7"/>
    <p:sldId id="269" r:id="rId8"/>
    <p:sldId id="270" r:id="rId9"/>
    <p:sldId id="271" r:id="rId10"/>
    <p:sldId id="272" r:id="rId11"/>
    <p:sldId id="278" r:id="rId12"/>
    <p:sldId id="273" r:id="rId13"/>
    <p:sldId id="1026" r:id="rId14"/>
    <p:sldId id="293" r:id="rId15"/>
    <p:sldId id="290" r:id="rId16"/>
    <p:sldId id="291" r:id="rId17"/>
    <p:sldId id="292" r:id="rId18"/>
    <p:sldId id="295" r:id="rId19"/>
    <p:sldId id="297" r:id="rId20"/>
    <p:sldId id="287" r:id="rId21"/>
    <p:sldId id="1028" r:id="rId22"/>
    <p:sldId id="298" r:id="rId23"/>
    <p:sldId id="288" r:id="rId24"/>
    <p:sldId id="299" r:id="rId25"/>
    <p:sldId id="300" r:id="rId26"/>
    <p:sldId id="1030" r:id="rId27"/>
    <p:sldId id="289" r:id="rId28"/>
    <p:sldId id="900" r:id="rId29"/>
    <p:sldId id="263" r:id="rId30"/>
    <p:sldId id="264" r:id="rId31"/>
    <p:sldId id="1029" r:id="rId32"/>
    <p:sldId id="265" r:id="rId33"/>
    <p:sldId id="800" r:id="rId34"/>
    <p:sldId id="549" r:id="rId35"/>
    <p:sldId id="1020" r:id="rId36"/>
    <p:sldId id="1021" r:id="rId37"/>
    <p:sldId id="1022" r:id="rId38"/>
    <p:sldId id="1023" r:id="rId39"/>
    <p:sldId id="1024" r:id="rId40"/>
    <p:sldId id="284" r:id="rId41"/>
    <p:sldId id="28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61168-03B7-4AB7-BEC8-3370029AB87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1D4C0-DBE2-4505-BD2B-D191C7946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16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: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lam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di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ở </a:t>
            </a:r>
            <a:r>
              <a:rPr lang="en-US" dirty="0" err="1"/>
              <a:t>Việt</a:t>
            </a:r>
            <a:r>
              <a:rPr lang="en-US" dirty="0"/>
              <a:t> Nam</a:t>
            </a:r>
          </a:p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33FD8-FC60-4F8A-B768-53177E63AF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6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562AC-4C88-4A6C-B077-90ACA0393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484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562AC-4C88-4A6C-B077-90ACA0393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94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562AC-4C88-4A6C-B077-90ACA0393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44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562AC-4C88-4A6C-B077-90ACA0393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461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562AC-4C88-4A6C-B077-90ACA0393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377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C7D1-5434-0993-939C-71F3AAE0D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C1DA-F8DE-57D0-3F97-6413B7055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9C4DF-2299-2C81-0837-2DEF25F8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58C-F406-41F8-B1EE-8DD03B3109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915BB-12E0-A698-8445-D8A0CF61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D344F-A15C-7AAC-4FEE-47AF6A0D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64A1-BE62-45C7-86E6-C1DC9778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919CB-C8A8-5525-1E1C-E9F86B14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E0D90-D668-1EF1-427A-199A62C65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33DD8-DCDF-6F54-1836-546F90D78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58C-F406-41F8-B1EE-8DD03B3109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0E8F-F167-9F86-3D5E-C14A7A4B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E65AA-25DC-9F87-46B1-076A3D426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64A1-BE62-45C7-86E6-C1DC9778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9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FC94C8-C226-685D-627E-7286276DD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B4049-2DF4-74D2-CCD7-01751639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2F921-2D17-7A8C-751C-55C3E214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58C-F406-41F8-B1EE-8DD03B3109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D7405-8B2E-C703-9BBE-4B0536333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5090E-EB2B-75A2-4CE1-723FF4ED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64A1-BE62-45C7-86E6-C1DC9778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9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12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232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23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88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18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38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86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44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874F6-889A-A8EE-6203-851C15FB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36A1A-21C3-D0FD-EE6B-2FE4F92DF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B86F1-8285-FEEF-5A47-D4D33E19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58C-F406-41F8-B1EE-8DD03B3109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D83FC-049A-AB66-4A29-FF765C76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BB562-44A2-F663-75F9-6E7BC7D33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64A1-BE62-45C7-86E6-C1DC9778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49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38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25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72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73D8D-1CB8-43F7-B6B9-CC3F22DFCD2F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ECA5B-83E7-46F1-BFF1-4AC0FD33F2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666131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642DF-5D52-4855-9C43-536760F4D0E3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0A740-F97D-4960-A09F-FFB982A13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954740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3074D-E1FC-4F36-BD4B-ABEDCAC4760A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0AC4E-1324-4816-BC1B-E341EA06ED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295050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CBC18-6601-4D4A-BB14-36B5AAD39D88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B77CB-F6E0-442A-88E1-863FBDBB25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497213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021CB-7275-4A01-A250-45DD8FC0BCF5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47815-EFBA-493E-B944-EB202EFEA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13370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8015C-6A5C-4606-A6D1-7850D3FEE440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6ADE0-4761-4309-AE79-B5A613430B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309941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32DA2-5EC5-4ABF-A01C-E9AD27961CCB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EE4E-CDFC-48AC-9E9C-8054BBE65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985509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B899-2B98-1772-D1EF-F137874D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FB4DA-C911-8363-D34D-6F3BCF0E8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AD4FB-9AB1-35C1-A97C-E9AB6B2D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58C-F406-41F8-B1EE-8DD03B3109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0DF4B-B37F-DF7F-C07D-125218899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A886E-43DD-0450-6FAF-6A14C16F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64A1-BE62-45C7-86E6-C1DC9778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50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94A08-729A-4416-8B22-E88AC4A45BAF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F97C3-E47F-410F-9CCC-6B599BC852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2675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B436E-06C3-4349-A4D9-19D8A1B6E5C0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3BA34-05F3-4EA1-A3F9-4E9B78707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447191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5B282-2E62-4E18-B204-F27FEF2CB7A8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60C9D-890D-4AB3-86A6-AECE37F3F2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967815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F1F2E-9FD7-4CD4-8B8E-E4FC332507C2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8467B-8371-4DB5-9C11-80B71CA9A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1656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/>
          <p:cNvGrpSpPr>
            <a:grpSpLocks/>
          </p:cNvGrpSpPr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6" name="Shape 43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Shape 44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8" name="Shape 4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7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6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2" y="1392236"/>
            <a:ext cx="88543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2" y="2829935"/>
            <a:ext cx="88543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138378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64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50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986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50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3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6371-63B6-5064-5199-669285065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646DC-4F4E-1C5E-FCD4-5A26029A90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2B5D-0A31-7E6D-CA56-E16558092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7B4DF-0EE5-B856-1D8C-449193AEC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58C-F406-41F8-B1EE-8DD03B3109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7F97A-5ECD-2DD2-139C-483AF275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4C9A6-1B35-1509-5826-BF99A449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64A1-BE62-45C7-86E6-C1DC9778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708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3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3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47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73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408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33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B6E1C-CB91-EFDF-9A7A-4C0246B6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8828-9D42-5598-83FA-0BA086048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722EB-5069-6FAB-2051-AD538BFB5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0260D-D5AC-73B4-13EC-18C1F474E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6B90F-D304-9C05-AD37-48D87EAF9A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4D61C3-4BB7-E820-E172-947D28590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58C-F406-41F8-B1EE-8DD03B3109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C2E89F-D47A-0805-3034-52DE9015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F4D64-851B-3919-F92F-D5D67411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64A1-BE62-45C7-86E6-C1DC9778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27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3B7EB-0D49-0BBE-14A3-829E9575B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129E1-A324-B90B-26C1-88E9EE78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58C-F406-41F8-B1EE-8DD03B3109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885E49-1BE3-82C4-AB71-A1D5AA0B2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BDF58-8049-BB5D-07AC-D75196AF6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64A1-BE62-45C7-86E6-C1DC9778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9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ECFA97-5C32-CFF1-304F-1870BC66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58C-F406-41F8-B1EE-8DD03B3109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79A9A-DA71-0B7C-8802-A6FD9EBDB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6A9ED-DC78-FC61-0FA8-CC099839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64A1-BE62-45C7-86E6-C1DC9778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3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126C-D41D-718E-0031-7F113B6DA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2B4B3-D790-426C-E7B5-694CD7BD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76438-5719-2F32-5829-2398CF466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F3B8B-C417-6D4A-F89C-B32B0C108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58C-F406-41F8-B1EE-8DD03B3109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4735C-D64E-7863-42C6-1E5EED01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3E734-3AEA-20BB-4931-C767D54B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64A1-BE62-45C7-86E6-C1DC9778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F7A83-5E93-C049-D560-CA483C29E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347E9-A9CB-1A6A-7FD7-060C8C3110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52778-BC75-D66F-4802-BA60C8E26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37349-17C5-1BB1-C376-11BBB672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58C-F406-41F8-B1EE-8DD03B3109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EC0E1-3C2F-4F26-2DF1-A759267F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2F24A-9F35-C47B-E2CD-17077E73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64A1-BE62-45C7-86E6-C1DC9778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1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75D66C-09D1-6700-8177-F34EAD217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D418D-82E8-9719-C5FA-5F517DFDF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8452-84E1-1224-15B3-24AF9036D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0158C-F406-41F8-B1EE-8DD03B3109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63FBA-603E-42A9-73F0-BA6189746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8ED34-4137-574D-AA02-2000682A0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E64A1-BE62-45C7-86E6-C1DC9778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0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FC474E-8D04-49CB-9CFA-F3F3C85CE504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C1FEE9-BBC9-48E3-A111-F3150559F38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69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7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29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26.xml"/><Relationship Id="rId5" Type="http://schemas.openxmlformats.org/officeDocument/2006/relationships/image" Target="../media/image25.png"/><Relationship Id="rId10" Type="http://schemas.openxmlformats.org/officeDocument/2006/relationships/slide" Target="slide27.xml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slide" Target="slide3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gif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12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5" Type="http://schemas.openxmlformats.org/officeDocument/2006/relationships/image" Target="../media/image41.png"/><Relationship Id="rId10" Type="http://schemas.openxmlformats.org/officeDocument/2006/relationships/image" Target="../media/image37.gif"/><Relationship Id="rId4" Type="http://schemas.openxmlformats.org/officeDocument/2006/relationships/image" Target="../media/image31.gif"/><Relationship Id="rId9" Type="http://schemas.openxmlformats.org/officeDocument/2006/relationships/image" Target="../media/image36.gif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gif"/><Relationship Id="rId3" Type="http://schemas.openxmlformats.org/officeDocument/2006/relationships/image" Target="../media/image42.gif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image" Target="../media/image36.gif"/><Relationship Id="rId5" Type="http://schemas.openxmlformats.org/officeDocument/2006/relationships/image" Target="../media/image31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0.gif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gif"/><Relationship Id="rId3" Type="http://schemas.openxmlformats.org/officeDocument/2006/relationships/image" Target="../media/image42.gif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image" Target="../media/image36.gif"/><Relationship Id="rId5" Type="http://schemas.openxmlformats.org/officeDocument/2006/relationships/image" Target="../media/image31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0.gif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gif"/><Relationship Id="rId3" Type="http://schemas.openxmlformats.org/officeDocument/2006/relationships/image" Target="../media/image42.gif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image" Target="../media/image36.gif"/><Relationship Id="rId5" Type="http://schemas.openxmlformats.org/officeDocument/2006/relationships/image" Target="../media/image31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0.gif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gif"/><Relationship Id="rId3" Type="http://schemas.openxmlformats.org/officeDocument/2006/relationships/image" Target="../media/image42.gif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image" Target="../media/image36.gif"/><Relationship Id="rId5" Type="http://schemas.openxmlformats.org/officeDocument/2006/relationships/image" Target="../media/image31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0.gif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png"/><Relationship Id="rId12" Type="http://schemas.openxmlformats.org/officeDocument/2006/relationships/image" Target="../media/image4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45.wmf"/><Relationship Id="rId4" Type="http://schemas.openxmlformats.org/officeDocument/2006/relationships/notesSlide" Target="../notesSlides/notesSlide2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png"/><Relationship Id="rId12" Type="http://schemas.openxmlformats.org/officeDocument/2006/relationships/image" Target="../media/image4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45.wmf"/><Relationship Id="rId4" Type="http://schemas.openxmlformats.org/officeDocument/2006/relationships/notesSlide" Target="../notesSlides/notesSlide3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png"/><Relationship Id="rId12" Type="http://schemas.openxmlformats.org/officeDocument/2006/relationships/image" Target="../media/image4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45.wmf"/><Relationship Id="rId4" Type="http://schemas.openxmlformats.org/officeDocument/2006/relationships/notesSlide" Target="../notesSlides/notesSlide4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0" Type="http://schemas.openxmlformats.org/officeDocument/2006/relationships/image" Target="../media/image42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png"/><Relationship Id="rId12" Type="http://schemas.openxmlformats.org/officeDocument/2006/relationships/image" Target="../media/image4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45.wmf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Hình nền powerpoint đơn giản tinh tế nhất hiện nay | Chi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22806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987103" y="394707"/>
            <a:ext cx="78486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TRƯỜNG THCS BÁ XUYÊN</a:t>
            </a:r>
          </a:p>
        </p:txBody>
      </p:sp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1650643" y="1876163"/>
            <a:ext cx="9067800" cy="19697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CHÀO MỪNG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THÂY CÔ VÀ CÁC EM VỀ DỰ TIẾT HỌC NGÀY HÔM NAY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4419600" y="6086475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Tháng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11</a:t>
            </a: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- 20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851077988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C70EC-25A8-3125-52A9-DB6820F75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Hình nền powerpoint đơn giản tinh tế nhất hiện nay | Chibi">
            <a:extLst>
              <a:ext uri="{FF2B5EF4-FFF2-40B4-BE49-F238E27FC236}">
                <a16:creationId xmlns:a16="http://schemas.microsoft.com/office/drawing/2014/main" id="{8EB3E467-9F13-3572-C811-FBE8DB78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22806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20FC94-EE55-D88E-84D3-3D60F49B68A2}"/>
              </a:ext>
            </a:extLst>
          </p:cNvPr>
          <p:cNvSpPr txBox="1"/>
          <p:nvPr/>
        </p:nvSpPr>
        <p:spPr>
          <a:xfrm>
            <a:off x="660586" y="1751362"/>
            <a:ext cx="10870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</a:p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 THẦN YÊU NƯỚC CỦA NHÂN DÂN TA</a:t>
            </a:r>
          </a:p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(HỒ CHÍ MINH)</a:t>
            </a:r>
          </a:p>
        </p:txBody>
      </p:sp>
    </p:spTree>
    <p:extLst>
      <p:ext uri="{BB962C8B-B14F-4D97-AF65-F5344CB8AC3E}">
        <p14:creationId xmlns:p14="http://schemas.microsoft.com/office/powerpoint/2010/main" val="2047990434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BD35F-2CE2-E50B-E263-702A6E348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657" y="1347284"/>
            <a:ext cx="9332686" cy="599757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to,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VN.</a:t>
            </a:r>
          </a:p>
          <a:p>
            <a:pPr marL="0" indent="0">
              <a:buNone/>
            </a:pP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3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517F-B0B7-B3FD-0AE6-1E9148FA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743" y="725714"/>
            <a:ext cx="6894286" cy="58721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Minh (1890-1969)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Nam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ca,…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DE456-AAA9-A7DC-35FA-AD5C59889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119" y="1422400"/>
            <a:ext cx="4429881" cy="4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3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517F-B0B7-B3FD-0AE6-1E9148FA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4800"/>
            <a:ext cx="5588000" cy="58721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(1945), 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(1946), 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(1966),…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C645AA-4378-E8D7-36C6-725EE3DD2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41" y="0"/>
            <a:ext cx="544645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2854AC-C27C-C11E-0B56-B9323D6AA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685" y="997516"/>
            <a:ext cx="5767315" cy="4486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4D5059-1978-9ED9-785D-3A5CD21AC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167" y="1844958"/>
            <a:ext cx="5656350" cy="3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3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517F-B0B7-B3FD-0AE6-1E9148FA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429" y="914400"/>
            <a:ext cx="10276114" cy="545068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Văn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HCM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II,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2/ 1951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Nam.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 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4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5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517F-B0B7-B3FD-0AE6-1E9148FA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429" y="914400"/>
            <a:ext cx="10276114" cy="545068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(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1):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2,3):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3 (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4):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.    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98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2B8A3-99BE-61C9-8A40-AB0B1EB97F6A}"/>
              </a:ext>
            </a:extLst>
          </p:cNvPr>
          <p:cNvSpPr txBox="1"/>
          <p:nvPr/>
        </p:nvSpPr>
        <p:spPr>
          <a:xfrm>
            <a:off x="2191657" y="2819282"/>
            <a:ext cx="6096000" cy="1219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7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7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kumimoji="0" lang="en-US" sz="7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77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517F-B0B7-B3FD-0AE6-1E9148FA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696686"/>
            <a:ext cx="10842171" cy="600891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US" sz="3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3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nàn</a:t>
            </a:r>
            <a:r>
              <a:rPr lang="en-US" sz="3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sục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Tinh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to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chìm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cướp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mẽ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732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Hình nền powerpoint đơn giản tinh tế nhất hiện nay | Chibi">
            <a:extLst>
              <a:ext uri="{FF2B5EF4-FFF2-40B4-BE49-F238E27FC236}">
                <a16:creationId xmlns:a16="http://schemas.microsoft.com/office/drawing/2014/main" id="{AA134839-1FD9-FEE3-1D4D-4EB114C9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99235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DA3399-66A3-B7D0-32F4-5F04F1694B9C}"/>
              </a:ext>
            </a:extLst>
          </p:cNvPr>
          <p:cNvSpPr txBox="1"/>
          <p:nvPr/>
        </p:nvSpPr>
        <p:spPr>
          <a:xfrm>
            <a:off x="2085561" y="1387447"/>
            <a:ext cx="8980004" cy="2768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nàn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sục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Tinh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to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chìm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C4D185-221A-08F5-72F8-5AFB979CDB8C}"/>
              </a:ext>
            </a:extLst>
          </p:cNvPr>
          <p:cNvSpPr txBox="1"/>
          <p:nvPr/>
        </p:nvSpPr>
        <p:spPr>
          <a:xfrm>
            <a:off x="2054088" y="4916555"/>
            <a:ext cx="95548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lòng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36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2B8A3-99BE-61C9-8A40-AB0B1EB97F6A}"/>
              </a:ext>
            </a:extLst>
          </p:cNvPr>
          <p:cNvSpPr txBox="1"/>
          <p:nvPr/>
        </p:nvSpPr>
        <p:spPr>
          <a:xfrm>
            <a:off x="2191657" y="2819282"/>
            <a:ext cx="8447314" cy="1219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7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7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7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7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kumimoji="0" lang="en-US" sz="7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kumimoji="0" lang="en-US" sz="7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28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6 Video giới thiệu trò chơi">
            <a:hlinkClick r:id="" action="ppaction://media"/>
            <a:extLst>
              <a:ext uri="{FF2B5EF4-FFF2-40B4-BE49-F238E27FC236}">
                <a16:creationId xmlns:a16="http://schemas.microsoft.com/office/drawing/2014/main" id="{6371860E-BFD6-B637-43B3-1A5FD57DA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4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517F-B0B7-B3FD-0AE6-1E9148FA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653142"/>
            <a:ext cx="10337800" cy="584925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Lứa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...” 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khắp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89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2B8A3-99BE-61C9-8A40-AB0B1EB97F6A}"/>
              </a:ext>
            </a:extLst>
          </p:cNvPr>
          <p:cNvSpPr txBox="1"/>
          <p:nvPr/>
        </p:nvSpPr>
        <p:spPr>
          <a:xfrm>
            <a:off x="2191657" y="2819282"/>
            <a:ext cx="8447314" cy="1219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7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7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7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7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kumimoji="0" lang="en-US" sz="7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79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517F-B0B7-B3FD-0AE6-1E9148FA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653143"/>
            <a:ext cx="10337800" cy="552382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Tinh thần yêu nước cũng như các thứ của quý.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Hình ảnh so sánh độc đáo dễ hiểu nhằm đề cao tinh thần yêu nước của nhân dân ta.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Lòng yêu nước được tồn tại dưới 2 dạng: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Có khi được trưng bày.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Có khi được cất giấu kín đáo.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pt-B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 ra sức giải thích tuyên truyền, vận động, tổ chức, lãnh đạo,...</a:t>
            </a:r>
          </a:p>
          <a:p>
            <a:pPr marL="0" indent="0">
              <a:buNone/>
            </a:pPr>
            <a:r>
              <a:rPr lang="pt-B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Nhằm khích lệ tiềm năng yêu nước của mọi người.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8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393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517F-B0B7-B3FD-0AE6-1E9148FA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885" y="3077029"/>
            <a:ext cx="6081486" cy="11756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9453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34D86A-9C11-D42E-8AB8-21E9153169E0}"/>
              </a:ext>
            </a:extLst>
          </p:cNvPr>
          <p:cNvSpPr/>
          <p:nvPr/>
        </p:nvSpPr>
        <p:spPr>
          <a:xfrm>
            <a:off x="0" y="4841924"/>
            <a:ext cx="12191999" cy="1987583"/>
          </a:xfrm>
          <a:custGeom>
            <a:avLst/>
            <a:gdLst>
              <a:gd name="connsiteX0" fmla="*/ 0 w 11663917"/>
              <a:gd name="connsiteY0" fmla="*/ 0 h 1859843"/>
              <a:gd name="connsiteX1" fmla="*/ 11663917 w 11663917"/>
              <a:gd name="connsiteY1" fmla="*/ 0 h 1859843"/>
              <a:gd name="connsiteX2" fmla="*/ 11663917 w 11663917"/>
              <a:gd name="connsiteY2" fmla="*/ 1859843 h 1859843"/>
              <a:gd name="connsiteX3" fmla="*/ 0 w 11663917"/>
              <a:gd name="connsiteY3" fmla="*/ 1859843 h 1859843"/>
              <a:gd name="connsiteX4" fmla="*/ 0 w 11663917"/>
              <a:gd name="connsiteY4" fmla="*/ 0 h 1859843"/>
              <a:gd name="connsiteX0" fmla="*/ 0 w 11663917"/>
              <a:gd name="connsiteY0" fmla="*/ 406400 h 2266243"/>
              <a:gd name="connsiteX1" fmla="*/ 11663917 w 11663917"/>
              <a:gd name="connsiteY1" fmla="*/ 406400 h 2266243"/>
              <a:gd name="connsiteX2" fmla="*/ 11663917 w 11663917"/>
              <a:gd name="connsiteY2" fmla="*/ 2266243 h 2266243"/>
              <a:gd name="connsiteX3" fmla="*/ 0 w 11663917"/>
              <a:gd name="connsiteY3" fmla="*/ 2266243 h 2266243"/>
              <a:gd name="connsiteX4" fmla="*/ 0 w 11663917"/>
              <a:gd name="connsiteY4" fmla="*/ 406400 h 2266243"/>
              <a:gd name="connsiteX0" fmla="*/ 0 w 11663917"/>
              <a:gd name="connsiteY0" fmla="*/ 91583 h 1951426"/>
              <a:gd name="connsiteX1" fmla="*/ 5975498 w 11663917"/>
              <a:gd name="connsiteY1" fmla="*/ 570048 h 1951426"/>
              <a:gd name="connsiteX2" fmla="*/ 11663917 w 11663917"/>
              <a:gd name="connsiteY2" fmla="*/ 91583 h 1951426"/>
              <a:gd name="connsiteX3" fmla="*/ 11663917 w 11663917"/>
              <a:gd name="connsiteY3" fmla="*/ 1951426 h 1951426"/>
              <a:gd name="connsiteX4" fmla="*/ 0 w 11663917"/>
              <a:gd name="connsiteY4" fmla="*/ 1951426 h 1951426"/>
              <a:gd name="connsiteX5" fmla="*/ 0 w 11663917"/>
              <a:gd name="connsiteY5" fmla="*/ 91583 h 195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63917" h="1951426">
                <a:moveTo>
                  <a:pt x="0" y="91583"/>
                </a:moveTo>
                <a:cubicBezTo>
                  <a:pt x="978196" y="-273326"/>
                  <a:pt x="4031512" y="570048"/>
                  <a:pt x="5975498" y="570048"/>
                </a:cubicBezTo>
                <a:cubicBezTo>
                  <a:pt x="7919484" y="570048"/>
                  <a:pt x="10698126" y="-273326"/>
                  <a:pt x="11663917" y="91583"/>
                </a:cubicBezTo>
                <a:lnTo>
                  <a:pt x="11663917" y="1951426"/>
                </a:lnTo>
                <a:lnTo>
                  <a:pt x="0" y="1951426"/>
                </a:lnTo>
                <a:lnTo>
                  <a:pt x="0" y="91583"/>
                </a:lnTo>
                <a:close/>
              </a:path>
            </a:pathLst>
          </a:custGeom>
          <a:solidFill>
            <a:srgbClr val="60A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874E0A-92FF-FB2A-0901-5502CB273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46" y="60109"/>
            <a:ext cx="7219506" cy="5957257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200DEEE7-0DF0-EE56-4624-756EFDBB5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54" y="4542926"/>
            <a:ext cx="2009562" cy="1987583"/>
          </a:xfrm>
          <a:prstGeom prst="rect">
            <a:avLst/>
          </a:prstGeom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76732739-31B2-0683-7491-FA6416959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557" y="2787761"/>
            <a:ext cx="1072989" cy="883997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15129834-CB78-B09E-3C63-CC9F1EAD0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302" y="2545003"/>
            <a:ext cx="1072989" cy="883997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A15C236E-8BA5-A6CB-E3FF-132C01940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054" y="3373336"/>
            <a:ext cx="1072989" cy="890093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F1EDF623-EF6B-1D9E-2E7D-DC72F90EC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7356" y="3444783"/>
            <a:ext cx="902286" cy="883997"/>
          </a:xfrm>
          <a:prstGeom prst="rect">
            <a:avLst/>
          </a:prstGeom>
        </p:spPr>
      </p:pic>
      <p:pic>
        <p:nvPicPr>
          <p:cNvPr id="1038" name="Picture 1037">
            <a:extLst>
              <a:ext uri="{FF2B5EF4-FFF2-40B4-BE49-F238E27FC236}">
                <a16:creationId xmlns:a16="http://schemas.microsoft.com/office/drawing/2014/main" id="{B2FD0893-1878-B4AB-045D-D986707E01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4338" y="3356309"/>
            <a:ext cx="902286" cy="883997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622B928F-3662-5308-62DB-B909825D6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596" y="2800938"/>
            <a:ext cx="1072989" cy="883997"/>
          </a:xfrm>
          <a:prstGeom prst="rect">
            <a:avLst/>
          </a:prstGeom>
        </p:spPr>
      </p:pic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45AC904F-2FBA-B5F7-792F-ECF584868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187" y="2534045"/>
            <a:ext cx="1072989" cy="883997"/>
          </a:xfrm>
          <a:prstGeom prst="rect">
            <a:avLst/>
          </a:prstGeom>
        </p:spPr>
      </p:pic>
      <p:pic>
        <p:nvPicPr>
          <p:cNvPr id="1024" name="Picture 1023">
            <a:hlinkClick r:id="rId12" action="ppaction://hlinksldjump"/>
            <a:extLst>
              <a:ext uri="{FF2B5EF4-FFF2-40B4-BE49-F238E27FC236}">
                <a16:creationId xmlns:a16="http://schemas.microsoft.com/office/drawing/2014/main" id="{50B4C03F-B05B-FB54-662C-912FA09500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93" y="3341334"/>
            <a:ext cx="1072989" cy="890093"/>
          </a:xfrm>
          <a:prstGeom prst="rect">
            <a:avLst/>
          </a:prstGeom>
        </p:spPr>
      </p:pic>
      <p:pic>
        <p:nvPicPr>
          <p:cNvPr id="1025" name="Picture 1024">
            <a:hlinkClick r:id="rId13" action="ppaction://hlinksldjump"/>
            <a:extLst>
              <a:ext uri="{FF2B5EF4-FFF2-40B4-BE49-F238E27FC236}">
                <a16:creationId xmlns:a16="http://schemas.microsoft.com/office/drawing/2014/main" id="{CFA977F1-ABD4-65ED-C4D1-207AF3BB16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6598" y="3444784"/>
            <a:ext cx="902286" cy="883997"/>
          </a:xfrm>
          <a:prstGeom prst="rect">
            <a:avLst/>
          </a:prstGeom>
        </p:spPr>
      </p:pic>
      <p:pic>
        <p:nvPicPr>
          <p:cNvPr id="1027" name="Picture 1026">
            <a:hlinkClick r:id="rId14" action="ppaction://hlinksldjump"/>
            <a:extLst>
              <a:ext uri="{FF2B5EF4-FFF2-40B4-BE49-F238E27FC236}">
                <a16:creationId xmlns:a16="http://schemas.microsoft.com/office/drawing/2014/main" id="{32BF73C3-8672-CDB6-8E74-C270EC35AD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8090" y="3347430"/>
            <a:ext cx="902286" cy="883997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5E5DB0D9-3826-BCFD-270A-833A96516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2" y="261318"/>
            <a:ext cx="2009562" cy="1987583"/>
          </a:xfrm>
          <a:prstGeom prst="rect">
            <a:avLst/>
          </a:prstGeom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F3935663-4D38-9B03-5812-0895B25CABB3}"/>
              </a:ext>
            </a:extLst>
          </p:cNvPr>
          <p:cNvSpPr txBox="1"/>
          <p:nvPr/>
        </p:nvSpPr>
        <p:spPr>
          <a:xfrm>
            <a:off x="74231" y="4375964"/>
            <a:ext cx="45263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HÁI TÁO</a:t>
            </a:r>
          </a:p>
        </p:txBody>
      </p:sp>
    </p:spTree>
    <p:extLst>
      <p:ext uri="{BB962C8B-B14F-4D97-AF65-F5344CB8AC3E}">
        <p14:creationId xmlns:p14="http://schemas.microsoft.com/office/powerpoint/2010/main" val="419104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169817" y="152400"/>
            <a:ext cx="11691257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8" name="Picture 4" descr="3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45" y="268357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4785519" y="607532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4852862" y="607532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883150" y="556363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hỏi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1291" name="Picture 10" descr="ani3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2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 Narrow" panose="020B7200000000000000" pitchFamily="34" charset="0"/>
                  <a:ea typeface="+mn-ea"/>
                  <a:cs typeface="Arial" panose="020B0604020202020204" pitchFamily="34" charset="0"/>
                </a:rPr>
                <a:t>Home</a:t>
              </a:r>
            </a:p>
          </p:txBody>
        </p:sp>
      </p:grpSp>
      <p:pic>
        <p:nvPicPr>
          <p:cNvPr id="11277" name="Picture 15" descr="people008"/>
          <p:cNvPicPr>
            <a:picLocks noChangeAspect="1" noChangeArrowheads="1" noCrop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3" y="1603588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(Gâ phÝm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 ®Ó xem ®¸p ¸n)</a:t>
            </a:r>
          </a:p>
        </p:txBody>
      </p:sp>
      <p:grpSp>
        <p:nvGrpSpPr>
          <p:cNvPr id="11280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1283" name="Picture 19" descr="4408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4" name="Picture 20" descr="4635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5" name="Picture 21" descr="boo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6" name="Picture 22" descr="email001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7" name="Picture 23" descr="et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8" name="Picture 24" descr="glob_anm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9" name="Picture 25" descr="ani53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0" name="Picture 26" descr="mu37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A0C56EBF-06C7-DBA8-EB26-CA6BE58470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319" y="5420895"/>
            <a:ext cx="1230035" cy="1230035"/>
          </a:xfrm>
          <a:prstGeom prst="rect">
            <a:avLst/>
          </a:prstGeom>
        </p:spPr>
      </p:pic>
      <p:sp>
        <p:nvSpPr>
          <p:cNvPr id="2" name="Snip Diagonal Corner Rectangle 14">
            <a:extLst>
              <a:ext uri="{FF2B5EF4-FFF2-40B4-BE49-F238E27FC236}">
                <a16:creationId xmlns:a16="http://schemas.microsoft.com/office/drawing/2014/main" id="{FC6ACA80-FCBA-EA61-7A35-0F0D9150FB3F}"/>
              </a:ext>
            </a:extLst>
          </p:cNvPr>
          <p:cNvSpPr/>
          <p:nvPr/>
        </p:nvSpPr>
        <p:spPr>
          <a:xfrm>
            <a:off x="1511100" y="1309842"/>
            <a:ext cx="9550799" cy="1237511"/>
          </a:xfrm>
          <a:prstGeom prst="snip2Diag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Tinh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65912-93F4-AF57-C515-2A19DF3028AA}"/>
              </a:ext>
            </a:extLst>
          </p:cNvPr>
          <p:cNvSpPr txBox="1"/>
          <p:nvPr/>
        </p:nvSpPr>
        <p:spPr>
          <a:xfrm>
            <a:off x="1519564" y="2543091"/>
            <a:ext cx="9550799" cy="461665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40000" dist="20000" dir="5400000" rotWithShape="0">
              <a:sysClr val="window" lastClr="FFFFFF">
                <a:alpha val="38000"/>
              </a:sys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Trong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52125B-26D2-5E30-4B16-55592CFDDE65}"/>
              </a:ext>
            </a:extLst>
          </p:cNvPr>
          <p:cNvSpPr txBox="1"/>
          <p:nvPr/>
        </p:nvSpPr>
        <p:spPr>
          <a:xfrm>
            <a:off x="1511100" y="3148848"/>
            <a:ext cx="9660483" cy="523220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Trong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5756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470263" y="152400"/>
            <a:ext cx="11286308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1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hỏi 2</a:t>
            </a:r>
          </a:p>
        </p:txBody>
      </p:sp>
      <p:grpSp>
        <p:nvGrpSpPr>
          <p:cNvPr id="12297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2315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6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 Narrow" panose="020B7200000000000000" pitchFamily="34" charset="0"/>
                  <a:ea typeface="+mn-ea"/>
                  <a:cs typeface="Arial" panose="020B0604020202020204" pitchFamily="34" charset="0"/>
                </a:rPr>
                <a:t>Home</a:t>
              </a:r>
            </a:p>
          </p:txBody>
        </p:sp>
      </p:grpSp>
      <p:pic>
        <p:nvPicPr>
          <p:cNvPr id="12300" name="Picture 14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5" descr="people008"/>
          <p:cNvPicPr>
            <a:picLocks noChangeAspect="1" noChangeArrowheads="1" noCrop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0" y="1600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976" name="Text Box 16"/>
          <p:cNvSpPr txBox="1">
            <a:spLocks noChangeArrowheads="1"/>
          </p:cNvSpPr>
          <p:nvPr/>
        </p:nvSpPr>
        <p:spPr bwMode="auto">
          <a:xfrm>
            <a:off x="1790700" y="2264917"/>
            <a:ext cx="90026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03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(Gâ phÝm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 ®Ó xem ®¸p ¸n)</a:t>
            </a:r>
          </a:p>
        </p:txBody>
      </p:sp>
      <p:grpSp>
        <p:nvGrpSpPr>
          <p:cNvPr id="12304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2307" name="Picture 19" descr="4408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" name="Picture 20" descr="4635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" name="Picture 21" descr="boo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" name="Picture 22" descr="email00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" name="Picture 23" descr="et5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Picture 24" descr="glob_anm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25" descr="ani53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" name="Picture 26" descr="mu37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3EE75453-A00E-EA49-724C-AFD245B2D3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539" y="5432124"/>
            <a:ext cx="1230035" cy="123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1141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35577" y="152400"/>
            <a:ext cx="10972800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7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hỏi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6411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 Narrow" panose="020B7200000000000000" pitchFamily="34" charset="0"/>
                  <a:ea typeface="+mn-ea"/>
                  <a:cs typeface="Arial" panose="020B0604020202020204" pitchFamily="34" charset="0"/>
                </a:rPr>
                <a:t>Home</a:t>
              </a:r>
            </a:p>
          </p:txBody>
        </p:sp>
      </p:grpSp>
      <p:pic>
        <p:nvPicPr>
          <p:cNvPr id="16396" name="Picture 14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5" descr="people008"/>
          <p:cNvPicPr>
            <a:picLocks noChangeAspect="1" noChangeArrowheads="1" noCrop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019299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904" name="Text Box 16"/>
          <p:cNvSpPr txBox="1">
            <a:spLocks noChangeArrowheads="1"/>
          </p:cNvSpPr>
          <p:nvPr/>
        </p:nvSpPr>
        <p:spPr bwMode="auto">
          <a:xfrm>
            <a:off x="1790700" y="2390398"/>
            <a:ext cx="94685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thá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399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(Gâ phÝm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 ®Ó xem ®¸p ¸n)</a:t>
            </a:r>
          </a:p>
        </p:txBody>
      </p:sp>
      <p:grpSp>
        <p:nvGrpSpPr>
          <p:cNvPr id="16400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6403" name="Picture 19" descr="4408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20" descr="4635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21" descr="boo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22" descr="email00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23" descr="et5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24" descr="glob_anm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25" descr="ani53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26" descr="mu37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A9095DA0-F890-34A4-615F-EE6A529EC7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699" y="5553695"/>
            <a:ext cx="1086540" cy="10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46253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417286" y="152400"/>
            <a:ext cx="11560628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315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hỏi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grpSp>
        <p:nvGrpSpPr>
          <p:cNvPr id="13321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3339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0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 Narrow" panose="020B7200000000000000" pitchFamily="34" charset="0"/>
                  <a:ea typeface="+mn-ea"/>
                  <a:cs typeface="Arial" panose="020B0604020202020204" pitchFamily="34" charset="0"/>
                </a:rPr>
                <a:t>Home</a:t>
              </a:r>
            </a:p>
          </p:txBody>
        </p:sp>
      </p:grpSp>
      <p:pic>
        <p:nvPicPr>
          <p:cNvPr id="13324" name="Picture 14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5" descr="people008"/>
          <p:cNvPicPr>
            <a:picLocks noChangeAspect="1" noChangeArrowheads="1" noCrop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50426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16" name="Text Box 16"/>
          <p:cNvSpPr txBox="1">
            <a:spLocks noChangeArrowheads="1"/>
          </p:cNvSpPr>
          <p:nvPr/>
        </p:nvSpPr>
        <p:spPr bwMode="auto">
          <a:xfrm>
            <a:off x="1647008" y="2155863"/>
            <a:ext cx="92789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biết?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33914"/>
              </a:solidFill>
              <a:effectLst/>
              <a:uLnTx/>
              <a:uFillTx/>
              <a:latin typeface="Sitka Banner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7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(Gâ phÝm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 ®Ó xem ®¸p ¸n)</a:t>
            </a:r>
          </a:p>
        </p:txBody>
      </p:sp>
      <p:grpSp>
        <p:nvGrpSpPr>
          <p:cNvPr id="13328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3331" name="Picture 19" descr="4408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2" name="Picture 20" descr="4635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3" name="Picture 21" descr="boo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4" name="Picture 22" descr="email00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5" name="Picture 23" descr="et5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6" name="Picture 24" descr="glob_anm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7" name="Picture 25" descr="ani53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8" name="Picture 26" descr="mu37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C5DD841F-9BF3-D683-6F4A-6FDD704BA6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919" y="5585495"/>
            <a:ext cx="1065435" cy="106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4404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2AE2-113B-CB4C-3113-D67B4022F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286C5D-B14E-5AB0-6813-46E3522E1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9" y="171161"/>
            <a:ext cx="10252121" cy="6087197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378D17-D704-F828-BC7F-F90EBD671AAC}"/>
              </a:ext>
            </a:extLst>
          </p:cNvPr>
          <p:cNvSpPr/>
          <p:nvPr/>
        </p:nvSpPr>
        <p:spPr>
          <a:xfrm>
            <a:off x="3823855" y="5801158"/>
            <a:ext cx="4170218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5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35577" y="152400"/>
            <a:ext cx="10972800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7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hỏi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6411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 Narrow" panose="020B7200000000000000" pitchFamily="34" charset="0"/>
                  <a:ea typeface="+mn-ea"/>
                  <a:cs typeface="Arial" panose="020B0604020202020204" pitchFamily="34" charset="0"/>
                </a:rPr>
                <a:t>Home</a:t>
              </a:r>
            </a:p>
          </p:txBody>
        </p:sp>
      </p:grpSp>
      <p:pic>
        <p:nvPicPr>
          <p:cNvPr id="16396" name="Picture 14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5" descr="people008"/>
          <p:cNvPicPr>
            <a:picLocks noChangeAspect="1" noChangeArrowheads="1" noCrop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019299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904" name="Text Box 16"/>
          <p:cNvSpPr txBox="1">
            <a:spLocks noChangeArrowheads="1"/>
          </p:cNvSpPr>
          <p:nvPr/>
        </p:nvSpPr>
        <p:spPr bwMode="auto">
          <a:xfrm>
            <a:off x="1716272" y="2135566"/>
            <a:ext cx="946853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to,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quật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đổ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cối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anose="02000505000000020004" pitchFamily="2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3914"/>
                </a:solidFill>
                <a:effectLst/>
                <a:uLnTx/>
                <a:uFillTx/>
                <a:latin typeface="Sitka Banner" pitchFamily="2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33914"/>
              </a:solidFill>
              <a:effectLst/>
              <a:uLnTx/>
              <a:uFillTx/>
              <a:latin typeface="Sitka Banner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399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(Gâ phÝm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Arial" panose="020B0604020202020204" pitchFamily="34" charset="0"/>
              </a:rPr>
              <a:t> ®Ó xem ®¸p ¸n)</a:t>
            </a:r>
          </a:p>
        </p:txBody>
      </p:sp>
      <p:grpSp>
        <p:nvGrpSpPr>
          <p:cNvPr id="16400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6403" name="Picture 19" descr="4408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20" descr="4635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21" descr="boo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22" descr="email00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23" descr="et5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24" descr="glob_anm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25" descr="ani53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26" descr="mu37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A8941A4A-EBF0-D3CB-7C99-787E23DD3E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00" y="5557182"/>
            <a:ext cx="1103035" cy="11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46926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2DCE8-C094-E02F-3114-250496B9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6" y="664863"/>
            <a:ext cx="7016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ntagon 7">
            <a:hlinkClick r:id="rId8" action="ppaction://hlinksldjump"/>
            <a:extLst>
              <a:ext uri="{FF2B5EF4-FFF2-40B4-BE49-F238E27FC236}">
                <a16:creationId xmlns:a16="http://schemas.microsoft.com/office/drawing/2014/main" id="{AC2777E8-B0D2-8FF2-46D4-CAC19A13306B}"/>
              </a:ext>
            </a:extLst>
          </p:cNvPr>
          <p:cNvSpPr/>
          <p:nvPr/>
        </p:nvSpPr>
        <p:spPr>
          <a:xfrm flipH="1">
            <a:off x="11582396" y="5010286"/>
            <a:ext cx="609601" cy="183536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Snip Diagonal Corner Rectangle 14">
            <a:extLst>
              <a:ext uri="{FF2B5EF4-FFF2-40B4-BE49-F238E27FC236}">
                <a16:creationId xmlns:a16="http://schemas.microsoft.com/office/drawing/2014/main" id="{03DB217F-EDDD-E0BD-515F-2C03C5D9D1C7}"/>
              </a:ext>
            </a:extLst>
          </p:cNvPr>
          <p:cNvSpPr/>
          <p:nvPr/>
        </p:nvSpPr>
        <p:spPr>
          <a:xfrm>
            <a:off x="1055518" y="606154"/>
            <a:ext cx="9550799" cy="1237511"/>
          </a:xfrm>
          <a:prstGeom prst="snip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Tinh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9C80B-ABC0-8D6F-747B-00FC1FF9C180}"/>
              </a:ext>
            </a:extLst>
          </p:cNvPr>
          <p:cNvSpPr txBox="1"/>
          <p:nvPr/>
        </p:nvSpPr>
        <p:spPr>
          <a:xfrm>
            <a:off x="1055518" y="5052980"/>
            <a:ext cx="10800677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Trong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Trung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40754-C2B8-DC2F-7099-9600D8D71624}"/>
              </a:ext>
            </a:extLst>
          </p:cNvPr>
          <p:cNvSpPr txBox="1"/>
          <p:nvPr/>
        </p:nvSpPr>
        <p:spPr>
          <a:xfrm>
            <a:off x="1055518" y="3148848"/>
            <a:ext cx="10800677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8B831-4E9D-4CF7-8A7D-D9AC190906CE}"/>
              </a:ext>
            </a:extLst>
          </p:cNvPr>
          <p:cNvSpPr txBox="1"/>
          <p:nvPr/>
        </p:nvSpPr>
        <p:spPr>
          <a:xfrm>
            <a:off x="1055518" y="4101075"/>
            <a:ext cx="10800677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noProof="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en-US" sz="4000" b="1" noProof="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EB0BD-598C-910C-A62C-CC45A842F566}"/>
              </a:ext>
            </a:extLst>
          </p:cNvPr>
          <p:cNvSpPr txBox="1"/>
          <p:nvPr/>
        </p:nvSpPr>
        <p:spPr>
          <a:xfrm>
            <a:off x="1055518" y="2148068"/>
            <a:ext cx="10800677" cy="707886"/>
          </a:xfrm>
          <a:prstGeom prst="rect">
            <a:avLst/>
          </a:prstGeom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noProof="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noProof="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noProof="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000" b="1" noProof="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noProof="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b="1" noProof="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noProof="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noProof="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FA2543D-6970-D910-9EC7-8B72A7F3B3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FA2543D-6970-D910-9EC7-8B72A7F3B3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 descr="het gio">
            <a:extLst>
              <a:ext uri="{FF2B5EF4-FFF2-40B4-BE49-F238E27FC236}">
                <a16:creationId xmlns:a16="http://schemas.microsoft.com/office/drawing/2014/main" id="{6443F981-BD42-7F12-5B53-19D34D21A6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an30">
            <a:extLst>
              <a:ext uri="{FF2B5EF4-FFF2-40B4-BE49-F238E27FC236}">
                <a16:creationId xmlns:a16="http://schemas.microsoft.com/office/drawing/2014/main" id="{6931A72E-021D-468F-4E48-F4A00055A4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Hình chữ nhật 85">
            <a:extLst>
              <a:ext uri="{FF2B5EF4-FFF2-40B4-BE49-F238E27FC236}">
                <a16:creationId xmlns:a16="http://schemas.microsoft.com/office/drawing/2014/main" id="{9FBA3738-63AA-3A68-4F1B-4C18B7B931ED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Hình chữ nhật 84">
            <a:extLst>
              <a:ext uri="{FF2B5EF4-FFF2-40B4-BE49-F238E27FC236}">
                <a16:creationId xmlns:a16="http://schemas.microsoft.com/office/drawing/2014/main" id="{59B72D36-5362-74B5-C6A5-87545019AA07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Hình chữ nhật 83">
            <a:extLst>
              <a:ext uri="{FF2B5EF4-FFF2-40B4-BE49-F238E27FC236}">
                <a16:creationId xmlns:a16="http://schemas.microsoft.com/office/drawing/2014/main" id="{2C97498F-F1F4-DE8A-A2FB-AEBBD01553E7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Hình chữ nhật 57">
            <a:extLst>
              <a:ext uri="{FF2B5EF4-FFF2-40B4-BE49-F238E27FC236}">
                <a16:creationId xmlns:a16="http://schemas.microsoft.com/office/drawing/2014/main" id="{D1F5EC4B-731E-D9C3-3C6F-CA495CE3D18F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Hình chữ nhật 86">
            <a:extLst>
              <a:ext uri="{FF2B5EF4-FFF2-40B4-BE49-F238E27FC236}">
                <a16:creationId xmlns:a16="http://schemas.microsoft.com/office/drawing/2014/main" id="{F1D56F1A-BE97-220B-77B6-E4A979CA99A5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8" name="Hình chữ nhật 87">
            <a:extLst>
              <a:ext uri="{FF2B5EF4-FFF2-40B4-BE49-F238E27FC236}">
                <a16:creationId xmlns:a16="http://schemas.microsoft.com/office/drawing/2014/main" id="{9C6EF5D4-3CF1-233F-08D6-A59D1E572AD6}"/>
              </a:ext>
            </a:extLst>
          </p:cNvPr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9" name="Hình chữ nhật 88">
            <a:extLst>
              <a:ext uri="{FF2B5EF4-FFF2-40B4-BE49-F238E27FC236}">
                <a16:creationId xmlns:a16="http://schemas.microsoft.com/office/drawing/2014/main" id="{A444998D-C51E-13C7-B151-421A854F799D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20" name="Hình chữ nhật 89">
            <a:extLst>
              <a:ext uri="{FF2B5EF4-FFF2-40B4-BE49-F238E27FC236}">
                <a16:creationId xmlns:a16="http://schemas.microsoft.com/office/drawing/2014/main" id="{0A8966E4-8866-62CE-4328-D42E3B4C4D2E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21" name="Hình chữ nhật 90">
            <a:extLst>
              <a:ext uri="{FF2B5EF4-FFF2-40B4-BE49-F238E27FC236}">
                <a16:creationId xmlns:a16="http://schemas.microsoft.com/office/drawing/2014/main" id="{EDCCD517-7621-F4E0-EA3C-8CA7B7386021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22" name="Hình chữ nhật 91">
            <a:extLst>
              <a:ext uri="{FF2B5EF4-FFF2-40B4-BE49-F238E27FC236}">
                <a16:creationId xmlns:a16="http://schemas.microsoft.com/office/drawing/2014/main" id="{26E7A7EE-314A-7234-3E1F-D091E17189EA}"/>
              </a:ext>
            </a:extLst>
          </p:cNvPr>
          <p:cNvSpPr/>
          <p:nvPr/>
        </p:nvSpPr>
        <p:spPr>
          <a:xfrm>
            <a:off x="10606317" y="207234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3" name="Hình Bầu dục 45">
            <a:extLst>
              <a:ext uri="{FF2B5EF4-FFF2-40B4-BE49-F238E27FC236}">
                <a16:creationId xmlns:a16="http://schemas.microsoft.com/office/drawing/2014/main" id="{F6F00473-3784-8997-F7D1-3F9E9B56F605}"/>
              </a:ext>
            </a:extLst>
          </p:cNvPr>
          <p:cNvSpPr/>
          <p:nvPr/>
        </p:nvSpPr>
        <p:spPr>
          <a:xfrm>
            <a:off x="10737854" y="583357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4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F399B820-8241-8249-9F03-317D307CD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73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2DCE8-C094-E02F-3114-250496B9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6" y="709040"/>
            <a:ext cx="7016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ntagon 7">
            <a:hlinkClick r:id="rId8" action="ppaction://hlinksldjump"/>
            <a:extLst>
              <a:ext uri="{FF2B5EF4-FFF2-40B4-BE49-F238E27FC236}">
                <a16:creationId xmlns:a16="http://schemas.microsoft.com/office/drawing/2014/main" id="{AC2777E8-B0D2-8FF2-46D4-CAC19A13306B}"/>
              </a:ext>
            </a:extLst>
          </p:cNvPr>
          <p:cNvSpPr/>
          <p:nvPr/>
        </p:nvSpPr>
        <p:spPr>
          <a:xfrm flipH="1">
            <a:off x="11582396" y="5010286"/>
            <a:ext cx="609601" cy="183536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Snip Diagonal Corner Rectangle 14">
            <a:extLst>
              <a:ext uri="{FF2B5EF4-FFF2-40B4-BE49-F238E27FC236}">
                <a16:creationId xmlns:a16="http://schemas.microsoft.com/office/drawing/2014/main" id="{03DB217F-EDDD-E0BD-515F-2C03C5D9D1C7}"/>
              </a:ext>
            </a:extLst>
          </p:cNvPr>
          <p:cNvSpPr/>
          <p:nvPr/>
        </p:nvSpPr>
        <p:spPr>
          <a:xfrm>
            <a:off x="923981" y="606154"/>
            <a:ext cx="9666647" cy="1237511"/>
          </a:xfrm>
          <a:prstGeom prst="snip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377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9C80B-ABC0-8D6F-747B-00FC1FF9C180}"/>
              </a:ext>
            </a:extLst>
          </p:cNvPr>
          <p:cNvSpPr txBox="1"/>
          <p:nvPr/>
        </p:nvSpPr>
        <p:spPr>
          <a:xfrm>
            <a:off x="2778251" y="5052980"/>
            <a:ext cx="6096000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914377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40754-C2B8-DC2F-7099-9600D8D71624}"/>
              </a:ext>
            </a:extLst>
          </p:cNvPr>
          <p:cNvSpPr txBox="1"/>
          <p:nvPr/>
        </p:nvSpPr>
        <p:spPr>
          <a:xfrm>
            <a:off x="2778251" y="2253425"/>
            <a:ext cx="6096000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77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8B831-4E9D-4CF7-8A7D-D9AC190906CE}"/>
              </a:ext>
            </a:extLst>
          </p:cNvPr>
          <p:cNvSpPr txBox="1"/>
          <p:nvPr/>
        </p:nvSpPr>
        <p:spPr>
          <a:xfrm>
            <a:off x="2782785" y="4101075"/>
            <a:ext cx="6096000" cy="7811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endParaRPr lang="en-US" sz="3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EB0BD-598C-910C-A62C-CC45A842F566}"/>
              </a:ext>
            </a:extLst>
          </p:cNvPr>
          <p:cNvSpPr txBox="1"/>
          <p:nvPr/>
        </p:nvSpPr>
        <p:spPr>
          <a:xfrm>
            <a:off x="2778251" y="3173439"/>
            <a:ext cx="6096000" cy="781111"/>
          </a:xfrm>
          <a:prstGeom prst="rect">
            <a:avLst/>
          </a:prstGeom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So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endParaRPr lang="en-US" sz="3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FA2543D-6970-D910-9EC7-8B72A7F3B3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935695"/>
              </p:ext>
            </p:extLst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FA2543D-6970-D910-9EC7-8B72A7F3B3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 descr="het gio">
            <a:extLst>
              <a:ext uri="{FF2B5EF4-FFF2-40B4-BE49-F238E27FC236}">
                <a16:creationId xmlns:a16="http://schemas.microsoft.com/office/drawing/2014/main" id="{6443F981-BD42-7F12-5B53-19D34D21A6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an30">
            <a:extLst>
              <a:ext uri="{FF2B5EF4-FFF2-40B4-BE49-F238E27FC236}">
                <a16:creationId xmlns:a16="http://schemas.microsoft.com/office/drawing/2014/main" id="{6931A72E-021D-468F-4E48-F4A00055A4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Hình chữ nhật 85">
            <a:extLst>
              <a:ext uri="{FF2B5EF4-FFF2-40B4-BE49-F238E27FC236}">
                <a16:creationId xmlns:a16="http://schemas.microsoft.com/office/drawing/2014/main" id="{9FBA3738-63AA-3A68-4F1B-4C18B7B931ED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Hình chữ nhật 84">
            <a:extLst>
              <a:ext uri="{FF2B5EF4-FFF2-40B4-BE49-F238E27FC236}">
                <a16:creationId xmlns:a16="http://schemas.microsoft.com/office/drawing/2014/main" id="{59B72D36-5362-74B5-C6A5-87545019AA07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Hình chữ nhật 83">
            <a:extLst>
              <a:ext uri="{FF2B5EF4-FFF2-40B4-BE49-F238E27FC236}">
                <a16:creationId xmlns:a16="http://schemas.microsoft.com/office/drawing/2014/main" id="{2C97498F-F1F4-DE8A-A2FB-AEBBD01553E7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Hình chữ nhật 57">
            <a:extLst>
              <a:ext uri="{FF2B5EF4-FFF2-40B4-BE49-F238E27FC236}">
                <a16:creationId xmlns:a16="http://schemas.microsoft.com/office/drawing/2014/main" id="{D1F5EC4B-731E-D9C3-3C6F-CA495CE3D18F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Hình chữ nhật 86">
            <a:extLst>
              <a:ext uri="{FF2B5EF4-FFF2-40B4-BE49-F238E27FC236}">
                <a16:creationId xmlns:a16="http://schemas.microsoft.com/office/drawing/2014/main" id="{F1D56F1A-BE97-220B-77B6-E4A979CA99A5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8" name="Hình chữ nhật 87">
            <a:extLst>
              <a:ext uri="{FF2B5EF4-FFF2-40B4-BE49-F238E27FC236}">
                <a16:creationId xmlns:a16="http://schemas.microsoft.com/office/drawing/2014/main" id="{9C6EF5D4-3CF1-233F-08D6-A59D1E572AD6}"/>
              </a:ext>
            </a:extLst>
          </p:cNvPr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9" name="Hình chữ nhật 88">
            <a:extLst>
              <a:ext uri="{FF2B5EF4-FFF2-40B4-BE49-F238E27FC236}">
                <a16:creationId xmlns:a16="http://schemas.microsoft.com/office/drawing/2014/main" id="{A444998D-C51E-13C7-B151-421A854F799D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20" name="Hình chữ nhật 89">
            <a:extLst>
              <a:ext uri="{FF2B5EF4-FFF2-40B4-BE49-F238E27FC236}">
                <a16:creationId xmlns:a16="http://schemas.microsoft.com/office/drawing/2014/main" id="{0A8966E4-8866-62CE-4328-D42E3B4C4D2E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21" name="Hình chữ nhật 90">
            <a:extLst>
              <a:ext uri="{FF2B5EF4-FFF2-40B4-BE49-F238E27FC236}">
                <a16:creationId xmlns:a16="http://schemas.microsoft.com/office/drawing/2014/main" id="{EDCCD517-7621-F4E0-EA3C-8CA7B7386021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22" name="Hình chữ nhật 91">
            <a:extLst>
              <a:ext uri="{FF2B5EF4-FFF2-40B4-BE49-F238E27FC236}">
                <a16:creationId xmlns:a16="http://schemas.microsoft.com/office/drawing/2014/main" id="{26E7A7EE-314A-7234-3E1F-D091E17189EA}"/>
              </a:ext>
            </a:extLst>
          </p:cNvPr>
          <p:cNvSpPr/>
          <p:nvPr/>
        </p:nvSpPr>
        <p:spPr>
          <a:xfrm>
            <a:off x="10606317" y="207234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3" name="Hình Bầu dục 45">
            <a:extLst>
              <a:ext uri="{FF2B5EF4-FFF2-40B4-BE49-F238E27FC236}">
                <a16:creationId xmlns:a16="http://schemas.microsoft.com/office/drawing/2014/main" id="{F6F00473-3784-8997-F7D1-3F9E9B56F605}"/>
              </a:ext>
            </a:extLst>
          </p:cNvPr>
          <p:cNvSpPr/>
          <p:nvPr/>
        </p:nvSpPr>
        <p:spPr>
          <a:xfrm>
            <a:off x="10737854" y="583357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4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F399B820-8241-8249-9F03-317D307CD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951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2DCE8-C094-E02F-3114-250496B9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8" y="812159"/>
            <a:ext cx="72848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ntagon 7">
            <a:hlinkClick r:id="rId8" action="ppaction://hlinksldjump"/>
            <a:extLst>
              <a:ext uri="{FF2B5EF4-FFF2-40B4-BE49-F238E27FC236}">
                <a16:creationId xmlns:a16="http://schemas.microsoft.com/office/drawing/2014/main" id="{AC2777E8-B0D2-8FF2-46D4-CAC19A13306B}"/>
              </a:ext>
            </a:extLst>
          </p:cNvPr>
          <p:cNvSpPr/>
          <p:nvPr/>
        </p:nvSpPr>
        <p:spPr>
          <a:xfrm flipH="1">
            <a:off x="11559105" y="5010286"/>
            <a:ext cx="632891" cy="183536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Snip Diagonal Corner Rectangle 14">
            <a:extLst>
              <a:ext uri="{FF2B5EF4-FFF2-40B4-BE49-F238E27FC236}">
                <a16:creationId xmlns:a16="http://schemas.microsoft.com/office/drawing/2014/main" id="{03DB217F-EDDD-E0BD-515F-2C03C5D9D1C7}"/>
              </a:ext>
            </a:extLst>
          </p:cNvPr>
          <p:cNvSpPr/>
          <p:nvPr/>
        </p:nvSpPr>
        <p:spPr>
          <a:xfrm>
            <a:off x="719565" y="98681"/>
            <a:ext cx="9871064" cy="2121991"/>
          </a:xfrm>
          <a:prstGeom prst="snip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377"/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Tinh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ta?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9C80B-ABC0-8D6F-747B-00FC1FF9C180}"/>
              </a:ext>
            </a:extLst>
          </p:cNvPr>
          <p:cNvSpPr txBox="1"/>
          <p:nvPr/>
        </p:nvSpPr>
        <p:spPr>
          <a:xfrm>
            <a:off x="2888343" y="5140622"/>
            <a:ext cx="5442857" cy="7184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en-US" sz="3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40754-C2B8-DC2F-7099-9600D8D71624}"/>
              </a:ext>
            </a:extLst>
          </p:cNvPr>
          <p:cNvSpPr txBox="1"/>
          <p:nvPr/>
        </p:nvSpPr>
        <p:spPr>
          <a:xfrm>
            <a:off x="2892103" y="2381384"/>
            <a:ext cx="5442857" cy="7184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Nông dân</a:t>
            </a:r>
            <a:endParaRPr lang="en-US" sz="3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8B831-4E9D-4CF7-8A7D-D9AC190906CE}"/>
              </a:ext>
            </a:extLst>
          </p:cNvPr>
          <p:cNvSpPr txBox="1"/>
          <p:nvPr/>
        </p:nvSpPr>
        <p:spPr>
          <a:xfrm>
            <a:off x="2892877" y="4225463"/>
            <a:ext cx="5442857" cy="7184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Công chức</a:t>
            </a:r>
            <a:endParaRPr lang="en-US" sz="3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EB0BD-598C-910C-A62C-CC45A842F566}"/>
              </a:ext>
            </a:extLst>
          </p:cNvPr>
          <p:cNvSpPr txBox="1"/>
          <p:nvPr/>
        </p:nvSpPr>
        <p:spPr>
          <a:xfrm>
            <a:off x="2888343" y="3307123"/>
            <a:ext cx="5442857" cy="707886"/>
          </a:xfrm>
          <a:prstGeom prst="rect">
            <a:avLst/>
          </a:prstGeom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77"/>
            <a:r>
              <a:rPr lang="en-US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sz="3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FA2543D-6970-D910-9EC7-8B72A7F3B3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3884" y="2371725"/>
          <a:ext cx="118667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FA2543D-6970-D910-9EC7-8B72A7F3B3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3884" y="2371725"/>
                        <a:ext cx="118667" cy="177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 descr="het gio">
            <a:extLst>
              <a:ext uri="{FF2B5EF4-FFF2-40B4-BE49-F238E27FC236}">
                <a16:creationId xmlns:a16="http://schemas.microsoft.com/office/drawing/2014/main" id="{6443F981-BD42-7F12-5B53-19D34D21A6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581438" y="626894"/>
            <a:ext cx="134654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an30">
            <a:extLst>
              <a:ext uri="{FF2B5EF4-FFF2-40B4-BE49-F238E27FC236}">
                <a16:creationId xmlns:a16="http://schemas.microsoft.com/office/drawing/2014/main" id="{6931A72E-021D-468F-4E48-F4A00055A4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679588" y="503560"/>
            <a:ext cx="1157088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Hình chữ nhật 85">
            <a:extLst>
              <a:ext uri="{FF2B5EF4-FFF2-40B4-BE49-F238E27FC236}">
                <a16:creationId xmlns:a16="http://schemas.microsoft.com/office/drawing/2014/main" id="{9FBA3738-63AA-3A68-4F1B-4C18B7B931ED}"/>
              </a:ext>
            </a:extLst>
          </p:cNvPr>
          <p:cNvSpPr/>
          <p:nvPr/>
        </p:nvSpPr>
        <p:spPr>
          <a:xfrm>
            <a:off x="10545645" y="170282"/>
            <a:ext cx="1415466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Hình chữ nhật 84">
            <a:extLst>
              <a:ext uri="{FF2B5EF4-FFF2-40B4-BE49-F238E27FC236}">
                <a16:creationId xmlns:a16="http://schemas.microsoft.com/office/drawing/2014/main" id="{59B72D36-5362-74B5-C6A5-87545019AA07}"/>
              </a:ext>
            </a:extLst>
          </p:cNvPr>
          <p:cNvSpPr/>
          <p:nvPr/>
        </p:nvSpPr>
        <p:spPr>
          <a:xfrm>
            <a:off x="10545645" y="170282"/>
            <a:ext cx="1415466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Hình chữ nhật 83">
            <a:extLst>
              <a:ext uri="{FF2B5EF4-FFF2-40B4-BE49-F238E27FC236}">
                <a16:creationId xmlns:a16="http://schemas.microsoft.com/office/drawing/2014/main" id="{2C97498F-F1F4-DE8A-A2FB-AEBBD01553E7}"/>
              </a:ext>
            </a:extLst>
          </p:cNvPr>
          <p:cNvSpPr/>
          <p:nvPr/>
        </p:nvSpPr>
        <p:spPr>
          <a:xfrm>
            <a:off x="10545645" y="170282"/>
            <a:ext cx="1415466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Hình chữ nhật 57">
            <a:extLst>
              <a:ext uri="{FF2B5EF4-FFF2-40B4-BE49-F238E27FC236}">
                <a16:creationId xmlns:a16="http://schemas.microsoft.com/office/drawing/2014/main" id="{D1F5EC4B-731E-D9C3-3C6F-CA495CE3D18F}"/>
              </a:ext>
            </a:extLst>
          </p:cNvPr>
          <p:cNvSpPr/>
          <p:nvPr/>
        </p:nvSpPr>
        <p:spPr>
          <a:xfrm>
            <a:off x="10545645" y="170282"/>
            <a:ext cx="1415466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Hình chữ nhật 86">
            <a:extLst>
              <a:ext uri="{FF2B5EF4-FFF2-40B4-BE49-F238E27FC236}">
                <a16:creationId xmlns:a16="http://schemas.microsoft.com/office/drawing/2014/main" id="{F1D56F1A-BE97-220B-77B6-E4A979CA99A5}"/>
              </a:ext>
            </a:extLst>
          </p:cNvPr>
          <p:cNvSpPr/>
          <p:nvPr/>
        </p:nvSpPr>
        <p:spPr>
          <a:xfrm>
            <a:off x="10545645" y="170282"/>
            <a:ext cx="1415466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8" name="Hình chữ nhật 87">
            <a:extLst>
              <a:ext uri="{FF2B5EF4-FFF2-40B4-BE49-F238E27FC236}">
                <a16:creationId xmlns:a16="http://schemas.microsoft.com/office/drawing/2014/main" id="{9C6EF5D4-3CF1-233F-08D6-A59D1E572AD6}"/>
              </a:ext>
            </a:extLst>
          </p:cNvPr>
          <p:cNvSpPr/>
          <p:nvPr/>
        </p:nvSpPr>
        <p:spPr>
          <a:xfrm>
            <a:off x="10545643" y="170282"/>
            <a:ext cx="1415468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9" name="Hình chữ nhật 88">
            <a:extLst>
              <a:ext uri="{FF2B5EF4-FFF2-40B4-BE49-F238E27FC236}">
                <a16:creationId xmlns:a16="http://schemas.microsoft.com/office/drawing/2014/main" id="{A444998D-C51E-13C7-B151-421A854F799D}"/>
              </a:ext>
            </a:extLst>
          </p:cNvPr>
          <p:cNvSpPr/>
          <p:nvPr/>
        </p:nvSpPr>
        <p:spPr>
          <a:xfrm>
            <a:off x="10545645" y="170282"/>
            <a:ext cx="1415466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20" name="Hình chữ nhật 89">
            <a:extLst>
              <a:ext uri="{FF2B5EF4-FFF2-40B4-BE49-F238E27FC236}">
                <a16:creationId xmlns:a16="http://schemas.microsoft.com/office/drawing/2014/main" id="{0A8966E4-8866-62CE-4328-D42E3B4C4D2E}"/>
              </a:ext>
            </a:extLst>
          </p:cNvPr>
          <p:cNvSpPr/>
          <p:nvPr/>
        </p:nvSpPr>
        <p:spPr>
          <a:xfrm>
            <a:off x="10545645" y="170282"/>
            <a:ext cx="1415466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21" name="Hình chữ nhật 90">
            <a:extLst>
              <a:ext uri="{FF2B5EF4-FFF2-40B4-BE49-F238E27FC236}">
                <a16:creationId xmlns:a16="http://schemas.microsoft.com/office/drawing/2014/main" id="{EDCCD517-7621-F4E0-EA3C-8CA7B7386021}"/>
              </a:ext>
            </a:extLst>
          </p:cNvPr>
          <p:cNvSpPr/>
          <p:nvPr/>
        </p:nvSpPr>
        <p:spPr>
          <a:xfrm>
            <a:off x="10545645" y="170282"/>
            <a:ext cx="1415466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22" name="Hình chữ nhật 91">
            <a:extLst>
              <a:ext uri="{FF2B5EF4-FFF2-40B4-BE49-F238E27FC236}">
                <a16:creationId xmlns:a16="http://schemas.microsoft.com/office/drawing/2014/main" id="{26E7A7EE-314A-7234-3E1F-D091E17189EA}"/>
              </a:ext>
            </a:extLst>
          </p:cNvPr>
          <p:cNvSpPr/>
          <p:nvPr/>
        </p:nvSpPr>
        <p:spPr>
          <a:xfrm>
            <a:off x="10554229" y="207234"/>
            <a:ext cx="1415466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3" name="Hình Bầu dục 45">
            <a:extLst>
              <a:ext uri="{FF2B5EF4-FFF2-40B4-BE49-F238E27FC236}">
                <a16:creationId xmlns:a16="http://schemas.microsoft.com/office/drawing/2014/main" id="{F6F00473-3784-8997-F7D1-3F9E9B56F605}"/>
              </a:ext>
            </a:extLst>
          </p:cNvPr>
          <p:cNvSpPr/>
          <p:nvPr/>
        </p:nvSpPr>
        <p:spPr>
          <a:xfrm>
            <a:off x="10717995" y="720853"/>
            <a:ext cx="1010619" cy="91680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4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F399B820-8241-8249-9F03-317D307CD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3305" y="6019800"/>
            <a:ext cx="63289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4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2DCE8-C094-E02F-3114-250496B9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27" y="685118"/>
            <a:ext cx="7016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ntagon 7">
            <a:hlinkClick r:id="rId8" action="ppaction://hlinksldjump"/>
            <a:extLst>
              <a:ext uri="{FF2B5EF4-FFF2-40B4-BE49-F238E27FC236}">
                <a16:creationId xmlns:a16="http://schemas.microsoft.com/office/drawing/2014/main" id="{AC2777E8-B0D2-8FF2-46D4-CAC19A13306B}"/>
              </a:ext>
            </a:extLst>
          </p:cNvPr>
          <p:cNvSpPr/>
          <p:nvPr/>
        </p:nvSpPr>
        <p:spPr>
          <a:xfrm flipH="1">
            <a:off x="11582396" y="5010286"/>
            <a:ext cx="609601" cy="183536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Snip Diagonal Corner Rectangle 14">
            <a:extLst>
              <a:ext uri="{FF2B5EF4-FFF2-40B4-BE49-F238E27FC236}">
                <a16:creationId xmlns:a16="http://schemas.microsoft.com/office/drawing/2014/main" id="{03DB217F-EDDD-E0BD-515F-2C03C5D9D1C7}"/>
              </a:ext>
            </a:extLst>
          </p:cNvPr>
          <p:cNvSpPr/>
          <p:nvPr/>
        </p:nvSpPr>
        <p:spPr>
          <a:xfrm>
            <a:off x="222306" y="0"/>
            <a:ext cx="10499862" cy="2108504"/>
          </a:xfrm>
          <a:prstGeom prst="snip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9C80B-ABC0-8D6F-747B-00FC1FF9C180}"/>
              </a:ext>
            </a:extLst>
          </p:cNvPr>
          <p:cNvSpPr txBox="1"/>
          <p:nvPr/>
        </p:nvSpPr>
        <p:spPr>
          <a:xfrm>
            <a:off x="406400" y="4982470"/>
            <a:ext cx="1123828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40754-C2B8-DC2F-7099-9600D8D71624}"/>
              </a:ext>
            </a:extLst>
          </p:cNvPr>
          <p:cNvSpPr txBox="1"/>
          <p:nvPr/>
        </p:nvSpPr>
        <p:spPr>
          <a:xfrm>
            <a:off x="222306" y="2306692"/>
            <a:ext cx="11714272" cy="655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36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8B831-4E9D-4CF7-8A7D-D9AC190906CE}"/>
              </a:ext>
            </a:extLst>
          </p:cNvPr>
          <p:cNvSpPr txBox="1"/>
          <p:nvPr/>
        </p:nvSpPr>
        <p:spPr>
          <a:xfrm>
            <a:off x="222306" y="3148960"/>
            <a:ext cx="11714272" cy="12486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36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EB0BD-598C-910C-A62C-CC45A842F566}"/>
              </a:ext>
            </a:extLst>
          </p:cNvPr>
          <p:cNvSpPr txBox="1"/>
          <p:nvPr/>
        </p:nvSpPr>
        <p:spPr>
          <a:xfrm>
            <a:off x="170205" y="6043966"/>
            <a:ext cx="11779558" cy="655885"/>
          </a:xfrm>
          <a:prstGeom prst="rect">
            <a:avLst/>
          </a:prstGeom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Tất cả các phương án trên</a:t>
            </a:r>
            <a:endParaRPr lang="en-US" sz="36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et gio">
            <a:extLst>
              <a:ext uri="{FF2B5EF4-FFF2-40B4-BE49-F238E27FC236}">
                <a16:creationId xmlns:a16="http://schemas.microsoft.com/office/drawing/2014/main" id="{6443F981-BD42-7F12-5B53-19D34D21A6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an30">
            <a:extLst>
              <a:ext uri="{FF2B5EF4-FFF2-40B4-BE49-F238E27FC236}">
                <a16:creationId xmlns:a16="http://schemas.microsoft.com/office/drawing/2014/main" id="{6931A72E-021D-468F-4E48-F4A00055A4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Hình chữ nhật 85">
            <a:extLst>
              <a:ext uri="{FF2B5EF4-FFF2-40B4-BE49-F238E27FC236}">
                <a16:creationId xmlns:a16="http://schemas.microsoft.com/office/drawing/2014/main" id="{9FBA3738-63AA-3A68-4F1B-4C18B7B931ED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Hình chữ nhật 84">
            <a:extLst>
              <a:ext uri="{FF2B5EF4-FFF2-40B4-BE49-F238E27FC236}">
                <a16:creationId xmlns:a16="http://schemas.microsoft.com/office/drawing/2014/main" id="{59B72D36-5362-74B5-C6A5-87545019AA07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Hình chữ nhật 83">
            <a:extLst>
              <a:ext uri="{FF2B5EF4-FFF2-40B4-BE49-F238E27FC236}">
                <a16:creationId xmlns:a16="http://schemas.microsoft.com/office/drawing/2014/main" id="{2C97498F-F1F4-DE8A-A2FB-AEBBD01553E7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Hình chữ nhật 57">
            <a:extLst>
              <a:ext uri="{FF2B5EF4-FFF2-40B4-BE49-F238E27FC236}">
                <a16:creationId xmlns:a16="http://schemas.microsoft.com/office/drawing/2014/main" id="{D1F5EC4B-731E-D9C3-3C6F-CA495CE3D18F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Hình chữ nhật 86">
            <a:extLst>
              <a:ext uri="{FF2B5EF4-FFF2-40B4-BE49-F238E27FC236}">
                <a16:creationId xmlns:a16="http://schemas.microsoft.com/office/drawing/2014/main" id="{F1D56F1A-BE97-220B-77B6-E4A979CA99A5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8" name="Hình chữ nhật 87">
            <a:extLst>
              <a:ext uri="{FF2B5EF4-FFF2-40B4-BE49-F238E27FC236}">
                <a16:creationId xmlns:a16="http://schemas.microsoft.com/office/drawing/2014/main" id="{9C6EF5D4-3CF1-233F-08D6-A59D1E572AD6}"/>
              </a:ext>
            </a:extLst>
          </p:cNvPr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9" name="Hình chữ nhật 88">
            <a:extLst>
              <a:ext uri="{FF2B5EF4-FFF2-40B4-BE49-F238E27FC236}">
                <a16:creationId xmlns:a16="http://schemas.microsoft.com/office/drawing/2014/main" id="{A444998D-C51E-13C7-B151-421A854F799D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20" name="Hình chữ nhật 89">
            <a:extLst>
              <a:ext uri="{FF2B5EF4-FFF2-40B4-BE49-F238E27FC236}">
                <a16:creationId xmlns:a16="http://schemas.microsoft.com/office/drawing/2014/main" id="{0A8966E4-8866-62CE-4328-D42E3B4C4D2E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21" name="Hình chữ nhật 90">
            <a:extLst>
              <a:ext uri="{FF2B5EF4-FFF2-40B4-BE49-F238E27FC236}">
                <a16:creationId xmlns:a16="http://schemas.microsoft.com/office/drawing/2014/main" id="{EDCCD517-7621-F4E0-EA3C-8CA7B7386021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22" name="Hình chữ nhật 91">
            <a:extLst>
              <a:ext uri="{FF2B5EF4-FFF2-40B4-BE49-F238E27FC236}">
                <a16:creationId xmlns:a16="http://schemas.microsoft.com/office/drawing/2014/main" id="{26E7A7EE-314A-7234-3E1F-D091E17189EA}"/>
              </a:ext>
            </a:extLst>
          </p:cNvPr>
          <p:cNvSpPr/>
          <p:nvPr/>
        </p:nvSpPr>
        <p:spPr>
          <a:xfrm>
            <a:off x="10606317" y="207234"/>
            <a:ext cx="1363377" cy="165335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3" name="Hình Bầu dục 45">
            <a:extLst>
              <a:ext uri="{FF2B5EF4-FFF2-40B4-BE49-F238E27FC236}">
                <a16:creationId xmlns:a16="http://schemas.microsoft.com/office/drawing/2014/main" id="{F6F00473-3784-8997-F7D1-3F9E9B56F605}"/>
              </a:ext>
            </a:extLst>
          </p:cNvPr>
          <p:cNvSpPr/>
          <p:nvPr/>
        </p:nvSpPr>
        <p:spPr>
          <a:xfrm>
            <a:off x="10753543" y="65014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4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F399B820-8241-8249-9F03-317D307CD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7075" y="6220502"/>
            <a:ext cx="609600" cy="609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E4ED476-CA36-E63F-6475-7AC2E29BA95E}"/>
              </a:ext>
            </a:extLst>
          </p:cNvPr>
          <p:cNvSpPr txBox="1"/>
          <p:nvPr/>
        </p:nvSpPr>
        <p:spPr>
          <a:xfrm>
            <a:off x="190136" y="4592007"/>
            <a:ext cx="11779558" cy="12486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lứa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36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962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2DCE8-C094-E02F-3114-250496B9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" y="385731"/>
            <a:ext cx="7016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ntagon 7">
            <a:hlinkClick r:id="rId8" action="ppaction://hlinksldjump"/>
            <a:extLst>
              <a:ext uri="{FF2B5EF4-FFF2-40B4-BE49-F238E27FC236}">
                <a16:creationId xmlns:a16="http://schemas.microsoft.com/office/drawing/2014/main" id="{AC2777E8-B0D2-8FF2-46D4-CAC19A13306B}"/>
              </a:ext>
            </a:extLst>
          </p:cNvPr>
          <p:cNvSpPr/>
          <p:nvPr/>
        </p:nvSpPr>
        <p:spPr>
          <a:xfrm flipH="1">
            <a:off x="11582396" y="5010286"/>
            <a:ext cx="609601" cy="183536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Snip Diagonal Corner Rectangle 14">
            <a:extLst>
              <a:ext uri="{FF2B5EF4-FFF2-40B4-BE49-F238E27FC236}">
                <a16:creationId xmlns:a16="http://schemas.microsoft.com/office/drawing/2014/main" id="{03DB217F-EDDD-E0BD-515F-2C03C5D9D1C7}"/>
              </a:ext>
            </a:extLst>
          </p:cNvPr>
          <p:cNvSpPr/>
          <p:nvPr/>
        </p:nvSpPr>
        <p:spPr>
          <a:xfrm>
            <a:off x="753225" y="381569"/>
            <a:ext cx="9853091" cy="1237511"/>
          </a:xfrm>
          <a:prstGeom prst="snip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9C80B-ABC0-8D6F-747B-00FC1FF9C180}"/>
              </a:ext>
            </a:extLst>
          </p:cNvPr>
          <p:cNvSpPr txBox="1"/>
          <p:nvPr/>
        </p:nvSpPr>
        <p:spPr>
          <a:xfrm>
            <a:off x="458528" y="1970380"/>
            <a:ext cx="1113245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40754-C2B8-DC2F-7099-9600D8D71624}"/>
              </a:ext>
            </a:extLst>
          </p:cNvPr>
          <p:cNvSpPr txBox="1"/>
          <p:nvPr/>
        </p:nvSpPr>
        <p:spPr>
          <a:xfrm>
            <a:off x="458528" y="4143064"/>
            <a:ext cx="1113245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8B831-4E9D-4CF7-8A7D-D9AC190906CE}"/>
              </a:ext>
            </a:extLst>
          </p:cNvPr>
          <p:cNvSpPr txBox="1"/>
          <p:nvPr/>
        </p:nvSpPr>
        <p:spPr>
          <a:xfrm>
            <a:off x="458528" y="5078671"/>
            <a:ext cx="1113245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EB0BD-598C-910C-A62C-CC45A842F566}"/>
              </a:ext>
            </a:extLst>
          </p:cNvPr>
          <p:cNvSpPr txBox="1"/>
          <p:nvPr/>
        </p:nvSpPr>
        <p:spPr>
          <a:xfrm>
            <a:off x="418942" y="3029290"/>
            <a:ext cx="11132453" cy="646331"/>
          </a:xfrm>
          <a:prstGeom prst="rect">
            <a:avLst/>
          </a:prstGeom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FA2543D-6970-D910-9EC7-8B72A7F3B3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FA2543D-6970-D910-9EC7-8B72A7F3B3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 descr="het gio">
            <a:extLst>
              <a:ext uri="{FF2B5EF4-FFF2-40B4-BE49-F238E27FC236}">
                <a16:creationId xmlns:a16="http://schemas.microsoft.com/office/drawing/2014/main" id="{6443F981-BD42-7F12-5B53-19D34D21A6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an30">
            <a:extLst>
              <a:ext uri="{FF2B5EF4-FFF2-40B4-BE49-F238E27FC236}">
                <a16:creationId xmlns:a16="http://schemas.microsoft.com/office/drawing/2014/main" id="{6931A72E-021D-468F-4E48-F4A00055A4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Hình chữ nhật 85">
            <a:extLst>
              <a:ext uri="{FF2B5EF4-FFF2-40B4-BE49-F238E27FC236}">
                <a16:creationId xmlns:a16="http://schemas.microsoft.com/office/drawing/2014/main" id="{9FBA3738-63AA-3A68-4F1B-4C18B7B931ED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Hình chữ nhật 84">
            <a:extLst>
              <a:ext uri="{FF2B5EF4-FFF2-40B4-BE49-F238E27FC236}">
                <a16:creationId xmlns:a16="http://schemas.microsoft.com/office/drawing/2014/main" id="{59B72D36-5362-74B5-C6A5-87545019AA07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Hình chữ nhật 83">
            <a:extLst>
              <a:ext uri="{FF2B5EF4-FFF2-40B4-BE49-F238E27FC236}">
                <a16:creationId xmlns:a16="http://schemas.microsoft.com/office/drawing/2014/main" id="{2C97498F-F1F4-DE8A-A2FB-AEBBD01553E7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Hình chữ nhật 57">
            <a:extLst>
              <a:ext uri="{FF2B5EF4-FFF2-40B4-BE49-F238E27FC236}">
                <a16:creationId xmlns:a16="http://schemas.microsoft.com/office/drawing/2014/main" id="{D1F5EC4B-731E-D9C3-3C6F-CA495CE3D18F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Hình chữ nhật 86">
            <a:extLst>
              <a:ext uri="{FF2B5EF4-FFF2-40B4-BE49-F238E27FC236}">
                <a16:creationId xmlns:a16="http://schemas.microsoft.com/office/drawing/2014/main" id="{F1D56F1A-BE97-220B-77B6-E4A979CA99A5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8" name="Hình chữ nhật 87">
            <a:extLst>
              <a:ext uri="{FF2B5EF4-FFF2-40B4-BE49-F238E27FC236}">
                <a16:creationId xmlns:a16="http://schemas.microsoft.com/office/drawing/2014/main" id="{9C6EF5D4-3CF1-233F-08D6-A59D1E572AD6}"/>
              </a:ext>
            </a:extLst>
          </p:cNvPr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9" name="Hình chữ nhật 88">
            <a:extLst>
              <a:ext uri="{FF2B5EF4-FFF2-40B4-BE49-F238E27FC236}">
                <a16:creationId xmlns:a16="http://schemas.microsoft.com/office/drawing/2014/main" id="{A444998D-C51E-13C7-B151-421A854F799D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20" name="Hình chữ nhật 89">
            <a:extLst>
              <a:ext uri="{FF2B5EF4-FFF2-40B4-BE49-F238E27FC236}">
                <a16:creationId xmlns:a16="http://schemas.microsoft.com/office/drawing/2014/main" id="{0A8966E4-8866-62CE-4328-D42E3B4C4D2E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21" name="Hình chữ nhật 90">
            <a:extLst>
              <a:ext uri="{FF2B5EF4-FFF2-40B4-BE49-F238E27FC236}">
                <a16:creationId xmlns:a16="http://schemas.microsoft.com/office/drawing/2014/main" id="{EDCCD517-7621-F4E0-EA3C-8CA7B7386021}"/>
              </a:ext>
            </a:extLst>
          </p:cNvPr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22" name="Hình chữ nhật 91">
            <a:extLst>
              <a:ext uri="{FF2B5EF4-FFF2-40B4-BE49-F238E27FC236}">
                <a16:creationId xmlns:a16="http://schemas.microsoft.com/office/drawing/2014/main" id="{26E7A7EE-314A-7234-3E1F-D091E17189EA}"/>
              </a:ext>
            </a:extLst>
          </p:cNvPr>
          <p:cNvSpPr/>
          <p:nvPr/>
        </p:nvSpPr>
        <p:spPr>
          <a:xfrm>
            <a:off x="10606317" y="207234"/>
            <a:ext cx="1363377" cy="165335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3" name="Hình Bầu dục 45">
            <a:extLst>
              <a:ext uri="{FF2B5EF4-FFF2-40B4-BE49-F238E27FC236}">
                <a16:creationId xmlns:a16="http://schemas.microsoft.com/office/drawing/2014/main" id="{F6F00473-3784-8997-F7D1-3F9E9B56F605}"/>
              </a:ext>
            </a:extLst>
          </p:cNvPr>
          <p:cNvSpPr/>
          <p:nvPr/>
        </p:nvSpPr>
        <p:spPr>
          <a:xfrm>
            <a:off x="10737854" y="583357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4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F399B820-8241-8249-9F03-317D307CD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187629C-C5FC-EB37-9017-321085C09C54}"/>
              </a:ext>
            </a:extLst>
          </p:cNvPr>
          <p:cNvSpPr txBox="1"/>
          <p:nvPr/>
        </p:nvSpPr>
        <p:spPr>
          <a:xfrm>
            <a:off x="418942" y="3056999"/>
            <a:ext cx="11132453" cy="655885"/>
          </a:xfrm>
          <a:prstGeom prst="rect">
            <a:avLst/>
          </a:prstGeom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Công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endParaRPr lang="en-US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53030-79DE-EE61-4F86-16F87C12AFA8}"/>
              </a:ext>
            </a:extLst>
          </p:cNvPr>
          <p:cNvSpPr txBox="1"/>
          <p:nvPr/>
        </p:nvSpPr>
        <p:spPr>
          <a:xfrm>
            <a:off x="458528" y="1998089"/>
            <a:ext cx="11132453" cy="655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D57B8B-C5B2-F4F4-C4F7-EEFF34E5AD59}"/>
              </a:ext>
            </a:extLst>
          </p:cNvPr>
          <p:cNvSpPr txBox="1"/>
          <p:nvPr/>
        </p:nvSpPr>
        <p:spPr>
          <a:xfrm>
            <a:off x="458528" y="4133510"/>
            <a:ext cx="11132453" cy="655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Gìn giữ sự giàu đẹp của Tiếng Việt</a:t>
            </a:r>
            <a:endParaRPr lang="en-US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EFE23D-4A78-13F5-B719-3E19BFB83D69}"/>
              </a:ext>
            </a:extLst>
          </p:cNvPr>
          <p:cNvSpPr txBox="1"/>
          <p:nvPr/>
        </p:nvSpPr>
        <p:spPr>
          <a:xfrm>
            <a:off x="458528" y="5105052"/>
            <a:ext cx="1113245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914377">
              <a:defRPr/>
            </a:pPr>
            <a:r>
              <a:rPr lang="en-US" sz="36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Tất cả các phương án trên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489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26" grpId="0" animBg="1"/>
      <p:bldP spid="26" grpId="1" animBg="1"/>
      <p:bldP spid="27" grpId="0" animBg="1"/>
      <p:bldP spid="28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517F-B0B7-B3FD-0AE6-1E9148FA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885" y="3077029"/>
            <a:ext cx="6081486" cy="11756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881402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517F-B0B7-B3FD-0AE6-1E9148FA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371" y="2032000"/>
            <a:ext cx="8548916" cy="4144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qua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Tinh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ta,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</a:t>
            </a:r>
            <a:endParaRPr lang="en-US" sz="4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91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517F-B0B7-B3FD-0AE6-1E9148FA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204686"/>
            <a:ext cx="10290629" cy="5050971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endParaRPr lang="en-US" sz="32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MB, TB, KB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chẽ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382597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69383-B7BC-D208-2DA2-94454B6C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A2BF0F-AB63-45E1-A29A-593E7B0CC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05" y="365125"/>
            <a:ext cx="7785389" cy="583904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76D2FE-1A46-866C-3F14-712FE59DDEE6}"/>
              </a:ext>
            </a:extLst>
          </p:cNvPr>
          <p:cNvSpPr/>
          <p:nvPr/>
        </p:nvSpPr>
        <p:spPr>
          <a:xfrm>
            <a:off x="4876800" y="5846618"/>
            <a:ext cx="3034146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3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B68F-EFBE-A1DB-E585-97314159C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C2F12E-1BDB-BCF5-4454-9BF1A1C09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60" y="337416"/>
            <a:ext cx="9245279" cy="5467639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3484F6-58EF-745C-D38E-F52621F6A750}"/>
              </a:ext>
            </a:extLst>
          </p:cNvPr>
          <p:cNvSpPr/>
          <p:nvPr/>
        </p:nvSpPr>
        <p:spPr>
          <a:xfrm>
            <a:off x="2535380" y="5832764"/>
            <a:ext cx="7439891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Lý Thái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097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9F61-777E-CB79-505C-9B1220EBC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4E5E19-175C-9E5B-3945-CC2240471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5" y="365125"/>
            <a:ext cx="8798549" cy="5505378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F48ADC-56C9-4859-0440-B42F0ADC7E94}"/>
              </a:ext>
            </a:extLst>
          </p:cNvPr>
          <p:cNvSpPr/>
          <p:nvPr/>
        </p:nvSpPr>
        <p:spPr>
          <a:xfrm>
            <a:off x="4585855" y="5870503"/>
            <a:ext cx="3519054" cy="9005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54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5D3F-2F5B-DFF7-E031-DC344AE47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618559-228A-8936-1893-720091FF1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18" y="0"/>
            <a:ext cx="6442364" cy="6188508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550761-0433-D41F-C3E2-5E3F1B6EF108}"/>
              </a:ext>
            </a:extLst>
          </p:cNvPr>
          <p:cNvSpPr/>
          <p:nvPr/>
        </p:nvSpPr>
        <p:spPr>
          <a:xfrm>
            <a:off x="4357254" y="5985163"/>
            <a:ext cx="3477491" cy="7342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25091-D44D-A9E5-B821-73C76FDB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39AD6D-E747-C36E-FA8A-74F9BF37F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73" y="52824"/>
            <a:ext cx="6871854" cy="6124139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4FD325-279D-1A9A-9C6E-E4096B2E94A7}"/>
              </a:ext>
            </a:extLst>
          </p:cNvPr>
          <p:cNvSpPr/>
          <p:nvPr/>
        </p:nvSpPr>
        <p:spPr>
          <a:xfrm>
            <a:off x="2043545" y="5999018"/>
            <a:ext cx="7800109" cy="8589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1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31D5E-0A81-E5AD-8696-4F93D2950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2961EF-F726-77A5-026D-83C904E34936}"/>
              </a:ext>
            </a:extLst>
          </p:cNvPr>
          <p:cNvSpPr/>
          <p:nvPr/>
        </p:nvSpPr>
        <p:spPr>
          <a:xfrm>
            <a:off x="4502727" y="5908557"/>
            <a:ext cx="3186545" cy="928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4F353D3-FA4A-29DB-E789-8E5141E99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15" y="265709"/>
            <a:ext cx="9085942" cy="5642848"/>
          </a:xfrm>
        </p:spPr>
      </p:pic>
    </p:spTree>
    <p:extLst>
      <p:ext uri="{BB962C8B-B14F-4D97-AF65-F5344CB8AC3E}">
        <p14:creationId xmlns:p14="http://schemas.microsoft.com/office/powerpoint/2010/main" val="105964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EBCAD5C-1527-489A-ACFF-5F210CA9E1CC}&quot;/&gt;&lt;filename val=&quot;C:\Documents and Settings\Administrator\My Documents\My Adobe Presentations\nguyet DEN DUOM\data\asimages\{9EBCAD5C-1527-489A-ACFF-5F210CA9E1CC}.png&quot;/&gt;&lt;hasEffects val=&quot;1&quot;/&gt;&lt;left val=&quot;101.16&quot;/&gt;&lt;top val=&quot;177.84&quot;/&gt;&lt;width val=&quot;501.12&quot;/&gt;&lt;height val=&quot;159.48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1570</Words>
  <Application>Microsoft Office PowerPoint</Application>
  <PresentationFormat>Widescreen</PresentationFormat>
  <Paragraphs>181</Paragraphs>
  <Slides>38</Slides>
  <Notes>6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.VnArial Narrow</vt:lpstr>
      <vt:lpstr>.VnTime</vt:lpstr>
      <vt:lpstr>Arial</vt:lpstr>
      <vt:lpstr>Calibri</vt:lpstr>
      <vt:lpstr>Calibri Light</vt:lpstr>
      <vt:lpstr>Sitka Banner</vt:lpstr>
      <vt:lpstr>Tahoma</vt:lpstr>
      <vt:lpstr>Times New Roman</vt:lpstr>
      <vt:lpstr>Office Theme</vt:lpstr>
      <vt:lpstr>4_Office Theme</vt:lpstr>
      <vt:lpstr>3_Office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Quyên</dc:creator>
  <cp:lastModifiedBy>Admin</cp:lastModifiedBy>
  <cp:revision>20</cp:revision>
  <dcterms:created xsi:type="dcterms:W3CDTF">2023-07-07T12:00:39Z</dcterms:created>
  <dcterms:modified xsi:type="dcterms:W3CDTF">2025-11-03T14:41:37Z</dcterms:modified>
</cp:coreProperties>
</file>