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464" r:id="rId2"/>
    <p:sldId id="462" r:id="rId3"/>
    <p:sldId id="463" r:id="rId4"/>
    <p:sldId id="357" r:id="rId5"/>
    <p:sldId id="344" r:id="rId6"/>
    <p:sldId id="359" r:id="rId7"/>
    <p:sldId id="419" r:id="rId8"/>
    <p:sldId id="420" r:id="rId9"/>
    <p:sldId id="444" r:id="rId10"/>
    <p:sldId id="421" r:id="rId11"/>
    <p:sldId id="423" r:id="rId12"/>
    <p:sldId id="422" r:id="rId13"/>
    <p:sldId id="368" r:id="rId14"/>
    <p:sldId id="424" r:id="rId15"/>
    <p:sldId id="425" r:id="rId16"/>
    <p:sldId id="426" r:id="rId17"/>
    <p:sldId id="271" r:id="rId18"/>
    <p:sldId id="272" r:id="rId19"/>
    <p:sldId id="427" r:id="rId20"/>
    <p:sldId id="382" r:id="rId21"/>
    <p:sldId id="428" r:id="rId22"/>
    <p:sldId id="454" r:id="rId23"/>
    <p:sldId id="288" r:id="rId24"/>
    <p:sldId id="449" r:id="rId25"/>
    <p:sldId id="450" r:id="rId26"/>
    <p:sldId id="451" r:id="rId27"/>
    <p:sldId id="452" r:id="rId28"/>
    <p:sldId id="455" r:id="rId29"/>
    <p:sldId id="456" r:id="rId30"/>
    <p:sldId id="415" r:id="rId31"/>
    <p:sldId id="459" r:id="rId32"/>
    <p:sldId id="457" r:id="rId33"/>
    <p:sldId id="256" r:id="rId34"/>
    <p:sldId id="257" r:id="rId35"/>
    <p:sldId id="258" r:id="rId36"/>
    <p:sldId id="259" r:id="rId37"/>
    <p:sldId id="260" r:id="rId38"/>
    <p:sldId id="261" r:id="rId39"/>
    <p:sldId id="416" r:id="rId40"/>
    <p:sldId id="417" r:id="rId41"/>
    <p:sldId id="458" r:id="rId42"/>
  </p:sldIdLst>
  <p:sldSz cx="11887200" cy="7315200"/>
  <p:notesSz cx="6858000" cy="9144000"/>
  <p:defaultTextStyle>
    <a:defPPr>
      <a:defRPr lang="en-US"/>
    </a:defPPr>
    <a:lvl1pPr marL="0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125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885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7010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9135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1895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4020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6780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8905" algn="l" defTabSz="984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900FF"/>
    <a:srgbClr val="0000FF"/>
    <a:srgbClr val="FF0066"/>
    <a:srgbClr val="9900CC"/>
    <a:srgbClr val="006699"/>
    <a:srgbClr val="9966FF"/>
    <a:srgbClr val="9933FF"/>
    <a:srgbClr val="80008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6" d="100"/>
          <a:sy n="66" d="100"/>
        </p:scale>
        <p:origin x="930" y="66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A990-30B0-40AD-B67E-0A1AB945353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4A248-5D7A-4FB5-863D-D56A38CCF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125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885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7010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9135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1895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4020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6780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8905" algn="l" defTabSz="9848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92949"/>
            <a:ext cx="10698480" cy="6241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4360" y="6661573"/>
            <a:ext cx="277368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19160" y="6661573"/>
            <a:ext cx="277368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8354-0DD1-470A-BC27-9F85A3A8D80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5"/>
            <a:ext cx="1010412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1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70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1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8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4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7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2"/>
            <a:ext cx="525018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2"/>
            <a:ext cx="5250180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5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25" indent="0">
              <a:buNone/>
              <a:defRPr sz="2200" b="1"/>
            </a:lvl2pPr>
            <a:lvl3pPr marL="984885" indent="0">
              <a:buNone/>
              <a:defRPr sz="1900" b="1"/>
            </a:lvl3pPr>
            <a:lvl4pPr marL="1477010" indent="0">
              <a:buNone/>
              <a:defRPr sz="1700" b="1"/>
            </a:lvl4pPr>
            <a:lvl5pPr marL="1969135" indent="0">
              <a:buNone/>
              <a:defRPr sz="1700" b="1"/>
            </a:lvl5pPr>
            <a:lvl6pPr marL="2461895" indent="0">
              <a:buNone/>
              <a:defRPr sz="1700" b="1"/>
            </a:lvl6pPr>
            <a:lvl7pPr marL="2954020" indent="0">
              <a:buNone/>
              <a:defRPr sz="1700" b="1"/>
            </a:lvl7pPr>
            <a:lvl8pPr marL="3446780" indent="0">
              <a:buNone/>
              <a:defRPr sz="1700" b="1"/>
            </a:lvl8pPr>
            <a:lvl9pPr marL="3938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5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125" indent="0">
              <a:buNone/>
              <a:defRPr sz="2200" b="1"/>
            </a:lvl2pPr>
            <a:lvl3pPr marL="984885" indent="0">
              <a:buNone/>
              <a:defRPr sz="1900" b="1"/>
            </a:lvl3pPr>
            <a:lvl4pPr marL="1477010" indent="0">
              <a:buNone/>
              <a:defRPr sz="1700" b="1"/>
            </a:lvl4pPr>
            <a:lvl5pPr marL="1969135" indent="0">
              <a:buNone/>
              <a:defRPr sz="1700" b="1"/>
            </a:lvl5pPr>
            <a:lvl6pPr marL="2461895" indent="0">
              <a:buNone/>
              <a:defRPr sz="1700" b="1"/>
            </a:lvl6pPr>
            <a:lvl7pPr marL="2954020" indent="0">
              <a:buNone/>
              <a:defRPr sz="1700" b="1"/>
            </a:lvl7pPr>
            <a:lvl8pPr marL="3446780" indent="0">
              <a:buNone/>
              <a:defRPr sz="1700" b="1"/>
            </a:lvl8pPr>
            <a:lvl9pPr marL="3938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1253"/>
            <a:ext cx="3910807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5"/>
            <a:ext cx="6645275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1530775"/>
            <a:ext cx="3910807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2125" indent="0">
              <a:buNone/>
              <a:defRPr sz="1300"/>
            </a:lvl2pPr>
            <a:lvl3pPr marL="984885" indent="0">
              <a:buNone/>
              <a:defRPr sz="1100"/>
            </a:lvl3pPr>
            <a:lvl4pPr marL="1477010" indent="0">
              <a:buNone/>
              <a:defRPr sz="1000"/>
            </a:lvl4pPr>
            <a:lvl5pPr marL="1969135" indent="0">
              <a:buNone/>
              <a:defRPr sz="1000"/>
            </a:lvl5pPr>
            <a:lvl6pPr marL="2461895" indent="0">
              <a:buNone/>
              <a:defRPr sz="1000"/>
            </a:lvl6pPr>
            <a:lvl7pPr marL="2954020" indent="0">
              <a:buNone/>
              <a:defRPr sz="1000"/>
            </a:lvl7pPr>
            <a:lvl8pPr marL="3446780" indent="0">
              <a:buNone/>
              <a:defRPr sz="1000"/>
            </a:lvl8pPr>
            <a:lvl9pPr marL="3938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5120640"/>
            <a:ext cx="713232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53627"/>
            <a:ext cx="71323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92125" indent="0">
              <a:buNone/>
              <a:defRPr sz="3000"/>
            </a:lvl2pPr>
            <a:lvl3pPr marL="984885" indent="0">
              <a:buNone/>
              <a:defRPr sz="2600"/>
            </a:lvl3pPr>
            <a:lvl4pPr marL="1477010" indent="0">
              <a:buNone/>
              <a:defRPr sz="2200"/>
            </a:lvl4pPr>
            <a:lvl5pPr marL="1969135" indent="0">
              <a:buNone/>
              <a:defRPr sz="2200"/>
            </a:lvl5pPr>
            <a:lvl6pPr marL="2461895" indent="0">
              <a:buNone/>
              <a:defRPr sz="2200"/>
            </a:lvl6pPr>
            <a:lvl7pPr marL="2954020" indent="0">
              <a:buNone/>
              <a:defRPr sz="2200"/>
            </a:lvl7pPr>
            <a:lvl8pPr marL="3446780" indent="0">
              <a:buNone/>
              <a:defRPr sz="2200"/>
            </a:lvl8pPr>
            <a:lvl9pPr marL="393890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725161"/>
            <a:ext cx="71323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2125" indent="0">
              <a:buNone/>
              <a:defRPr sz="1300"/>
            </a:lvl2pPr>
            <a:lvl3pPr marL="984885" indent="0">
              <a:buNone/>
              <a:defRPr sz="1100"/>
            </a:lvl3pPr>
            <a:lvl4pPr marL="1477010" indent="0">
              <a:buNone/>
              <a:defRPr sz="1000"/>
            </a:lvl4pPr>
            <a:lvl5pPr marL="1969135" indent="0">
              <a:buNone/>
              <a:defRPr sz="1000"/>
            </a:lvl5pPr>
            <a:lvl6pPr marL="2461895" indent="0">
              <a:buNone/>
              <a:defRPr sz="1000"/>
            </a:lvl6pPr>
            <a:lvl7pPr marL="2954020" indent="0">
              <a:buNone/>
              <a:defRPr sz="1000"/>
            </a:lvl7pPr>
            <a:lvl8pPr marL="3446780" indent="0">
              <a:buNone/>
              <a:defRPr sz="1000"/>
            </a:lvl8pPr>
            <a:lvl9pPr marL="3938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8472" tIns="49236" rIns="98472" bIns="4923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2"/>
            <a:ext cx="10698480" cy="4827694"/>
          </a:xfrm>
          <a:prstGeom prst="rect">
            <a:avLst/>
          </a:prstGeom>
        </p:spPr>
        <p:txBody>
          <a:bodyPr vert="horz" lIns="98472" tIns="49236" rIns="98472" bIns="4923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98472" tIns="49236" rIns="98472" bIns="492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EEF0-5DD6-414A-B9C7-4278DB70FF6A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98472" tIns="49236" rIns="98472" bIns="4923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98472" tIns="49236" rIns="98472" bIns="4923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2062C-C93F-46CC-9487-1C199B04C9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84885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570" indent="-36957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07975" algn="l" defTabSz="9848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63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39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5515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8275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525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5285" indent="-246380" algn="l" defTabSz="9848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12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88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01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13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89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02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780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905" algn="l" defTabSz="9848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2.xml"/><Relationship Id="rId3" Type="http://schemas.openxmlformats.org/officeDocument/2006/relationships/slide" Target="slide34.xml"/><Relationship Id="rId7" Type="http://schemas.openxmlformats.org/officeDocument/2006/relationships/slide" Target="slide38.xml"/><Relationship Id="rId12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11" Type="http://schemas.openxmlformats.org/officeDocument/2006/relationships/slide" Target="slide36.xml"/><Relationship Id="rId5" Type="http://schemas.openxmlformats.org/officeDocument/2006/relationships/slide" Target="slide37.xml"/><Relationship Id="rId10" Type="http://schemas.openxmlformats.org/officeDocument/2006/relationships/image" Target="../media/image54.png"/><Relationship Id="rId4" Type="http://schemas.openxmlformats.org/officeDocument/2006/relationships/image" Target="../media/image51.jpeg"/><Relationship Id="rId9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59" y="1737387"/>
            <a:ext cx="9829092" cy="53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8980" y="568962"/>
            <a:ext cx="5448300" cy="820737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pPr algn="ctr"/>
            <a:r>
              <a:rPr 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TRÀNG TIỀN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0995660" y="6664960"/>
            <a:ext cx="891540" cy="65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73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8"/>
          <p:cNvSpPr txBox="1"/>
          <p:nvPr>
            <p:custDataLst>
              <p:tags r:id="rId1"/>
            </p:custDataLst>
          </p:nvPr>
        </p:nvSpPr>
        <p:spPr>
          <a:xfrm>
            <a:off x="2895600" y="304800"/>
            <a:ext cx="6934200" cy="76200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Huế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7"/>
          <p:cNvSpPr/>
          <p:nvPr/>
        </p:nvSpPr>
        <p:spPr bwMode="auto">
          <a:xfrm>
            <a:off x="381000" y="26670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AutoShape 47"/>
          <p:cNvSpPr/>
          <p:nvPr/>
        </p:nvSpPr>
        <p:spPr bwMode="auto">
          <a:xfrm>
            <a:off x="1066800" y="3786469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" name="AutoShape 47"/>
          <p:cNvSpPr/>
          <p:nvPr/>
        </p:nvSpPr>
        <p:spPr bwMode="auto">
          <a:xfrm>
            <a:off x="381000" y="50292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3" name="六边形 28"/>
          <p:cNvSpPr/>
          <p:nvPr/>
        </p:nvSpPr>
        <p:spPr>
          <a:xfrm>
            <a:off x="2133600" y="3276600"/>
            <a:ext cx="3505200" cy="15240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六边形 28"/>
          <p:cNvSpPr/>
          <p:nvPr/>
        </p:nvSpPr>
        <p:spPr>
          <a:xfrm>
            <a:off x="2133600" y="5422613"/>
            <a:ext cx="3505200" cy="869653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0645" y="1447800"/>
            <a:ext cx="279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250418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>
            <a:stCxn id="32" idx="0"/>
            <a:endCxn id="15" idx="1"/>
          </p:cNvCxnSpPr>
          <p:nvPr/>
        </p:nvCxnSpPr>
        <p:spPr>
          <a:xfrm flipV="1">
            <a:off x="5791200" y="1740188"/>
            <a:ext cx="939445" cy="266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2" idx="0"/>
            <a:endCxn id="16" idx="1"/>
          </p:cNvCxnSpPr>
          <p:nvPr/>
        </p:nvCxnSpPr>
        <p:spPr>
          <a:xfrm>
            <a:off x="5791200" y="2006887"/>
            <a:ext cx="990600" cy="1035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六边形 28"/>
          <p:cNvSpPr/>
          <p:nvPr/>
        </p:nvSpPr>
        <p:spPr>
          <a:xfrm>
            <a:off x="2286000" y="1359187"/>
            <a:ext cx="3505200" cy="1295400"/>
          </a:xfrm>
          <a:prstGeom prst="hexagon">
            <a:avLst>
              <a:gd name="adj" fmla="val 94468"/>
              <a:gd name="vf" fmla="val 115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Picture 2" descr="c-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898923" cy="7315200"/>
          </a:xfrm>
          <a:prstGeom prst="rect">
            <a:avLst/>
          </a:prstGeom>
        </p:spPr>
      </p:pic>
      <p:sp>
        <p:nvSpPr>
          <p:cNvPr id="84996" name="AutoShape 4" descr="Kết quả hình ảnh cho ca huế trên sông 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4998" name="AutoShape 6" descr="Kết quả hình ảnh cho ca huế trên sông 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5000" name="AutoShape 8" descr="Kết quả hình ảnh cho ca huế trên sông 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7" name="Picture 6" descr="780_crop_ca_Hue_tren_song_Huong_6_696x4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pic>
        <p:nvPicPr>
          <p:cNvPr id="8" name="Picture 7" descr="an_toi_tren_song_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pic>
        <p:nvPicPr>
          <p:cNvPr id="9" name="Picture 8" descr="Ca-Hu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8"/>
          <p:cNvSpPr txBox="1"/>
          <p:nvPr>
            <p:custDataLst>
              <p:tags r:id="rId1"/>
            </p:custDataLst>
          </p:nvPr>
        </p:nvSpPr>
        <p:spPr>
          <a:xfrm>
            <a:off x="2895600" y="304800"/>
            <a:ext cx="6934200" cy="76200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Huế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9"/>
          <p:cNvSpPr/>
          <p:nvPr/>
        </p:nvSpPr>
        <p:spPr bwMode="auto">
          <a:xfrm>
            <a:off x="97704" y="2209800"/>
            <a:ext cx="1541516" cy="1402297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58"/>
          <p:cNvSpPr/>
          <p:nvPr/>
        </p:nvSpPr>
        <p:spPr bwMode="auto">
          <a:xfrm>
            <a:off x="773542" y="3174196"/>
            <a:ext cx="1131458" cy="1774388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 60"/>
          <p:cNvSpPr/>
          <p:nvPr/>
        </p:nvSpPr>
        <p:spPr bwMode="auto">
          <a:xfrm>
            <a:off x="87581" y="4551180"/>
            <a:ext cx="1528859" cy="1402297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63"/>
          <p:cNvSpPr>
            <a:spLocks noChangeArrowheads="1"/>
          </p:cNvSpPr>
          <p:nvPr/>
        </p:nvSpPr>
        <p:spPr bwMode="auto">
          <a:xfrm>
            <a:off x="-661662" y="3376693"/>
            <a:ext cx="1389643" cy="1387110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AutoShape 47"/>
          <p:cNvSpPr/>
          <p:nvPr/>
        </p:nvSpPr>
        <p:spPr bwMode="auto">
          <a:xfrm>
            <a:off x="381000" y="26670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AutoShape 47"/>
          <p:cNvSpPr/>
          <p:nvPr/>
        </p:nvSpPr>
        <p:spPr bwMode="auto">
          <a:xfrm>
            <a:off x="1066800" y="3786469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" name="AutoShape 47"/>
          <p:cNvSpPr/>
          <p:nvPr/>
        </p:nvSpPr>
        <p:spPr bwMode="auto">
          <a:xfrm>
            <a:off x="381000" y="50292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六边形 28"/>
          <p:cNvSpPr/>
          <p:nvPr/>
        </p:nvSpPr>
        <p:spPr>
          <a:xfrm>
            <a:off x="2133600" y="1828800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六边形 28"/>
          <p:cNvSpPr/>
          <p:nvPr/>
        </p:nvSpPr>
        <p:spPr>
          <a:xfrm>
            <a:off x="2133600" y="3505200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六边形 28"/>
          <p:cNvSpPr/>
          <p:nvPr/>
        </p:nvSpPr>
        <p:spPr>
          <a:xfrm>
            <a:off x="2133600" y="5181600"/>
            <a:ext cx="3505200" cy="78233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1" y="19812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</p:txBody>
      </p:sp>
      <p:cxnSp>
        <p:nvCxnSpPr>
          <p:cNvPr id="25" name="Straight Arrow Connector 24"/>
          <p:cNvCxnSpPr>
            <a:stCxn id="30" idx="0"/>
            <a:endCxn id="23" idx="1"/>
          </p:cNvCxnSpPr>
          <p:nvPr/>
        </p:nvCxnSpPr>
        <p:spPr>
          <a:xfrm flipV="1">
            <a:off x="5638800" y="2673698"/>
            <a:ext cx="1143001" cy="1479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六边形 28"/>
          <p:cNvSpPr/>
          <p:nvPr/>
        </p:nvSpPr>
        <p:spPr>
          <a:xfrm>
            <a:off x="2133600" y="3505200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4" y="1295400"/>
            <a:ext cx="2575560" cy="2069254"/>
          </a:xfrm>
          <a:prstGeom prst="rect">
            <a:avLst/>
          </a:prstGeom>
          <a:solidFill>
            <a:srgbClr val="0033CC">
              <a:alpha val="72940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669" y="1295400"/>
            <a:ext cx="2674620" cy="2069254"/>
          </a:xfrm>
          <a:prstGeom prst="rect">
            <a:avLst/>
          </a:prstGeom>
          <a:solidFill>
            <a:srgbClr val="0033CC">
              <a:alpha val="72940"/>
            </a:srgbClr>
          </a:solidFill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4528" y="1295400"/>
            <a:ext cx="2932272" cy="2057399"/>
          </a:xfrm>
          <a:prstGeom prst="rect">
            <a:avLst/>
          </a:prstGeom>
          <a:solidFill>
            <a:srgbClr val="0033CC">
              <a:alpha val="72940"/>
            </a:srgbClr>
          </a:solidFill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9663" y="1295401"/>
            <a:ext cx="2872740" cy="2057399"/>
          </a:xfrm>
          <a:prstGeom prst="rect">
            <a:avLst/>
          </a:prstGeom>
          <a:solidFill>
            <a:srgbClr val="0033CC">
              <a:alpha val="72940"/>
            </a:srgbClr>
          </a:solidFill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40" descr="sa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853" y="4267200"/>
            <a:ext cx="2490947" cy="19507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" name="Picture 42" descr="cap san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267200"/>
            <a:ext cx="2773681" cy="195410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1" name="Picture 43" descr="nguye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3001" y="4267200"/>
            <a:ext cx="2752726" cy="195072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752600" y="249603"/>
            <a:ext cx="8610599" cy="664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33425" y="3505200"/>
            <a:ext cx="10772775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	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1475" y="6477001"/>
            <a:ext cx="11144250" cy="480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	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 descr="ta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4267200"/>
            <a:ext cx="2971800" cy="19050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8"/>
          <p:cNvSpPr txBox="1"/>
          <p:nvPr>
            <p:custDataLst>
              <p:tags r:id="rId1"/>
            </p:custDataLst>
          </p:nvPr>
        </p:nvSpPr>
        <p:spPr>
          <a:xfrm>
            <a:off x="2895600" y="304800"/>
            <a:ext cx="6934200" cy="76200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Huế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9"/>
          <p:cNvSpPr/>
          <p:nvPr/>
        </p:nvSpPr>
        <p:spPr bwMode="auto">
          <a:xfrm>
            <a:off x="97704" y="2209800"/>
            <a:ext cx="1541516" cy="1402297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58"/>
          <p:cNvSpPr/>
          <p:nvPr/>
        </p:nvSpPr>
        <p:spPr bwMode="auto">
          <a:xfrm>
            <a:off x="773542" y="3174196"/>
            <a:ext cx="1131458" cy="1774388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 60"/>
          <p:cNvSpPr/>
          <p:nvPr/>
        </p:nvSpPr>
        <p:spPr bwMode="auto">
          <a:xfrm>
            <a:off x="87581" y="4551180"/>
            <a:ext cx="1528859" cy="1402297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63"/>
          <p:cNvSpPr>
            <a:spLocks noChangeArrowheads="1"/>
          </p:cNvSpPr>
          <p:nvPr/>
        </p:nvSpPr>
        <p:spPr bwMode="auto">
          <a:xfrm>
            <a:off x="-661662" y="3376693"/>
            <a:ext cx="1389643" cy="1387110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AutoShape 47"/>
          <p:cNvSpPr/>
          <p:nvPr/>
        </p:nvSpPr>
        <p:spPr bwMode="auto">
          <a:xfrm>
            <a:off x="381000" y="26670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AutoShape 47"/>
          <p:cNvSpPr/>
          <p:nvPr/>
        </p:nvSpPr>
        <p:spPr bwMode="auto">
          <a:xfrm>
            <a:off x="1066800" y="3786469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" name="AutoShape 47"/>
          <p:cNvSpPr/>
          <p:nvPr/>
        </p:nvSpPr>
        <p:spPr bwMode="auto">
          <a:xfrm>
            <a:off x="381000" y="50292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六边形 28"/>
          <p:cNvSpPr/>
          <p:nvPr/>
        </p:nvSpPr>
        <p:spPr>
          <a:xfrm>
            <a:off x="2133600" y="1683098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kgian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六边形 28"/>
          <p:cNvSpPr/>
          <p:nvPr/>
        </p:nvSpPr>
        <p:spPr>
          <a:xfrm>
            <a:off x="2133600" y="3505200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六边形 28"/>
          <p:cNvSpPr/>
          <p:nvPr/>
        </p:nvSpPr>
        <p:spPr>
          <a:xfrm>
            <a:off x="2133600" y="5181600"/>
            <a:ext cx="3505200" cy="78233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18288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3429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5" name="Straight Arrow Connector 24"/>
          <p:cNvCxnSpPr>
            <a:stCxn id="30" idx="0"/>
            <a:endCxn id="23" idx="1"/>
          </p:cNvCxnSpPr>
          <p:nvPr/>
        </p:nvCxnSpPr>
        <p:spPr>
          <a:xfrm flipV="1">
            <a:off x="5638800" y="2521298"/>
            <a:ext cx="1143000" cy="163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" idx="0"/>
            <a:endCxn id="24" idx="1"/>
          </p:cNvCxnSpPr>
          <p:nvPr/>
        </p:nvCxnSpPr>
        <p:spPr>
          <a:xfrm flipV="1">
            <a:off x="5638800" y="4121498"/>
            <a:ext cx="1143000" cy="31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六边形 28"/>
          <p:cNvSpPr/>
          <p:nvPr/>
        </p:nvSpPr>
        <p:spPr>
          <a:xfrm>
            <a:off x="2133600" y="3505200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Kết quả hình ảnh cho ca công trên sông hương"/>
          <p:cNvPicPr>
            <a:picLocks noChangeAspect="1" noChangeArrowheads="1"/>
          </p:cNvPicPr>
          <p:nvPr/>
        </p:nvPicPr>
        <p:blipFill>
          <a:blip r:embed="rId2"/>
          <a:srcRect t="18750" r="60463"/>
          <a:stretch>
            <a:fillRect/>
          </a:stretch>
        </p:blipFill>
        <p:spPr bwMode="auto">
          <a:xfrm>
            <a:off x="-1" y="0"/>
            <a:ext cx="5516807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836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806" y="0"/>
            <a:ext cx="6370394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838" name="Picture 6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6807" y="3657600"/>
            <a:ext cx="6370393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8"/>
          <p:cNvSpPr txBox="1"/>
          <p:nvPr>
            <p:custDataLst>
              <p:tags r:id="rId1"/>
            </p:custDataLst>
          </p:nvPr>
        </p:nvSpPr>
        <p:spPr>
          <a:xfrm>
            <a:off x="2895600" y="304800"/>
            <a:ext cx="6934200" cy="76200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Huế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9"/>
          <p:cNvSpPr/>
          <p:nvPr/>
        </p:nvSpPr>
        <p:spPr bwMode="auto">
          <a:xfrm>
            <a:off x="97704" y="2209800"/>
            <a:ext cx="1541516" cy="1402297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58"/>
          <p:cNvSpPr/>
          <p:nvPr/>
        </p:nvSpPr>
        <p:spPr bwMode="auto">
          <a:xfrm>
            <a:off x="773542" y="3174196"/>
            <a:ext cx="1131458" cy="1774388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 60"/>
          <p:cNvSpPr/>
          <p:nvPr/>
        </p:nvSpPr>
        <p:spPr bwMode="auto">
          <a:xfrm>
            <a:off x="87581" y="4551180"/>
            <a:ext cx="1528859" cy="1402297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63"/>
          <p:cNvSpPr>
            <a:spLocks noChangeArrowheads="1"/>
          </p:cNvSpPr>
          <p:nvPr/>
        </p:nvSpPr>
        <p:spPr bwMode="auto">
          <a:xfrm>
            <a:off x="-661662" y="3376693"/>
            <a:ext cx="1389643" cy="1387110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AutoShape 47"/>
          <p:cNvSpPr/>
          <p:nvPr/>
        </p:nvSpPr>
        <p:spPr bwMode="auto">
          <a:xfrm>
            <a:off x="381000" y="26670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AutoShape 47"/>
          <p:cNvSpPr/>
          <p:nvPr/>
        </p:nvSpPr>
        <p:spPr bwMode="auto">
          <a:xfrm>
            <a:off x="1066800" y="3786469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" name="AutoShape 47"/>
          <p:cNvSpPr/>
          <p:nvPr/>
        </p:nvSpPr>
        <p:spPr bwMode="auto">
          <a:xfrm>
            <a:off x="381000" y="50292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六边形 28"/>
          <p:cNvSpPr/>
          <p:nvPr/>
        </p:nvSpPr>
        <p:spPr>
          <a:xfrm>
            <a:off x="2133600" y="1644998"/>
            <a:ext cx="3505200" cy="1250602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kgian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六边形 28"/>
          <p:cNvSpPr/>
          <p:nvPr/>
        </p:nvSpPr>
        <p:spPr>
          <a:xfrm>
            <a:off x="2133600" y="3505200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六边形 28"/>
          <p:cNvSpPr/>
          <p:nvPr/>
        </p:nvSpPr>
        <p:spPr>
          <a:xfrm>
            <a:off x="2133600" y="5181600"/>
            <a:ext cx="3505200" cy="78233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18288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1800" y="34290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5" name="Straight Arrow Connector 24"/>
          <p:cNvCxnSpPr>
            <a:stCxn id="30" idx="0"/>
            <a:endCxn id="23" idx="1"/>
          </p:cNvCxnSpPr>
          <p:nvPr/>
        </p:nvCxnSpPr>
        <p:spPr>
          <a:xfrm flipV="1">
            <a:off x="5638800" y="2521298"/>
            <a:ext cx="1143000" cy="1631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0" idx="0"/>
            <a:endCxn id="24" idx="1"/>
          </p:cNvCxnSpPr>
          <p:nvPr/>
        </p:nvCxnSpPr>
        <p:spPr>
          <a:xfrm flipV="1">
            <a:off x="5638800" y="4121498"/>
            <a:ext cx="1143000" cy="31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1800" y="502920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30" idx="0"/>
            <a:endCxn id="27" idx="1"/>
          </p:cNvCxnSpPr>
          <p:nvPr/>
        </p:nvCxnSpPr>
        <p:spPr>
          <a:xfrm>
            <a:off x="5638800" y="4152900"/>
            <a:ext cx="1143000" cy="1784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六边形 28"/>
          <p:cNvSpPr/>
          <p:nvPr/>
        </p:nvSpPr>
        <p:spPr>
          <a:xfrm>
            <a:off x="2133600" y="3505200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hoa d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1641" y="5846151"/>
            <a:ext cx="2395909" cy="1225211"/>
          </a:xfrm>
          <a:prstGeom prst="rect">
            <a:avLst/>
          </a:prstGeom>
          <a:noFill/>
        </p:spPr>
      </p:pic>
      <p:sp>
        <p:nvSpPr>
          <p:cNvPr id="3" name="Freeform 3"/>
          <p:cNvSpPr>
            <a:spLocks noEditPoints="1"/>
          </p:cNvSpPr>
          <p:nvPr/>
        </p:nvSpPr>
        <p:spPr bwMode="auto">
          <a:xfrm>
            <a:off x="0" y="0"/>
            <a:ext cx="11887200" cy="7315200"/>
          </a:xfrm>
          <a:custGeom>
            <a:avLst/>
            <a:gdLst/>
            <a:ahLst/>
            <a:cxnLst>
              <a:cxn ang="0">
                <a:pos x="278" y="3904"/>
              </a:cxn>
              <a:cxn ang="0">
                <a:pos x="150" y="3840"/>
              </a:cxn>
              <a:cxn ang="0">
                <a:pos x="73" y="3985"/>
              </a:cxn>
              <a:cxn ang="0">
                <a:pos x="0" y="3741"/>
              </a:cxn>
              <a:cxn ang="0">
                <a:pos x="128" y="3613"/>
              </a:cxn>
              <a:cxn ang="0">
                <a:pos x="0" y="3585"/>
              </a:cxn>
              <a:cxn ang="0">
                <a:pos x="44" y="3365"/>
              </a:cxn>
              <a:cxn ang="0">
                <a:pos x="95" y="3585"/>
              </a:cxn>
              <a:cxn ang="0">
                <a:pos x="381" y="3916"/>
              </a:cxn>
              <a:cxn ang="0">
                <a:pos x="879" y="4003"/>
              </a:cxn>
              <a:cxn ang="0">
                <a:pos x="887" y="4030"/>
              </a:cxn>
              <a:cxn ang="0">
                <a:pos x="557" y="4030"/>
              </a:cxn>
              <a:cxn ang="0">
                <a:pos x="498" y="3987"/>
              </a:cxn>
              <a:cxn ang="0">
                <a:pos x="381" y="4012"/>
              </a:cxn>
              <a:cxn ang="0">
                <a:pos x="5254" y="4003"/>
              </a:cxn>
              <a:cxn ang="0">
                <a:pos x="5221" y="3886"/>
              </a:cxn>
              <a:cxn ang="0">
                <a:pos x="5254" y="3904"/>
              </a:cxn>
              <a:cxn ang="0">
                <a:pos x="5163" y="3927"/>
              </a:cxn>
              <a:cxn ang="0">
                <a:pos x="5199" y="3718"/>
              </a:cxn>
              <a:cxn ang="0">
                <a:pos x="5199" y="3666"/>
              </a:cxn>
              <a:cxn ang="0">
                <a:pos x="5229" y="3491"/>
              </a:cxn>
              <a:cxn ang="0">
                <a:pos x="5229" y="3393"/>
              </a:cxn>
              <a:cxn ang="0">
                <a:pos x="5207" y="3776"/>
              </a:cxn>
              <a:cxn ang="0">
                <a:pos x="4613" y="3925"/>
              </a:cxn>
              <a:cxn ang="0">
                <a:pos x="4261" y="3964"/>
              </a:cxn>
              <a:cxn ang="0">
                <a:pos x="4595" y="3996"/>
              </a:cxn>
              <a:cxn ang="0">
                <a:pos x="4701" y="4003"/>
              </a:cxn>
              <a:cxn ang="0">
                <a:pos x="4800" y="4030"/>
              </a:cxn>
              <a:cxn ang="0">
                <a:pos x="5251" y="3776"/>
              </a:cxn>
              <a:cxn ang="0">
                <a:pos x="5247" y="688"/>
              </a:cxn>
              <a:cxn ang="0">
                <a:pos x="242" y="144"/>
              </a:cxn>
              <a:cxn ang="0">
                <a:pos x="77" y="211"/>
              </a:cxn>
              <a:cxn ang="0">
                <a:pos x="176" y="84"/>
              </a:cxn>
              <a:cxn ang="0">
                <a:pos x="47" y="254"/>
              </a:cxn>
              <a:cxn ang="0">
                <a:pos x="44" y="323"/>
              </a:cxn>
              <a:cxn ang="0">
                <a:pos x="0" y="385"/>
              </a:cxn>
              <a:cxn ang="0">
                <a:pos x="0" y="566"/>
              </a:cxn>
              <a:cxn ang="0">
                <a:pos x="113" y="566"/>
              </a:cxn>
              <a:cxn ang="0">
                <a:pos x="242" y="167"/>
              </a:cxn>
              <a:cxn ang="0">
                <a:pos x="703" y="59"/>
              </a:cxn>
              <a:cxn ang="0">
                <a:pos x="1037" y="0"/>
              </a:cxn>
              <a:cxn ang="0">
                <a:pos x="652" y="0"/>
              </a:cxn>
              <a:cxn ang="0">
                <a:pos x="447" y="80"/>
              </a:cxn>
              <a:cxn ang="0">
                <a:pos x="403" y="0"/>
              </a:cxn>
              <a:cxn ang="0">
                <a:pos x="242" y="103"/>
              </a:cxn>
              <a:cxn ang="0">
                <a:pos x="5042" y="48"/>
              </a:cxn>
              <a:cxn ang="0">
                <a:pos x="5097" y="167"/>
              </a:cxn>
              <a:cxn ang="0">
                <a:pos x="5196" y="84"/>
              </a:cxn>
              <a:cxn ang="0">
                <a:pos x="5298" y="348"/>
              </a:cxn>
              <a:cxn ang="0">
                <a:pos x="5229" y="392"/>
              </a:cxn>
              <a:cxn ang="0">
                <a:pos x="5298" y="456"/>
              </a:cxn>
              <a:cxn ang="0">
                <a:pos x="5185" y="665"/>
              </a:cxn>
              <a:cxn ang="0">
                <a:pos x="5130" y="270"/>
              </a:cxn>
              <a:cxn ang="0">
                <a:pos x="4895" y="59"/>
              </a:cxn>
              <a:cxn ang="0">
                <a:pos x="4375" y="43"/>
              </a:cxn>
              <a:cxn ang="0">
                <a:pos x="4554" y="43"/>
              </a:cxn>
              <a:cxn ang="0">
                <a:pos x="4683" y="61"/>
              </a:cxn>
              <a:cxn ang="0">
                <a:pos x="4767" y="61"/>
              </a:cxn>
              <a:cxn ang="0">
                <a:pos x="5298" y="18"/>
              </a:cxn>
            </a:cxnLst>
            <a:rect l="0" t="0" r="r" b="b"/>
            <a:pathLst>
              <a:path w="5298" h="4030">
                <a:moveTo>
                  <a:pt x="1062" y="3998"/>
                </a:moveTo>
                <a:lnTo>
                  <a:pt x="4236" y="3998"/>
                </a:lnTo>
                <a:lnTo>
                  <a:pt x="4236" y="4030"/>
                </a:lnTo>
                <a:lnTo>
                  <a:pt x="1062" y="4030"/>
                </a:lnTo>
                <a:lnTo>
                  <a:pt x="1062" y="3998"/>
                </a:lnTo>
                <a:close/>
                <a:moveTo>
                  <a:pt x="44" y="4003"/>
                </a:moveTo>
                <a:lnTo>
                  <a:pt x="337" y="4003"/>
                </a:lnTo>
                <a:lnTo>
                  <a:pt x="337" y="3886"/>
                </a:lnTo>
                <a:lnTo>
                  <a:pt x="242" y="3886"/>
                </a:lnTo>
                <a:lnTo>
                  <a:pt x="242" y="3904"/>
                </a:lnTo>
                <a:lnTo>
                  <a:pt x="278" y="3904"/>
                </a:lnTo>
                <a:lnTo>
                  <a:pt x="278" y="3904"/>
                </a:lnTo>
                <a:lnTo>
                  <a:pt x="308" y="3904"/>
                </a:lnTo>
                <a:lnTo>
                  <a:pt x="308" y="3982"/>
                </a:lnTo>
                <a:lnTo>
                  <a:pt x="256" y="3982"/>
                </a:lnTo>
                <a:lnTo>
                  <a:pt x="201" y="3982"/>
                </a:lnTo>
                <a:lnTo>
                  <a:pt x="201" y="3886"/>
                </a:lnTo>
                <a:lnTo>
                  <a:pt x="77" y="3886"/>
                </a:lnTo>
                <a:lnTo>
                  <a:pt x="77" y="3852"/>
                </a:lnTo>
                <a:lnTo>
                  <a:pt x="77" y="3819"/>
                </a:lnTo>
                <a:lnTo>
                  <a:pt x="77" y="3819"/>
                </a:lnTo>
                <a:lnTo>
                  <a:pt x="113" y="3819"/>
                </a:lnTo>
                <a:lnTo>
                  <a:pt x="150" y="3819"/>
                </a:lnTo>
                <a:lnTo>
                  <a:pt x="150" y="3840"/>
                </a:lnTo>
                <a:lnTo>
                  <a:pt x="110" y="3840"/>
                </a:lnTo>
                <a:lnTo>
                  <a:pt x="110" y="3863"/>
                </a:lnTo>
                <a:lnTo>
                  <a:pt x="201" y="3863"/>
                </a:lnTo>
                <a:lnTo>
                  <a:pt x="201" y="3801"/>
                </a:lnTo>
                <a:lnTo>
                  <a:pt x="44" y="3801"/>
                </a:lnTo>
                <a:lnTo>
                  <a:pt x="44" y="3904"/>
                </a:lnTo>
                <a:lnTo>
                  <a:pt x="176" y="3904"/>
                </a:lnTo>
                <a:lnTo>
                  <a:pt x="176" y="3925"/>
                </a:lnTo>
                <a:lnTo>
                  <a:pt x="176" y="3946"/>
                </a:lnTo>
                <a:lnTo>
                  <a:pt x="176" y="3964"/>
                </a:lnTo>
                <a:lnTo>
                  <a:pt x="176" y="3985"/>
                </a:lnTo>
                <a:lnTo>
                  <a:pt x="73" y="3985"/>
                </a:lnTo>
                <a:lnTo>
                  <a:pt x="73" y="3964"/>
                </a:lnTo>
                <a:lnTo>
                  <a:pt x="73" y="3946"/>
                </a:lnTo>
                <a:lnTo>
                  <a:pt x="102" y="3946"/>
                </a:lnTo>
                <a:lnTo>
                  <a:pt x="102" y="3964"/>
                </a:lnTo>
                <a:lnTo>
                  <a:pt x="135" y="3964"/>
                </a:lnTo>
                <a:lnTo>
                  <a:pt x="135" y="3927"/>
                </a:lnTo>
                <a:lnTo>
                  <a:pt x="44" y="3927"/>
                </a:lnTo>
                <a:lnTo>
                  <a:pt x="44" y="4003"/>
                </a:lnTo>
                <a:close/>
                <a:moveTo>
                  <a:pt x="47" y="3776"/>
                </a:moveTo>
                <a:lnTo>
                  <a:pt x="47" y="3760"/>
                </a:lnTo>
                <a:lnTo>
                  <a:pt x="0" y="3760"/>
                </a:lnTo>
                <a:lnTo>
                  <a:pt x="0" y="3741"/>
                </a:lnTo>
                <a:lnTo>
                  <a:pt x="0" y="3721"/>
                </a:lnTo>
                <a:lnTo>
                  <a:pt x="0" y="3700"/>
                </a:lnTo>
                <a:lnTo>
                  <a:pt x="0" y="3682"/>
                </a:lnTo>
                <a:lnTo>
                  <a:pt x="51" y="3682"/>
                </a:lnTo>
                <a:lnTo>
                  <a:pt x="99" y="3682"/>
                </a:lnTo>
                <a:lnTo>
                  <a:pt x="99" y="3718"/>
                </a:lnTo>
                <a:lnTo>
                  <a:pt x="69" y="3718"/>
                </a:lnTo>
                <a:lnTo>
                  <a:pt x="69" y="3707"/>
                </a:lnTo>
                <a:lnTo>
                  <a:pt x="44" y="3707"/>
                </a:lnTo>
                <a:lnTo>
                  <a:pt x="44" y="3735"/>
                </a:lnTo>
                <a:lnTo>
                  <a:pt x="128" y="3735"/>
                </a:lnTo>
                <a:lnTo>
                  <a:pt x="128" y="3613"/>
                </a:lnTo>
                <a:lnTo>
                  <a:pt x="44" y="3613"/>
                </a:lnTo>
                <a:lnTo>
                  <a:pt x="44" y="3638"/>
                </a:lnTo>
                <a:lnTo>
                  <a:pt x="69" y="3638"/>
                </a:lnTo>
                <a:lnTo>
                  <a:pt x="69" y="3629"/>
                </a:lnTo>
                <a:lnTo>
                  <a:pt x="99" y="3629"/>
                </a:lnTo>
                <a:lnTo>
                  <a:pt x="99" y="3666"/>
                </a:lnTo>
                <a:lnTo>
                  <a:pt x="51" y="3666"/>
                </a:lnTo>
                <a:lnTo>
                  <a:pt x="0" y="3666"/>
                </a:lnTo>
                <a:lnTo>
                  <a:pt x="0" y="3645"/>
                </a:lnTo>
                <a:lnTo>
                  <a:pt x="0" y="3624"/>
                </a:lnTo>
                <a:lnTo>
                  <a:pt x="0" y="3606"/>
                </a:lnTo>
                <a:lnTo>
                  <a:pt x="0" y="3585"/>
                </a:lnTo>
                <a:lnTo>
                  <a:pt x="55" y="3585"/>
                </a:lnTo>
                <a:lnTo>
                  <a:pt x="55" y="3574"/>
                </a:lnTo>
                <a:lnTo>
                  <a:pt x="0" y="3574"/>
                </a:lnTo>
                <a:lnTo>
                  <a:pt x="0" y="3549"/>
                </a:lnTo>
                <a:lnTo>
                  <a:pt x="69" y="3549"/>
                </a:lnTo>
                <a:lnTo>
                  <a:pt x="69" y="3491"/>
                </a:lnTo>
                <a:lnTo>
                  <a:pt x="44" y="3491"/>
                </a:lnTo>
                <a:lnTo>
                  <a:pt x="0" y="3491"/>
                </a:lnTo>
                <a:lnTo>
                  <a:pt x="0" y="3464"/>
                </a:lnTo>
                <a:lnTo>
                  <a:pt x="0" y="3393"/>
                </a:lnTo>
                <a:lnTo>
                  <a:pt x="0" y="3365"/>
                </a:lnTo>
                <a:lnTo>
                  <a:pt x="44" y="3365"/>
                </a:lnTo>
                <a:lnTo>
                  <a:pt x="69" y="3365"/>
                </a:lnTo>
                <a:lnTo>
                  <a:pt x="106" y="3365"/>
                </a:lnTo>
                <a:lnTo>
                  <a:pt x="113" y="3365"/>
                </a:lnTo>
                <a:lnTo>
                  <a:pt x="113" y="3439"/>
                </a:lnTo>
                <a:lnTo>
                  <a:pt x="69" y="3439"/>
                </a:lnTo>
                <a:lnTo>
                  <a:pt x="69" y="3393"/>
                </a:lnTo>
                <a:lnTo>
                  <a:pt x="44" y="3393"/>
                </a:lnTo>
                <a:lnTo>
                  <a:pt x="44" y="3464"/>
                </a:lnTo>
                <a:lnTo>
                  <a:pt x="113" y="3464"/>
                </a:lnTo>
                <a:lnTo>
                  <a:pt x="113" y="3574"/>
                </a:lnTo>
                <a:lnTo>
                  <a:pt x="95" y="3574"/>
                </a:lnTo>
                <a:lnTo>
                  <a:pt x="95" y="3585"/>
                </a:lnTo>
                <a:lnTo>
                  <a:pt x="132" y="3585"/>
                </a:lnTo>
                <a:lnTo>
                  <a:pt x="168" y="3585"/>
                </a:lnTo>
                <a:lnTo>
                  <a:pt x="168" y="3760"/>
                </a:lnTo>
                <a:lnTo>
                  <a:pt x="132" y="3760"/>
                </a:lnTo>
                <a:lnTo>
                  <a:pt x="91" y="3760"/>
                </a:lnTo>
                <a:lnTo>
                  <a:pt x="91" y="3776"/>
                </a:lnTo>
                <a:lnTo>
                  <a:pt x="242" y="3776"/>
                </a:lnTo>
                <a:lnTo>
                  <a:pt x="242" y="3801"/>
                </a:lnTo>
                <a:lnTo>
                  <a:pt x="242" y="3863"/>
                </a:lnTo>
                <a:lnTo>
                  <a:pt x="381" y="3863"/>
                </a:lnTo>
                <a:lnTo>
                  <a:pt x="381" y="3891"/>
                </a:lnTo>
                <a:lnTo>
                  <a:pt x="381" y="3916"/>
                </a:lnTo>
                <a:lnTo>
                  <a:pt x="381" y="3943"/>
                </a:lnTo>
                <a:lnTo>
                  <a:pt x="381" y="3971"/>
                </a:lnTo>
                <a:lnTo>
                  <a:pt x="403" y="3971"/>
                </a:lnTo>
                <a:lnTo>
                  <a:pt x="403" y="3948"/>
                </a:lnTo>
                <a:lnTo>
                  <a:pt x="403" y="3925"/>
                </a:lnTo>
                <a:lnTo>
                  <a:pt x="685" y="3925"/>
                </a:lnTo>
                <a:lnTo>
                  <a:pt x="685" y="3948"/>
                </a:lnTo>
                <a:lnTo>
                  <a:pt x="685" y="3971"/>
                </a:lnTo>
                <a:lnTo>
                  <a:pt x="703" y="3971"/>
                </a:lnTo>
                <a:lnTo>
                  <a:pt x="703" y="3959"/>
                </a:lnTo>
                <a:lnTo>
                  <a:pt x="879" y="3959"/>
                </a:lnTo>
                <a:lnTo>
                  <a:pt x="879" y="4003"/>
                </a:lnTo>
                <a:lnTo>
                  <a:pt x="993" y="4003"/>
                </a:lnTo>
                <a:lnTo>
                  <a:pt x="993" y="3987"/>
                </a:lnTo>
                <a:lnTo>
                  <a:pt x="923" y="3987"/>
                </a:lnTo>
                <a:lnTo>
                  <a:pt x="923" y="3959"/>
                </a:lnTo>
                <a:lnTo>
                  <a:pt x="1037" y="3959"/>
                </a:lnTo>
                <a:lnTo>
                  <a:pt x="1037" y="3964"/>
                </a:lnTo>
                <a:lnTo>
                  <a:pt x="1037" y="3987"/>
                </a:lnTo>
                <a:lnTo>
                  <a:pt x="1037" y="4003"/>
                </a:lnTo>
                <a:lnTo>
                  <a:pt x="1037" y="4030"/>
                </a:lnTo>
                <a:lnTo>
                  <a:pt x="985" y="4030"/>
                </a:lnTo>
                <a:lnTo>
                  <a:pt x="938" y="4030"/>
                </a:lnTo>
                <a:lnTo>
                  <a:pt x="887" y="4030"/>
                </a:lnTo>
                <a:lnTo>
                  <a:pt x="835" y="4030"/>
                </a:lnTo>
                <a:lnTo>
                  <a:pt x="835" y="3987"/>
                </a:lnTo>
                <a:lnTo>
                  <a:pt x="744" y="3987"/>
                </a:lnTo>
                <a:lnTo>
                  <a:pt x="744" y="4030"/>
                </a:lnTo>
                <a:lnTo>
                  <a:pt x="703" y="4030"/>
                </a:lnTo>
                <a:lnTo>
                  <a:pt x="703" y="3996"/>
                </a:lnTo>
                <a:lnTo>
                  <a:pt x="685" y="3996"/>
                </a:lnTo>
                <a:lnTo>
                  <a:pt x="685" y="4030"/>
                </a:lnTo>
                <a:lnTo>
                  <a:pt x="652" y="4030"/>
                </a:lnTo>
                <a:lnTo>
                  <a:pt x="619" y="4030"/>
                </a:lnTo>
                <a:lnTo>
                  <a:pt x="590" y="4030"/>
                </a:lnTo>
                <a:lnTo>
                  <a:pt x="557" y="4030"/>
                </a:lnTo>
                <a:lnTo>
                  <a:pt x="557" y="3998"/>
                </a:lnTo>
                <a:lnTo>
                  <a:pt x="557" y="3969"/>
                </a:lnTo>
                <a:lnTo>
                  <a:pt x="615" y="3969"/>
                </a:lnTo>
                <a:lnTo>
                  <a:pt x="615" y="3987"/>
                </a:lnTo>
                <a:lnTo>
                  <a:pt x="597" y="3987"/>
                </a:lnTo>
                <a:lnTo>
                  <a:pt x="597" y="4003"/>
                </a:lnTo>
                <a:lnTo>
                  <a:pt x="641" y="4003"/>
                </a:lnTo>
                <a:lnTo>
                  <a:pt x="641" y="3950"/>
                </a:lnTo>
                <a:lnTo>
                  <a:pt x="447" y="3950"/>
                </a:lnTo>
                <a:lnTo>
                  <a:pt x="447" y="4003"/>
                </a:lnTo>
                <a:lnTo>
                  <a:pt x="498" y="4003"/>
                </a:lnTo>
                <a:lnTo>
                  <a:pt x="498" y="3987"/>
                </a:lnTo>
                <a:lnTo>
                  <a:pt x="473" y="3987"/>
                </a:lnTo>
                <a:lnTo>
                  <a:pt x="473" y="3969"/>
                </a:lnTo>
                <a:lnTo>
                  <a:pt x="531" y="3969"/>
                </a:lnTo>
                <a:lnTo>
                  <a:pt x="531" y="3998"/>
                </a:lnTo>
                <a:lnTo>
                  <a:pt x="531" y="4030"/>
                </a:lnTo>
                <a:lnTo>
                  <a:pt x="498" y="4030"/>
                </a:lnTo>
                <a:lnTo>
                  <a:pt x="469" y="4030"/>
                </a:lnTo>
                <a:lnTo>
                  <a:pt x="436" y="4030"/>
                </a:lnTo>
                <a:lnTo>
                  <a:pt x="403" y="4030"/>
                </a:lnTo>
                <a:lnTo>
                  <a:pt x="403" y="3996"/>
                </a:lnTo>
                <a:lnTo>
                  <a:pt x="381" y="3996"/>
                </a:lnTo>
                <a:lnTo>
                  <a:pt x="381" y="4012"/>
                </a:lnTo>
                <a:lnTo>
                  <a:pt x="381" y="4030"/>
                </a:lnTo>
                <a:lnTo>
                  <a:pt x="0" y="4030"/>
                </a:lnTo>
                <a:lnTo>
                  <a:pt x="0" y="4012"/>
                </a:lnTo>
                <a:lnTo>
                  <a:pt x="0" y="4012"/>
                </a:lnTo>
                <a:lnTo>
                  <a:pt x="0" y="3776"/>
                </a:lnTo>
                <a:lnTo>
                  <a:pt x="47" y="3776"/>
                </a:lnTo>
                <a:close/>
                <a:moveTo>
                  <a:pt x="278" y="3959"/>
                </a:moveTo>
                <a:lnTo>
                  <a:pt x="278" y="3927"/>
                </a:lnTo>
                <a:lnTo>
                  <a:pt x="242" y="3927"/>
                </a:lnTo>
                <a:lnTo>
                  <a:pt x="242" y="3959"/>
                </a:lnTo>
                <a:lnTo>
                  <a:pt x="278" y="3959"/>
                </a:lnTo>
                <a:close/>
                <a:moveTo>
                  <a:pt x="5254" y="4003"/>
                </a:moveTo>
                <a:lnTo>
                  <a:pt x="4961" y="4003"/>
                </a:lnTo>
                <a:lnTo>
                  <a:pt x="4961" y="3886"/>
                </a:lnTo>
                <a:lnTo>
                  <a:pt x="5056" y="3886"/>
                </a:lnTo>
                <a:lnTo>
                  <a:pt x="5056" y="3904"/>
                </a:lnTo>
                <a:lnTo>
                  <a:pt x="5020" y="3904"/>
                </a:lnTo>
                <a:lnTo>
                  <a:pt x="5020" y="3904"/>
                </a:lnTo>
                <a:lnTo>
                  <a:pt x="4990" y="3904"/>
                </a:lnTo>
                <a:lnTo>
                  <a:pt x="4990" y="3982"/>
                </a:lnTo>
                <a:lnTo>
                  <a:pt x="5042" y="3982"/>
                </a:lnTo>
                <a:lnTo>
                  <a:pt x="5097" y="3982"/>
                </a:lnTo>
                <a:lnTo>
                  <a:pt x="5097" y="3886"/>
                </a:lnTo>
                <a:lnTo>
                  <a:pt x="5221" y="3886"/>
                </a:lnTo>
                <a:lnTo>
                  <a:pt x="5221" y="3852"/>
                </a:lnTo>
                <a:lnTo>
                  <a:pt x="5221" y="3819"/>
                </a:lnTo>
                <a:lnTo>
                  <a:pt x="5221" y="3819"/>
                </a:lnTo>
                <a:lnTo>
                  <a:pt x="5185" y="3819"/>
                </a:lnTo>
                <a:lnTo>
                  <a:pt x="5148" y="3819"/>
                </a:lnTo>
                <a:lnTo>
                  <a:pt x="5148" y="3840"/>
                </a:lnTo>
                <a:lnTo>
                  <a:pt x="5188" y="3840"/>
                </a:lnTo>
                <a:lnTo>
                  <a:pt x="5188" y="3863"/>
                </a:lnTo>
                <a:lnTo>
                  <a:pt x="5097" y="3863"/>
                </a:lnTo>
                <a:lnTo>
                  <a:pt x="5097" y="3801"/>
                </a:lnTo>
                <a:lnTo>
                  <a:pt x="5254" y="3801"/>
                </a:lnTo>
                <a:lnTo>
                  <a:pt x="5254" y="3904"/>
                </a:lnTo>
                <a:lnTo>
                  <a:pt x="5122" y="3904"/>
                </a:lnTo>
                <a:lnTo>
                  <a:pt x="5122" y="3925"/>
                </a:lnTo>
                <a:lnTo>
                  <a:pt x="5122" y="3946"/>
                </a:lnTo>
                <a:lnTo>
                  <a:pt x="5122" y="3964"/>
                </a:lnTo>
                <a:lnTo>
                  <a:pt x="5122" y="3985"/>
                </a:lnTo>
                <a:lnTo>
                  <a:pt x="5225" y="3985"/>
                </a:lnTo>
                <a:lnTo>
                  <a:pt x="5225" y="3964"/>
                </a:lnTo>
                <a:lnTo>
                  <a:pt x="5225" y="3946"/>
                </a:lnTo>
                <a:lnTo>
                  <a:pt x="5196" y="3946"/>
                </a:lnTo>
                <a:lnTo>
                  <a:pt x="5196" y="3964"/>
                </a:lnTo>
                <a:lnTo>
                  <a:pt x="5163" y="3964"/>
                </a:lnTo>
                <a:lnTo>
                  <a:pt x="5163" y="3927"/>
                </a:lnTo>
                <a:lnTo>
                  <a:pt x="5254" y="3927"/>
                </a:lnTo>
                <a:lnTo>
                  <a:pt x="5254" y="4003"/>
                </a:lnTo>
                <a:close/>
                <a:moveTo>
                  <a:pt x="5251" y="3776"/>
                </a:moveTo>
                <a:lnTo>
                  <a:pt x="5251" y="3760"/>
                </a:lnTo>
                <a:lnTo>
                  <a:pt x="5298" y="3760"/>
                </a:lnTo>
                <a:lnTo>
                  <a:pt x="5298" y="3741"/>
                </a:lnTo>
                <a:lnTo>
                  <a:pt x="5298" y="3721"/>
                </a:lnTo>
                <a:lnTo>
                  <a:pt x="5298" y="3700"/>
                </a:lnTo>
                <a:lnTo>
                  <a:pt x="5298" y="3682"/>
                </a:lnTo>
                <a:lnTo>
                  <a:pt x="5247" y="3682"/>
                </a:lnTo>
                <a:lnTo>
                  <a:pt x="5199" y="3682"/>
                </a:lnTo>
                <a:lnTo>
                  <a:pt x="5199" y="3718"/>
                </a:lnTo>
                <a:lnTo>
                  <a:pt x="5229" y="3718"/>
                </a:lnTo>
                <a:lnTo>
                  <a:pt x="5229" y="3707"/>
                </a:lnTo>
                <a:lnTo>
                  <a:pt x="5254" y="3707"/>
                </a:lnTo>
                <a:lnTo>
                  <a:pt x="5254" y="3735"/>
                </a:lnTo>
                <a:lnTo>
                  <a:pt x="5170" y="3735"/>
                </a:lnTo>
                <a:lnTo>
                  <a:pt x="5170" y="3613"/>
                </a:lnTo>
                <a:lnTo>
                  <a:pt x="5254" y="3613"/>
                </a:lnTo>
                <a:lnTo>
                  <a:pt x="5254" y="3638"/>
                </a:lnTo>
                <a:lnTo>
                  <a:pt x="5229" y="3638"/>
                </a:lnTo>
                <a:lnTo>
                  <a:pt x="5229" y="3629"/>
                </a:lnTo>
                <a:lnTo>
                  <a:pt x="5199" y="3629"/>
                </a:lnTo>
                <a:lnTo>
                  <a:pt x="5199" y="3666"/>
                </a:lnTo>
                <a:lnTo>
                  <a:pt x="5247" y="3666"/>
                </a:lnTo>
                <a:lnTo>
                  <a:pt x="5298" y="3666"/>
                </a:lnTo>
                <a:lnTo>
                  <a:pt x="5298" y="3645"/>
                </a:lnTo>
                <a:lnTo>
                  <a:pt x="5298" y="3624"/>
                </a:lnTo>
                <a:lnTo>
                  <a:pt x="5298" y="3606"/>
                </a:lnTo>
                <a:lnTo>
                  <a:pt x="5298" y="3585"/>
                </a:lnTo>
                <a:lnTo>
                  <a:pt x="5243" y="3585"/>
                </a:lnTo>
                <a:lnTo>
                  <a:pt x="5243" y="3574"/>
                </a:lnTo>
                <a:lnTo>
                  <a:pt x="5298" y="3574"/>
                </a:lnTo>
                <a:lnTo>
                  <a:pt x="5298" y="3549"/>
                </a:lnTo>
                <a:lnTo>
                  <a:pt x="5229" y="3549"/>
                </a:lnTo>
                <a:lnTo>
                  <a:pt x="5229" y="3491"/>
                </a:lnTo>
                <a:lnTo>
                  <a:pt x="5254" y="3491"/>
                </a:lnTo>
                <a:lnTo>
                  <a:pt x="5298" y="3491"/>
                </a:lnTo>
                <a:lnTo>
                  <a:pt x="5298" y="3464"/>
                </a:lnTo>
                <a:lnTo>
                  <a:pt x="5298" y="3393"/>
                </a:lnTo>
                <a:lnTo>
                  <a:pt x="5298" y="3365"/>
                </a:lnTo>
                <a:lnTo>
                  <a:pt x="5254" y="3365"/>
                </a:lnTo>
                <a:lnTo>
                  <a:pt x="5229" y="3365"/>
                </a:lnTo>
                <a:lnTo>
                  <a:pt x="5192" y="3365"/>
                </a:lnTo>
                <a:lnTo>
                  <a:pt x="5185" y="3365"/>
                </a:lnTo>
                <a:lnTo>
                  <a:pt x="5185" y="3439"/>
                </a:lnTo>
                <a:lnTo>
                  <a:pt x="5229" y="3439"/>
                </a:lnTo>
                <a:lnTo>
                  <a:pt x="5229" y="3393"/>
                </a:lnTo>
                <a:lnTo>
                  <a:pt x="5254" y="3393"/>
                </a:lnTo>
                <a:lnTo>
                  <a:pt x="5254" y="3464"/>
                </a:lnTo>
                <a:lnTo>
                  <a:pt x="5185" y="3464"/>
                </a:lnTo>
                <a:lnTo>
                  <a:pt x="5185" y="3574"/>
                </a:lnTo>
                <a:lnTo>
                  <a:pt x="5203" y="3574"/>
                </a:lnTo>
                <a:lnTo>
                  <a:pt x="5203" y="3585"/>
                </a:lnTo>
                <a:lnTo>
                  <a:pt x="5166" y="3585"/>
                </a:lnTo>
                <a:lnTo>
                  <a:pt x="5130" y="3585"/>
                </a:lnTo>
                <a:lnTo>
                  <a:pt x="5130" y="3760"/>
                </a:lnTo>
                <a:lnTo>
                  <a:pt x="5166" y="3760"/>
                </a:lnTo>
                <a:lnTo>
                  <a:pt x="5207" y="3760"/>
                </a:lnTo>
                <a:lnTo>
                  <a:pt x="5207" y="3776"/>
                </a:lnTo>
                <a:lnTo>
                  <a:pt x="5056" y="3776"/>
                </a:lnTo>
                <a:lnTo>
                  <a:pt x="5056" y="3801"/>
                </a:lnTo>
                <a:lnTo>
                  <a:pt x="5056" y="3863"/>
                </a:lnTo>
                <a:lnTo>
                  <a:pt x="4917" y="3863"/>
                </a:lnTo>
                <a:lnTo>
                  <a:pt x="4917" y="3891"/>
                </a:lnTo>
                <a:lnTo>
                  <a:pt x="4917" y="3916"/>
                </a:lnTo>
                <a:lnTo>
                  <a:pt x="4917" y="3943"/>
                </a:lnTo>
                <a:lnTo>
                  <a:pt x="4917" y="3971"/>
                </a:lnTo>
                <a:lnTo>
                  <a:pt x="4895" y="3971"/>
                </a:lnTo>
                <a:lnTo>
                  <a:pt x="4895" y="3948"/>
                </a:lnTo>
                <a:lnTo>
                  <a:pt x="4895" y="3925"/>
                </a:lnTo>
                <a:lnTo>
                  <a:pt x="4613" y="3925"/>
                </a:lnTo>
                <a:lnTo>
                  <a:pt x="4613" y="3948"/>
                </a:lnTo>
                <a:lnTo>
                  <a:pt x="4613" y="3971"/>
                </a:lnTo>
                <a:lnTo>
                  <a:pt x="4595" y="3971"/>
                </a:lnTo>
                <a:lnTo>
                  <a:pt x="4595" y="3959"/>
                </a:lnTo>
                <a:lnTo>
                  <a:pt x="4419" y="3959"/>
                </a:lnTo>
                <a:lnTo>
                  <a:pt x="4419" y="4003"/>
                </a:lnTo>
                <a:lnTo>
                  <a:pt x="4305" y="4003"/>
                </a:lnTo>
                <a:lnTo>
                  <a:pt x="4305" y="3987"/>
                </a:lnTo>
                <a:lnTo>
                  <a:pt x="4375" y="3987"/>
                </a:lnTo>
                <a:lnTo>
                  <a:pt x="4375" y="3959"/>
                </a:lnTo>
                <a:lnTo>
                  <a:pt x="4261" y="3959"/>
                </a:lnTo>
                <a:lnTo>
                  <a:pt x="4261" y="3964"/>
                </a:lnTo>
                <a:lnTo>
                  <a:pt x="4261" y="3987"/>
                </a:lnTo>
                <a:lnTo>
                  <a:pt x="4261" y="4003"/>
                </a:lnTo>
                <a:lnTo>
                  <a:pt x="4261" y="4030"/>
                </a:lnTo>
                <a:lnTo>
                  <a:pt x="4313" y="4030"/>
                </a:lnTo>
                <a:lnTo>
                  <a:pt x="4360" y="4030"/>
                </a:lnTo>
                <a:lnTo>
                  <a:pt x="4411" y="4030"/>
                </a:lnTo>
                <a:lnTo>
                  <a:pt x="4463" y="4030"/>
                </a:lnTo>
                <a:lnTo>
                  <a:pt x="4463" y="3987"/>
                </a:lnTo>
                <a:lnTo>
                  <a:pt x="4554" y="3987"/>
                </a:lnTo>
                <a:lnTo>
                  <a:pt x="4554" y="4030"/>
                </a:lnTo>
                <a:lnTo>
                  <a:pt x="4595" y="4030"/>
                </a:lnTo>
                <a:lnTo>
                  <a:pt x="4595" y="3996"/>
                </a:lnTo>
                <a:lnTo>
                  <a:pt x="4613" y="3996"/>
                </a:lnTo>
                <a:lnTo>
                  <a:pt x="4613" y="4030"/>
                </a:lnTo>
                <a:lnTo>
                  <a:pt x="4646" y="4030"/>
                </a:lnTo>
                <a:lnTo>
                  <a:pt x="4679" y="4030"/>
                </a:lnTo>
                <a:lnTo>
                  <a:pt x="4708" y="4030"/>
                </a:lnTo>
                <a:lnTo>
                  <a:pt x="4741" y="4030"/>
                </a:lnTo>
                <a:lnTo>
                  <a:pt x="4741" y="3998"/>
                </a:lnTo>
                <a:lnTo>
                  <a:pt x="4741" y="3969"/>
                </a:lnTo>
                <a:lnTo>
                  <a:pt x="4683" y="3969"/>
                </a:lnTo>
                <a:lnTo>
                  <a:pt x="4683" y="3987"/>
                </a:lnTo>
                <a:lnTo>
                  <a:pt x="4701" y="3987"/>
                </a:lnTo>
                <a:lnTo>
                  <a:pt x="4701" y="4003"/>
                </a:lnTo>
                <a:lnTo>
                  <a:pt x="4657" y="4003"/>
                </a:lnTo>
                <a:lnTo>
                  <a:pt x="4657" y="3950"/>
                </a:lnTo>
                <a:lnTo>
                  <a:pt x="4851" y="3950"/>
                </a:lnTo>
                <a:lnTo>
                  <a:pt x="4851" y="4003"/>
                </a:lnTo>
                <a:lnTo>
                  <a:pt x="4800" y="4003"/>
                </a:lnTo>
                <a:lnTo>
                  <a:pt x="4800" y="3987"/>
                </a:lnTo>
                <a:lnTo>
                  <a:pt x="4825" y="3987"/>
                </a:lnTo>
                <a:lnTo>
                  <a:pt x="4825" y="3969"/>
                </a:lnTo>
                <a:lnTo>
                  <a:pt x="4767" y="3969"/>
                </a:lnTo>
                <a:lnTo>
                  <a:pt x="4767" y="3998"/>
                </a:lnTo>
                <a:lnTo>
                  <a:pt x="4767" y="4030"/>
                </a:lnTo>
                <a:lnTo>
                  <a:pt x="4800" y="4030"/>
                </a:lnTo>
                <a:lnTo>
                  <a:pt x="4829" y="4030"/>
                </a:lnTo>
                <a:lnTo>
                  <a:pt x="4862" y="4030"/>
                </a:lnTo>
                <a:lnTo>
                  <a:pt x="4895" y="4030"/>
                </a:lnTo>
                <a:lnTo>
                  <a:pt x="4895" y="3996"/>
                </a:lnTo>
                <a:lnTo>
                  <a:pt x="4917" y="3996"/>
                </a:lnTo>
                <a:lnTo>
                  <a:pt x="4917" y="4012"/>
                </a:lnTo>
                <a:lnTo>
                  <a:pt x="4917" y="4030"/>
                </a:lnTo>
                <a:lnTo>
                  <a:pt x="5298" y="4030"/>
                </a:lnTo>
                <a:lnTo>
                  <a:pt x="5298" y="4012"/>
                </a:lnTo>
                <a:lnTo>
                  <a:pt x="5298" y="4012"/>
                </a:lnTo>
                <a:lnTo>
                  <a:pt x="5298" y="3776"/>
                </a:lnTo>
                <a:lnTo>
                  <a:pt x="5251" y="3776"/>
                </a:lnTo>
                <a:close/>
                <a:moveTo>
                  <a:pt x="5020" y="3959"/>
                </a:moveTo>
                <a:lnTo>
                  <a:pt x="5020" y="3927"/>
                </a:lnTo>
                <a:lnTo>
                  <a:pt x="5056" y="3927"/>
                </a:lnTo>
                <a:lnTo>
                  <a:pt x="5056" y="3959"/>
                </a:lnTo>
                <a:lnTo>
                  <a:pt x="5020" y="3959"/>
                </a:lnTo>
                <a:close/>
                <a:moveTo>
                  <a:pt x="0" y="3342"/>
                </a:moveTo>
                <a:lnTo>
                  <a:pt x="0" y="688"/>
                </a:lnTo>
                <a:lnTo>
                  <a:pt x="51" y="688"/>
                </a:lnTo>
                <a:lnTo>
                  <a:pt x="51" y="3342"/>
                </a:lnTo>
                <a:lnTo>
                  <a:pt x="0" y="3342"/>
                </a:lnTo>
                <a:close/>
                <a:moveTo>
                  <a:pt x="5247" y="3342"/>
                </a:moveTo>
                <a:lnTo>
                  <a:pt x="5247" y="688"/>
                </a:lnTo>
                <a:lnTo>
                  <a:pt x="5298" y="688"/>
                </a:lnTo>
                <a:lnTo>
                  <a:pt x="5298" y="3342"/>
                </a:lnTo>
                <a:lnTo>
                  <a:pt x="5247" y="3342"/>
                </a:lnTo>
                <a:close/>
                <a:moveTo>
                  <a:pt x="1062" y="0"/>
                </a:moveTo>
                <a:lnTo>
                  <a:pt x="4236" y="0"/>
                </a:lnTo>
                <a:lnTo>
                  <a:pt x="4236" y="32"/>
                </a:lnTo>
                <a:lnTo>
                  <a:pt x="1062" y="32"/>
                </a:lnTo>
                <a:lnTo>
                  <a:pt x="1062" y="0"/>
                </a:lnTo>
                <a:close/>
                <a:moveTo>
                  <a:pt x="44" y="27"/>
                </a:moveTo>
                <a:lnTo>
                  <a:pt x="337" y="27"/>
                </a:lnTo>
                <a:lnTo>
                  <a:pt x="337" y="144"/>
                </a:lnTo>
                <a:lnTo>
                  <a:pt x="242" y="144"/>
                </a:lnTo>
                <a:lnTo>
                  <a:pt x="242" y="126"/>
                </a:lnTo>
                <a:lnTo>
                  <a:pt x="278" y="126"/>
                </a:lnTo>
                <a:lnTo>
                  <a:pt x="278" y="126"/>
                </a:lnTo>
                <a:lnTo>
                  <a:pt x="308" y="126"/>
                </a:lnTo>
                <a:lnTo>
                  <a:pt x="308" y="48"/>
                </a:lnTo>
                <a:lnTo>
                  <a:pt x="256" y="48"/>
                </a:lnTo>
                <a:lnTo>
                  <a:pt x="201" y="48"/>
                </a:lnTo>
                <a:lnTo>
                  <a:pt x="201" y="144"/>
                </a:lnTo>
                <a:lnTo>
                  <a:pt x="77" y="144"/>
                </a:lnTo>
                <a:lnTo>
                  <a:pt x="77" y="178"/>
                </a:lnTo>
                <a:lnTo>
                  <a:pt x="77" y="211"/>
                </a:lnTo>
                <a:lnTo>
                  <a:pt x="77" y="211"/>
                </a:lnTo>
                <a:lnTo>
                  <a:pt x="113" y="211"/>
                </a:lnTo>
                <a:lnTo>
                  <a:pt x="150" y="211"/>
                </a:lnTo>
                <a:lnTo>
                  <a:pt x="150" y="190"/>
                </a:lnTo>
                <a:lnTo>
                  <a:pt x="110" y="190"/>
                </a:lnTo>
                <a:lnTo>
                  <a:pt x="110" y="167"/>
                </a:lnTo>
                <a:lnTo>
                  <a:pt x="201" y="167"/>
                </a:lnTo>
                <a:lnTo>
                  <a:pt x="201" y="229"/>
                </a:lnTo>
                <a:lnTo>
                  <a:pt x="44" y="229"/>
                </a:lnTo>
                <a:lnTo>
                  <a:pt x="44" y="126"/>
                </a:lnTo>
                <a:lnTo>
                  <a:pt x="176" y="126"/>
                </a:lnTo>
                <a:lnTo>
                  <a:pt x="176" y="105"/>
                </a:lnTo>
                <a:lnTo>
                  <a:pt x="176" y="84"/>
                </a:lnTo>
                <a:lnTo>
                  <a:pt x="176" y="66"/>
                </a:lnTo>
                <a:lnTo>
                  <a:pt x="176" y="45"/>
                </a:lnTo>
                <a:lnTo>
                  <a:pt x="73" y="45"/>
                </a:lnTo>
                <a:lnTo>
                  <a:pt x="73" y="66"/>
                </a:lnTo>
                <a:lnTo>
                  <a:pt x="73" y="84"/>
                </a:lnTo>
                <a:lnTo>
                  <a:pt x="102" y="84"/>
                </a:lnTo>
                <a:lnTo>
                  <a:pt x="102" y="66"/>
                </a:lnTo>
                <a:lnTo>
                  <a:pt x="135" y="66"/>
                </a:lnTo>
                <a:lnTo>
                  <a:pt x="135" y="103"/>
                </a:lnTo>
                <a:lnTo>
                  <a:pt x="44" y="103"/>
                </a:lnTo>
                <a:lnTo>
                  <a:pt x="44" y="27"/>
                </a:lnTo>
                <a:close/>
                <a:moveTo>
                  <a:pt x="47" y="254"/>
                </a:moveTo>
                <a:lnTo>
                  <a:pt x="47" y="270"/>
                </a:lnTo>
                <a:lnTo>
                  <a:pt x="0" y="270"/>
                </a:lnTo>
                <a:lnTo>
                  <a:pt x="0" y="289"/>
                </a:lnTo>
                <a:lnTo>
                  <a:pt x="0" y="309"/>
                </a:lnTo>
                <a:lnTo>
                  <a:pt x="0" y="330"/>
                </a:lnTo>
                <a:lnTo>
                  <a:pt x="0" y="348"/>
                </a:lnTo>
                <a:lnTo>
                  <a:pt x="51" y="348"/>
                </a:lnTo>
                <a:lnTo>
                  <a:pt x="99" y="348"/>
                </a:lnTo>
                <a:lnTo>
                  <a:pt x="99" y="312"/>
                </a:lnTo>
                <a:lnTo>
                  <a:pt x="69" y="312"/>
                </a:lnTo>
                <a:lnTo>
                  <a:pt x="69" y="323"/>
                </a:lnTo>
                <a:lnTo>
                  <a:pt x="44" y="323"/>
                </a:lnTo>
                <a:lnTo>
                  <a:pt x="44" y="295"/>
                </a:lnTo>
                <a:lnTo>
                  <a:pt x="128" y="295"/>
                </a:lnTo>
                <a:lnTo>
                  <a:pt x="128" y="417"/>
                </a:lnTo>
                <a:lnTo>
                  <a:pt x="44" y="417"/>
                </a:lnTo>
                <a:lnTo>
                  <a:pt x="44" y="392"/>
                </a:lnTo>
                <a:lnTo>
                  <a:pt x="69" y="392"/>
                </a:lnTo>
                <a:lnTo>
                  <a:pt x="69" y="401"/>
                </a:lnTo>
                <a:lnTo>
                  <a:pt x="99" y="401"/>
                </a:lnTo>
                <a:lnTo>
                  <a:pt x="99" y="364"/>
                </a:lnTo>
                <a:lnTo>
                  <a:pt x="51" y="364"/>
                </a:lnTo>
                <a:lnTo>
                  <a:pt x="0" y="364"/>
                </a:lnTo>
                <a:lnTo>
                  <a:pt x="0" y="385"/>
                </a:lnTo>
                <a:lnTo>
                  <a:pt x="0" y="406"/>
                </a:lnTo>
                <a:lnTo>
                  <a:pt x="0" y="424"/>
                </a:lnTo>
                <a:lnTo>
                  <a:pt x="0" y="445"/>
                </a:lnTo>
                <a:lnTo>
                  <a:pt x="55" y="445"/>
                </a:lnTo>
                <a:lnTo>
                  <a:pt x="55" y="456"/>
                </a:lnTo>
                <a:lnTo>
                  <a:pt x="0" y="456"/>
                </a:lnTo>
                <a:lnTo>
                  <a:pt x="0" y="481"/>
                </a:lnTo>
                <a:lnTo>
                  <a:pt x="69" y="481"/>
                </a:lnTo>
                <a:lnTo>
                  <a:pt x="69" y="539"/>
                </a:lnTo>
                <a:lnTo>
                  <a:pt x="44" y="539"/>
                </a:lnTo>
                <a:lnTo>
                  <a:pt x="0" y="539"/>
                </a:lnTo>
                <a:lnTo>
                  <a:pt x="0" y="566"/>
                </a:lnTo>
                <a:lnTo>
                  <a:pt x="0" y="637"/>
                </a:lnTo>
                <a:lnTo>
                  <a:pt x="0" y="665"/>
                </a:lnTo>
                <a:lnTo>
                  <a:pt x="44" y="665"/>
                </a:lnTo>
                <a:lnTo>
                  <a:pt x="69" y="665"/>
                </a:lnTo>
                <a:lnTo>
                  <a:pt x="106" y="665"/>
                </a:lnTo>
                <a:lnTo>
                  <a:pt x="113" y="665"/>
                </a:lnTo>
                <a:lnTo>
                  <a:pt x="113" y="591"/>
                </a:lnTo>
                <a:lnTo>
                  <a:pt x="69" y="591"/>
                </a:lnTo>
                <a:lnTo>
                  <a:pt x="69" y="637"/>
                </a:lnTo>
                <a:lnTo>
                  <a:pt x="44" y="637"/>
                </a:lnTo>
                <a:lnTo>
                  <a:pt x="44" y="566"/>
                </a:lnTo>
                <a:lnTo>
                  <a:pt x="113" y="566"/>
                </a:lnTo>
                <a:lnTo>
                  <a:pt x="113" y="456"/>
                </a:lnTo>
                <a:lnTo>
                  <a:pt x="95" y="456"/>
                </a:lnTo>
                <a:lnTo>
                  <a:pt x="95" y="445"/>
                </a:lnTo>
                <a:lnTo>
                  <a:pt x="132" y="445"/>
                </a:lnTo>
                <a:lnTo>
                  <a:pt x="168" y="445"/>
                </a:lnTo>
                <a:lnTo>
                  <a:pt x="168" y="270"/>
                </a:lnTo>
                <a:lnTo>
                  <a:pt x="132" y="270"/>
                </a:lnTo>
                <a:lnTo>
                  <a:pt x="91" y="270"/>
                </a:lnTo>
                <a:lnTo>
                  <a:pt x="91" y="254"/>
                </a:lnTo>
                <a:lnTo>
                  <a:pt x="242" y="254"/>
                </a:lnTo>
                <a:lnTo>
                  <a:pt x="242" y="229"/>
                </a:lnTo>
                <a:lnTo>
                  <a:pt x="242" y="167"/>
                </a:lnTo>
                <a:lnTo>
                  <a:pt x="381" y="167"/>
                </a:lnTo>
                <a:lnTo>
                  <a:pt x="381" y="139"/>
                </a:lnTo>
                <a:lnTo>
                  <a:pt x="381" y="114"/>
                </a:lnTo>
                <a:lnTo>
                  <a:pt x="381" y="87"/>
                </a:lnTo>
                <a:lnTo>
                  <a:pt x="381" y="59"/>
                </a:lnTo>
                <a:lnTo>
                  <a:pt x="403" y="59"/>
                </a:lnTo>
                <a:lnTo>
                  <a:pt x="403" y="82"/>
                </a:lnTo>
                <a:lnTo>
                  <a:pt x="403" y="105"/>
                </a:lnTo>
                <a:lnTo>
                  <a:pt x="685" y="105"/>
                </a:lnTo>
                <a:lnTo>
                  <a:pt x="685" y="82"/>
                </a:lnTo>
                <a:lnTo>
                  <a:pt x="685" y="59"/>
                </a:lnTo>
                <a:lnTo>
                  <a:pt x="703" y="59"/>
                </a:lnTo>
                <a:lnTo>
                  <a:pt x="703" y="71"/>
                </a:lnTo>
                <a:lnTo>
                  <a:pt x="879" y="71"/>
                </a:lnTo>
                <a:lnTo>
                  <a:pt x="879" y="27"/>
                </a:lnTo>
                <a:lnTo>
                  <a:pt x="993" y="27"/>
                </a:lnTo>
                <a:lnTo>
                  <a:pt x="993" y="43"/>
                </a:lnTo>
                <a:lnTo>
                  <a:pt x="923" y="43"/>
                </a:lnTo>
                <a:lnTo>
                  <a:pt x="923" y="71"/>
                </a:lnTo>
                <a:lnTo>
                  <a:pt x="1037" y="71"/>
                </a:lnTo>
                <a:lnTo>
                  <a:pt x="1037" y="66"/>
                </a:lnTo>
                <a:lnTo>
                  <a:pt x="1037" y="43"/>
                </a:lnTo>
                <a:lnTo>
                  <a:pt x="1037" y="27"/>
                </a:lnTo>
                <a:lnTo>
                  <a:pt x="1037" y="0"/>
                </a:lnTo>
                <a:lnTo>
                  <a:pt x="985" y="0"/>
                </a:lnTo>
                <a:lnTo>
                  <a:pt x="938" y="0"/>
                </a:lnTo>
                <a:lnTo>
                  <a:pt x="887" y="0"/>
                </a:lnTo>
                <a:lnTo>
                  <a:pt x="835" y="0"/>
                </a:lnTo>
                <a:lnTo>
                  <a:pt x="835" y="43"/>
                </a:lnTo>
                <a:lnTo>
                  <a:pt x="744" y="43"/>
                </a:lnTo>
                <a:lnTo>
                  <a:pt x="744" y="0"/>
                </a:lnTo>
                <a:lnTo>
                  <a:pt x="703" y="0"/>
                </a:lnTo>
                <a:lnTo>
                  <a:pt x="703" y="34"/>
                </a:lnTo>
                <a:lnTo>
                  <a:pt x="685" y="34"/>
                </a:lnTo>
                <a:lnTo>
                  <a:pt x="685" y="0"/>
                </a:lnTo>
                <a:lnTo>
                  <a:pt x="652" y="0"/>
                </a:lnTo>
                <a:lnTo>
                  <a:pt x="619" y="0"/>
                </a:lnTo>
                <a:lnTo>
                  <a:pt x="590" y="0"/>
                </a:lnTo>
                <a:lnTo>
                  <a:pt x="557" y="0"/>
                </a:lnTo>
                <a:lnTo>
                  <a:pt x="557" y="32"/>
                </a:lnTo>
                <a:lnTo>
                  <a:pt x="557" y="61"/>
                </a:lnTo>
                <a:lnTo>
                  <a:pt x="615" y="61"/>
                </a:lnTo>
                <a:lnTo>
                  <a:pt x="615" y="43"/>
                </a:lnTo>
                <a:lnTo>
                  <a:pt x="597" y="43"/>
                </a:lnTo>
                <a:lnTo>
                  <a:pt x="597" y="27"/>
                </a:lnTo>
                <a:lnTo>
                  <a:pt x="641" y="27"/>
                </a:lnTo>
                <a:lnTo>
                  <a:pt x="641" y="80"/>
                </a:lnTo>
                <a:lnTo>
                  <a:pt x="447" y="80"/>
                </a:lnTo>
                <a:lnTo>
                  <a:pt x="447" y="27"/>
                </a:lnTo>
                <a:lnTo>
                  <a:pt x="498" y="27"/>
                </a:lnTo>
                <a:lnTo>
                  <a:pt x="498" y="43"/>
                </a:lnTo>
                <a:lnTo>
                  <a:pt x="473" y="43"/>
                </a:lnTo>
                <a:lnTo>
                  <a:pt x="473" y="61"/>
                </a:lnTo>
                <a:lnTo>
                  <a:pt x="531" y="61"/>
                </a:lnTo>
                <a:lnTo>
                  <a:pt x="531" y="32"/>
                </a:lnTo>
                <a:lnTo>
                  <a:pt x="531" y="0"/>
                </a:lnTo>
                <a:lnTo>
                  <a:pt x="498" y="0"/>
                </a:lnTo>
                <a:lnTo>
                  <a:pt x="469" y="0"/>
                </a:lnTo>
                <a:lnTo>
                  <a:pt x="436" y="0"/>
                </a:lnTo>
                <a:lnTo>
                  <a:pt x="403" y="0"/>
                </a:lnTo>
                <a:lnTo>
                  <a:pt x="403" y="34"/>
                </a:lnTo>
                <a:lnTo>
                  <a:pt x="381" y="34"/>
                </a:lnTo>
                <a:lnTo>
                  <a:pt x="381" y="18"/>
                </a:lnTo>
                <a:lnTo>
                  <a:pt x="381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0" y="254"/>
                </a:lnTo>
                <a:lnTo>
                  <a:pt x="47" y="254"/>
                </a:lnTo>
                <a:close/>
                <a:moveTo>
                  <a:pt x="278" y="71"/>
                </a:moveTo>
                <a:lnTo>
                  <a:pt x="278" y="103"/>
                </a:lnTo>
                <a:lnTo>
                  <a:pt x="242" y="103"/>
                </a:lnTo>
                <a:lnTo>
                  <a:pt x="242" y="71"/>
                </a:lnTo>
                <a:lnTo>
                  <a:pt x="278" y="71"/>
                </a:lnTo>
                <a:close/>
                <a:moveTo>
                  <a:pt x="5254" y="27"/>
                </a:moveTo>
                <a:lnTo>
                  <a:pt x="4961" y="27"/>
                </a:lnTo>
                <a:lnTo>
                  <a:pt x="4961" y="144"/>
                </a:lnTo>
                <a:lnTo>
                  <a:pt x="5056" y="144"/>
                </a:lnTo>
                <a:lnTo>
                  <a:pt x="5056" y="126"/>
                </a:lnTo>
                <a:lnTo>
                  <a:pt x="5020" y="126"/>
                </a:lnTo>
                <a:lnTo>
                  <a:pt x="5020" y="126"/>
                </a:lnTo>
                <a:lnTo>
                  <a:pt x="4990" y="126"/>
                </a:lnTo>
                <a:lnTo>
                  <a:pt x="4990" y="48"/>
                </a:lnTo>
                <a:lnTo>
                  <a:pt x="5042" y="48"/>
                </a:lnTo>
                <a:lnTo>
                  <a:pt x="5097" y="48"/>
                </a:lnTo>
                <a:lnTo>
                  <a:pt x="5097" y="144"/>
                </a:lnTo>
                <a:lnTo>
                  <a:pt x="5221" y="144"/>
                </a:lnTo>
                <a:lnTo>
                  <a:pt x="5221" y="178"/>
                </a:lnTo>
                <a:lnTo>
                  <a:pt x="5221" y="211"/>
                </a:lnTo>
                <a:lnTo>
                  <a:pt x="5221" y="211"/>
                </a:lnTo>
                <a:lnTo>
                  <a:pt x="5185" y="211"/>
                </a:lnTo>
                <a:lnTo>
                  <a:pt x="5148" y="211"/>
                </a:lnTo>
                <a:lnTo>
                  <a:pt x="5148" y="190"/>
                </a:lnTo>
                <a:lnTo>
                  <a:pt x="5188" y="190"/>
                </a:lnTo>
                <a:lnTo>
                  <a:pt x="5188" y="167"/>
                </a:lnTo>
                <a:lnTo>
                  <a:pt x="5097" y="167"/>
                </a:lnTo>
                <a:lnTo>
                  <a:pt x="5097" y="229"/>
                </a:lnTo>
                <a:lnTo>
                  <a:pt x="5254" y="229"/>
                </a:lnTo>
                <a:lnTo>
                  <a:pt x="5254" y="126"/>
                </a:lnTo>
                <a:lnTo>
                  <a:pt x="5122" y="126"/>
                </a:lnTo>
                <a:lnTo>
                  <a:pt x="5122" y="105"/>
                </a:lnTo>
                <a:lnTo>
                  <a:pt x="5122" y="84"/>
                </a:lnTo>
                <a:lnTo>
                  <a:pt x="5122" y="66"/>
                </a:lnTo>
                <a:lnTo>
                  <a:pt x="5122" y="45"/>
                </a:lnTo>
                <a:lnTo>
                  <a:pt x="5225" y="45"/>
                </a:lnTo>
                <a:lnTo>
                  <a:pt x="5225" y="66"/>
                </a:lnTo>
                <a:lnTo>
                  <a:pt x="5225" y="84"/>
                </a:lnTo>
                <a:lnTo>
                  <a:pt x="5196" y="84"/>
                </a:lnTo>
                <a:lnTo>
                  <a:pt x="5196" y="66"/>
                </a:lnTo>
                <a:lnTo>
                  <a:pt x="5163" y="66"/>
                </a:lnTo>
                <a:lnTo>
                  <a:pt x="5163" y="103"/>
                </a:lnTo>
                <a:lnTo>
                  <a:pt x="5254" y="103"/>
                </a:lnTo>
                <a:lnTo>
                  <a:pt x="5254" y="27"/>
                </a:lnTo>
                <a:close/>
                <a:moveTo>
                  <a:pt x="5251" y="254"/>
                </a:moveTo>
                <a:lnTo>
                  <a:pt x="5251" y="270"/>
                </a:lnTo>
                <a:lnTo>
                  <a:pt x="5298" y="270"/>
                </a:lnTo>
                <a:lnTo>
                  <a:pt x="5298" y="289"/>
                </a:lnTo>
                <a:lnTo>
                  <a:pt x="5298" y="309"/>
                </a:lnTo>
                <a:lnTo>
                  <a:pt x="5298" y="330"/>
                </a:lnTo>
                <a:lnTo>
                  <a:pt x="5298" y="348"/>
                </a:lnTo>
                <a:lnTo>
                  <a:pt x="5247" y="348"/>
                </a:lnTo>
                <a:lnTo>
                  <a:pt x="5199" y="348"/>
                </a:lnTo>
                <a:lnTo>
                  <a:pt x="5199" y="312"/>
                </a:lnTo>
                <a:lnTo>
                  <a:pt x="5229" y="312"/>
                </a:lnTo>
                <a:lnTo>
                  <a:pt x="5229" y="323"/>
                </a:lnTo>
                <a:lnTo>
                  <a:pt x="5254" y="323"/>
                </a:lnTo>
                <a:lnTo>
                  <a:pt x="5254" y="295"/>
                </a:lnTo>
                <a:lnTo>
                  <a:pt x="5170" y="295"/>
                </a:lnTo>
                <a:lnTo>
                  <a:pt x="5170" y="417"/>
                </a:lnTo>
                <a:lnTo>
                  <a:pt x="5254" y="417"/>
                </a:lnTo>
                <a:lnTo>
                  <a:pt x="5254" y="392"/>
                </a:lnTo>
                <a:lnTo>
                  <a:pt x="5229" y="392"/>
                </a:lnTo>
                <a:lnTo>
                  <a:pt x="5229" y="401"/>
                </a:lnTo>
                <a:lnTo>
                  <a:pt x="5199" y="401"/>
                </a:lnTo>
                <a:lnTo>
                  <a:pt x="5199" y="364"/>
                </a:lnTo>
                <a:lnTo>
                  <a:pt x="5247" y="364"/>
                </a:lnTo>
                <a:lnTo>
                  <a:pt x="5298" y="364"/>
                </a:lnTo>
                <a:lnTo>
                  <a:pt x="5298" y="385"/>
                </a:lnTo>
                <a:lnTo>
                  <a:pt x="5298" y="406"/>
                </a:lnTo>
                <a:lnTo>
                  <a:pt x="5298" y="424"/>
                </a:lnTo>
                <a:lnTo>
                  <a:pt x="5298" y="445"/>
                </a:lnTo>
                <a:lnTo>
                  <a:pt x="5243" y="445"/>
                </a:lnTo>
                <a:lnTo>
                  <a:pt x="5243" y="456"/>
                </a:lnTo>
                <a:lnTo>
                  <a:pt x="5298" y="456"/>
                </a:lnTo>
                <a:lnTo>
                  <a:pt x="5298" y="481"/>
                </a:lnTo>
                <a:lnTo>
                  <a:pt x="5229" y="481"/>
                </a:lnTo>
                <a:lnTo>
                  <a:pt x="5229" y="539"/>
                </a:lnTo>
                <a:lnTo>
                  <a:pt x="5254" y="539"/>
                </a:lnTo>
                <a:lnTo>
                  <a:pt x="5298" y="539"/>
                </a:lnTo>
                <a:lnTo>
                  <a:pt x="5298" y="566"/>
                </a:lnTo>
                <a:lnTo>
                  <a:pt x="5298" y="637"/>
                </a:lnTo>
                <a:lnTo>
                  <a:pt x="5298" y="665"/>
                </a:lnTo>
                <a:lnTo>
                  <a:pt x="5254" y="665"/>
                </a:lnTo>
                <a:lnTo>
                  <a:pt x="5229" y="665"/>
                </a:lnTo>
                <a:lnTo>
                  <a:pt x="5192" y="665"/>
                </a:lnTo>
                <a:lnTo>
                  <a:pt x="5185" y="665"/>
                </a:lnTo>
                <a:lnTo>
                  <a:pt x="5185" y="591"/>
                </a:lnTo>
                <a:lnTo>
                  <a:pt x="5229" y="591"/>
                </a:lnTo>
                <a:lnTo>
                  <a:pt x="5229" y="637"/>
                </a:lnTo>
                <a:lnTo>
                  <a:pt x="5254" y="637"/>
                </a:lnTo>
                <a:lnTo>
                  <a:pt x="5254" y="566"/>
                </a:lnTo>
                <a:lnTo>
                  <a:pt x="5185" y="566"/>
                </a:lnTo>
                <a:lnTo>
                  <a:pt x="5185" y="456"/>
                </a:lnTo>
                <a:lnTo>
                  <a:pt x="5203" y="456"/>
                </a:lnTo>
                <a:lnTo>
                  <a:pt x="5203" y="445"/>
                </a:lnTo>
                <a:lnTo>
                  <a:pt x="5166" y="445"/>
                </a:lnTo>
                <a:lnTo>
                  <a:pt x="5130" y="445"/>
                </a:lnTo>
                <a:lnTo>
                  <a:pt x="5130" y="270"/>
                </a:lnTo>
                <a:lnTo>
                  <a:pt x="5166" y="270"/>
                </a:lnTo>
                <a:lnTo>
                  <a:pt x="5207" y="270"/>
                </a:lnTo>
                <a:lnTo>
                  <a:pt x="5207" y="254"/>
                </a:lnTo>
                <a:lnTo>
                  <a:pt x="5056" y="254"/>
                </a:lnTo>
                <a:lnTo>
                  <a:pt x="5056" y="229"/>
                </a:lnTo>
                <a:lnTo>
                  <a:pt x="5056" y="167"/>
                </a:lnTo>
                <a:lnTo>
                  <a:pt x="4917" y="167"/>
                </a:lnTo>
                <a:lnTo>
                  <a:pt x="4917" y="139"/>
                </a:lnTo>
                <a:lnTo>
                  <a:pt x="4917" y="114"/>
                </a:lnTo>
                <a:lnTo>
                  <a:pt x="4917" y="87"/>
                </a:lnTo>
                <a:lnTo>
                  <a:pt x="4917" y="59"/>
                </a:lnTo>
                <a:lnTo>
                  <a:pt x="4895" y="59"/>
                </a:lnTo>
                <a:lnTo>
                  <a:pt x="4895" y="82"/>
                </a:lnTo>
                <a:lnTo>
                  <a:pt x="4895" y="105"/>
                </a:lnTo>
                <a:lnTo>
                  <a:pt x="4613" y="105"/>
                </a:lnTo>
                <a:lnTo>
                  <a:pt x="4613" y="82"/>
                </a:lnTo>
                <a:lnTo>
                  <a:pt x="4613" y="59"/>
                </a:lnTo>
                <a:lnTo>
                  <a:pt x="4595" y="59"/>
                </a:lnTo>
                <a:lnTo>
                  <a:pt x="4595" y="71"/>
                </a:lnTo>
                <a:lnTo>
                  <a:pt x="4419" y="71"/>
                </a:lnTo>
                <a:lnTo>
                  <a:pt x="4419" y="27"/>
                </a:lnTo>
                <a:lnTo>
                  <a:pt x="4305" y="27"/>
                </a:lnTo>
                <a:lnTo>
                  <a:pt x="4305" y="43"/>
                </a:lnTo>
                <a:lnTo>
                  <a:pt x="4375" y="43"/>
                </a:lnTo>
                <a:lnTo>
                  <a:pt x="4375" y="71"/>
                </a:lnTo>
                <a:lnTo>
                  <a:pt x="4261" y="71"/>
                </a:lnTo>
                <a:lnTo>
                  <a:pt x="4261" y="66"/>
                </a:lnTo>
                <a:lnTo>
                  <a:pt x="4261" y="43"/>
                </a:lnTo>
                <a:lnTo>
                  <a:pt x="4261" y="27"/>
                </a:lnTo>
                <a:lnTo>
                  <a:pt x="4261" y="0"/>
                </a:lnTo>
                <a:lnTo>
                  <a:pt x="4313" y="0"/>
                </a:lnTo>
                <a:lnTo>
                  <a:pt x="4360" y="0"/>
                </a:lnTo>
                <a:lnTo>
                  <a:pt x="4411" y="0"/>
                </a:lnTo>
                <a:lnTo>
                  <a:pt x="4463" y="0"/>
                </a:lnTo>
                <a:lnTo>
                  <a:pt x="4463" y="43"/>
                </a:lnTo>
                <a:lnTo>
                  <a:pt x="4554" y="43"/>
                </a:lnTo>
                <a:lnTo>
                  <a:pt x="4554" y="0"/>
                </a:lnTo>
                <a:lnTo>
                  <a:pt x="4595" y="0"/>
                </a:lnTo>
                <a:lnTo>
                  <a:pt x="4595" y="34"/>
                </a:lnTo>
                <a:lnTo>
                  <a:pt x="4613" y="34"/>
                </a:lnTo>
                <a:lnTo>
                  <a:pt x="4613" y="0"/>
                </a:lnTo>
                <a:lnTo>
                  <a:pt x="4646" y="0"/>
                </a:lnTo>
                <a:lnTo>
                  <a:pt x="4679" y="0"/>
                </a:lnTo>
                <a:lnTo>
                  <a:pt x="4708" y="0"/>
                </a:lnTo>
                <a:lnTo>
                  <a:pt x="4741" y="0"/>
                </a:lnTo>
                <a:lnTo>
                  <a:pt x="4741" y="32"/>
                </a:lnTo>
                <a:lnTo>
                  <a:pt x="4741" y="61"/>
                </a:lnTo>
                <a:lnTo>
                  <a:pt x="4683" y="61"/>
                </a:lnTo>
                <a:lnTo>
                  <a:pt x="4683" y="43"/>
                </a:lnTo>
                <a:lnTo>
                  <a:pt x="4701" y="43"/>
                </a:lnTo>
                <a:lnTo>
                  <a:pt x="4701" y="27"/>
                </a:lnTo>
                <a:lnTo>
                  <a:pt x="4657" y="27"/>
                </a:lnTo>
                <a:lnTo>
                  <a:pt x="4657" y="80"/>
                </a:lnTo>
                <a:lnTo>
                  <a:pt x="4851" y="80"/>
                </a:lnTo>
                <a:lnTo>
                  <a:pt x="4851" y="27"/>
                </a:lnTo>
                <a:lnTo>
                  <a:pt x="4800" y="27"/>
                </a:lnTo>
                <a:lnTo>
                  <a:pt x="4800" y="43"/>
                </a:lnTo>
                <a:lnTo>
                  <a:pt x="4825" y="43"/>
                </a:lnTo>
                <a:lnTo>
                  <a:pt x="4825" y="61"/>
                </a:lnTo>
                <a:lnTo>
                  <a:pt x="4767" y="61"/>
                </a:lnTo>
                <a:lnTo>
                  <a:pt x="4767" y="32"/>
                </a:lnTo>
                <a:lnTo>
                  <a:pt x="4767" y="0"/>
                </a:lnTo>
                <a:lnTo>
                  <a:pt x="4800" y="0"/>
                </a:lnTo>
                <a:lnTo>
                  <a:pt x="4829" y="0"/>
                </a:lnTo>
                <a:lnTo>
                  <a:pt x="4862" y="0"/>
                </a:lnTo>
                <a:lnTo>
                  <a:pt x="4895" y="0"/>
                </a:lnTo>
                <a:lnTo>
                  <a:pt x="4895" y="34"/>
                </a:lnTo>
                <a:lnTo>
                  <a:pt x="4917" y="34"/>
                </a:lnTo>
                <a:lnTo>
                  <a:pt x="4917" y="18"/>
                </a:lnTo>
                <a:lnTo>
                  <a:pt x="4917" y="0"/>
                </a:lnTo>
                <a:lnTo>
                  <a:pt x="5298" y="0"/>
                </a:lnTo>
                <a:lnTo>
                  <a:pt x="5298" y="18"/>
                </a:lnTo>
                <a:lnTo>
                  <a:pt x="5298" y="18"/>
                </a:lnTo>
                <a:lnTo>
                  <a:pt x="5298" y="254"/>
                </a:lnTo>
                <a:lnTo>
                  <a:pt x="5251" y="254"/>
                </a:lnTo>
                <a:close/>
                <a:moveTo>
                  <a:pt x="5020" y="71"/>
                </a:moveTo>
                <a:lnTo>
                  <a:pt x="5020" y="103"/>
                </a:lnTo>
                <a:lnTo>
                  <a:pt x="5056" y="103"/>
                </a:lnTo>
                <a:lnTo>
                  <a:pt x="5056" y="71"/>
                </a:lnTo>
                <a:lnTo>
                  <a:pt x="5020" y="71"/>
                </a:lnTo>
                <a:close/>
              </a:path>
            </a:pathLst>
          </a:custGeom>
          <a:noFill/>
          <a:ln w="9525">
            <a:solidFill>
              <a:srgbClr val="663300"/>
            </a:solidFill>
            <a:round/>
          </a:ln>
        </p:spPr>
        <p:txBody>
          <a:bodyPr lIns="98472" tIns="49236" rIns="98472" bIns="49236"/>
          <a:lstStyle/>
          <a:p>
            <a:endParaRPr lang="en-US"/>
          </a:p>
        </p:txBody>
      </p:sp>
      <p:pic>
        <p:nvPicPr>
          <p:cNvPr id="4" name="Picture 3" descr="http://3.bp.blogspot.com/-FiDGexSll8s/ViTczELNNTI/AAAAAAAAGMM/--g2be5ZMR8/s1600/dan%2Btranh%2B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720" y="162560"/>
            <a:ext cx="5547360" cy="268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edia.kenh9.tv/http/1200x1200/tinhhoa.net-FnIeAp-20140923-tim-hieu-nhac-cu-trung-hoa-dan-tranh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" y="4389121"/>
            <a:ext cx="6637020" cy="27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2.bp.blogspot.com/-gFih3S7dD_s/VMBKKqH3FwI/AAAAAAAAno4/6LFSQYO0Pco/s1600/16012015093510890ACV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194560"/>
            <a:ext cx="554736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" y="721995"/>
            <a:ext cx="4160520" cy="984885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r>
              <a:rPr lang="en-US" sz="5800" b="1" dirty="0" err="1">
                <a:solidFill>
                  <a:srgbClr val="800080"/>
                </a:solidFill>
              </a:rPr>
              <a:t>Ngón</a:t>
            </a:r>
            <a:r>
              <a:rPr lang="en-US" sz="5800" b="1" dirty="0">
                <a:solidFill>
                  <a:srgbClr val="800080"/>
                </a:solidFill>
              </a:rPr>
              <a:t> </a:t>
            </a:r>
            <a:r>
              <a:rPr lang="en-US" sz="5800" b="1" dirty="0" err="1">
                <a:solidFill>
                  <a:srgbClr val="800080"/>
                </a:solidFill>
              </a:rPr>
              <a:t>đàn</a:t>
            </a:r>
            <a:endParaRPr lang="en-US" sz="58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.tuyentaphay.com/wp-content/uploads/2016/01/thu-vien-hinh-nen-dep-cho-slide-powerpoint-2007-anh-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887200" cy="7315200"/>
          </a:xfrm>
          <a:prstGeom prst="rect">
            <a:avLst/>
          </a:prstGeom>
          <a:noFill/>
        </p:spPr>
      </p:pic>
      <p:pic>
        <p:nvPicPr>
          <p:cNvPr id="3074" name="Picture 2" descr="http://www.hocvienamnhacgarden.edu.vn/assets/Anh/danNguyet/%E1%BA%A3n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1056640"/>
            <a:ext cx="4903470" cy="5364480"/>
          </a:xfrm>
          <a:prstGeom prst="rect">
            <a:avLst/>
          </a:prstGeom>
          <a:noFill/>
        </p:spPr>
      </p:pic>
      <p:pic>
        <p:nvPicPr>
          <p:cNvPr id="3076" name="Picture 4" descr="http://vovworld.vn/Uploaded/kimlan/2014_07_18/DAN_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50" y="1117560"/>
            <a:ext cx="5987691" cy="34341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8"/>
          <p:cNvSpPr txBox="1"/>
          <p:nvPr>
            <p:custDataLst>
              <p:tags r:id="rId1"/>
            </p:custDataLst>
          </p:nvPr>
        </p:nvSpPr>
        <p:spPr>
          <a:xfrm>
            <a:off x="2895600" y="304800"/>
            <a:ext cx="6934200" cy="76200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Nét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sắc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ca </a:t>
            </a:r>
            <a:r>
              <a:rPr lang="en-US" altLang="zh-CN" sz="4000" i="1" u="sng" spc="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Huế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9"/>
          <p:cNvSpPr/>
          <p:nvPr/>
        </p:nvSpPr>
        <p:spPr bwMode="auto">
          <a:xfrm>
            <a:off x="97704" y="2209800"/>
            <a:ext cx="1541516" cy="1402297"/>
          </a:xfrm>
          <a:custGeom>
            <a:avLst/>
            <a:gdLst/>
            <a:ahLst/>
            <a:cxnLst>
              <a:cxn ang="0">
                <a:pos x="174" y="281"/>
              </a:cxn>
              <a:cxn ang="0">
                <a:pos x="305" y="204"/>
              </a:cxn>
              <a:cxn ang="0">
                <a:pos x="280" y="133"/>
              </a:cxn>
              <a:cxn ang="0">
                <a:pos x="49" y="9"/>
              </a:cxn>
              <a:cxn ang="0">
                <a:pos x="1" y="33"/>
              </a:cxn>
              <a:cxn ang="0">
                <a:pos x="3" y="194"/>
              </a:cxn>
              <a:cxn ang="0">
                <a:pos x="23" y="226"/>
              </a:cxn>
              <a:cxn ang="0">
                <a:pos x="110" y="271"/>
              </a:cxn>
              <a:cxn ang="0">
                <a:pos x="174" y="281"/>
              </a:cxn>
            </a:cxnLst>
            <a:rect l="0" t="0" r="r" b="b"/>
            <a:pathLst>
              <a:path w="335" h="304">
                <a:moveTo>
                  <a:pt x="174" y="281"/>
                </a:moveTo>
                <a:cubicBezTo>
                  <a:pt x="195" y="268"/>
                  <a:pt x="305" y="204"/>
                  <a:pt x="305" y="204"/>
                </a:cubicBezTo>
                <a:cubicBezTo>
                  <a:pt x="305" y="204"/>
                  <a:pt x="335" y="192"/>
                  <a:pt x="280" y="133"/>
                </a:cubicBezTo>
                <a:cubicBezTo>
                  <a:pt x="225" y="76"/>
                  <a:pt x="149" y="24"/>
                  <a:pt x="49" y="9"/>
                </a:cubicBezTo>
                <a:cubicBezTo>
                  <a:pt x="36" y="7"/>
                  <a:pt x="0" y="0"/>
                  <a:pt x="1" y="33"/>
                </a:cubicBezTo>
                <a:cubicBezTo>
                  <a:pt x="2" y="65"/>
                  <a:pt x="3" y="194"/>
                  <a:pt x="3" y="194"/>
                </a:cubicBezTo>
                <a:cubicBezTo>
                  <a:pt x="3" y="194"/>
                  <a:pt x="3" y="219"/>
                  <a:pt x="23" y="226"/>
                </a:cubicBezTo>
                <a:cubicBezTo>
                  <a:pt x="43" y="233"/>
                  <a:pt x="85" y="249"/>
                  <a:pt x="110" y="271"/>
                </a:cubicBezTo>
                <a:cubicBezTo>
                  <a:pt x="133" y="292"/>
                  <a:pt x="138" y="304"/>
                  <a:pt x="174" y="281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58"/>
          <p:cNvSpPr/>
          <p:nvPr/>
        </p:nvSpPr>
        <p:spPr bwMode="auto">
          <a:xfrm>
            <a:off x="773542" y="3174196"/>
            <a:ext cx="1131458" cy="1774388"/>
          </a:xfrm>
          <a:custGeom>
            <a:avLst/>
            <a:gdLst/>
            <a:ahLst/>
            <a:cxnLst>
              <a:cxn ang="0">
                <a:pos x="38" y="293"/>
              </a:cxn>
              <a:cxn ang="0">
                <a:pos x="171" y="365"/>
              </a:cxn>
              <a:cxn ang="0">
                <a:pos x="219" y="308"/>
              </a:cxn>
              <a:cxn ang="0">
                <a:pos x="208" y="47"/>
              </a:cxn>
              <a:cxn ang="0">
                <a:pos x="163" y="17"/>
              </a:cxn>
              <a:cxn ang="0">
                <a:pos x="26" y="101"/>
              </a:cxn>
              <a:cxn ang="0">
                <a:pos x="8" y="135"/>
              </a:cxn>
              <a:cxn ang="0">
                <a:pos x="14" y="233"/>
              </a:cxn>
              <a:cxn ang="0">
                <a:pos x="38" y="293"/>
              </a:cxn>
            </a:cxnLst>
            <a:rect l="0" t="0" r="r" b="b"/>
            <a:pathLst>
              <a:path w="246" h="385">
                <a:moveTo>
                  <a:pt x="38" y="293"/>
                </a:moveTo>
                <a:cubicBezTo>
                  <a:pt x="60" y="304"/>
                  <a:pt x="171" y="365"/>
                  <a:pt x="171" y="365"/>
                </a:cubicBezTo>
                <a:cubicBezTo>
                  <a:pt x="171" y="365"/>
                  <a:pt x="197" y="385"/>
                  <a:pt x="219" y="308"/>
                </a:cubicBezTo>
                <a:cubicBezTo>
                  <a:pt x="241" y="232"/>
                  <a:pt x="246" y="140"/>
                  <a:pt x="208" y="47"/>
                </a:cubicBezTo>
                <a:cubicBezTo>
                  <a:pt x="203" y="35"/>
                  <a:pt x="191" y="0"/>
                  <a:pt x="163" y="17"/>
                </a:cubicBezTo>
                <a:cubicBezTo>
                  <a:pt x="136" y="35"/>
                  <a:pt x="26" y="101"/>
                  <a:pt x="26" y="101"/>
                </a:cubicBezTo>
                <a:cubicBezTo>
                  <a:pt x="26" y="101"/>
                  <a:pt x="4" y="114"/>
                  <a:pt x="8" y="135"/>
                </a:cubicBezTo>
                <a:cubicBezTo>
                  <a:pt x="13" y="156"/>
                  <a:pt x="21" y="200"/>
                  <a:pt x="14" y="233"/>
                </a:cubicBezTo>
                <a:cubicBezTo>
                  <a:pt x="8" y="263"/>
                  <a:pt x="0" y="273"/>
                  <a:pt x="38" y="293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 60"/>
          <p:cNvSpPr/>
          <p:nvPr/>
        </p:nvSpPr>
        <p:spPr bwMode="auto">
          <a:xfrm>
            <a:off x="87581" y="4551180"/>
            <a:ext cx="1528859" cy="1402297"/>
          </a:xfrm>
          <a:custGeom>
            <a:avLst/>
            <a:gdLst/>
            <a:ahLst/>
            <a:cxnLst>
              <a:cxn ang="0">
                <a:pos x="2" y="120"/>
              </a:cxn>
              <a:cxn ang="0">
                <a:pos x="7" y="272"/>
              </a:cxn>
              <a:cxn ang="0">
                <a:pos x="81" y="284"/>
              </a:cxn>
              <a:cxn ang="0">
                <a:pos x="300" y="141"/>
              </a:cxn>
              <a:cxn ang="0">
                <a:pos x="303" y="88"/>
              </a:cxn>
              <a:cxn ang="0">
                <a:pos x="160" y="12"/>
              </a:cxn>
              <a:cxn ang="0">
                <a:pos x="123" y="14"/>
              </a:cxn>
              <a:cxn ang="0">
                <a:pos x="41" y="69"/>
              </a:cxn>
              <a:cxn ang="0">
                <a:pos x="2" y="120"/>
              </a:cxn>
            </a:cxnLst>
            <a:rect l="0" t="0" r="r" b="b"/>
            <a:pathLst>
              <a:path w="332" h="304">
                <a:moveTo>
                  <a:pt x="2" y="120"/>
                </a:moveTo>
                <a:cubicBezTo>
                  <a:pt x="3" y="145"/>
                  <a:pt x="7" y="272"/>
                  <a:pt x="7" y="272"/>
                </a:cubicBezTo>
                <a:cubicBezTo>
                  <a:pt x="7" y="272"/>
                  <a:pt x="4" y="304"/>
                  <a:pt x="81" y="284"/>
                </a:cubicBezTo>
                <a:cubicBezTo>
                  <a:pt x="158" y="264"/>
                  <a:pt x="240" y="222"/>
                  <a:pt x="300" y="141"/>
                </a:cubicBezTo>
                <a:cubicBezTo>
                  <a:pt x="308" y="131"/>
                  <a:pt x="332" y="102"/>
                  <a:pt x="303" y="88"/>
                </a:cubicBezTo>
                <a:cubicBezTo>
                  <a:pt x="274" y="73"/>
                  <a:pt x="160" y="12"/>
                  <a:pt x="160" y="12"/>
                </a:cubicBezTo>
                <a:cubicBezTo>
                  <a:pt x="160" y="12"/>
                  <a:pt x="139" y="0"/>
                  <a:pt x="123" y="14"/>
                </a:cubicBezTo>
                <a:cubicBezTo>
                  <a:pt x="107" y="29"/>
                  <a:pt x="73" y="58"/>
                  <a:pt x="41" y="69"/>
                </a:cubicBezTo>
                <a:cubicBezTo>
                  <a:pt x="12" y="80"/>
                  <a:pt x="0" y="78"/>
                  <a:pt x="2" y="120"/>
                </a:cubicBezTo>
              </a:path>
            </a:pathLst>
          </a:cu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val 63"/>
          <p:cNvSpPr>
            <a:spLocks noChangeArrowheads="1"/>
          </p:cNvSpPr>
          <p:nvPr/>
        </p:nvSpPr>
        <p:spPr bwMode="auto">
          <a:xfrm>
            <a:off x="-661662" y="3376693"/>
            <a:ext cx="1389643" cy="1387110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AutoShape 47"/>
          <p:cNvSpPr/>
          <p:nvPr/>
        </p:nvSpPr>
        <p:spPr bwMode="auto">
          <a:xfrm>
            <a:off x="381000" y="26670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AutoShape 47"/>
          <p:cNvSpPr/>
          <p:nvPr/>
        </p:nvSpPr>
        <p:spPr bwMode="auto">
          <a:xfrm>
            <a:off x="1066800" y="3786469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" name="AutoShape 47"/>
          <p:cNvSpPr/>
          <p:nvPr/>
        </p:nvSpPr>
        <p:spPr bwMode="auto">
          <a:xfrm>
            <a:off x="381000" y="5029200"/>
            <a:ext cx="480731" cy="480731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六边形 28"/>
          <p:cNvSpPr/>
          <p:nvPr/>
        </p:nvSpPr>
        <p:spPr>
          <a:xfrm>
            <a:off x="2133600" y="1605410"/>
            <a:ext cx="3505200" cy="123432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kgian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六边形 28"/>
          <p:cNvSpPr/>
          <p:nvPr/>
        </p:nvSpPr>
        <p:spPr>
          <a:xfrm>
            <a:off x="2133600" y="3505200"/>
            <a:ext cx="35052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六边形 28"/>
          <p:cNvSpPr/>
          <p:nvPr/>
        </p:nvSpPr>
        <p:spPr>
          <a:xfrm>
            <a:off x="2133600" y="5181600"/>
            <a:ext cx="3505200" cy="78233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42672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>
            <a:stCxn id="20" idx="0"/>
            <a:endCxn id="24" idx="1"/>
          </p:cNvCxnSpPr>
          <p:nvPr/>
        </p:nvCxnSpPr>
        <p:spPr>
          <a:xfrm flipV="1">
            <a:off x="5638800" y="4805809"/>
            <a:ext cx="1143000" cy="766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81800" y="562838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8" name="Straight Arrow Connector 27"/>
          <p:cNvCxnSpPr>
            <a:stCxn id="20" idx="0"/>
            <a:endCxn id="27" idx="1"/>
          </p:cNvCxnSpPr>
          <p:nvPr/>
        </p:nvCxnSpPr>
        <p:spPr>
          <a:xfrm>
            <a:off x="5638800" y="5572768"/>
            <a:ext cx="1143000" cy="594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六边形 28"/>
          <p:cNvSpPr/>
          <p:nvPr/>
        </p:nvSpPr>
        <p:spPr>
          <a:xfrm>
            <a:off x="2133600" y="5181600"/>
            <a:ext cx="3505200" cy="78233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586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8120" y="2275840"/>
            <a:ext cx="5052060" cy="14265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r>
              <a:rPr lang="en-US" altLang="vi-VN">
                <a:solidFill>
                  <a:schemeClr val="bg1"/>
                </a:solidFill>
              </a:rPr>
              <a:t>Ca Huế phong phú về làn điệu, sâu sắc thấm thía về nội dung , tình cảm,  mang những nét đặc trưng của miền đất và tâm hồn Huế.</a:t>
            </a:r>
          </a:p>
          <a:p>
            <a:pPr>
              <a:spcBef>
                <a:spcPct val="50000"/>
              </a:spcBef>
            </a:pPr>
            <a:endParaRPr lang="en-US" altLang="vi-VN">
              <a:solidFill>
                <a:schemeClr val="bg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8120" y="3495040"/>
            <a:ext cx="5349240" cy="695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r>
              <a:rPr lang="en-US" altLang="vi-VN" b="1" i="1" u="sng">
                <a:solidFill>
                  <a:srgbClr val="FFFF66"/>
                </a:solidFill>
              </a:rPr>
              <a:t>b. Những đặc sắc của ca Huế.</a:t>
            </a:r>
            <a:endParaRPr lang="en-US" altLang="vi-VN" b="1">
              <a:solidFill>
                <a:srgbClr val="FFFF66"/>
              </a:solidFill>
            </a:endParaRPr>
          </a:p>
          <a:p>
            <a:r>
              <a:rPr lang="en-US" altLang="vi-VN">
                <a:solidFill>
                  <a:srgbClr val="FFFF66"/>
                </a:solidFill>
              </a:rPr>
              <a:t>*. Cách chơi và thưởng thức ca Huế.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38273" y="4064000"/>
            <a:ext cx="5607208" cy="40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r>
              <a:rPr lang="en-US" altLang="vi-VN">
                <a:solidFill>
                  <a:schemeClr val="bg1"/>
                </a:solidFill>
              </a:rPr>
              <a:t>- Quang cảnh sông nước đẹp huyền ảo , thơ mộng.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8120" y="4714240"/>
            <a:ext cx="5943600" cy="695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chemeClr val="bg1"/>
                </a:solidFill>
              </a:rPr>
              <a:t>- Trang phục và cách biểu diễn độc đáo, thanh lịch tinh tế, mang đậm tính dân tộc.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8120" y="5364480"/>
            <a:ext cx="5646420" cy="403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>
                <a:solidFill>
                  <a:schemeClr val="bg1"/>
                </a:solidFill>
              </a:rPr>
              <a:t>- Nghe và nhìn trực tiếp các ca công biểu diễn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537960" y="1219200"/>
            <a:ext cx="4953000" cy="695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r>
              <a:rPr lang="en-US" altLang="vi-VN" i="1">
                <a:solidFill>
                  <a:schemeClr val="bg1"/>
                </a:solidFill>
              </a:rPr>
              <a:t>? Theo dõi đoạn “ Ca Huế được hình thành......quyến rũ”</a:t>
            </a:r>
          </a:p>
        </p:txBody>
      </p:sp>
      <p:sp>
        <p:nvSpPr>
          <p:cNvPr id="19464" name="Rectangle 8" descr="Walnut"/>
          <p:cNvSpPr>
            <a:spLocks noChangeArrowheads="1"/>
          </p:cNvSpPr>
          <p:nvPr/>
        </p:nvSpPr>
        <p:spPr bwMode="auto">
          <a:xfrm>
            <a:off x="0" y="0"/>
            <a:ext cx="11887200" cy="7315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FF66"/>
            </a:solidFill>
            <a:miter lim="800000"/>
          </a:ln>
        </p:spPr>
        <p:txBody>
          <a:bodyPr wrap="none" lIns="109728" tIns="54864" rIns="109728" bIns="54864" anchor="ctr"/>
          <a:lstStyle/>
          <a:p>
            <a:endParaRPr lang="vi-VN" altLang="vi-VN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141720" y="1"/>
            <a:ext cx="0" cy="570653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</a:ln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297180" y="655321"/>
            <a:ext cx="11094720" cy="8128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</a:ln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44830" y="5852160"/>
            <a:ext cx="11193780" cy="8128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</a:ln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01125" y="916094"/>
            <a:ext cx="5706268" cy="43010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800" dirty="0" err="1">
                <a:solidFill>
                  <a:srgbClr val="FFFF66"/>
                </a:solidFill>
              </a:rPr>
              <a:t>Nhạc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dân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gian</a:t>
            </a:r>
            <a:r>
              <a:rPr lang="en-US" altLang="vi-VN" sz="3800" dirty="0">
                <a:solidFill>
                  <a:srgbClr val="FFFF66"/>
                </a:solidFill>
              </a:rPr>
              <a:t>: </a:t>
            </a:r>
            <a:r>
              <a:rPr lang="en-US" altLang="vi-VN" sz="3800" dirty="0" err="1">
                <a:solidFill>
                  <a:srgbClr val="FFFF66"/>
                </a:solidFill>
              </a:rPr>
              <a:t>Là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các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làn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điệu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dân</a:t>
            </a:r>
            <a:r>
              <a:rPr lang="en-US" altLang="vi-VN" sz="3800" dirty="0">
                <a:solidFill>
                  <a:srgbClr val="FFFF66"/>
                </a:solidFill>
              </a:rPr>
              <a:t> ca, </a:t>
            </a:r>
            <a:r>
              <a:rPr lang="en-US" altLang="vi-VN" sz="3800" dirty="0" err="1">
                <a:solidFill>
                  <a:srgbClr val="FFFF66"/>
                </a:solidFill>
              </a:rPr>
              <a:t>những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điệu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hò</a:t>
            </a:r>
            <a:r>
              <a:rPr lang="en-US" altLang="vi-VN" sz="3800" dirty="0">
                <a:solidFill>
                  <a:srgbClr val="FFFF66"/>
                </a:solidFill>
              </a:rPr>
              <a:t>, </a:t>
            </a:r>
            <a:r>
              <a:rPr lang="en-US" altLang="vi-VN" sz="3800" dirty="0" err="1">
                <a:solidFill>
                  <a:srgbClr val="FFFF66"/>
                </a:solidFill>
              </a:rPr>
              <a:t>điệu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lí</a:t>
            </a:r>
            <a:r>
              <a:rPr lang="en-US" altLang="vi-VN" sz="3800" dirty="0">
                <a:solidFill>
                  <a:srgbClr val="FFFF66"/>
                </a:solidFill>
              </a:rPr>
              <a:t>..... </a:t>
            </a:r>
            <a:r>
              <a:rPr lang="en-US" altLang="vi-VN" sz="3800" dirty="0" err="1">
                <a:solidFill>
                  <a:srgbClr val="FFFF66"/>
                </a:solidFill>
              </a:rPr>
              <a:t>bắt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nguồn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trong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cuộc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sống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lao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động</a:t>
            </a:r>
            <a:r>
              <a:rPr lang="en-US" altLang="vi-VN" sz="3800" dirty="0">
                <a:solidFill>
                  <a:srgbClr val="FFFF66"/>
                </a:solidFill>
              </a:rPr>
              <a:t>, </a:t>
            </a:r>
            <a:r>
              <a:rPr lang="en-US" altLang="vi-VN" sz="3800" dirty="0" err="1">
                <a:solidFill>
                  <a:srgbClr val="FFFF66"/>
                </a:solidFill>
              </a:rPr>
              <a:t>sinh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hoạt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của</a:t>
            </a:r>
            <a:r>
              <a:rPr lang="en-US" altLang="vi-VN" sz="3800" dirty="0">
                <a:solidFill>
                  <a:srgbClr val="FFFF66"/>
                </a:solidFill>
              </a:rPr>
              <a:t> con </a:t>
            </a:r>
            <a:r>
              <a:rPr lang="en-US" altLang="vi-VN" sz="3800" dirty="0" err="1">
                <a:solidFill>
                  <a:srgbClr val="FFFF66"/>
                </a:solidFill>
              </a:rPr>
              <a:t>người</a:t>
            </a:r>
            <a:r>
              <a:rPr lang="en-US" altLang="vi-VN" sz="3800" dirty="0">
                <a:solidFill>
                  <a:srgbClr val="FFFF66"/>
                </a:solidFill>
              </a:rPr>
              <a:t> , </a:t>
            </a:r>
            <a:r>
              <a:rPr lang="en-US" altLang="vi-VN" sz="3800" dirty="0" err="1">
                <a:solidFill>
                  <a:srgbClr val="FFFF66"/>
                </a:solidFill>
              </a:rPr>
              <a:t>nên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thường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sôi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nổi</a:t>
            </a:r>
            <a:r>
              <a:rPr lang="en-US" altLang="vi-VN" sz="3800" dirty="0">
                <a:solidFill>
                  <a:srgbClr val="FFFF66"/>
                </a:solidFill>
              </a:rPr>
              <a:t>, </a:t>
            </a:r>
            <a:r>
              <a:rPr lang="en-US" altLang="vi-VN" sz="3800" dirty="0" err="1">
                <a:solidFill>
                  <a:srgbClr val="FFFF66"/>
                </a:solidFill>
              </a:rPr>
              <a:t>lạc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quan</a:t>
            </a:r>
            <a:r>
              <a:rPr lang="en-US" altLang="vi-VN" sz="3800" dirty="0">
                <a:solidFill>
                  <a:srgbClr val="FFFF66"/>
                </a:solidFill>
              </a:rPr>
              <a:t>, </a:t>
            </a:r>
            <a:r>
              <a:rPr lang="en-US" altLang="vi-VN" sz="3800" dirty="0" err="1">
                <a:solidFill>
                  <a:srgbClr val="FFFF66"/>
                </a:solidFill>
              </a:rPr>
              <a:t>vui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tươi</a:t>
            </a:r>
            <a:r>
              <a:rPr lang="en-US" altLang="vi-VN" sz="3800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092190" y="916094"/>
            <a:ext cx="5646420" cy="42042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800" dirty="0" err="1">
                <a:solidFill>
                  <a:srgbClr val="FFFF66"/>
                </a:solidFill>
              </a:rPr>
              <a:t>Nhạc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cung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đình</a:t>
            </a:r>
            <a:r>
              <a:rPr lang="en-US" altLang="vi-VN" sz="3800" dirty="0">
                <a:solidFill>
                  <a:srgbClr val="FFFF66"/>
                </a:solidFill>
              </a:rPr>
              <a:t>, </a:t>
            </a:r>
            <a:r>
              <a:rPr lang="en-US" altLang="vi-VN" sz="3800" dirty="0" err="1">
                <a:solidFill>
                  <a:srgbClr val="FFFF66"/>
                </a:solidFill>
              </a:rPr>
              <a:t>nhã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nhạc</a:t>
            </a:r>
            <a:r>
              <a:rPr lang="en-US" altLang="vi-VN" sz="3800" dirty="0">
                <a:solidFill>
                  <a:srgbClr val="FFFF66"/>
                </a:solidFill>
              </a:rPr>
              <a:t>: </a:t>
            </a:r>
            <a:r>
              <a:rPr lang="en-US" altLang="vi-VN" sz="3800" dirty="0" err="1">
                <a:solidFill>
                  <a:srgbClr val="FFFF66"/>
                </a:solidFill>
              </a:rPr>
              <a:t>Là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nhạc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dùng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trong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những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buổi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lễ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tôn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nghiêm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trong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cung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đình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của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vua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chúa</a:t>
            </a:r>
            <a:r>
              <a:rPr lang="en-US" altLang="vi-VN" sz="3800" dirty="0">
                <a:solidFill>
                  <a:srgbClr val="FFFF66"/>
                </a:solidFill>
              </a:rPr>
              <a:t>, </a:t>
            </a:r>
            <a:r>
              <a:rPr lang="en-US" altLang="vi-VN" sz="3800" dirty="0" err="1">
                <a:solidFill>
                  <a:srgbClr val="FFFF66"/>
                </a:solidFill>
              </a:rPr>
              <a:t>nơi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tôn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miếu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của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triều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đình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phong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kiến</a:t>
            </a:r>
            <a:r>
              <a:rPr lang="en-US" altLang="vi-VN" sz="3800" dirty="0">
                <a:solidFill>
                  <a:srgbClr val="FFFF66"/>
                </a:solidFill>
              </a:rPr>
              <a:t>, </a:t>
            </a:r>
            <a:r>
              <a:rPr lang="en-US" altLang="vi-VN" sz="3800" dirty="0" err="1">
                <a:solidFill>
                  <a:srgbClr val="FFFF66"/>
                </a:solidFill>
              </a:rPr>
              <a:t>thường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có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sắc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thái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trang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trọng</a:t>
            </a:r>
            <a:r>
              <a:rPr lang="en-US" altLang="vi-VN" sz="3800" dirty="0">
                <a:solidFill>
                  <a:srgbClr val="FFFF66"/>
                </a:solidFill>
              </a:rPr>
              <a:t>, </a:t>
            </a:r>
            <a:r>
              <a:rPr lang="en-US" altLang="vi-VN" sz="3800" dirty="0" err="1">
                <a:solidFill>
                  <a:srgbClr val="FFFF66"/>
                </a:solidFill>
              </a:rPr>
              <a:t>uy</a:t>
            </a:r>
            <a:r>
              <a:rPr lang="en-US" altLang="vi-VN" sz="3800" dirty="0">
                <a:solidFill>
                  <a:srgbClr val="FFFF66"/>
                </a:solidFill>
              </a:rPr>
              <a:t> </a:t>
            </a:r>
            <a:r>
              <a:rPr lang="en-US" altLang="vi-VN" sz="3800" dirty="0" err="1">
                <a:solidFill>
                  <a:srgbClr val="FFFF66"/>
                </a:solidFill>
              </a:rPr>
              <a:t>nghi</a:t>
            </a:r>
            <a:r>
              <a:rPr lang="en-US" altLang="vi-VN" sz="3800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-59849" y="162561"/>
            <a:ext cx="11887201" cy="63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400" b="1" dirty="0">
                <a:solidFill>
                  <a:srgbClr val="FFFF66"/>
                </a:solidFill>
              </a:rPr>
              <a:t>     </a:t>
            </a:r>
            <a:r>
              <a:rPr lang="en-US" altLang="vi-VN" sz="3400" b="1" dirty="0" err="1">
                <a:solidFill>
                  <a:srgbClr val="FFFF66"/>
                </a:solidFill>
              </a:rPr>
              <a:t>Nhạc</a:t>
            </a:r>
            <a:r>
              <a:rPr lang="en-US" altLang="vi-VN" sz="3400" b="1" dirty="0">
                <a:solidFill>
                  <a:srgbClr val="FFFF66"/>
                </a:solidFill>
              </a:rPr>
              <a:t> </a:t>
            </a:r>
            <a:r>
              <a:rPr lang="en-US" altLang="vi-VN" sz="3400" b="1" dirty="0" err="1">
                <a:solidFill>
                  <a:srgbClr val="FFFF66"/>
                </a:solidFill>
              </a:rPr>
              <a:t>dân</a:t>
            </a:r>
            <a:r>
              <a:rPr lang="en-US" altLang="vi-VN" sz="3400" b="1" dirty="0">
                <a:solidFill>
                  <a:srgbClr val="FFFF66"/>
                </a:solidFill>
              </a:rPr>
              <a:t> </a:t>
            </a:r>
            <a:r>
              <a:rPr lang="en-US" altLang="vi-VN" sz="3400" b="1" dirty="0" err="1">
                <a:solidFill>
                  <a:srgbClr val="FFFF66"/>
                </a:solidFill>
              </a:rPr>
              <a:t>gian</a:t>
            </a:r>
            <a:r>
              <a:rPr lang="en-US" altLang="vi-VN" sz="3400" b="1" dirty="0">
                <a:solidFill>
                  <a:srgbClr val="FFFF66"/>
                </a:solidFill>
              </a:rPr>
              <a:t>                       </a:t>
            </a:r>
            <a:r>
              <a:rPr lang="en-US" altLang="vi-VN" sz="3400" b="1" dirty="0" err="1">
                <a:solidFill>
                  <a:srgbClr val="FFFF66"/>
                </a:solidFill>
              </a:rPr>
              <a:t>Nhạc</a:t>
            </a:r>
            <a:r>
              <a:rPr lang="en-US" altLang="vi-VN" sz="3400" b="1" dirty="0">
                <a:solidFill>
                  <a:srgbClr val="FFFF66"/>
                </a:solidFill>
              </a:rPr>
              <a:t> </a:t>
            </a:r>
            <a:r>
              <a:rPr lang="en-US" altLang="vi-VN" sz="3400" b="1" dirty="0" err="1">
                <a:solidFill>
                  <a:srgbClr val="FFFF66"/>
                </a:solidFill>
              </a:rPr>
              <a:t>cung</a:t>
            </a:r>
            <a:r>
              <a:rPr lang="en-US" altLang="vi-VN" sz="3400" b="1" dirty="0">
                <a:solidFill>
                  <a:srgbClr val="FFFF66"/>
                </a:solidFill>
              </a:rPr>
              <a:t> </a:t>
            </a:r>
            <a:r>
              <a:rPr lang="en-US" altLang="vi-VN" sz="3400" b="1" dirty="0" err="1">
                <a:solidFill>
                  <a:srgbClr val="FFFF66"/>
                </a:solidFill>
              </a:rPr>
              <a:t>đình</a:t>
            </a:r>
            <a:endParaRPr lang="en-US" altLang="vi-VN" sz="3400" b="1" dirty="0">
              <a:solidFill>
                <a:srgbClr val="FFFF66"/>
              </a:solidFill>
            </a:endParaRPr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4274027" y="5933440"/>
            <a:ext cx="1485900" cy="73152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tailEnd type="triangle" w="med" len="med"/>
          </a:ln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5844540" y="5969001"/>
            <a:ext cx="1188720" cy="73152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tailEnd type="triangle" w="med" len="med"/>
          </a:ln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5084" y="6502401"/>
            <a:ext cx="11887200" cy="63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FFFF66"/>
                </a:solidFill>
              </a:rPr>
              <a:t>Ca </a:t>
            </a:r>
            <a:r>
              <a:rPr lang="en-US" altLang="en-US" sz="3400" b="1" dirty="0" err="1">
                <a:solidFill>
                  <a:srgbClr val="FFFF66"/>
                </a:solidFill>
              </a:rPr>
              <a:t>Huế</a:t>
            </a:r>
            <a:r>
              <a:rPr lang="en-US" altLang="en-US" sz="3400" b="1" dirty="0">
                <a:solidFill>
                  <a:srgbClr val="FFFF66"/>
                </a:solidFill>
              </a:rPr>
              <a:t> </a:t>
            </a:r>
            <a:r>
              <a:rPr lang="en-US" altLang="en-US" sz="3400" b="1" dirty="0" err="1">
                <a:solidFill>
                  <a:srgbClr val="FFFF66"/>
                </a:solidFill>
              </a:rPr>
              <a:t>vừa</a:t>
            </a:r>
            <a:r>
              <a:rPr lang="en-US" altLang="en-US" sz="3400" b="1" dirty="0">
                <a:solidFill>
                  <a:srgbClr val="FFFF66"/>
                </a:solidFill>
              </a:rPr>
              <a:t> </a:t>
            </a:r>
            <a:r>
              <a:rPr lang="en-US" altLang="en-US" sz="3400" b="1" dirty="0" err="1">
                <a:solidFill>
                  <a:srgbClr val="FFFF66"/>
                </a:solidFill>
              </a:rPr>
              <a:t>sôi</a:t>
            </a:r>
            <a:r>
              <a:rPr lang="en-US" altLang="en-US" sz="3400" b="1" dirty="0">
                <a:solidFill>
                  <a:srgbClr val="FFFF66"/>
                </a:solidFill>
              </a:rPr>
              <a:t> </a:t>
            </a:r>
            <a:r>
              <a:rPr lang="en-US" altLang="en-US" sz="3400" b="1" dirty="0" err="1">
                <a:solidFill>
                  <a:srgbClr val="FFFF66"/>
                </a:solidFill>
              </a:rPr>
              <a:t>nổi</a:t>
            </a:r>
            <a:r>
              <a:rPr lang="en-US" altLang="en-US" sz="3400" b="1" dirty="0">
                <a:solidFill>
                  <a:srgbClr val="FFFF66"/>
                </a:solidFill>
              </a:rPr>
              <a:t>, </a:t>
            </a:r>
            <a:r>
              <a:rPr lang="en-US" altLang="en-US" sz="3400" b="1" dirty="0" err="1">
                <a:solidFill>
                  <a:srgbClr val="FFFF66"/>
                </a:solidFill>
              </a:rPr>
              <a:t>tươi</a:t>
            </a:r>
            <a:r>
              <a:rPr lang="en-US" altLang="en-US" sz="3400" b="1" dirty="0">
                <a:solidFill>
                  <a:srgbClr val="FFFF66"/>
                </a:solidFill>
              </a:rPr>
              <a:t> </a:t>
            </a:r>
            <a:r>
              <a:rPr lang="en-US" altLang="en-US" sz="3400" b="1" dirty="0" err="1">
                <a:solidFill>
                  <a:srgbClr val="FFFF66"/>
                </a:solidFill>
              </a:rPr>
              <a:t>vui</a:t>
            </a:r>
            <a:r>
              <a:rPr lang="en-US" altLang="en-US" sz="3400" b="1" dirty="0">
                <a:solidFill>
                  <a:srgbClr val="FFFF66"/>
                </a:solidFill>
              </a:rPr>
              <a:t>, </a:t>
            </a:r>
            <a:r>
              <a:rPr lang="en-US" altLang="en-US" sz="3400" b="1" dirty="0" err="1">
                <a:solidFill>
                  <a:srgbClr val="FFFF66"/>
                </a:solidFill>
              </a:rPr>
              <a:t>vừa</a:t>
            </a:r>
            <a:r>
              <a:rPr lang="en-US" altLang="en-US" sz="3400" b="1" dirty="0">
                <a:solidFill>
                  <a:srgbClr val="FFFF66"/>
                </a:solidFill>
              </a:rPr>
              <a:t> </a:t>
            </a:r>
            <a:r>
              <a:rPr lang="en-US" altLang="en-US" sz="3400" b="1" dirty="0" err="1">
                <a:solidFill>
                  <a:srgbClr val="FFFF66"/>
                </a:solidFill>
              </a:rPr>
              <a:t>trang</a:t>
            </a:r>
            <a:r>
              <a:rPr lang="en-US" altLang="en-US" sz="3400" b="1" dirty="0">
                <a:solidFill>
                  <a:srgbClr val="FFFF66"/>
                </a:solidFill>
              </a:rPr>
              <a:t> </a:t>
            </a:r>
            <a:r>
              <a:rPr lang="en-US" altLang="en-US" sz="3400" b="1" dirty="0" err="1">
                <a:solidFill>
                  <a:srgbClr val="FFFF66"/>
                </a:solidFill>
              </a:rPr>
              <a:t>trọng</a:t>
            </a:r>
            <a:r>
              <a:rPr lang="en-US" altLang="en-US" sz="3400" b="1" dirty="0">
                <a:solidFill>
                  <a:srgbClr val="FFFF66"/>
                </a:solidFill>
              </a:rPr>
              <a:t>, </a:t>
            </a:r>
            <a:r>
              <a:rPr lang="en-US" altLang="en-US" sz="3400" b="1" dirty="0" err="1">
                <a:solidFill>
                  <a:srgbClr val="FFFF66"/>
                </a:solidFill>
              </a:rPr>
              <a:t>uy</a:t>
            </a:r>
            <a:r>
              <a:rPr lang="en-US" altLang="en-US" sz="3400" b="1" dirty="0">
                <a:solidFill>
                  <a:srgbClr val="FFFF66"/>
                </a:solidFill>
              </a:rPr>
              <a:t> </a:t>
            </a:r>
            <a:r>
              <a:rPr lang="en-US" altLang="en-US" sz="3400" b="1" dirty="0" err="1">
                <a:solidFill>
                  <a:srgbClr val="FFFF66"/>
                </a:solidFill>
              </a:rPr>
              <a:t>nghi</a:t>
            </a:r>
            <a:r>
              <a:rPr lang="en-US" altLang="en-US" sz="3400" b="1" dirty="0">
                <a:solidFill>
                  <a:srgbClr val="FFFF66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 autoUpdateAnimBg="0"/>
      <p:bldP spid="38925" grpId="0" autoUpdateAnimBg="0"/>
      <p:bldP spid="38926" grpId="0" autoUpdateAnimBg="0"/>
      <p:bldP spid="38927" grpId="0" animBg="1"/>
      <p:bldP spid="38928" grpId="0" animBg="1"/>
      <p:bldP spid="389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352800" y="876300"/>
            <a:ext cx="4876800" cy="1219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76500" y="838200"/>
            <a:ext cx="1752600" cy="1676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1" y="2514600"/>
            <a:ext cx="1066799" cy="91389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095171" y="3970962"/>
            <a:ext cx="7010400" cy="1905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   </a:t>
            </a:r>
          </a:p>
          <a:p>
            <a:pPr algn="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04571" y="3970962"/>
            <a:ext cx="1981200" cy="19050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3429000" cy="3789259"/>
          </a:xfrm>
          <a:prstGeom prst="rect">
            <a:avLst/>
          </a:prstGeom>
        </p:spPr>
      </p:pic>
      <p:pic>
        <p:nvPicPr>
          <p:cNvPr id="3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-76200"/>
            <a:ext cx="4648200" cy="1752600"/>
          </a:xfrm>
          <a:prstGeom prst="rect">
            <a:avLst/>
          </a:prstGeom>
        </p:spPr>
      </p:pic>
      <p:sp>
        <p:nvSpPr>
          <p:cNvPr id="4" name="品 10"/>
          <p:cNvSpPr txBox="1"/>
          <p:nvPr/>
        </p:nvSpPr>
        <p:spPr>
          <a:xfrm>
            <a:off x="3679376" y="673214"/>
            <a:ext cx="409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78893D"/>
                </a:solidFill>
                <a:latin typeface="Times New Roman" panose="02020603050405020304" pitchFamily="18" charset="0"/>
                <a:ea typeface="汉仪白棋体简" panose="02010604000101010101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4000" b="1" dirty="0">
                <a:solidFill>
                  <a:srgbClr val="78893D"/>
                </a:solidFill>
                <a:latin typeface="Times New Roman" panose="02020603050405020304" pitchFamily="18" charset="0"/>
                <a:ea typeface="汉仪白棋体简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8893D"/>
                </a:solidFill>
                <a:latin typeface="Times New Roman" panose="02020603050405020304" pitchFamily="18" charset="0"/>
                <a:ea typeface="汉仪白棋体简" panose="0201060400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4000" b="1" dirty="0">
                <a:solidFill>
                  <a:srgbClr val="78893D"/>
                </a:solidFill>
                <a:latin typeface="Times New Roman" panose="02020603050405020304" pitchFamily="18" charset="0"/>
                <a:ea typeface="汉仪白棋体简" panose="0201060400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78893D"/>
                </a:solidFill>
                <a:latin typeface="Times New Roman" panose="02020603050405020304" pitchFamily="18" charset="0"/>
                <a:ea typeface="汉仪白棋体简" panose="02010604000101010101" pitchFamily="2" charset="-122"/>
                <a:cs typeface="Times New Roman" panose="02020603050405020304" pitchFamily="18" charset="0"/>
              </a:rPr>
              <a:t>nhóm</a:t>
            </a:r>
            <a:endParaRPr lang="zh-CN" altLang="en-US" sz="4000" b="1" dirty="0">
              <a:solidFill>
                <a:srgbClr val="78893D"/>
              </a:solidFill>
              <a:latin typeface="Times New Roman" panose="02020603050405020304" pitchFamily="18" charset="0"/>
              <a:ea typeface="汉仪白棋体简" panose="0201060400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1080" y="3124200"/>
            <a:ext cx="6598920" cy="714987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pPr algn="just">
              <a:buFontTx/>
              <a:buChar char="-"/>
            </a:pPr>
            <a:r>
              <a:rPr lang="en-US" sz="40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40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40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4613060"/>
            <a:ext cx="6598920" cy="1330540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pPr algn="just">
              <a:buFontTx/>
              <a:buChar char="-"/>
            </a:pP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 noEditPoints="1"/>
          </p:cNvSpPr>
          <p:nvPr/>
        </p:nvSpPr>
        <p:spPr bwMode="auto">
          <a:xfrm>
            <a:off x="-117" y="3"/>
            <a:ext cx="11887317" cy="7315201"/>
          </a:xfrm>
          <a:custGeom>
            <a:avLst/>
            <a:gdLst/>
            <a:ahLst/>
            <a:cxnLst>
              <a:cxn ang="0">
                <a:pos x="278" y="3904"/>
              </a:cxn>
              <a:cxn ang="0">
                <a:pos x="150" y="3840"/>
              </a:cxn>
              <a:cxn ang="0">
                <a:pos x="73" y="3985"/>
              </a:cxn>
              <a:cxn ang="0">
                <a:pos x="0" y="3741"/>
              </a:cxn>
              <a:cxn ang="0">
                <a:pos x="128" y="3613"/>
              </a:cxn>
              <a:cxn ang="0">
                <a:pos x="0" y="3585"/>
              </a:cxn>
              <a:cxn ang="0">
                <a:pos x="44" y="3365"/>
              </a:cxn>
              <a:cxn ang="0">
                <a:pos x="95" y="3585"/>
              </a:cxn>
              <a:cxn ang="0">
                <a:pos x="381" y="3916"/>
              </a:cxn>
              <a:cxn ang="0">
                <a:pos x="879" y="4003"/>
              </a:cxn>
              <a:cxn ang="0">
                <a:pos x="887" y="4030"/>
              </a:cxn>
              <a:cxn ang="0">
                <a:pos x="557" y="4030"/>
              </a:cxn>
              <a:cxn ang="0">
                <a:pos x="498" y="3987"/>
              </a:cxn>
              <a:cxn ang="0">
                <a:pos x="381" y="4012"/>
              </a:cxn>
              <a:cxn ang="0">
                <a:pos x="5254" y="4003"/>
              </a:cxn>
              <a:cxn ang="0">
                <a:pos x="5221" y="3886"/>
              </a:cxn>
              <a:cxn ang="0">
                <a:pos x="5254" y="3904"/>
              </a:cxn>
              <a:cxn ang="0">
                <a:pos x="5163" y="3927"/>
              </a:cxn>
              <a:cxn ang="0">
                <a:pos x="5199" y="3718"/>
              </a:cxn>
              <a:cxn ang="0">
                <a:pos x="5199" y="3666"/>
              </a:cxn>
              <a:cxn ang="0">
                <a:pos x="5229" y="3491"/>
              </a:cxn>
              <a:cxn ang="0">
                <a:pos x="5229" y="3393"/>
              </a:cxn>
              <a:cxn ang="0">
                <a:pos x="5207" y="3776"/>
              </a:cxn>
              <a:cxn ang="0">
                <a:pos x="4613" y="3925"/>
              </a:cxn>
              <a:cxn ang="0">
                <a:pos x="4261" y="3964"/>
              </a:cxn>
              <a:cxn ang="0">
                <a:pos x="4595" y="3996"/>
              </a:cxn>
              <a:cxn ang="0">
                <a:pos x="4701" y="4003"/>
              </a:cxn>
              <a:cxn ang="0">
                <a:pos x="4800" y="4030"/>
              </a:cxn>
              <a:cxn ang="0">
                <a:pos x="5251" y="3776"/>
              </a:cxn>
              <a:cxn ang="0">
                <a:pos x="5247" y="688"/>
              </a:cxn>
              <a:cxn ang="0">
                <a:pos x="242" y="144"/>
              </a:cxn>
              <a:cxn ang="0">
                <a:pos x="77" y="211"/>
              </a:cxn>
              <a:cxn ang="0">
                <a:pos x="176" y="84"/>
              </a:cxn>
              <a:cxn ang="0">
                <a:pos x="47" y="254"/>
              </a:cxn>
              <a:cxn ang="0">
                <a:pos x="44" y="323"/>
              </a:cxn>
              <a:cxn ang="0">
                <a:pos x="0" y="385"/>
              </a:cxn>
              <a:cxn ang="0">
                <a:pos x="0" y="566"/>
              </a:cxn>
              <a:cxn ang="0">
                <a:pos x="113" y="566"/>
              </a:cxn>
              <a:cxn ang="0">
                <a:pos x="242" y="167"/>
              </a:cxn>
              <a:cxn ang="0">
                <a:pos x="703" y="59"/>
              </a:cxn>
              <a:cxn ang="0">
                <a:pos x="1037" y="0"/>
              </a:cxn>
              <a:cxn ang="0">
                <a:pos x="652" y="0"/>
              </a:cxn>
              <a:cxn ang="0">
                <a:pos x="447" y="80"/>
              </a:cxn>
              <a:cxn ang="0">
                <a:pos x="403" y="0"/>
              </a:cxn>
              <a:cxn ang="0">
                <a:pos x="242" y="103"/>
              </a:cxn>
              <a:cxn ang="0">
                <a:pos x="5042" y="48"/>
              </a:cxn>
              <a:cxn ang="0">
                <a:pos x="5097" y="167"/>
              </a:cxn>
              <a:cxn ang="0">
                <a:pos x="5196" y="84"/>
              </a:cxn>
              <a:cxn ang="0">
                <a:pos x="5298" y="348"/>
              </a:cxn>
              <a:cxn ang="0">
                <a:pos x="5229" y="392"/>
              </a:cxn>
              <a:cxn ang="0">
                <a:pos x="5298" y="456"/>
              </a:cxn>
              <a:cxn ang="0">
                <a:pos x="5185" y="665"/>
              </a:cxn>
              <a:cxn ang="0">
                <a:pos x="5130" y="270"/>
              </a:cxn>
              <a:cxn ang="0">
                <a:pos x="4895" y="59"/>
              </a:cxn>
              <a:cxn ang="0">
                <a:pos x="4375" y="43"/>
              </a:cxn>
              <a:cxn ang="0">
                <a:pos x="4554" y="43"/>
              </a:cxn>
              <a:cxn ang="0">
                <a:pos x="4683" y="61"/>
              </a:cxn>
              <a:cxn ang="0">
                <a:pos x="4767" y="61"/>
              </a:cxn>
              <a:cxn ang="0">
                <a:pos x="5298" y="18"/>
              </a:cxn>
            </a:cxnLst>
            <a:rect l="0" t="0" r="r" b="b"/>
            <a:pathLst>
              <a:path w="5298" h="4030">
                <a:moveTo>
                  <a:pt x="1062" y="3998"/>
                </a:moveTo>
                <a:lnTo>
                  <a:pt x="4236" y="3998"/>
                </a:lnTo>
                <a:lnTo>
                  <a:pt x="4236" y="4030"/>
                </a:lnTo>
                <a:lnTo>
                  <a:pt x="1062" y="4030"/>
                </a:lnTo>
                <a:lnTo>
                  <a:pt x="1062" y="3998"/>
                </a:lnTo>
                <a:close/>
                <a:moveTo>
                  <a:pt x="44" y="4003"/>
                </a:moveTo>
                <a:lnTo>
                  <a:pt x="337" y="4003"/>
                </a:lnTo>
                <a:lnTo>
                  <a:pt x="337" y="3886"/>
                </a:lnTo>
                <a:lnTo>
                  <a:pt x="242" y="3886"/>
                </a:lnTo>
                <a:lnTo>
                  <a:pt x="242" y="3904"/>
                </a:lnTo>
                <a:lnTo>
                  <a:pt x="278" y="3904"/>
                </a:lnTo>
                <a:lnTo>
                  <a:pt x="278" y="3904"/>
                </a:lnTo>
                <a:lnTo>
                  <a:pt x="308" y="3904"/>
                </a:lnTo>
                <a:lnTo>
                  <a:pt x="308" y="3982"/>
                </a:lnTo>
                <a:lnTo>
                  <a:pt x="256" y="3982"/>
                </a:lnTo>
                <a:lnTo>
                  <a:pt x="201" y="3982"/>
                </a:lnTo>
                <a:lnTo>
                  <a:pt x="201" y="3886"/>
                </a:lnTo>
                <a:lnTo>
                  <a:pt x="77" y="3886"/>
                </a:lnTo>
                <a:lnTo>
                  <a:pt x="77" y="3852"/>
                </a:lnTo>
                <a:lnTo>
                  <a:pt x="77" y="3819"/>
                </a:lnTo>
                <a:lnTo>
                  <a:pt x="77" y="3819"/>
                </a:lnTo>
                <a:lnTo>
                  <a:pt x="113" y="3819"/>
                </a:lnTo>
                <a:lnTo>
                  <a:pt x="150" y="3819"/>
                </a:lnTo>
                <a:lnTo>
                  <a:pt x="150" y="3840"/>
                </a:lnTo>
                <a:lnTo>
                  <a:pt x="110" y="3840"/>
                </a:lnTo>
                <a:lnTo>
                  <a:pt x="110" y="3863"/>
                </a:lnTo>
                <a:lnTo>
                  <a:pt x="201" y="3863"/>
                </a:lnTo>
                <a:lnTo>
                  <a:pt x="201" y="3801"/>
                </a:lnTo>
                <a:lnTo>
                  <a:pt x="44" y="3801"/>
                </a:lnTo>
                <a:lnTo>
                  <a:pt x="44" y="3904"/>
                </a:lnTo>
                <a:lnTo>
                  <a:pt x="176" y="3904"/>
                </a:lnTo>
                <a:lnTo>
                  <a:pt x="176" y="3925"/>
                </a:lnTo>
                <a:lnTo>
                  <a:pt x="176" y="3946"/>
                </a:lnTo>
                <a:lnTo>
                  <a:pt x="176" y="3964"/>
                </a:lnTo>
                <a:lnTo>
                  <a:pt x="176" y="3985"/>
                </a:lnTo>
                <a:lnTo>
                  <a:pt x="73" y="3985"/>
                </a:lnTo>
                <a:lnTo>
                  <a:pt x="73" y="3964"/>
                </a:lnTo>
                <a:lnTo>
                  <a:pt x="73" y="3946"/>
                </a:lnTo>
                <a:lnTo>
                  <a:pt x="102" y="3946"/>
                </a:lnTo>
                <a:lnTo>
                  <a:pt x="102" y="3964"/>
                </a:lnTo>
                <a:lnTo>
                  <a:pt x="135" y="3964"/>
                </a:lnTo>
                <a:lnTo>
                  <a:pt x="135" y="3927"/>
                </a:lnTo>
                <a:lnTo>
                  <a:pt x="44" y="3927"/>
                </a:lnTo>
                <a:lnTo>
                  <a:pt x="44" y="4003"/>
                </a:lnTo>
                <a:close/>
                <a:moveTo>
                  <a:pt x="47" y="3776"/>
                </a:moveTo>
                <a:lnTo>
                  <a:pt x="47" y="3760"/>
                </a:lnTo>
                <a:lnTo>
                  <a:pt x="0" y="3760"/>
                </a:lnTo>
                <a:lnTo>
                  <a:pt x="0" y="3741"/>
                </a:lnTo>
                <a:lnTo>
                  <a:pt x="0" y="3721"/>
                </a:lnTo>
                <a:lnTo>
                  <a:pt x="0" y="3700"/>
                </a:lnTo>
                <a:lnTo>
                  <a:pt x="0" y="3682"/>
                </a:lnTo>
                <a:lnTo>
                  <a:pt x="51" y="3682"/>
                </a:lnTo>
                <a:lnTo>
                  <a:pt x="99" y="3682"/>
                </a:lnTo>
                <a:lnTo>
                  <a:pt x="99" y="3718"/>
                </a:lnTo>
                <a:lnTo>
                  <a:pt x="69" y="3718"/>
                </a:lnTo>
                <a:lnTo>
                  <a:pt x="69" y="3707"/>
                </a:lnTo>
                <a:lnTo>
                  <a:pt x="44" y="3707"/>
                </a:lnTo>
                <a:lnTo>
                  <a:pt x="44" y="3735"/>
                </a:lnTo>
                <a:lnTo>
                  <a:pt x="128" y="3735"/>
                </a:lnTo>
                <a:lnTo>
                  <a:pt x="128" y="3613"/>
                </a:lnTo>
                <a:lnTo>
                  <a:pt x="44" y="3613"/>
                </a:lnTo>
                <a:lnTo>
                  <a:pt x="44" y="3638"/>
                </a:lnTo>
                <a:lnTo>
                  <a:pt x="69" y="3638"/>
                </a:lnTo>
                <a:lnTo>
                  <a:pt x="69" y="3629"/>
                </a:lnTo>
                <a:lnTo>
                  <a:pt x="99" y="3629"/>
                </a:lnTo>
                <a:lnTo>
                  <a:pt x="99" y="3666"/>
                </a:lnTo>
                <a:lnTo>
                  <a:pt x="51" y="3666"/>
                </a:lnTo>
                <a:lnTo>
                  <a:pt x="0" y="3666"/>
                </a:lnTo>
                <a:lnTo>
                  <a:pt x="0" y="3645"/>
                </a:lnTo>
                <a:lnTo>
                  <a:pt x="0" y="3624"/>
                </a:lnTo>
                <a:lnTo>
                  <a:pt x="0" y="3606"/>
                </a:lnTo>
                <a:lnTo>
                  <a:pt x="0" y="3585"/>
                </a:lnTo>
                <a:lnTo>
                  <a:pt x="55" y="3585"/>
                </a:lnTo>
                <a:lnTo>
                  <a:pt x="55" y="3574"/>
                </a:lnTo>
                <a:lnTo>
                  <a:pt x="0" y="3574"/>
                </a:lnTo>
                <a:lnTo>
                  <a:pt x="0" y="3549"/>
                </a:lnTo>
                <a:lnTo>
                  <a:pt x="69" y="3549"/>
                </a:lnTo>
                <a:lnTo>
                  <a:pt x="69" y="3491"/>
                </a:lnTo>
                <a:lnTo>
                  <a:pt x="44" y="3491"/>
                </a:lnTo>
                <a:lnTo>
                  <a:pt x="0" y="3491"/>
                </a:lnTo>
                <a:lnTo>
                  <a:pt x="0" y="3464"/>
                </a:lnTo>
                <a:lnTo>
                  <a:pt x="0" y="3393"/>
                </a:lnTo>
                <a:lnTo>
                  <a:pt x="0" y="3365"/>
                </a:lnTo>
                <a:lnTo>
                  <a:pt x="44" y="3365"/>
                </a:lnTo>
                <a:lnTo>
                  <a:pt x="69" y="3365"/>
                </a:lnTo>
                <a:lnTo>
                  <a:pt x="106" y="3365"/>
                </a:lnTo>
                <a:lnTo>
                  <a:pt x="113" y="3365"/>
                </a:lnTo>
                <a:lnTo>
                  <a:pt x="113" y="3439"/>
                </a:lnTo>
                <a:lnTo>
                  <a:pt x="69" y="3439"/>
                </a:lnTo>
                <a:lnTo>
                  <a:pt x="69" y="3393"/>
                </a:lnTo>
                <a:lnTo>
                  <a:pt x="44" y="3393"/>
                </a:lnTo>
                <a:lnTo>
                  <a:pt x="44" y="3464"/>
                </a:lnTo>
                <a:lnTo>
                  <a:pt x="113" y="3464"/>
                </a:lnTo>
                <a:lnTo>
                  <a:pt x="113" y="3574"/>
                </a:lnTo>
                <a:lnTo>
                  <a:pt x="95" y="3574"/>
                </a:lnTo>
                <a:lnTo>
                  <a:pt x="95" y="3585"/>
                </a:lnTo>
                <a:lnTo>
                  <a:pt x="132" y="3585"/>
                </a:lnTo>
                <a:lnTo>
                  <a:pt x="168" y="3585"/>
                </a:lnTo>
                <a:lnTo>
                  <a:pt x="168" y="3760"/>
                </a:lnTo>
                <a:lnTo>
                  <a:pt x="132" y="3760"/>
                </a:lnTo>
                <a:lnTo>
                  <a:pt x="91" y="3760"/>
                </a:lnTo>
                <a:lnTo>
                  <a:pt x="91" y="3776"/>
                </a:lnTo>
                <a:lnTo>
                  <a:pt x="242" y="3776"/>
                </a:lnTo>
                <a:lnTo>
                  <a:pt x="242" y="3801"/>
                </a:lnTo>
                <a:lnTo>
                  <a:pt x="242" y="3863"/>
                </a:lnTo>
                <a:lnTo>
                  <a:pt x="381" y="3863"/>
                </a:lnTo>
                <a:lnTo>
                  <a:pt x="381" y="3891"/>
                </a:lnTo>
                <a:lnTo>
                  <a:pt x="381" y="3916"/>
                </a:lnTo>
                <a:lnTo>
                  <a:pt x="381" y="3943"/>
                </a:lnTo>
                <a:lnTo>
                  <a:pt x="381" y="3971"/>
                </a:lnTo>
                <a:lnTo>
                  <a:pt x="403" y="3971"/>
                </a:lnTo>
                <a:lnTo>
                  <a:pt x="403" y="3948"/>
                </a:lnTo>
                <a:lnTo>
                  <a:pt x="403" y="3925"/>
                </a:lnTo>
                <a:lnTo>
                  <a:pt x="685" y="3925"/>
                </a:lnTo>
                <a:lnTo>
                  <a:pt x="685" y="3948"/>
                </a:lnTo>
                <a:lnTo>
                  <a:pt x="685" y="3971"/>
                </a:lnTo>
                <a:lnTo>
                  <a:pt x="703" y="3971"/>
                </a:lnTo>
                <a:lnTo>
                  <a:pt x="703" y="3959"/>
                </a:lnTo>
                <a:lnTo>
                  <a:pt x="879" y="3959"/>
                </a:lnTo>
                <a:lnTo>
                  <a:pt x="879" y="4003"/>
                </a:lnTo>
                <a:lnTo>
                  <a:pt x="993" y="4003"/>
                </a:lnTo>
                <a:lnTo>
                  <a:pt x="993" y="3987"/>
                </a:lnTo>
                <a:lnTo>
                  <a:pt x="923" y="3987"/>
                </a:lnTo>
                <a:lnTo>
                  <a:pt x="923" y="3959"/>
                </a:lnTo>
                <a:lnTo>
                  <a:pt x="1037" y="3959"/>
                </a:lnTo>
                <a:lnTo>
                  <a:pt x="1037" y="3964"/>
                </a:lnTo>
                <a:lnTo>
                  <a:pt x="1037" y="3987"/>
                </a:lnTo>
                <a:lnTo>
                  <a:pt x="1037" y="4003"/>
                </a:lnTo>
                <a:lnTo>
                  <a:pt x="1037" y="4030"/>
                </a:lnTo>
                <a:lnTo>
                  <a:pt x="985" y="4030"/>
                </a:lnTo>
                <a:lnTo>
                  <a:pt x="938" y="4030"/>
                </a:lnTo>
                <a:lnTo>
                  <a:pt x="887" y="4030"/>
                </a:lnTo>
                <a:lnTo>
                  <a:pt x="835" y="4030"/>
                </a:lnTo>
                <a:lnTo>
                  <a:pt x="835" y="3987"/>
                </a:lnTo>
                <a:lnTo>
                  <a:pt x="744" y="3987"/>
                </a:lnTo>
                <a:lnTo>
                  <a:pt x="744" y="4030"/>
                </a:lnTo>
                <a:lnTo>
                  <a:pt x="703" y="4030"/>
                </a:lnTo>
                <a:lnTo>
                  <a:pt x="703" y="3996"/>
                </a:lnTo>
                <a:lnTo>
                  <a:pt x="685" y="3996"/>
                </a:lnTo>
                <a:lnTo>
                  <a:pt x="685" y="4030"/>
                </a:lnTo>
                <a:lnTo>
                  <a:pt x="652" y="4030"/>
                </a:lnTo>
                <a:lnTo>
                  <a:pt x="619" y="4030"/>
                </a:lnTo>
                <a:lnTo>
                  <a:pt x="590" y="4030"/>
                </a:lnTo>
                <a:lnTo>
                  <a:pt x="557" y="4030"/>
                </a:lnTo>
                <a:lnTo>
                  <a:pt x="557" y="3998"/>
                </a:lnTo>
                <a:lnTo>
                  <a:pt x="557" y="3969"/>
                </a:lnTo>
                <a:lnTo>
                  <a:pt x="615" y="3969"/>
                </a:lnTo>
                <a:lnTo>
                  <a:pt x="615" y="3987"/>
                </a:lnTo>
                <a:lnTo>
                  <a:pt x="597" y="3987"/>
                </a:lnTo>
                <a:lnTo>
                  <a:pt x="597" y="4003"/>
                </a:lnTo>
                <a:lnTo>
                  <a:pt x="641" y="4003"/>
                </a:lnTo>
                <a:lnTo>
                  <a:pt x="641" y="3950"/>
                </a:lnTo>
                <a:lnTo>
                  <a:pt x="447" y="3950"/>
                </a:lnTo>
                <a:lnTo>
                  <a:pt x="447" y="4003"/>
                </a:lnTo>
                <a:lnTo>
                  <a:pt x="498" y="4003"/>
                </a:lnTo>
                <a:lnTo>
                  <a:pt x="498" y="3987"/>
                </a:lnTo>
                <a:lnTo>
                  <a:pt x="473" y="3987"/>
                </a:lnTo>
                <a:lnTo>
                  <a:pt x="473" y="3969"/>
                </a:lnTo>
                <a:lnTo>
                  <a:pt x="531" y="3969"/>
                </a:lnTo>
                <a:lnTo>
                  <a:pt x="531" y="3998"/>
                </a:lnTo>
                <a:lnTo>
                  <a:pt x="531" y="4030"/>
                </a:lnTo>
                <a:lnTo>
                  <a:pt x="498" y="4030"/>
                </a:lnTo>
                <a:lnTo>
                  <a:pt x="469" y="4030"/>
                </a:lnTo>
                <a:lnTo>
                  <a:pt x="436" y="4030"/>
                </a:lnTo>
                <a:lnTo>
                  <a:pt x="403" y="4030"/>
                </a:lnTo>
                <a:lnTo>
                  <a:pt x="403" y="3996"/>
                </a:lnTo>
                <a:lnTo>
                  <a:pt x="381" y="3996"/>
                </a:lnTo>
                <a:lnTo>
                  <a:pt x="381" y="4012"/>
                </a:lnTo>
                <a:lnTo>
                  <a:pt x="381" y="4030"/>
                </a:lnTo>
                <a:lnTo>
                  <a:pt x="0" y="4030"/>
                </a:lnTo>
                <a:lnTo>
                  <a:pt x="0" y="4012"/>
                </a:lnTo>
                <a:lnTo>
                  <a:pt x="0" y="4012"/>
                </a:lnTo>
                <a:lnTo>
                  <a:pt x="0" y="3776"/>
                </a:lnTo>
                <a:lnTo>
                  <a:pt x="47" y="3776"/>
                </a:lnTo>
                <a:close/>
                <a:moveTo>
                  <a:pt x="278" y="3959"/>
                </a:moveTo>
                <a:lnTo>
                  <a:pt x="278" y="3927"/>
                </a:lnTo>
                <a:lnTo>
                  <a:pt x="242" y="3927"/>
                </a:lnTo>
                <a:lnTo>
                  <a:pt x="242" y="3959"/>
                </a:lnTo>
                <a:lnTo>
                  <a:pt x="278" y="3959"/>
                </a:lnTo>
                <a:close/>
                <a:moveTo>
                  <a:pt x="5254" y="4003"/>
                </a:moveTo>
                <a:lnTo>
                  <a:pt x="4961" y="4003"/>
                </a:lnTo>
                <a:lnTo>
                  <a:pt x="4961" y="3886"/>
                </a:lnTo>
                <a:lnTo>
                  <a:pt x="5056" y="3886"/>
                </a:lnTo>
                <a:lnTo>
                  <a:pt x="5056" y="3904"/>
                </a:lnTo>
                <a:lnTo>
                  <a:pt x="5020" y="3904"/>
                </a:lnTo>
                <a:lnTo>
                  <a:pt x="5020" y="3904"/>
                </a:lnTo>
                <a:lnTo>
                  <a:pt x="4990" y="3904"/>
                </a:lnTo>
                <a:lnTo>
                  <a:pt x="4990" y="3982"/>
                </a:lnTo>
                <a:lnTo>
                  <a:pt x="5042" y="3982"/>
                </a:lnTo>
                <a:lnTo>
                  <a:pt x="5097" y="3982"/>
                </a:lnTo>
                <a:lnTo>
                  <a:pt x="5097" y="3886"/>
                </a:lnTo>
                <a:lnTo>
                  <a:pt x="5221" y="3886"/>
                </a:lnTo>
                <a:lnTo>
                  <a:pt x="5221" y="3852"/>
                </a:lnTo>
                <a:lnTo>
                  <a:pt x="5221" y="3819"/>
                </a:lnTo>
                <a:lnTo>
                  <a:pt x="5221" y="3819"/>
                </a:lnTo>
                <a:lnTo>
                  <a:pt x="5185" y="3819"/>
                </a:lnTo>
                <a:lnTo>
                  <a:pt x="5148" y="3819"/>
                </a:lnTo>
                <a:lnTo>
                  <a:pt x="5148" y="3840"/>
                </a:lnTo>
                <a:lnTo>
                  <a:pt x="5188" y="3840"/>
                </a:lnTo>
                <a:lnTo>
                  <a:pt x="5188" y="3863"/>
                </a:lnTo>
                <a:lnTo>
                  <a:pt x="5097" y="3863"/>
                </a:lnTo>
                <a:lnTo>
                  <a:pt x="5097" y="3801"/>
                </a:lnTo>
                <a:lnTo>
                  <a:pt x="5254" y="3801"/>
                </a:lnTo>
                <a:lnTo>
                  <a:pt x="5254" y="3904"/>
                </a:lnTo>
                <a:lnTo>
                  <a:pt x="5122" y="3904"/>
                </a:lnTo>
                <a:lnTo>
                  <a:pt x="5122" y="3925"/>
                </a:lnTo>
                <a:lnTo>
                  <a:pt x="5122" y="3946"/>
                </a:lnTo>
                <a:lnTo>
                  <a:pt x="5122" y="3964"/>
                </a:lnTo>
                <a:lnTo>
                  <a:pt x="5122" y="3985"/>
                </a:lnTo>
                <a:lnTo>
                  <a:pt x="5225" y="3985"/>
                </a:lnTo>
                <a:lnTo>
                  <a:pt x="5225" y="3964"/>
                </a:lnTo>
                <a:lnTo>
                  <a:pt x="5225" y="3946"/>
                </a:lnTo>
                <a:lnTo>
                  <a:pt x="5196" y="3946"/>
                </a:lnTo>
                <a:lnTo>
                  <a:pt x="5196" y="3964"/>
                </a:lnTo>
                <a:lnTo>
                  <a:pt x="5163" y="3964"/>
                </a:lnTo>
                <a:lnTo>
                  <a:pt x="5163" y="3927"/>
                </a:lnTo>
                <a:lnTo>
                  <a:pt x="5254" y="3927"/>
                </a:lnTo>
                <a:lnTo>
                  <a:pt x="5254" y="4003"/>
                </a:lnTo>
                <a:close/>
                <a:moveTo>
                  <a:pt x="5251" y="3776"/>
                </a:moveTo>
                <a:lnTo>
                  <a:pt x="5251" y="3760"/>
                </a:lnTo>
                <a:lnTo>
                  <a:pt x="5298" y="3760"/>
                </a:lnTo>
                <a:lnTo>
                  <a:pt x="5298" y="3741"/>
                </a:lnTo>
                <a:lnTo>
                  <a:pt x="5298" y="3721"/>
                </a:lnTo>
                <a:lnTo>
                  <a:pt x="5298" y="3700"/>
                </a:lnTo>
                <a:lnTo>
                  <a:pt x="5298" y="3682"/>
                </a:lnTo>
                <a:lnTo>
                  <a:pt x="5247" y="3682"/>
                </a:lnTo>
                <a:lnTo>
                  <a:pt x="5199" y="3682"/>
                </a:lnTo>
                <a:lnTo>
                  <a:pt x="5199" y="3718"/>
                </a:lnTo>
                <a:lnTo>
                  <a:pt x="5229" y="3718"/>
                </a:lnTo>
                <a:lnTo>
                  <a:pt x="5229" y="3707"/>
                </a:lnTo>
                <a:lnTo>
                  <a:pt x="5254" y="3707"/>
                </a:lnTo>
                <a:lnTo>
                  <a:pt x="5254" y="3735"/>
                </a:lnTo>
                <a:lnTo>
                  <a:pt x="5170" y="3735"/>
                </a:lnTo>
                <a:lnTo>
                  <a:pt x="5170" y="3613"/>
                </a:lnTo>
                <a:lnTo>
                  <a:pt x="5254" y="3613"/>
                </a:lnTo>
                <a:lnTo>
                  <a:pt x="5254" y="3638"/>
                </a:lnTo>
                <a:lnTo>
                  <a:pt x="5229" y="3638"/>
                </a:lnTo>
                <a:lnTo>
                  <a:pt x="5229" y="3629"/>
                </a:lnTo>
                <a:lnTo>
                  <a:pt x="5199" y="3629"/>
                </a:lnTo>
                <a:lnTo>
                  <a:pt x="5199" y="3666"/>
                </a:lnTo>
                <a:lnTo>
                  <a:pt x="5247" y="3666"/>
                </a:lnTo>
                <a:lnTo>
                  <a:pt x="5298" y="3666"/>
                </a:lnTo>
                <a:lnTo>
                  <a:pt x="5298" y="3645"/>
                </a:lnTo>
                <a:lnTo>
                  <a:pt x="5298" y="3624"/>
                </a:lnTo>
                <a:lnTo>
                  <a:pt x="5298" y="3606"/>
                </a:lnTo>
                <a:lnTo>
                  <a:pt x="5298" y="3585"/>
                </a:lnTo>
                <a:lnTo>
                  <a:pt x="5243" y="3585"/>
                </a:lnTo>
                <a:lnTo>
                  <a:pt x="5243" y="3574"/>
                </a:lnTo>
                <a:lnTo>
                  <a:pt x="5298" y="3574"/>
                </a:lnTo>
                <a:lnTo>
                  <a:pt x="5298" y="3549"/>
                </a:lnTo>
                <a:lnTo>
                  <a:pt x="5229" y="3549"/>
                </a:lnTo>
                <a:lnTo>
                  <a:pt x="5229" y="3491"/>
                </a:lnTo>
                <a:lnTo>
                  <a:pt x="5254" y="3491"/>
                </a:lnTo>
                <a:lnTo>
                  <a:pt x="5298" y="3491"/>
                </a:lnTo>
                <a:lnTo>
                  <a:pt x="5298" y="3464"/>
                </a:lnTo>
                <a:lnTo>
                  <a:pt x="5298" y="3393"/>
                </a:lnTo>
                <a:lnTo>
                  <a:pt x="5298" y="3365"/>
                </a:lnTo>
                <a:lnTo>
                  <a:pt x="5254" y="3365"/>
                </a:lnTo>
                <a:lnTo>
                  <a:pt x="5229" y="3365"/>
                </a:lnTo>
                <a:lnTo>
                  <a:pt x="5192" y="3365"/>
                </a:lnTo>
                <a:lnTo>
                  <a:pt x="5185" y="3365"/>
                </a:lnTo>
                <a:lnTo>
                  <a:pt x="5185" y="3439"/>
                </a:lnTo>
                <a:lnTo>
                  <a:pt x="5229" y="3439"/>
                </a:lnTo>
                <a:lnTo>
                  <a:pt x="5229" y="3393"/>
                </a:lnTo>
                <a:lnTo>
                  <a:pt x="5254" y="3393"/>
                </a:lnTo>
                <a:lnTo>
                  <a:pt x="5254" y="3464"/>
                </a:lnTo>
                <a:lnTo>
                  <a:pt x="5185" y="3464"/>
                </a:lnTo>
                <a:lnTo>
                  <a:pt x="5185" y="3574"/>
                </a:lnTo>
                <a:lnTo>
                  <a:pt x="5203" y="3574"/>
                </a:lnTo>
                <a:lnTo>
                  <a:pt x="5203" y="3585"/>
                </a:lnTo>
                <a:lnTo>
                  <a:pt x="5166" y="3585"/>
                </a:lnTo>
                <a:lnTo>
                  <a:pt x="5130" y="3585"/>
                </a:lnTo>
                <a:lnTo>
                  <a:pt x="5130" y="3760"/>
                </a:lnTo>
                <a:lnTo>
                  <a:pt x="5166" y="3760"/>
                </a:lnTo>
                <a:lnTo>
                  <a:pt x="5207" y="3760"/>
                </a:lnTo>
                <a:lnTo>
                  <a:pt x="5207" y="3776"/>
                </a:lnTo>
                <a:lnTo>
                  <a:pt x="5056" y="3776"/>
                </a:lnTo>
                <a:lnTo>
                  <a:pt x="5056" y="3801"/>
                </a:lnTo>
                <a:lnTo>
                  <a:pt x="5056" y="3863"/>
                </a:lnTo>
                <a:lnTo>
                  <a:pt x="4917" y="3863"/>
                </a:lnTo>
                <a:lnTo>
                  <a:pt x="4917" y="3891"/>
                </a:lnTo>
                <a:lnTo>
                  <a:pt x="4917" y="3916"/>
                </a:lnTo>
                <a:lnTo>
                  <a:pt x="4917" y="3943"/>
                </a:lnTo>
                <a:lnTo>
                  <a:pt x="4917" y="3971"/>
                </a:lnTo>
                <a:lnTo>
                  <a:pt x="4895" y="3971"/>
                </a:lnTo>
                <a:lnTo>
                  <a:pt x="4895" y="3948"/>
                </a:lnTo>
                <a:lnTo>
                  <a:pt x="4895" y="3925"/>
                </a:lnTo>
                <a:lnTo>
                  <a:pt x="4613" y="3925"/>
                </a:lnTo>
                <a:lnTo>
                  <a:pt x="4613" y="3948"/>
                </a:lnTo>
                <a:lnTo>
                  <a:pt x="4613" y="3971"/>
                </a:lnTo>
                <a:lnTo>
                  <a:pt x="4595" y="3971"/>
                </a:lnTo>
                <a:lnTo>
                  <a:pt x="4595" y="3959"/>
                </a:lnTo>
                <a:lnTo>
                  <a:pt x="4419" y="3959"/>
                </a:lnTo>
                <a:lnTo>
                  <a:pt x="4419" y="4003"/>
                </a:lnTo>
                <a:lnTo>
                  <a:pt x="4305" y="4003"/>
                </a:lnTo>
                <a:lnTo>
                  <a:pt x="4305" y="3987"/>
                </a:lnTo>
                <a:lnTo>
                  <a:pt x="4375" y="3987"/>
                </a:lnTo>
                <a:lnTo>
                  <a:pt x="4375" y="3959"/>
                </a:lnTo>
                <a:lnTo>
                  <a:pt x="4261" y="3959"/>
                </a:lnTo>
                <a:lnTo>
                  <a:pt x="4261" y="3964"/>
                </a:lnTo>
                <a:lnTo>
                  <a:pt x="4261" y="3987"/>
                </a:lnTo>
                <a:lnTo>
                  <a:pt x="4261" y="4003"/>
                </a:lnTo>
                <a:lnTo>
                  <a:pt x="4261" y="4030"/>
                </a:lnTo>
                <a:lnTo>
                  <a:pt x="4313" y="4030"/>
                </a:lnTo>
                <a:lnTo>
                  <a:pt x="4360" y="4030"/>
                </a:lnTo>
                <a:lnTo>
                  <a:pt x="4411" y="4030"/>
                </a:lnTo>
                <a:lnTo>
                  <a:pt x="4463" y="4030"/>
                </a:lnTo>
                <a:lnTo>
                  <a:pt x="4463" y="3987"/>
                </a:lnTo>
                <a:lnTo>
                  <a:pt x="4554" y="3987"/>
                </a:lnTo>
                <a:lnTo>
                  <a:pt x="4554" y="4030"/>
                </a:lnTo>
                <a:lnTo>
                  <a:pt x="4595" y="4030"/>
                </a:lnTo>
                <a:lnTo>
                  <a:pt x="4595" y="3996"/>
                </a:lnTo>
                <a:lnTo>
                  <a:pt x="4613" y="3996"/>
                </a:lnTo>
                <a:lnTo>
                  <a:pt x="4613" y="4030"/>
                </a:lnTo>
                <a:lnTo>
                  <a:pt x="4646" y="4030"/>
                </a:lnTo>
                <a:lnTo>
                  <a:pt x="4679" y="4030"/>
                </a:lnTo>
                <a:lnTo>
                  <a:pt x="4708" y="4030"/>
                </a:lnTo>
                <a:lnTo>
                  <a:pt x="4741" y="4030"/>
                </a:lnTo>
                <a:lnTo>
                  <a:pt x="4741" y="3998"/>
                </a:lnTo>
                <a:lnTo>
                  <a:pt x="4741" y="3969"/>
                </a:lnTo>
                <a:lnTo>
                  <a:pt x="4683" y="3969"/>
                </a:lnTo>
                <a:lnTo>
                  <a:pt x="4683" y="3987"/>
                </a:lnTo>
                <a:lnTo>
                  <a:pt x="4701" y="3987"/>
                </a:lnTo>
                <a:lnTo>
                  <a:pt x="4701" y="4003"/>
                </a:lnTo>
                <a:lnTo>
                  <a:pt x="4657" y="4003"/>
                </a:lnTo>
                <a:lnTo>
                  <a:pt x="4657" y="3950"/>
                </a:lnTo>
                <a:lnTo>
                  <a:pt x="4851" y="3950"/>
                </a:lnTo>
                <a:lnTo>
                  <a:pt x="4851" y="4003"/>
                </a:lnTo>
                <a:lnTo>
                  <a:pt x="4800" y="4003"/>
                </a:lnTo>
                <a:lnTo>
                  <a:pt x="4800" y="3987"/>
                </a:lnTo>
                <a:lnTo>
                  <a:pt x="4825" y="3987"/>
                </a:lnTo>
                <a:lnTo>
                  <a:pt x="4825" y="3969"/>
                </a:lnTo>
                <a:lnTo>
                  <a:pt x="4767" y="3969"/>
                </a:lnTo>
                <a:lnTo>
                  <a:pt x="4767" y="3998"/>
                </a:lnTo>
                <a:lnTo>
                  <a:pt x="4767" y="4030"/>
                </a:lnTo>
                <a:lnTo>
                  <a:pt x="4800" y="4030"/>
                </a:lnTo>
                <a:lnTo>
                  <a:pt x="4829" y="4030"/>
                </a:lnTo>
                <a:lnTo>
                  <a:pt x="4862" y="4030"/>
                </a:lnTo>
                <a:lnTo>
                  <a:pt x="4895" y="4030"/>
                </a:lnTo>
                <a:lnTo>
                  <a:pt x="4895" y="3996"/>
                </a:lnTo>
                <a:lnTo>
                  <a:pt x="4917" y="3996"/>
                </a:lnTo>
                <a:lnTo>
                  <a:pt x="4917" y="4012"/>
                </a:lnTo>
                <a:lnTo>
                  <a:pt x="4917" y="4030"/>
                </a:lnTo>
                <a:lnTo>
                  <a:pt x="5298" y="4030"/>
                </a:lnTo>
                <a:lnTo>
                  <a:pt x="5298" y="4012"/>
                </a:lnTo>
                <a:lnTo>
                  <a:pt x="5298" y="4012"/>
                </a:lnTo>
                <a:lnTo>
                  <a:pt x="5298" y="3776"/>
                </a:lnTo>
                <a:lnTo>
                  <a:pt x="5251" y="3776"/>
                </a:lnTo>
                <a:close/>
                <a:moveTo>
                  <a:pt x="5020" y="3959"/>
                </a:moveTo>
                <a:lnTo>
                  <a:pt x="5020" y="3927"/>
                </a:lnTo>
                <a:lnTo>
                  <a:pt x="5056" y="3927"/>
                </a:lnTo>
                <a:lnTo>
                  <a:pt x="5056" y="3959"/>
                </a:lnTo>
                <a:lnTo>
                  <a:pt x="5020" y="3959"/>
                </a:lnTo>
                <a:close/>
                <a:moveTo>
                  <a:pt x="0" y="3342"/>
                </a:moveTo>
                <a:lnTo>
                  <a:pt x="0" y="688"/>
                </a:lnTo>
                <a:lnTo>
                  <a:pt x="51" y="688"/>
                </a:lnTo>
                <a:lnTo>
                  <a:pt x="51" y="3342"/>
                </a:lnTo>
                <a:lnTo>
                  <a:pt x="0" y="3342"/>
                </a:lnTo>
                <a:close/>
                <a:moveTo>
                  <a:pt x="5247" y="3342"/>
                </a:moveTo>
                <a:lnTo>
                  <a:pt x="5247" y="688"/>
                </a:lnTo>
                <a:lnTo>
                  <a:pt x="5298" y="688"/>
                </a:lnTo>
                <a:lnTo>
                  <a:pt x="5298" y="3342"/>
                </a:lnTo>
                <a:lnTo>
                  <a:pt x="5247" y="3342"/>
                </a:lnTo>
                <a:close/>
                <a:moveTo>
                  <a:pt x="1062" y="0"/>
                </a:moveTo>
                <a:lnTo>
                  <a:pt x="4236" y="0"/>
                </a:lnTo>
                <a:lnTo>
                  <a:pt x="4236" y="32"/>
                </a:lnTo>
                <a:lnTo>
                  <a:pt x="1062" y="32"/>
                </a:lnTo>
                <a:lnTo>
                  <a:pt x="1062" y="0"/>
                </a:lnTo>
                <a:close/>
                <a:moveTo>
                  <a:pt x="44" y="27"/>
                </a:moveTo>
                <a:lnTo>
                  <a:pt x="337" y="27"/>
                </a:lnTo>
                <a:lnTo>
                  <a:pt x="337" y="144"/>
                </a:lnTo>
                <a:lnTo>
                  <a:pt x="242" y="144"/>
                </a:lnTo>
                <a:lnTo>
                  <a:pt x="242" y="126"/>
                </a:lnTo>
                <a:lnTo>
                  <a:pt x="278" y="126"/>
                </a:lnTo>
                <a:lnTo>
                  <a:pt x="278" y="126"/>
                </a:lnTo>
                <a:lnTo>
                  <a:pt x="308" y="126"/>
                </a:lnTo>
                <a:lnTo>
                  <a:pt x="308" y="48"/>
                </a:lnTo>
                <a:lnTo>
                  <a:pt x="256" y="48"/>
                </a:lnTo>
                <a:lnTo>
                  <a:pt x="201" y="48"/>
                </a:lnTo>
                <a:lnTo>
                  <a:pt x="201" y="144"/>
                </a:lnTo>
                <a:lnTo>
                  <a:pt x="77" y="144"/>
                </a:lnTo>
                <a:lnTo>
                  <a:pt x="77" y="178"/>
                </a:lnTo>
                <a:lnTo>
                  <a:pt x="77" y="211"/>
                </a:lnTo>
                <a:lnTo>
                  <a:pt x="77" y="211"/>
                </a:lnTo>
                <a:lnTo>
                  <a:pt x="113" y="211"/>
                </a:lnTo>
                <a:lnTo>
                  <a:pt x="150" y="211"/>
                </a:lnTo>
                <a:lnTo>
                  <a:pt x="150" y="190"/>
                </a:lnTo>
                <a:lnTo>
                  <a:pt x="110" y="190"/>
                </a:lnTo>
                <a:lnTo>
                  <a:pt x="110" y="167"/>
                </a:lnTo>
                <a:lnTo>
                  <a:pt x="201" y="167"/>
                </a:lnTo>
                <a:lnTo>
                  <a:pt x="201" y="229"/>
                </a:lnTo>
                <a:lnTo>
                  <a:pt x="44" y="229"/>
                </a:lnTo>
                <a:lnTo>
                  <a:pt x="44" y="126"/>
                </a:lnTo>
                <a:lnTo>
                  <a:pt x="176" y="126"/>
                </a:lnTo>
                <a:lnTo>
                  <a:pt x="176" y="105"/>
                </a:lnTo>
                <a:lnTo>
                  <a:pt x="176" y="84"/>
                </a:lnTo>
                <a:lnTo>
                  <a:pt x="176" y="66"/>
                </a:lnTo>
                <a:lnTo>
                  <a:pt x="176" y="45"/>
                </a:lnTo>
                <a:lnTo>
                  <a:pt x="73" y="45"/>
                </a:lnTo>
                <a:lnTo>
                  <a:pt x="73" y="66"/>
                </a:lnTo>
                <a:lnTo>
                  <a:pt x="73" y="84"/>
                </a:lnTo>
                <a:lnTo>
                  <a:pt x="102" y="84"/>
                </a:lnTo>
                <a:lnTo>
                  <a:pt x="102" y="66"/>
                </a:lnTo>
                <a:lnTo>
                  <a:pt x="135" y="66"/>
                </a:lnTo>
                <a:lnTo>
                  <a:pt x="135" y="103"/>
                </a:lnTo>
                <a:lnTo>
                  <a:pt x="44" y="103"/>
                </a:lnTo>
                <a:lnTo>
                  <a:pt x="44" y="27"/>
                </a:lnTo>
                <a:close/>
                <a:moveTo>
                  <a:pt x="47" y="254"/>
                </a:moveTo>
                <a:lnTo>
                  <a:pt x="47" y="270"/>
                </a:lnTo>
                <a:lnTo>
                  <a:pt x="0" y="270"/>
                </a:lnTo>
                <a:lnTo>
                  <a:pt x="0" y="289"/>
                </a:lnTo>
                <a:lnTo>
                  <a:pt x="0" y="309"/>
                </a:lnTo>
                <a:lnTo>
                  <a:pt x="0" y="330"/>
                </a:lnTo>
                <a:lnTo>
                  <a:pt x="0" y="348"/>
                </a:lnTo>
                <a:lnTo>
                  <a:pt x="51" y="348"/>
                </a:lnTo>
                <a:lnTo>
                  <a:pt x="99" y="348"/>
                </a:lnTo>
                <a:lnTo>
                  <a:pt x="99" y="312"/>
                </a:lnTo>
                <a:lnTo>
                  <a:pt x="69" y="312"/>
                </a:lnTo>
                <a:lnTo>
                  <a:pt x="69" y="323"/>
                </a:lnTo>
                <a:lnTo>
                  <a:pt x="44" y="323"/>
                </a:lnTo>
                <a:lnTo>
                  <a:pt x="44" y="295"/>
                </a:lnTo>
                <a:lnTo>
                  <a:pt x="128" y="295"/>
                </a:lnTo>
                <a:lnTo>
                  <a:pt x="128" y="417"/>
                </a:lnTo>
                <a:lnTo>
                  <a:pt x="44" y="417"/>
                </a:lnTo>
                <a:lnTo>
                  <a:pt x="44" y="392"/>
                </a:lnTo>
                <a:lnTo>
                  <a:pt x="69" y="392"/>
                </a:lnTo>
                <a:lnTo>
                  <a:pt x="69" y="401"/>
                </a:lnTo>
                <a:lnTo>
                  <a:pt x="99" y="401"/>
                </a:lnTo>
                <a:lnTo>
                  <a:pt x="99" y="364"/>
                </a:lnTo>
                <a:lnTo>
                  <a:pt x="51" y="364"/>
                </a:lnTo>
                <a:lnTo>
                  <a:pt x="0" y="364"/>
                </a:lnTo>
                <a:lnTo>
                  <a:pt x="0" y="385"/>
                </a:lnTo>
                <a:lnTo>
                  <a:pt x="0" y="406"/>
                </a:lnTo>
                <a:lnTo>
                  <a:pt x="0" y="424"/>
                </a:lnTo>
                <a:lnTo>
                  <a:pt x="0" y="445"/>
                </a:lnTo>
                <a:lnTo>
                  <a:pt x="55" y="445"/>
                </a:lnTo>
                <a:lnTo>
                  <a:pt x="55" y="456"/>
                </a:lnTo>
                <a:lnTo>
                  <a:pt x="0" y="456"/>
                </a:lnTo>
                <a:lnTo>
                  <a:pt x="0" y="481"/>
                </a:lnTo>
                <a:lnTo>
                  <a:pt x="69" y="481"/>
                </a:lnTo>
                <a:lnTo>
                  <a:pt x="69" y="539"/>
                </a:lnTo>
                <a:lnTo>
                  <a:pt x="44" y="539"/>
                </a:lnTo>
                <a:lnTo>
                  <a:pt x="0" y="539"/>
                </a:lnTo>
                <a:lnTo>
                  <a:pt x="0" y="566"/>
                </a:lnTo>
                <a:lnTo>
                  <a:pt x="0" y="637"/>
                </a:lnTo>
                <a:lnTo>
                  <a:pt x="0" y="665"/>
                </a:lnTo>
                <a:lnTo>
                  <a:pt x="44" y="665"/>
                </a:lnTo>
                <a:lnTo>
                  <a:pt x="69" y="665"/>
                </a:lnTo>
                <a:lnTo>
                  <a:pt x="106" y="665"/>
                </a:lnTo>
                <a:lnTo>
                  <a:pt x="113" y="665"/>
                </a:lnTo>
                <a:lnTo>
                  <a:pt x="113" y="591"/>
                </a:lnTo>
                <a:lnTo>
                  <a:pt x="69" y="591"/>
                </a:lnTo>
                <a:lnTo>
                  <a:pt x="69" y="637"/>
                </a:lnTo>
                <a:lnTo>
                  <a:pt x="44" y="637"/>
                </a:lnTo>
                <a:lnTo>
                  <a:pt x="44" y="566"/>
                </a:lnTo>
                <a:lnTo>
                  <a:pt x="113" y="566"/>
                </a:lnTo>
                <a:lnTo>
                  <a:pt x="113" y="456"/>
                </a:lnTo>
                <a:lnTo>
                  <a:pt x="95" y="456"/>
                </a:lnTo>
                <a:lnTo>
                  <a:pt x="95" y="445"/>
                </a:lnTo>
                <a:lnTo>
                  <a:pt x="132" y="445"/>
                </a:lnTo>
                <a:lnTo>
                  <a:pt x="168" y="445"/>
                </a:lnTo>
                <a:lnTo>
                  <a:pt x="168" y="270"/>
                </a:lnTo>
                <a:lnTo>
                  <a:pt x="132" y="270"/>
                </a:lnTo>
                <a:lnTo>
                  <a:pt x="91" y="270"/>
                </a:lnTo>
                <a:lnTo>
                  <a:pt x="91" y="254"/>
                </a:lnTo>
                <a:lnTo>
                  <a:pt x="242" y="254"/>
                </a:lnTo>
                <a:lnTo>
                  <a:pt x="242" y="229"/>
                </a:lnTo>
                <a:lnTo>
                  <a:pt x="242" y="167"/>
                </a:lnTo>
                <a:lnTo>
                  <a:pt x="381" y="167"/>
                </a:lnTo>
                <a:lnTo>
                  <a:pt x="381" y="139"/>
                </a:lnTo>
                <a:lnTo>
                  <a:pt x="381" y="114"/>
                </a:lnTo>
                <a:lnTo>
                  <a:pt x="381" y="87"/>
                </a:lnTo>
                <a:lnTo>
                  <a:pt x="381" y="59"/>
                </a:lnTo>
                <a:lnTo>
                  <a:pt x="403" y="59"/>
                </a:lnTo>
                <a:lnTo>
                  <a:pt x="403" y="82"/>
                </a:lnTo>
                <a:lnTo>
                  <a:pt x="403" y="105"/>
                </a:lnTo>
                <a:lnTo>
                  <a:pt x="685" y="105"/>
                </a:lnTo>
                <a:lnTo>
                  <a:pt x="685" y="82"/>
                </a:lnTo>
                <a:lnTo>
                  <a:pt x="685" y="59"/>
                </a:lnTo>
                <a:lnTo>
                  <a:pt x="703" y="59"/>
                </a:lnTo>
                <a:lnTo>
                  <a:pt x="703" y="71"/>
                </a:lnTo>
                <a:lnTo>
                  <a:pt x="879" y="71"/>
                </a:lnTo>
                <a:lnTo>
                  <a:pt x="879" y="27"/>
                </a:lnTo>
                <a:lnTo>
                  <a:pt x="993" y="27"/>
                </a:lnTo>
                <a:lnTo>
                  <a:pt x="993" y="43"/>
                </a:lnTo>
                <a:lnTo>
                  <a:pt x="923" y="43"/>
                </a:lnTo>
                <a:lnTo>
                  <a:pt x="923" y="71"/>
                </a:lnTo>
                <a:lnTo>
                  <a:pt x="1037" y="71"/>
                </a:lnTo>
                <a:lnTo>
                  <a:pt x="1037" y="66"/>
                </a:lnTo>
                <a:lnTo>
                  <a:pt x="1037" y="43"/>
                </a:lnTo>
                <a:lnTo>
                  <a:pt x="1037" y="27"/>
                </a:lnTo>
                <a:lnTo>
                  <a:pt x="1037" y="0"/>
                </a:lnTo>
                <a:lnTo>
                  <a:pt x="985" y="0"/>
                </a:lnTo>
                <a:lnTo>
                  <a:pt x="938" y="0"/>
                </a:lnTo>
                <a:lnTo>
                  <a:pt x="887" y="0"/>
                </a:lnTo>
                <a:lnTo>
                  <a:pt x="835" y="0"/>
                </a:lnTo>
                <a:lnTo>
                  <a:pt x="835" y="43"/>
                </a:lnTo>
                <a:lnTo>
                  <a:pt x="744" y="43"/>
                </a:lnTo>
                <a:lnTo>
                  <a:pt x="744" y="0"/>
                </a:lnTo>
                <a:lnTo>
                  <a:pt x="703" y="0"/>
                </a:lnTo>
                <a:lnTo>
                  <a:pt x="703" y="34"/>
                </a:lnTo>
                <a:lnTo>
                  <a:pt x="685" y="34"/>
                </a:lnTo>
                <a:lnTo>
                  <a:pt x="685" y="0"/>
                </a:lnTo>
                <a:lnTo>
                  <a:pt x="652" y="0"/>
                </a:lnTo>
                <a:lnTo>
                  <a:pt x="619" y="0"/>
                </a:lnTo>
                <a:lnTo>
                  <a:pt x="590" y="0"/>
                </a:lnTo>
                <a:lnTo>
                  <a:pt x="557" y="0"/>
                </a:lnTo>
                <a:lnTo>
                  <a:pt x="557" y="32"/>
                </a:lnTo>
                <a:lnTo>
                  <a:pt x="557" y="61"/>
                </a:lnTo>
                <a:lnTo>
                  <a:pt x="615" y="61"/>
                </a:lnTo>
                <a:lnTo>
                  <a:pt x="615" y="43"/>
                </a:lnTo>
                <a:lnTo>
                  <a:pt x="597" y="43"/>
                </a:lnTo>
                <a:lnTo>
                  <a:pt x="597" y="27"/>
                </a:lnTo>
                <a:lnTo>
                  <a:pt x="641" y="27"/>
                </a:lnTo>
                <a:lnTo>
                  <a:pt x="641" y="80"/>
                </a:lnTo>
                <a:lnTo>
                  <a:pt x="447" y="80"/>
                </a:lnTo>
                <a:lnTo>
                  <a:pt x="447" y="27"/>
                </a:lnTo>
                <a:lnTo>
                  <a:pt x="498" y="27"/>
                </a:lnTo>
                <a:lnTo>
                  <a:pt x="498" y="43"/>
                </a:lnTo>
                <a:lnTo>
                  <a:pt x="473" y="43"/>
                </a:lnTo>
                <a:lnTo>
                  <a:pt x="473" y="61"/>
                </a:lnTo>
                <a:lnTo>
                  <a:pt x="531" y="61"/>
                </a:lnTo>
                <a:lnTo>
                  <a:pt x="531" y="32"/>
                </a:lnTo>
                <a:lnTo>
                  <a:pt x="531" y="0"/>
                </a:lnTo>
                <a:lnTo>
                  <a:pt x="498" y="0"/>
                </a:lnTo>
                <a:lnTo>
                  <a:pt x="469" y="0"/>
                </a:lnTo>
                <a:lnTo>
                  <a:pt x="436" y="0"/>
                </a:lnTo>
                <a:lnTo>
                  <a:pt x="403" y="0"/>
                </a:lnTo>
                <a:lnTo>
                  <a:pt x="403" y="34"/>
                </a:lnTo>
                <a:lnTo>
                  <a:pt x="381" y="34"/>
                </a:lnTo>
                <a:lnTo>
                  <a:pt x="381" y="18"/>
                </a:lnTo>
                <a:lnTo>
                  <a:pt x="381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0" y="254"/>
                </a:lnTo>
                <a:lnTo>
                  <a:pt x="47" y="254"/>
                </a:lnTo>
                <a:close/>
                <a:moveTo>
                  <a:pt x="278" y="71"/>
                </a:moveTo>
                <a:lnTo>
                  <a:pt x="278" y="103"/>
                </a:lnTo>
                <a:lnTo>
                  <a:pt x="242" y="103"/>
                </a:lnTo>
                <a:lnTo>
                  <a:pt x="242" y="71"/>
                </a:lnTo>
                <a:lnTo>
                  <a:pt x="278" y="71"/>
                </a:lnTo>
                <a:close/>
                <a:moveTo>
                  <a:pt x="5254" y="27"/>
                </a:moveTo>
                <a:lnTo>
                  <a:pt x="4961" y="27"/>
                </a:lnTo>
                <a:lnTo>
                  <a:pt x="4961" y="144"/>
                </a:lnTo>
                <a:lnTo>
                  <a:pt x="5056" y="144"/>
                </a:lnTo>
                <a:lnTo>
                  <a:pt x="5056" y="126"/>
                </a:lnTo>
                <a:lnTo>
                  <a:pt x="5020" y="126"/>
                </a:lnTo>
                <a:lnTo>
                  <a:pt x="5020" y="126"/>
                </a:lnTo>
                <a:lnTo>
                  <a:pt x="4990" y="126"/>
                </a:lnTo>
                <a:lnTo>
                  <a:pt x="4990" y="48"/>
                </a:lnTo>
                <a:lnTo>
                  <a:pt x="5042" y="48"/>
                </a:lnTo>
                <a:lnTo>
                  <a:pt x="5097" y="48"/>
                </a:lnTo>
                <a:lnTo>
                  <a:pt x="5097" y="144"/>
                </a:lnTo>
                <a:lnTo>
                  <a:pt x="5221" y="144"/>
                </a:lnTo>
                <a:lnTo>
                  <a:pt x="5221" y="178"/>
                </a:lnTo>
                <a:lnTo>
                  <a:pt x="5221" y="211"/>
                </a:lnTo>
                <a:lnTo>
                  <a:pt x="5221" y="211"/>
                </a:lnTo>
                <a:lnTo>
                  <a:pt x="5185" y="211"/>
                </a:lnTo>
                <a:lnTo>
                  <a:pt x="5148" y="211"/>
                </a:lnTo>
                <a:lnTo>
                  <a:pt x="5148" y="190"/>
                </a:lnTo>
                <a:lnTo>
                  <a:pt x="5188" y="190"/>
                </a:lnTo>
                <a:lnTo>
                  <a:pt x="5188" y="167"/>
                </a:lnTo>
                <a:lnTo>
                  <a:pt x="5097" y="167"/>
                </a:lnTo>
                <a:lnTo>
                  <a:pt x="5097" y="229"/>
                </a:lnTo>
                <a:lnTo>
                  <a:pt x="5254" y="229"/>
                </a:lnTo>
                <a:lnTo>
                  <a:pt x="5254" y="126"/>
                </a:lnTo>
                <a:lnTo>
                  <a:pt x="5122" y="126"/>
                </a:lnTo>
                <a:lnTo>
                  <a:pt x="5122" y="105"/>
                </a:lnTo>
                <a:lnTo>
                  <a:pt x="5122" y="84"/>
                </a:lnTo>
                <a:lnTo>
                  <a:pt x="5122" y="66"/>
                </a:lnTo>
                <a:lnTo>
                  <a:pt x="5122" y="45"/>
                </a:lnTo>
                <a:lnTo>
                  <a:pt x="5225" y="45"/>
                </a:lnTo>
                <a:lnTo>
                  <a:pt x="5225" y="66"/>
                </a:lnTo>
                <a:lnTo>
                  <a:pt x="5225" y="84"/>
                </a:lnTo>
                <a:lnTo>
                  <a:pt x="5196" y="84"/>
                </a:lnTo>
                <a:lnTo>
                  <a:pt x="5196" y="66"/>
                </a:lnTo>
                <a:lnTo>
                  <a:pt x="5163" y="66"/>
                </a:lnTo>
                <a:lnTo>
                  <a:pt x="5163" y="103"/>
                </a:lnTo>
                <a:lnTo>
                  <a:pt x="5254" y="103"/>
                </a:lnTo>
                <a:lnTo>
                  <a:pt x="5254" y="27"/>
                </a:lnTo>
                <a:close/>
                <a:moveTo>
                  <a:pt x="5251" y="254"/>
                </a:moveTo>
                <a:lnTo>
                  <a:pt x="5251" y="270"/>
                </a:lnTo>
                <a:lnTo>
                  <a:pt x="5298" y="270"/>
                </a:lnTo>
                <a:lnTo>
                  <a:pt x="5298" y="289"/>
                </a:lnTo>
                <a:lnTo>
                  <a:pt x="5298" y="309"/>
                </a:lnTo>
                <a:lnTo>
                  <a:pt x="5298" y="330"/>
                </a:lnTo>
                <a:lnTo>
                  <a:pt x="5298" y="348"/>
                </a:lnTo>
                <a:lnTo>
                  <a:pt x="5247" y="348"/>
                </a:lnTo>
                <a:lnTo>
                  <a:pt x="5199" y="348"/>
                </a:lnTo>
                <a:lnTo>
                  <a:pt x="5199" y="312"/>
                </a:lnTo>
                <a:lnTo>
                  <a:pt x="5229" y="312"/>
                </a:lnTo>
                <a:lnTo>
                  <a:pt x="5229" y="323"/>
                </a:lnTo>
                <a:lnTo>
                  <a:pt x="5254" y="323"/>
                </a:lnTo>
                <a:lnTo>
                  <a:pt x="5254" y="295"/>
                </a:lnTo>
                <a:lnTo>
                  <a:pt x="5170" y="295"/>
                </a:lnTo>
                <a:lnTo>
                  <a:pt x="5170" y="417"/>
                </a:lnTo>
                <a:lnTo>
                  <a:pt x="5254" y="417"/>
                </a:lnTo>
                <a:lnTo>
                  <a:pt x="5254" y="392"/>
                </a:lnTo>
                <a:lnTo>
                  <a:pt x="5229" y="392"/>
                </a:lnTo>
                <a:lnTo>
                  <a:pt x="5229" y="401"/>
                </a:lnTo>
                <a:lnTo>
                  <a:pt x="5199" y="401"/>
                </a:lnTo>
                <a:lnTo>
                  <a:pt x="5199" y="364"/>
                </a:lnTo>
                <a:lnTo>
                  <a:pt x="5247" y="364"/>
                </a:lnTo>
                <a:lnTo>
                  <a:pt x="5298" y="364"/>
                </a:lnTo>
                <a:lnTo>
                  <a:pt x="5298" y="385"/>
                </a:lnTo>
                <a:lnTo>
                  <a:pt x="5298" y="406"/>
                </a:lnTo>
                <a:lnTo>
                  <a:pt x="5298" y="424"/>
                </a:lnTo>
                <a:lnTo>
                  <a:pt x="5298" y="445"/>
                </a:lnTo>
                <a:lnTo>
                  <a:pt x="5243" y="445"/>
                </a:lnTo>
                <a:lnTo>
                  <a:pt x="5243" y="456"/>
                </a:lnTo>
                <a:lnTo>
                  <a:pt x="5298" y="456"/>
                </a:lnTo>
                <a:lnTo>
                  <a:pt x="5298" y="481"/>
                </a:lnTo>
                <a:lnTo>
                  <a:pt x="5229" y="481"/>
                </a:lnTo>
                <a:lnTo>
                  <a:pt x="5229" y="539"/>
                </a:lnTo>
                <a:lnTo>
                  <a:pt x="5254" y="539"/>
                </a:lnTo>
                <a:lnTo>
                  <a:pt x="5298" y="539"/>
                </a:lnTo>
                <a:lnTo>
                  <a:pt x="5298" y="566"/>
                </a:lnTo>
                <a:lnTo>
                  <a:pt x="5298" y="637"/>
                </a:lnTo>
                <a:lnTo>
                  <a:pt x="5298" y="665"/>
                </a:lnTo>
                <a:lnTo>
                  <a:pt x="5254" y="665"/>
                </a:lnTo>
                <a:lnTo>
                  <a:pt x="5229" y="665"/>
                </a:lnTo>
                <a:lnTo>
                  <a:pt x="5192" y="665"/>
                </a:lnTo>
                <a:lnTo>
                  <a:pt x="5185" y="665"/>
                </a:lnTo>
                <a:lnTo>
                  <a:pt x="5185" y="591"/>
                </a:lnTo>
                <a:lnTo>
                  <a:pt x="5229" y="591"/>
                </a:lnTo>
                <a:lnTo>
                  <a:pt x="5229" y="637"/>
                </a:lnTo>
                <a:lnTo>
                  <a:pt x="5254" y="637"/>
                </a:lnTo>
                <a:lnTo>
                  <a:pt x="5254" y="566"/>
                </a:lnTo>
                <a:lnTo>
                  <a:pt x="5185" y="566"/>
                </a:lnTo>
                <a:lnTo>
                  <a:pt x="5185" y="456"/>
                </a:lnTo>
                <a:lnTo>
                  <a:pt x="5203" y="456"/>
                </a:lnTo>
                <a:lnTo>
                  <a:pt x="5203" y="445"/>
                </a:lnTo>
                <a:lnTo>
                  <a:pt x="5166" y="445"/>
                </a:lnTo>
                <a:lnTo>
                  <a:pt x="5130" y="445"/>
                </a:lnTo>
                <a:lnTo>
                  <a:pt x="5130" y="270"/>
                </a:lnTo>
                <a:lnTo>
                  <a:pt x="5166" y="270"/>
                </a:lnTo>
                <a:lnTo>
                  <a:pt x="5207" y="270"/>
                </a:lnTo>
                <a:lnTo>
                  <a:pt x="5207" y="254"/>
                </a:lnTo>
                <a:lnTo>
                  <a:pt x="5056" y="254"/>
                </a:lnTo>
                <a:lnTo>
                  <a:pt x="5056" y="229"/>
                </a:lnTo>
                <a:lnTo>
                  <a:pt x="5056" y="167"/>
                </a:lnTo>
                <a:lnTo>
                  <a:pt x="4917" y="167"/>
                </a:lnTo>
                <a:lnTo>
                  <a:pt x="4917" y="139"/>
                </a:lnTo>
                <a:lnTo>
                  <a:pt x="4917" y="114"/>
                </a:lnTo>
                <a:lnTo>
                  <a:pt x="4917" y="87"/>
                </a:lnTo>
                <a:lnTo>
                  <a:pt x="4917" y="59"/>
                </a:lnTo>
                <a:lnTo>
                  <a:pt x="4895" y="59"/>
                </a:lnTo>
                <a:lnTo>
                  <a:pt x="4895" y="82"/>
                </a:lnTo>
                <a:lnTo>
                  <a:pt x="4895" y="105"/>
                </a:lnTo>
                <a:lnTo>
                  <a:pt x="4613" y="105"/>
                </a:lnTo>
                <a:lnTo>
                  <a:pt x="4613" y="82"/>
                </a:lnTo>
                <a:lnTo>
                  <a:pt x="4613" y="59"/>
                </a:lnTo>
                <a:lnTo>
                  <a:pt x="4595" y="59"/>
                </a:lnTo>
                <a:lnTo>
                  <a:pt x="4595" y="71"/>
                </a:lnTo>
                <a:lnTo>
                  <a:pt x="4419" y="71"/>
                </a:lnTo>
                <a:lnTo>
                  <a:pt x="4419" y="27"/>
                </a:lnTo>
                <a:lnTo>
                  <a:pt x="4305" y="27"/>
                </a:lnTo>
                <a:lnTo>
                  <a:pt x="4305" y="43"/>
                </a:lnTo>
                <a:lnTo>
                  <a:pt x="4375" y="43"/>
                </a:lnTo>
                <a:lnTo>
                  <a:pt x="4375" y="71"/>
                </a:lnTo>
                <a:lnTo>
                  <a:pt x="4261" y="71"/>
                </a:lnTo>
                <a:lnTo>
                  <a:pt x="4261" y="66"/>
                </a:lnTo>
                <a:lnTo>
                  <a:pt x="4261" y="43"/>
                </a:lnTo>
                <a:lnTo>
                  <a:pt x="4261" y="27"/>
                </a:lnTo>
                <a:lnTo>
                  <a:pt x="4261" y="0"/>
                </a:lnTo>
                <a:lnTo>
                  <a:pt x="4313" y="0"/>
                </a:lnTo>
                <a:lnTo>
                  <a:pt x="4360" y="0"/>
                </a:lnTo>
                <a:lnTo>
                  <a:pt x="4411" y="0"/>
                </a:lnTo>
                <a:lnTo>
                  <a:pt x="4463" y="0"/>
                </a:lnTo>
                <a:lnTo>
                  <a:pt x="4463" y="43"/>
                </a:lnTo>
                <a:lnTo>
                  <a:pt x="4554" y="43"/>
                </a:lnTo>
                <a:lnTo>
                  <a:pt x="4554" y="0"/>
                </a:lnTo>
                <a:lnTo>
                  <a:pt x="4595" y="0"/>
                </a:lnTo>
                <a:lnTo>
                  <a:pt x="4595" y="34"/>
                </a:lnTo>
                <a:lnTo>
                  <a:pt x="4613" y="34"/>
                </a:lnTo>
                <a:lnTo>
                  <a:pt x="4613" y="0"/>
                </a:lnTo>
                <a:lnTo>
                  <a:pt x="4646" y="0"/>
                </a:lnTo>
                <a:lnTo>
                  <a:pt x="4679" y="0"/>
                </a:lnTo>
                <a:lnTo>
                  <a:pt x="4708" y="0"/>
                </a:lnTo>
                <a:lnTo>
                  <a:pt x="4741" y="0"/>
                </a:lnTo>
                <a:lnTo>
                  <a:pt x="4741" y="32"/>
                </a:lnTo>
                <a:lnTo>
                  <a:pt x="4741" y="61"/>
                </a:lnTo>
                <a:lnTo>
                  <a:pt x="4683" y="61"/>
                </a:lnTo>
                <a:lnTo>
                  <a:pt x="4683" y="43"/>
                </a:lnTo>
                <a:lnTo>
                  <a:pt x="4701" y="43"/>
                </a:lnTo>
                <a:lnTo>
                  <a:pt x="4701" y="27"/>
                </a:lnTo>
                <a:lnTo>
                  <a:pt x="4657" y="27"/>
                </a:lnTo>
                <a:lnTo>
                  <a:pt x="4657" y="80"/>
                </a:lnTo>
                <a:lnTo>
                  <a:pt x="4851" y="80"/>
                </a:lnTo>
                <a:lnTo>
                  <a:pt x="4851" y="27"/>
                </a:lnTo>
                <a:lnTo>
                  <a:pt x="4800" y="27"/>
                </a:lnTo>
                <a:lnTo>
                  <a:pt x="4800" y="43"/>
                </a:lnTo>
                <a:lnTo>
                  <a:pt x="4825" y="43"/>
                </a:lnTo>
                <a:lnTo>
                  <a:pt x="4825" y="61"/>
                </a:lnTo>
                <a:lnTo>
                  <a:pt x="4767" y="61"/>
                </a:lnTo>
                <a:lnTo>
                  <a:pt x="4767" y="32"/>
                </a:lnTo>
                <a:lnTo>
                  <a:pt x="4767" y="0"/>
                </a:lnTo>
                <a:lnTo>
                  <a:pt x="4800" y="0"/>
                </a:lnTo>
                <a:lnTo>
                  <a:pt x="4829" y="0"/>
                </a:lnTo>
                <a:lnTo>
                  <a:pt x="4862" y="0"/>
                </a:lnTo>
                <a:lnTo>
                  <a:pt x="4895" y="0"/>
                </a:lnTo>
                <a:lnTo>
                  <a:pt x="4895" y="34"/>
                </a:lnTo>
                <a:lnTo>
                  <a:pt x="4917" y="34"/>
                </a:lnTo>
                <a:lnTo>
                  <a:pt x="4917" y="18"/>
                </a:lnTo>
                <a:lnTo>
                  <a:pt x="4917" y="0"/>
                </a:lnTo>
                <a:lnTo>
                  <a:pt x="5298" y="0"/>
                </a:lnTo>
                <a:lnTo>
                  <a:pt x="5298" y="18"/>
                </a:lnTo>
                <a:lnTo>
                  <a:pt x="5298" y="18"/>
                </a:lnTo>
                <a:lnTo>
                  <a:pt x="5298" y="254"/>
                </a:lnTo>
                <a:lnTo>
                  <a:pt x="5251" y="254"/>
                </a:lnTo>
                <a:close/>
                <a:moveTo>
                  <a:pt x="5020" y="71"/>
                </a:moveTo>
                <a:lnTo>
                  <a:pt x="5020" y="103"/>
                </a:lnTo>
                <a:lnTo>
                  <a:pt x="5056" y="103"/>
                </a:lnTo>
                <a:lnTo>
                  <a:pt x="5056" y="71"/>
                </a:lnTo>
                <a:lnTo>
                  <a:pt x="5020" y="71"/>
                </a:lnTo>
                <a:close/>
              </a:path>
            </a:pathLst>
          </a:custGeom>
          <a:noFill/>
          <a:ln w="9525">
            <a:solidFill>
              <a:srgbClr val="663300"/>
            </a:solidFill>
            <a:round/>
          </a:ln>
        </p:spPr>
        <p:txBody>
          <a:bodyPr lIns="98472" tIns="49236" rIns="98472" bIns="49236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" y="1517588"/>
            <a:ext cx="11391900" cy="1083374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r>
              <a:rPr lang="en-US" sz="3200" dirty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" y="2717737"/>
            <a:ext cx="10797540" cy="2561646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" y="5256468"/>
            <a:ext cx="11292840" cy="1083374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" y="6502400"/>
            <a:ext cx="10599420" cy="590931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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4020" y="232727"/>
            <a:ext cx="8618220" cy="1149033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pPr algn="ctr"/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sang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3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endParaRPr lang="en-US" sz="3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21330" r="34148" b="24259"/>
          <a:stretch>
            <a:fillRect/>
          </a:stretch>
        </p:blipFill>
        <p:spPr>
          <a:xfrm>
            <a:off x="8458200" y="2721637"/>
            <a:ext cx="3429000" cy="4593564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" y="228600"/>
            <a:ext cx="8750461" cy="6400800"/>
          </a:xfrm>
          <a:prstGeom prst="rect">
            <a:avLst/>
          </a:prstGeom>
        </p:spPr>
      </p:pic>
      <p:sp>
        <p:nvSpPr>
          <p:cNvPr id="4" name="文本框 4"/>
          <p:cNvSpPr txBox="1"/>
          <p:nvPr/>
        </p:nvSpPr>
        <p:spPr>
          <a:xfrm>
            <a:off x="2362200" y="12954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600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21330" r="34148" b="24259"/>
          <a:stretch>
            <a:fillRect/>
          </a:stretch>
        </p:blipFill>
        <p:spPr>
          <a:xfrm>
            <a:off x="8458200" y="2721637"/>
            <a:ext cx="3429000" cy="459356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84436" b="79856"/>
          <a:stretch>
            <a:fillRect/>
          </a:stretch>
        </p:blipFill>
        <p:spPr>
          <a:xfrm>
            <a:off x="762000" y="933208"/>
            <a:ext cx="690282" cy="1047992"/>
          </a:xfrm>
          <a:prstGeom prst="rect">
            <a:avLst/>
          </a:prstGeom>
        </p:spPr>
      </p:pic>
      <p:sp>
        <p:nvSpPr>
          <p:cNvPr id="6" name="文本框 9"/>
          <p:cNvSpPr txBox="1"/>
          <p:nvPr/>
        </p:nvSpPr>
        <p:spPr>
          <a:xfrm>
            <a:off x="1600200" y="1143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ca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họ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Bắc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Ninh</a:t>
            </a:r>
            <a:endParaRPr lang="zh-CN" altLang="en-US" sz="4400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8674" name="Picture 2" descr="Kết quả hình ảnh cho quan họ bắc ninh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8349"/>
            <a:ext cx="11887200" cy="73335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21330" r="34148" b="24259"/>
          <a:stretch>
            <a:fillRect/>
          </a:stretch>
        </p:blipFill>
        <p:spPr>
          <a:xfrm>
            <a:off x="8458200" y="2721637"/>
            <a:ext cx="3429000" cy="459356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84436" b="79856"/>
          <a:stretch>
            <a:fillRect/>
          </a:stretch>
        </p:blipFill>
        <p:spPr>
          <a:xfrm>
            <a:off x="762000" y="933208"/>
            <a:ext cx="690282" cy="1047992"/>
          </a:xfrm>
          <a:prstGeom prst="rect">
            <a:avLst/>
          </a:prstGeom>
        </p:spPr>
      </p:pic>
      <p:sp>
        <p:nvSpPr>
          <p:cNvPr id="6" name="文本框 9"/>
          <p:cNvSpPr txBox="1"/>
          <p:nvPr/>
        </p:nvSpPr>
        <p:spPr>
          <a:xfrm>
            <a:off x="1600200" y="1143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ca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họ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Bắc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Ninh</a:t>
            </a:r>
            <a:endParaRPr lang="zh-CN" altLang="en-US" sz="4400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84436" b="79856"/>
          <a:stretch>
            <a:fillRect/>
          </a:stretch>
        </p:blipFill>
        <p:spPr>
          <a:xfrm>
            <a:off x="762000" y="2914408"/>
            <a:ext cx="690282" cy="1047992"/>
          </a:xfrm>
          <a:prstGeom prst="rect">
            <a:avLst/>
          </a:prstGeom>
        </p:spPr>
      </p:pic>
      <p:sp>
        <p:nvSpPr>
          <p:cNvPr id="8" name="文本框 9"/>
          <p:cNvSpPr txBox="1"/>
          <p:nvPr/>
        </p:nvSpPr>
        <p:spPr>
          <a:xfrm>
            <a:off x="1600200" y="3124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ca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đồng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bằng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Bắc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Bộ</a:t>
            </a:r>
            <a:endParaRPr lang="zh-CN" altLang="en-US" sz="4400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5474" name="Picture 2" descr="Kết quả hình ảnh cho Dân ca đồng bằng Bắc Bộ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887200" cy="73152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6" t="21330" r="34148" b="24259"/>
          <a:stretch>
            <a:fillRect/>
          </a:stretch>
        </p:blipFill>
        <p:spPr>
          <a:xfrm>
            <a:off x="8458200" y="2721637"/>
            <a:ext cx="3429000" cy="4593564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84436" b="79856"/>
          <a:stretch>
            <a:fillRect/>
          </a:stretch>
        </p:blipFill>
        <p:spPr>
          <a:xfrm>
            <a:off x="762000" y="933208"/>
            <a:ext cx="690282" cy="1047992"/>
          </a:xfrm>
          <a:prstGeom prst="rect">
            <a:avLst/>
          </a:prstGeom>
        </p:spPr>
      </p:pic>
      <p:sp>
        <p:nvSpPr>
          <p:cNvPr id="6" name="文本框 9"/>
          <p:cNvSpPr txBox="1"/>
          <p:nvPr/>
        </p:nvSpPr>
        <p:spPr>
          <a:xfrm>
            <a:off x="1600200" y="1143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ca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quan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họ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Bắc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Ninh</a:t>
            </a:r>
            <a:endParaRPr lang="zh-CN" altLang="en-US" sz="4400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84436" b="79856"/>
          <a:stretch>
            <a:fillRect/>
          </a:stretch>
        </p:blipFill>
        <p:spPr>
          <a:xfrm>
            <a:off x="762000" y="2914408"/>
            <a:ext cx="690282" cy="1047992"/>
          </a:xfrm>
          <a:prstGeom prst="rect">
            <a:avLst/>
          </a:prstGeom>
        </p:spPr>
      </p:pic>
      <p:sp>
        <p:nvSpPr>
          <p:cNvPr id="8" name="文本框 9"/>
          <p:cNvSpPr txBox="1"/>
          <p:nvPr/>
        </p:nvSpPr>
        <p:spPr>
          <a:xfrm>
            <a:off x="1600200" y="31242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ca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đồng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bằng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Bắc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Bộ</a:t>
            </a:r>
            <a:endParaRPr lang="zh-CN" altLang="en-US" sz="4400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84436" b="79856"/>
          <a:stretch>
            <a:fillRect/>
          </a:stretch>
        </p:blipFill>
        <p:spPr>
          <a:xfrm>
            <a:off x="762000" y="4743208"/>
            <a:ext cx="690282" cy="104799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00200" y="49530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Dân</a:t>
            </a:r>
            <a:r>
              <a:rPr lang="en-US" altLang="zh-CN" sz="4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ca Nam </a:t>
            </a:r>
            <a:r>
              <a:rPr lang="en-US" altLang="zh-CN" sz="4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Bộ</a:t>
            </a:r>
            <a:endParaRPr lang="zh-CN" altLang="en-US" sz="4400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7522" name="Picture 2" descr="Kết quả hình ảnh cho lý cây bô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917678" cy="7315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ết quả hình ảnh cho giáo dục công dâ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495800" cy="6485941"/>
          </a:xfrm>
          <a:prstGeom prst="rect">
            <a:avLst/>
          </a:prstGeom>
          <a:noFill/>
        </p:spPr>
      </p:pic>
      <p:pic>
        <p:nvPicPr>
          <p:cNvPr id="108548" name="Picture 4" descr="Kết quả hình ảnh cho di sản phi văn hóa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81000"/>
            <a:ext cx="6019800" cy="43858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52578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ết quả hình ảnh cho di sản phi văn hó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6019800" cy="438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239000" y="9144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/>
              <a:buChar char="à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DSVH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35814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/>
              <a:buChar char="à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0" y="19812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/>
              <a:buChar char="à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DSVH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505271"/>
            <a:ext cx="106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/>
              <a:buChar char="à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T4CJAMBIgACEQEDEQH/xAAbAAABBQEBAAAAAAAAAAAAAAAFAQIDBAYAB//EAEYQAAIBAwMCBAQDBgQFAgYBBQECAwAEEQUSITFBEyJRYQZxgZEUMqEjQrHB0fAVUuHxBxYkM2JygkNTkqLC0rIlNER0o//EABsBAAMBAQEBAQAAAAAAAAAAAAABAgMEBQYH/8QAMhEAAgICAgEEAQEHAwUBAAAAAAECEQMhEjFBBBMiUWFxBTKBkaGx8BTB4SNCUtHxYv/aAAwDAQACEQMRAD8A2DGmE1xNNNfQnzohNNzXE0lAxc0tNpaBi5pppaSgBK7NLXYoA6lFIKUUhiilrq4UDFApRXUoFIDqcK4CnCkMSuFLSUDFzUb04000AMpa6lpiGmkApxFcKAOFLXU4CkAgFdinAVxFAxBThSAUopAKKdSClxSGdS12KWkMQU4CuFLQMTFOFcBS4pAcKcKSlFIYopaSlpDOpaSlFIBaWkrqBi0lcabQIdTTXUlMDqWurjQAhptOxXbaYhtdinhaXApWFEddT9tLtosKG11O20mKLChKUClwacq0rHQgFPApQtLipbGkcKXFdS0ihaSurqAARNJmkJpK7TiFrq4UuKAOApcV1OFIoTbSbakFIaQDMV2Kfim4oGNxXYNPxSgUANFLTgtPC0WOiOnCn7acI8ilY6IxThT/AAj6UoiJpWgojpKtLAD1Fc1t6ZqeSK4sq4ppFTNEVpuKqxURYrsVLtrttFioi25pQvtUoWpAhpWOivinBfaraQFu1TNagDrUvIkUoMobTSbauGAjsaTwvajmHEqYpwWrHhZ7UvhYo5BxIAtdtqwI6lAUDoKlyGolPFOC1IUyeBXbMUWFEe2uxT8UoTNFhQylxTyuKTFFhQ3FLS4rsUAdXUoFKBSGJiuFLiuoA6urgQxIBBI4OO1LikMaaSlPFRiWNnKB1LDsDz/fIpiHUoGa4DNSAUNgIoxS4pa6psYmKTFOpcUWFDMV22nVwFOwoQLShacM0uKVjoTbXbaeBS4qbHQwKKdtApcUuKLGIabinGkoATpXV1dTELXUma6kAArqWuxXacZwpQK4U4UhnYpRSgU7bQMQVxFLSikMaBTtuaXFKKVhQzZTgtPpQKLHQ0LTgtPApyipsqhqpU0ajHNcBxTgKhspIcFGalCgDgVEKeDUMtDtoqRNm0ggVDmuzUtDTojmj5OOarGMg1czTHGatSJaK22l2VLtzTwlVyJohVeamRKeEpwTFS5FKI+PjpUyqCeaiWpUNYs1iOeMHoaetsrR89a4GpAcVm2zRJeSF7NcYB59aqyQsnUUR3A9ail5GKcZvyKUF4B+3HakxVhkpoj9q15GXEi20hWrHgtjOKb4ZHUU+SDiQFeeldjFWDGKR4x+7RyDiVyM12Kk2YppFVZNDMV2KfiuxRYqGYpviJuCb13HtnmodRuFtrZ3MiK2Mjc2Pn2P8K83sLm5n1hLm2uWuZFn2kqXwwP7oxjj+nNRKdOjSOPkrPUcVQv9QWyubdJMCORZGdj2Crnj1PtSaJq0OqRyYIWWN9jLzg/I9/5fxHfGkngw2TtJshWRmY44PGOvTuablqxKG6ZW/wAUjg/xpt7p4jv4ewbnBVVG75HIwPY1qIt7RI0qbHKgsoOdp7jNed6m0DLaW2mys9yzlfJGemNpHTnG4cH/AH2B1u0sdOjUMbiWKJFIi5y2AMevXt1qI5F5NJY34G/FEyrpVzCJ2hdo/wAwIHB46kEc8+9ef6Zdx6fdxzbpTcR+Uu2QuPTPQZ7ZGPaimoa2Zdbdo5EuHQnMITIt3A6ls+hPGO1U5W8WWOOFfGjY7mk2gLnuQM8gEkcjgHpmspTuVmsYVGjdaPrllqkjRWzN4iLk5HlPODtPcA8ZotQb4QgWPQbTyKshQs/XJyxbJzzznP1o2EJrpTtHK1TpDacKXwyKXFFioQClC0x5Y0zukVcdcnpTo3WRFdGDKwBUjoRSGKQK7ilxmuxTAUV1dilxSGKKWkrqkYtdSUtACGm0+kNMQ2q19by3MJjhn8LP5vLnI9KtAUI1me8VWiszBIXwNpcI/wAhng9z2rm9ZOMcL5JtfjQIpXaa1DN4djPI0KqBukVQScc9a6gGui8tL7w2W5kbYGLIQ4598V1fMT9Tk5P5NfjmlX4/dKNKBTgua4IaeFwK+8s4aGbacBS0uKLGdilxSilpWOhuKUClpRSGJilxS0opDEApwFdThSHRwFPWkFOFJlCg04Gm4pakY+nCmClFSMdXCurqQzqTFOrhQA3FSKKTFOFJsaQ4UoFJThUsoXbTgKQU6pKQ9TTs1GKdmpZZIKUqDTAacGqWMaVpNop9IaLChKayg0ppDTEMYVGalNMaqRLIyKYVqTikYhVLMQABkk9qtMiiPFKBmsh8RfFs9ojrp34OZTJtSZJwWULjcChHXqBzzTL/AONnETyWUEKLsPNw2GRs45U445GMZzj3FLmhqDJvjvS4Ws2vXDSOXRdrHhVAY+XHQ+vXOOlYyO43ySMblomC7VESqwAGf3eOoJOe2PtsrD4ptdQ0bw9VjaRmXazRceIexXBznPORjFBbK2R0lkl0yVp35FwZVTaDx+6MtxjJOOtc2bLCO2zqw45tVQNs5bM2rWzWjxMiKYvBG4k7x52bj83r2981FJrLzwn8SskwVfMgyF2qACoz0HHOOvFFJbO3iaPdFah48FsofKo9DnscduPrTFlhsy6m68Nvyn8i7T8iOP8AXn1rD/UR8bN/Yl5AlrPIrObPS59zN+YxucD5kkD58E/SiNnpt9LGA0McCmUnezKAFwADuJ65+3pS3HxDpwjG65lmV2IIV2Kge4z/AC+3UwR65bRF/wANYTEjbho0Cn26Ae5/pnBXvSfUR+3FdyCVj8OteW4QSxFSApWANNkr+b8vGenU54PFWZbVLSGe3ayJLc+OzHeMYzxj59eOnocZy5+JZDy0cCEflUtn+H8B79BxU9rq2qX9tcKJo/DKbQEJGCep69c89qanL/uRLjH/ALWbv4ElkuY9QJA8NZVwCcncVyefTG0Ae3vWpxjtXknwl8WzaNLNpzGHZO25bibJAkIxlsfu8L9jWxi+Mllu4We3lSBocSxgAlJMnoeMjjvj711wmmjlnjaZqCM1Wvpore3ZprhYNwIVyRnOO3qaEar8Qb2t4dHlR3lXdvOAF4PUngevr09ax2oa9Pc6pDDdX1tPsZo3WMkeFwOTjIJGCMgA+bHfArmkRHG2V55bhnDXBwXeQOrShnx1OeAOgHOOgJo9ofxNFBBKJ5WuJCALaMMdzjJGOTjjucDrQS9uh4a3MctqkKqGEIikCJJ23lySTgZ4HpUVnZPFabDmEOUmjYnfllJYNjPC596jnx6NeHLs9QsJbiaEtd234eQMV2bwwOO4PpVihPw5qbahYxicOLgJk+IAGkXpvwPy5PbqKL1snZztU6Opa7FdTEJXUtdigBK6lxS4oAjl3eE2zO7HGPWg9trMkd7PbajCI/DY4lQ7lx2+XQ0TvbyO0XJMbN3Uvg9OMCstreozSrE0mmqN5wjK48RADxnt1wfbNeV631kISqE/kvHj+I6NXb3lrNF4qTLszjJNANYk/GXwRUmQKh2MyZTd745+ufpmhtzZxpbzOk0kYdshWJBXr37d8nA/So7nXNLgbwbi9mtnjG0mLLbj1yDjP9a8bP8AtHP6qPBJNfiyqSJYNStrWNYby98WZR5jtBx7ZA5/jXVTuvizTrOdolfT0PDMZdpZiRnOQfl9q6uL/TTe3Ao1eKXFWZbV4+eGHqKi21+iKV9HC4tdjYVG8E4+tTzBHYECmBa7BpPsa6GOgzwMe1N2EVNzS0WFFfFO21JtpSKLCiILS4p+KXFFjoZinAUuKdiiwoQA04CuApwFTZR2K7FLilxU2OjqcKQClpDFrqSuoGLSikqrd6lZ2ZxcXCKw/dzk/ak5JK2BcFKKyV78aQxofwsIZhn87dgfQUOh+O53nRjHGYgcSIgJI9P1rlfq8V0tjPQBThWdf4oiJtlt4fFaRdzrnlR8vXil/wCbrATBDHNsKBg2BnJ9qp58a7YzRilBoadb01dm68iG8Ark+tXlkR2ZVdWZDhgDnB96pSUumVZLmlzTAaWmMdmnBqZXUqGShq41HmnA0qHYhrqU0hpiEqNhiqup6xp+lKWv7qOHCbyDknbnGcDnGamtrqG8j3wOG4BIzyufUdj7GmhMH67qZ02zMkSb5WO1e6qevmrLfDOuSy6vN+PvmjixyJpF2scdDyccEnjHTr2oP8SW1vbare2sTk2ZY5iZjySdxw2c9d32Aof+Ie2gmY+FkmOKOMbYyi58wBz1IyORnNZSns1jD4hT440Cex1htVtpEa2vWCFFB3qep7j09e9Zma6NmJVuLeFQWYqrOSQO3TFHoNQR4nM0kjMDmKMDIVRj1Bzlsc57dDV6/soLlUdbYSNt42ybe3qOaynO2awi0jJ22rXpCvayrDERgFINi5x/mHUj+xVeXVrpS7PJNP5SMFyOcHn++lHNQ0+NdMSFIvCIlBIzwPfNELe1tkZJd8SxxoN8YXOex7+tYSaT1Rura2Y7TGuLp8SxzsuOVDtnrkfxoommW6TAvCqEeY75AD/KtVbWls0iyorEFj5YwcYx2+9SpbW8Up22YDkZ3Owz7Z5Hv19KzlNfdFwxyfUbAdvaAJ/0tnbl1GVyM5B7jINLcQ3SxqjTKhI3Hw48gfrWhYvCkssMUauSPygMf09qa0d3dvDaDETMm5gE5XoAOpHr96hpVfZW06ZmLrTrW1MAljRpNm4lFVSWz370+3ubeBpZJBNGrodgdiQT9OPrRuTQI4JHkZ2c/lJLbce5xQX4rsbP/CC8ZjCM4TfGhBUbhnBJ5rphLkujCap9mOEfUDLI3O4rnbnrmtHpemXEiiSKItbqGYtI2xVwOvmbnt2oPbvbxMUjZd3IDO3J9P7x9qLG/vBbRx21yIlRAv7OHG1uenIyPT0zxTba6BJPsKNpN085GRHscbt+HbBGeoB6HknPHc1PbaRCk8cU914wLhnOzlfTq2eT04yeuMc1mTraieVXe4YDG1XKqoAHp1PPNNsZre7BllSUosgcbstkkc+gNTc/sfw+jVTw6U4eCaWNYJCY2Bl3MXPBKEADCjvgjPTPWrE11pPgrP8Aj5JIYlCxjaWd+oC+noexGB0rP2+mac0bSNbzgR+fdJhQBjseaKBLKPTpXXdsTzeEknlJ6duD1H+tOMvywl+EM0/4kutNuL+4tUijEz7Ssq5VGGOvTHA9cdK9J0DU4NX06K6hkSRsASeGCAr9xzXhcRAuNwzJBI5Yc5eM9jXq3/D3RriytTfXf4iCWZAn4Z8BdoOQxHUHk9+nauvHPkjjyRS2bDFJin0mK1MhuKXFOxXYoAbis78Q6pLppAlkwrH8sYOSM9/T04rS4oRrFqzzp4enR3Pij9o0i7gAPXPT6da4vXQlPFUX/IZjE1STULctp8wcRj9pOxBkbjoB25P6dqY+q39xcQJpniLb8+JN4QKqfXGR19OvWil3BbWz/hhCsWMSbVPkHscHA59O9JtnkiC2c+wYO9kAZc4OOOP7+9fGZJK3yX8//hVmW1zVGuIjYjfcXDSbSBkFmz1wvA5xgZ9T3qq+jWFrbsmoymS6fAJtnHl4wVHPUZ9K1S2BgN54UrQyyqA0rxhScA857/PseayPxLod1HJGtjZy3BLnxCsXJ9Nzdu3pjn1rvwThKoxdE8WwZeWFpLOfwv8AiHhr5QBbrJtx0G7PPGOtJUktnqVxK8s2lXTSscvhGOD9jjjHFdXb7klq/wCw/kj3GaQv04HpUWKdikxX1i0cr2JS0uK7FFgJXUuKXFFhQ2uIp2K7FKx0N204IO9OApQKVjSEKDtShacBTsUrKojC0u01KFzTwvGKTkNRINtLiptmaUKKXIfEgxSgVKUGeKTbRyCiPFdipNtdt4LHgDqfSiwoBfEervpcIEUW95VYKwIO1u3HfrWEu9cmuGM1wXWU4Vh0LY4BKjGD71N8WapAupXAscR+Nw0xbPIPJ4rOyXMixxErzL+03PH9M+mcivJzynlb3oEi5MULtJK8qspyqghTH9T9aXesBDWke0suFd1wT3OD39R6U3T9Rtcn8Ugkm/J/6jjHHoc9v0qfW7mKG1i/w+SXwt4drcuwHQngE5ABz6c8VlHGqpspIf4ksjm3naPdGmSSRtwepBHOf50uoz2ls7LbHzIxIYqBz6HtioLJVmDhIH3rE2x1O0kdScE4xjPfP61TsmtR+JS6MzOwKQucbWPGcjpn+tP2op2FCwTs0qy3LyBFIdDjBK88/f0rV/DnxE2n3h/EQvJBcDLTdOeMZ7Zx96zUj2slssfhtt27RK6AbsHGQRjp/Oo4bW6ghRpHmRpPNGsYwFXHXrnkHkUlNxfKOhtbPUtP+KLS81M2eFjUg+HIZB5mGMjH1rQ14tpLXcV7AZRFE4O6BhtAVhjJx2HWvX9KlEtlH/1UdzIqgPIhByff0r0MORvUnsC3iup1dWwxKWurqAHUyQMUbYQGxwSMgGniupAeQfGFvqJ1prXUZo53aMbSYyolB58o6cHjgZ496q6Re3FrC/gagdPgMnixRK4cn03A4wcZHHzxXq+vaJa67YGzvNwTcGVkxlSPnXmt98GQ21y9t4q70faH8MY+3yrLJJro3xpMHNqFtJLIbm6txbzTtJs2scFjlh02jkn6fIVabUNJPiRvb7iHG8rE7dT+b9f496tn4ato4xGiAA53bCecGg95HpNrvR7tUkOfLyT/AANcjle2zqSrSRI+o6fErLHYTSqQ35gBnJ6c9PlRBLiKU24sAtt+12HbtkIABOPbtWasdChm1RCnivEfNlmDD2zj51porZZVSEKMIygsDsGShz5vQfyq/bSl/wAk820F1KXYs1kVCCrFtwHJ9+P5VKmzxfw9rbsTG5DsrDbg9ckAe/8AfQddzK8dsYwdjKcFDjgelXrGOBJo/CDmKbH5wdqnsBnj+Nc+X9+i4P4lh4rWz3lwdhXPhKvOe5z9qEXPxdplnLta6XcOCsMWefTPPeqX/Ea/lg0txDiNp5/CLJwcc/yGKwGmWzXUghGBjkk9FA71M207ZpB67PWNJ+IbDVZRFEwaVQWUMhV2PsuMHHHAPaiE2nGVWlZ2DyKT+YKAM8L65NZez+FrfSHsL24mlNy8iPGA35ee/wCn61qtWaU20CxRSSIZVMmxsNtHp78CiE+X8DNyi26dlS5NwdMjDJAjnyqq9iPX71nPiiX8TplzE6mNo5FDpgFVOQOo9wa0WsXEC6eXjkYpuO8SZBQ8Z+nSsvrVzFJaXJW5juBviXcBx16Z6V2Y/wB0xm9gSfSUS9CeHEEEe8Zznp88DFNtIGgESRxbCUJdd24jtx2zV2a6N3qUqFI0hXIzkHBUf6Hv2qKzmaaG3Fxjc4GBjocg8VcaXf5/sTJsGza0gmItbWNlAwGlGc4o5od1c3KSSS26wxoRyqERNk46dM8g/eqXwBptpe/EFrHf7RbICzFjhTgZA+9et/Gz21n8Nx+VBCJkCqgGOhxissDc225a+i8rjH4pbMctvJAkhlUNIFHOR6+lQ6g88ulyi4bLlxnoP3h2AHvTNU1m0aC5KZJeJiM4BX/X5c/Sm7CdMZJ7mzsvFwds8hQ8HklV3dc+varg3XyIl3otf8LtC067jupLy2Wd4mAxKNwbOfzA9enGa9SVAAABxWD/AOGyWdhf3lomp2tzJcIssaRv5uCd3BHuK9C210QpR0c87ctjNtdtqTbQDWtcl0+7jt/DWPxM7Gfnfj06e9TlzRxR5SJDgWkbai7nYKB3JxQK51mdtojHhh1O3yEkn1qhJLPIo3zbVJ/aMx/MevrwO326V5Ob9t4Y/uK/6f8AJSiTXvxHcNeFdMiWa2HlaUg/m9vYfyobax6pIS11fGRXVvKsgwM8enTFWGuraPY6SgK/CnOC3B6fT17ULvNRmZAwtmeBhgARkq2T1Jrxs3rPVeodvSDhRZjsY7J40t0Dhj55Wbcc9+/fHpUd3+NSBvBDBmBC4I3dOOvbPftVKyuZldjPEI4kJzIQxEYJxgEEdv50k2oJMgtr5AsEjkJJHwdvyPQ5xn51zr08+Sb2PiJBf3cMyC/kaIlWOHiBJOeuM9v65qxLqn4NQZTvkLAF1Jw2e4H0HH61XeO3e3Txy9w2NyzflL+2MDjoMk/WoYNP1TLCLCLklMHnpjAOMZ+vWuj2sbXyVf0FTCS6pBGqh9gyMjysePoK6h99HLbyrGybiEGSQp/lXVpH0eOSs3UFR6BiuxTsUuK+3s86huK7FOxXYoHQ3FLinYrsUrHQ3FLtp4jJ6A123FFjoaFpcU8KT0BPypxjYdVP2qeQ+JGBTgtOVGb8qk/IU5I3Y4VST8qTY1EQCnU4Qy5/7bfak2kHBBz6VNlUxMV2KWlxRY6G4rsU+uxRYUIMelMuYluYGhl3eG3DAMRkenFSYpcUaA81+L/g9Y5o7m3Z0tMbZWMgAjHblj/fHFCJ9MgsntzfrJIfCDwhSAFjOcZ5GDkH6H7bP/iB8QNpdj+GtdvjuRuLr+QdmU+vHXmvNZNXuLpvD1N1dGxhpFJJ2rhRnsOlckuCdRF+gk+jXwURwW+8IwU7yMGQ8FQWOCcntV2wsdKutBe7Ooi31GJ9hsmQr5t3IJxjG3OOnPBojdSSW2lWsjF2jlDMqwOW8F92WDjHyPAHbsBWb1a2u90V9O7vNd+Zj4Z8/Jyffn+FS4pFx2zRWSNqmi2sWmi0tBJCIWjDozSZIDFz+ZeRkZ6A8e4C7uLiBVgTYCGYL4aj9ow4dgxGccgf7UT03wv+X7KeSN7e7iLeFNIcqVzzxkd8dv4iqdvD+M1a1W98sQkEUIUZBDNlmGR6Z+9SpRlKkwu5C2VreSW7tHDNLGP2e5VOAeg6Ag8n2q54UNhodtLKbiF2dt8ciA5IzgA9uRyD65HWjUnxMulSvpOjQxW9kJHYyOCzghuoJJ59+cVm3SXWrpk8WSbaB4hCluc9N3ock5P9KGo1SF2R2dpDdQyXctyIcNkg5DeoZR0Pcdq2v/DGXxZ5VjmCIE80QThz657Gs1baBMbC7aBdku1YkhYf94Z5bJAxjA96MfCFlfaNcpdSy+AA22SLcNsgAJPm7cc49q5n6rBCSuS0FW9HqO2kxQW3+KbWSVIpYmRiP3fN9se3NEIdWsJ2VY5xubGARjNdmP1uCfUkOizilxUm2k211WKhoFc3lUn0Gafiq2ordtbv+CkhjfY3MqFgDjjgEUrCiHQNRGr6Tb34i8LxgTs3ZxhiOuB6VkviSeKPWrhZJApEgwd4GMgevX/WhGn/ABXffD+h2Ec8UkivvaIQwgK4EhzyWOeevTg/U5nUfia41TV7i9mKWx3A7ADnIOPy5JFZNprZtFNPRuIZQLGZHPnLED714/etI+oXRYkt4r5J+ZxRuPXbmNmX8QWQPuUJE53ebPcUMTYZnfE7B5S2NoUE56cmuSeNra2dWOa8m30O2W0jtGLDcIU3bscDnv6Vbsd19bAW6OdrpuB6qOf5H9ayLaoWilK20gDRKi75dpGOwx86dYXGpz28Kx3MsFtnw/Cifpxk9OeflW6t0ZGvubhI5LeSd90QPJPQe3pRWC5iklX8TKePLGgGVHTn3+voa8/vku7WS2Rr151kdlKs7EAEgD09atWEuoMkSW800UbgYBTd18Pn/wD6Z/8AY1ZzxcnY1OlRb/4glJdOhG4H/qsj7NQP4RHhaqpRo8lGwWAIB49aLtaXsiqZrjGF3bDtG07GIGPXdgfWrUenGSXZ+Nl8PccnxgvG4Aen7u4/MfSs8np5TT2P3EoUGdln+LiuLhHeNcbirhQX5wccYHOe447cVYOspHanwJY1kGMlj5aBQ6XakKZ7iOV+GI8cnBw+cc+uz7GoJIQhCh0bBHQLjGI/Xnqsn/1D6Vg9NwW3b/SjKLUSjq3xFK/7CBJJUHmfB4BPUEj347jA60K1XVJZY5Ibi2BiaPIXxg2Mc5O3v/DFaCz0+4jNySu9JsKBsU+YMWyOvOCB9BUV7pMjRSqbqSBNhjZZEA+/I46fp2ro60Or2Y+yi4zILhnCFU43KCfY9v8AftU9oBHKjB5JCGQKCwAyT5R1PXtVuLToYJPBZ0SWIpkOc42ghecgHIY/6VMum26bGBcpEI23RnoFPlzwfX65pUMs6FdT2Uiy2kELSeHxvcMCGO3oB68UW1v4i1jU7CO11GOyjtSWMSxRkEMin37DNU7KOG2kCzRTJHFiMgR4ZP3lByvPJz1zWrtrXSZI5Wu7G5jMUog2ISxDN2zv54IzgYweay+MHp0VxlN3RiI5hJDtj37ZBAzbYwd4l4H2B5HvVIwtcZ8Z2iVt3m8IEthiOnYdTXpaQaNauiWNndTu82xFkkUrwDnjsPem3M1hctDNJ8PwtmUwRl5uOOpAA/KPXmn7sPsr2pmJ+HdUuvhrV0mstOh1C4uI9iCUHdH5jjYc9x/fr6fpHxddym4ju7BfHSItGit1kwDs6kgDIyce/Y0J/FW7WySx6F+0lkMcMds24snA3YcEbc9c47GqMeipNuDLLwT4njNzk5G8YG0nG7v35zxUv1GNacqJlj4/vGrPxTPJdt4UMcdtnzNIeVG08jpnkd/ftQ9pmaY3l753lXmNTu2/L+Hp/EVrS0a0LB3tmRIwRFbZYD2Xjp8qpi5a6mdmkVYgdsm7l+vRQB0P34+3i/tD1Huz9uDtLsxnSZZup1R2eHCmTLDxORjOMD079fSg95fSTJ+H8QqNxOVBIJ5wBnOO/wDYq2SFUgoYWKACPgbARz16HPUccV1z+ztVEtrFsdNqFWJJ9wx6EcfrXHGCXaslA+O2hii3STTEkjyqn5VBHY9R6fbiiK/ioxGMKIDhQAowR0yR2Azz1z/CrGLxTLJHbuwZ8CaRR5fl1wMnqKmvVlbyrIWHhMroDwRgZ9O3Yc8CnKVuhtlWOK6vZmlKyLHdFX8PxPLjOce+B29+9Ti3ghZPGaM87lG3AZRk4A6/2eKiU3Ygl8E+LagcYkxIjZ4IxjPXHPOKGzl7+SI6YURGkOSP3Thd3zXg10xjJ7bpDa1bZfitbmJopJWR43cJ+fHI7YPJPp2FX3uLmHzx7GV/3TGrCNQOQOQevHsPvVIpJaywxbhLJN5DO+QkQwCAo9R8+3Skhud1y0KjMZbw9xwVYDgFg54HTjirU1fSFKTW0SyprEjl7OyimjP/AMQuOT9RXVI9tLbu0S6opVDgABsL7DBx/f0rqhZ68/0ZDT+z0ELTgtSCCQ9x9RSmCQfvKfp/rX13JGKiyPZ70uwU4K3fFOCMf8v3/wBKORSiR7KVVwalCeoP0NKEJ6KfrilyHxEQ5NP8FXOTXLGfTFOwV9fsahv6LS+yZFCLhRin9etV/Fx6/al8UetZ0zS0WVwvSnhh8qqiUeo+9U7qd5ra5j/7YAKEjnHGdwx86XFjUkWjqkAEg3AyR4DIOualsZZ5bcSXcaRyEnhGyAO3NY6zeW9dntbg2bSr+Gd49rZaMk5PGTkEnqOlS3nj20gguHmZrjHgsTu3j95QMg574J7/AEpOJXI2eFPUUwwxn9wVXsF8K2VGLk+r9T/SrO8UthpkbWyEYXg+tReCV6j7VaBzSFvUVSkyXGJTK4NZL/m8TWN74UOy8gneJVwcYDEBue/fH0rZyMqgu5VVHUk4ArzP8NpkujXs15eGKU6hcFFTH+c+Y9z1x170sspcHxdMxkqRnNbktby78bUJJWm5Z2MmNv8A7fU0ONy8lqsMZSaV5GBjZBwobPPGD25Bz1qQ2umT3SiBb1d0pVFkYFnB7E8AfPB69OKM2el2+m77pnia4ckBypIj7cH79PlXnPKsEabtsmEbB2nXV3a30BRoV/BrtkfqFIc7twHL5yR3+nbY3s/4poRe28EX4VCsaINqAMedoJPODjPzodbHw5pBE2IvDL7ckhvftnp09vnUN1I0gczHw35Aj3HGR6E9K4vVepzZo+3FUi+NdBVbmJVXfMCrLhVXzZBOMnjpx2/nVS8hs7iDw4wIcNldgxz6D+HyNBGMkUauyqExsUO+Rn5enPf1pkd0+BDGAUiIGeePU8CuOPpJwfKLpi/UvP8AC63IyLxQoGF2JgADjHBGf0x71f03TtP0wxpEkBmA2l88swx0B+Y/Sh9nd3oHhthXDAB1U4PoMfIirzyPOomK/tEPnIwpIz0HP8+1LJ/qH8ck9f52NJeB/wCI8a5CpI8jxEEkrjg+nr6Y57Vbe6ie3LEDdHkrvyoOM5GAOvWg3/Vy3JcMEXb5kkJUAjqR+tXY1dYnDy+Z1PmYk+25fYDPPPWs1BRaAdcXIEYKyqTtLMc7cnJwD889qYl08aJO3iFiw2LnzRAYJweuevf7d6zu8cssLwwOxw3KgD2x7f6+lTwOrSRs6hAq8KQBhs+b+OPkK6owkvkw2bLQteN0wivDtO0bZONp6Dk+uSB75puvfGOm6M6xNvnm8QxskZGUIIzu79+OOcVlL68e90e4s7YgRiPiQodz5PIBU8d+3tjmsvqGqSXl3FfX0x8Zo0ingjiUtuGVzjIOTgDj/f2/R5+cKcrY4qz06X430tbWSRFlMwUlIXG1mwSDk8gDOPv0ohZa5a6jpElws0cTbCCRllUn8o3EAGvNoLWVbgyyM8II2/8AUFS3h9PMcE5xx2ye2eKnt7C2hHh3V9uCqYygVYgcDuO/Yc5HzPA1n6mK62bxwN96IZopL74f0m38SKOa0M7SeKygDe+QB9OtA49BeSW43XqFZHzvXnkZyMA8Yyc/StDB4MOzwBbRokYjCsCSwAycg9Ouec44zuPlq0bu3icRm8VNxy7PkqfXuS3qf1zwtYSzz8I3WGPlgK2+GYZSUW6aXeo8yW7YJ25Hm5HIyab/AIFaJMy77mUkrgqn+Y8dU6k/16UYn1MHdE9xHuwcjI6k9ME4yeDz8yTwB1vf2jmIXd4jdpUiy3U9iM5HqeN3sOKl5sv0P28a8lCbQo4rcyJbSTFG9E7HAxhuQTwMDntVizsSsSBtPWNdzeYTouwgeYkgngYwT24HtVi/1Sxhj3+NcSJnr4eML3I98cZA4HAxVUa3aPA6TfiQ6FcMsRJQDozDHvwMYXg9aUcuZq6G44UD3sr27u3ijs7eIxqGHiZJ3EcJyOpHb6nFXo9E1TcI3ubbBwdvmUYzhjxjgdv8xHHrXf43bW8SHATBYbccluvJzkDPU9WqM/EkjLJJGGdQCQVz5h9Bw3XnoO3cVTyeofRHHCWovhy5Euy5v4QWYkogG7bnjq2M9M9gO+aS70GVIQrX4LFSviqFVM9S/c7B09SemBUMXxNcvLHs2qW8jEJ1Q/u9OO2fXv1qhcajMzv4rOXaQMSFOGZeh9wOwHFSl6m7lIa9r/xCP+EWmHZrubw2ZCFLYdV9ORyznoM+X51K2k2ICHZPJOJWARrhjubBwgOeFXgk9eOtDYNVkEcgn1SBBEdyGZ8F2xgvgnhu3sOnaqE+opAoc3sMiSRsHSGQNsB6dsc9yO/eq9vK+5D5Q8RNBBZ6eER3ijFuiFUaSQ4f/NKQT0HRf9q6W3sPBYm2EcbxKOzNFED3HP7Vz9hWdGr2TyKbi8jWLxAszBWZgBnBG1Rke3HSqcmp3E8u63acQF94K7gG2kYJY49P6Cn7bvsfu/SNpb/gEinAs7aNHjSOVEjB3f5IPQ8csakS+gWSQK0Z3Nydp/bSAcKeOFTt24OKwUt9MjE42gMCFikBx7dcdDTPHM0n7JFVzhmHiAZA+lS8CfkXus3Vxq9sFIR4w4l4kfGXlPDSt/6QMDPp8qYdSitGX/qTEChSzZYwQAfzSsfU4OPp61no7CDUpDFd3MNv5RlYogpznA56+n3FEhov4SGWAXd20RAUhUzwOn7px96FigtD5yLV3qtiY5jZyTKgjFum/G6MZ8zn58nk8+9Nk1iCVTHax+IYIfCgEYY4BwS5GPXHHHQ1RfRLKZyJJLx8ZD7ieox0zV3T9IsLJ0u7a2Piwsv5mXJ6ds0OMV0tk85Ua7T5ZVsYNoSNQESFWYcD0P8AH6CmrfWiJzKCVUsSOBtHzPT5cetULqznu0LancPbouSY1KKeQMcnpjp75Ndp17BMyR2lvtiSN5E8SIgY92PTPH+1fO5cSk3J/wAfr+ZzuT7Cr4kR2SMLv3FTGBls9cZ/vBoFe3WHJtnXxucAEb3wAc89B+b6jirt5dzpEjxbDJks0nlDbSc/m545PPtj1qvEkLamokGEjcllOwbW64Y8npnoOccmoxR+NvZk9lG1e1uXF1OyvI64RHwPNjPH3HJ96vyy+EjSESkxsNioFAOAOAQccgjp9qz3/EHTXl00XNqZYpIFGAgU5Az5cA8fmHr+WrXwJbSW+lwx61ZPPKrlsFlLgHJAGfXjvXqS9JUYtum/H+MdassPePcOtuVSNJX8sWVIXH5cfU4+9TL+GWAtc3aqkIO5JOHyQCT8s/OkSaL8V5beZCXBOWAwu3BIALevX0qhcBZpTDJDDGVUsq7t5Iyc5JPXnPpisnxUnjkhpxemX7R4mXxJWAUhyqvnEZxjAzwByPTnHrVKSy8CweS3sxb3VwrLAC3iKV5y3v1HU4zxjPFTarcSiTeXmJUF28aEINx2klcAAZx1/TmpWWCTxXto1LmFWedt4U5I9c5Xng+1OUlHUdoztvwZqXVEaBTfF4ZHXYYI+nAA4HTPfPbdRS3kiuy0rukcXHhrOxUHkADI9gflyfSoZ/wEHhz3ca3mw7GWLzZcjIbGMhQOMjr60i3FsqRW4277hV3eEdwByDnoNrdiOcDHyq6TqtBRI8sUbt4hfc3mwkYIXI6cg/32rqu/g7WF3hOqxRiNtoAZsfTA6dvpXVoskKL+Pk2Gj/E0ctuHv5oVdnwEDeb7dh8600Tq6BlwQfQ5ry64iguEjBsTbbcZjjwM475AyPvzRm1127lVrO9KLBjaNoKt8s+h9a9DD62HFqT6HNb6NxHJHMG8J0facEqc4PpSsuB8qwFpq8mn3LxwyMYid3OAd3cYHU1cvNbnfT5sTzNLK+VVQAqoR+XJHPejH+0cc067RFWbPn0pysa8rjn1LcscZmkP5vESTv2AB4GB/pTp/irWWUW8qXUJVgJDKATt9RtHNZx/aXO0ob/DX/3+g6Z6pk49qQEEkAgkdeeleQSfE8LStb/i3ZJch33HGR/mJ6/aiHw5rNzFfXMG5RCICZXExxnbwccHP2704evyN/LHS/X/AICz05gc0mDjFecWGsatDL4h/F4Y8b2yp46+ari/F10JQXuYBsPKlCFb271Ef2tjenF/w2FGuuppAvhvvikHO9emO55BHzFUdk0ck63DMVcf9QpPlEZz517/AOYYPQD25DXPxfFvt5JIgkZlAdzyAOmQfuMehz2ov/jmmTxJ+1BuYv3WAO4Hgr9f4j2rs/1/p6T5djUQPbhbdr+1jdxdG/8AzeXzFUQZwR+9np0xu9KMSz28UFrC7iVlnSRZWX0yx4zkcKfoaBaFe6Omv6pLIpwssZheMEpjbgjHbt/CtFrUR1GzSfTJSlxFmSNduN/BHOenBOD8utaQzQnJxT2Othe2uoLhEaMKyOAQ6kY6fP8AhVsBAO30NCtNnsp4oWsoU2BFwcDKrg49+MkY7c0S3GrpjtD8r/5frXEg9d360zcaUGigsG6/b3NzYlLVphnyukYBLAkDuR79680Gn2tzpfgok02oy6hKsmw87Ax544B9816rqdzbWtk73jlYW8jEMAefTmsVoep2mjxlDAskniTSLOOWVWPQHseBk9+lc2fJjx/vPshpMzMPw8VuYphZPJb5EbtIdxU9SVHQA9BnOfWi0FgGdTcSyIcsvhcMxAPVv9AcUU1jV5Lm4KhwXKqdo549xz79PSsbqN1fvewvDANjnLcEYPA3c/IjoK8vJkyZ5OWOKpeWFcTQSW6NKIsF4fzYRsYHI59fp/Khsk0dxbumBHGif/DwWAPPXjB9+KWG5nSFo4vEHh54IO4Drjpz0HFZu4J8WRwygEEb0lxz0HBHPPtnk/OudY8k5fN9EybfZfkghmEQhfd4gL/tHY5APqBxgf2aqRxm7P4dldkZgAY85zz1J9efWoxdKZ2V4WxtIaTJ3Eg8ED14wKJacIFXxZd/kQEEtkryMcgds5610OUoRF+C5+MttNBtlh3MCF847nnI7Hp196IJqFu9uN0S4IGY+Oo71nLyJXfxmuACJCQpl3bgOM9BwTx/pVq5kkuHWMuVbIUKihs565zzzxz865penTS2F1om1Pdbg4VVgcgqFG7vzknJH37+/FRZ7jUHBZmExU4boH4HUDrzwaI3FvI1q+7wXhACEdPN2Pz6/Q1Sh1FIJA0BEcGx1k3Ku5gTnp6+Uc/f0rTEk062MI2brbM9vHlbhVAkZE3q4z+YE88c/pSXF5cvC0wWRIpJGILYXPbAPtgZx/Oo/wALNbWaajCsqW8sqxiSQ7Rt6ltrcleBg4xzxUOq36zCGKE702+YFOQfUdeOR3/jXXFZFprRUVJIkjvGWFFhzb7nyQQDuz9Oe3+1AIdPa5u7lYX2xyHawwVL57e3PrVi4mKo5DcsAAVJLKe3lA+XNVfCmuJS0rzK8eAHA24Oen9ngnpTxqcJcgtwZPqWlX9mkfizHBxtJnYZPoRz2qK71Ce3VVNrGI927HinBwM45X3/AIYrVyoWIiMTyqVyylM4+vShGsQKbWbbbRrH4Z3gxKMDI+tdqn9o63GtpgSHVHuoigs7cNuJkBzhu+eAPl8qnsrKSV2DpHEn+WCQ5I9ME4xUfw7ZoI2lkSMZdcq0IPPYZ7ZrY2GkxtCkiRIWfJbIwM+ntTlKhRpmfvNCMEZeBnEQGT5l3E8dTnBoJN/iVhL41tPtZTwAo5+QAI7d69KltxEAk7x524woxke39PlQa/g3Kv4crsz+UErjqDngY7c+1SpNlOKAOgQXmol5ruB7iMtvZXQqD6kYxz0o/cxQS2xtrWFoHDK82EB4Hqc9ao6XJbLDbRNMiSKScs+c8njnmr141nHKr/iIixPI2AAr17EeuM0SuxxqjLxabOb+WWfxZFLkKshO3PpgEDiiM1tcSWKhrWzWOU9I4sHGD335B6VE8tjqN+whuckSSEK0RYLzwRxjGKNWtqqw20IYgIcAFTnB9z/ZpS/UINXTB1lFJYNmPwuVwd6LkH5kmn3c008HhjwYmxwxcEn1wAMVck0i1treeU3WItwMjklseuMAn17V1xpUMETLLK5iXBeSNwQhzgenqP1qdm1Y/v8AoAJNFhuTIzRxSKSF3dycdjgH7nvUum/D4jDw/iGYRszIgXeDwM5zxx8uM0aSPdavEApDt+dJAQ3Q9foKmixZSyNOhO/KsQ+SMgDnPyFNX5MpVfxBlrpCOiSxPIx7KqqoDHjHSotU0510uZhJcRqr7NwkBAUjDDGOuP40e8ayZAq224qu4+Ipc59ckdcGgfxHfNHb7PBxDLKAWzgDGSemMdKaFJaA0Xwmjxy+HPImw4VXIz054A+VWtI+HUeV0lkkXCjjxSD7CidijBF2ja7Nkh4cNtPfv2+9E8PavlEBlIwkm3yk+/tTdtUiUtgo6ZGiskb7l2/kDkk+wOD1P04pLm3iZZY2gkDoML+0PPsOP9qO2t1LEHmdJJH28opyqHIGf79e+DTpp2CTSzTxqiJuWEZ3ufQcds/Olwet/wBh8vx/cyl3bu0dskUfhvtQMWQ9Cgbt6Zx+la74W0aO0RpZA8l1vP5lKhcZx1HqPWqui21xexRXV6sDwqQ6NgAOB7g88+mevzrRXcywwhLYnKnkR5wD0AwBnH8a8n9oepaftY/4/wDownP6ZTud5dlu5Mbj/wBzGQuAB9M4qnLqE+GhjhAd13NK7BR9gM9MdPvUFzeNJJmN38M53QkshXqDwByOhP6UKW4kExmvpTMyqeLfdlDkYwD7Z7fzrixwb/JkvxsKMLprxonZvEdsuuMIvAxtOc/vEYPBpjWS2xmuruETQLuxNs5YnPlznIGcfL1oclyROZigW2QOULnBbP5ck4x2+/yqzJOt3KwujEni4y0h2IH/ACqF5BPGOK14yT0xRK3xHeSmwnScSIJIXMWWALYPp/7u1WdN1aGeys5IZAkmGBck43Yzj5cHkD+dUNXWG7WWKR4yFjkA2gjBwTwcnr0PIBxVSC1imIeJDkx5YOeCcc7QTjP9966HK4RcrtD1xTZbtr6WaGB5zBPNLGF8NMCSM4yOeg+vvTrecPcSCeLw0WRmG9w2eccbfyjHFV5XaYhpIZGaNjuUbcrzk49f9unFPuvwiW5zLMLh1C4UbQTjseeev6/Ks5VNttbHGKltFhJJtTmdLaZJcNnwpdo8M4AIH+bAHfgY+tX5b2X8RGIoZI4uBIytgnA44HYADjA6GgKavq9gJYTHhIBlmh/M3B5wBj54z/Krena0l7Yvcv411FGOJpP2ajoCpZuOg784pSxT+rBY5XTQTsZVmu2di1wFj/ZttVWC9cHqfsM8fZ11d3ZgWCMR28DIA+IdzEevI6nvjnpmgFzeG4t57kRkpLcHasT58M5H/bOO3JycY+tXrO/ufAgMrSBFJfIn8Rc8cknlicj+laew47L9qSR13b/hrl45UMjcHeIydwwMHgEdMUtNOox73WCeYwqxCNJOULD1wVOPua6tEv8A8/5/MdV4CayO2EETsV4Xae3rxU00kUa7JoHOOrdx09RVZZplEbIkiNgZLMBjp2zwaRp52bDCNcf+akn5Gpyencp2lr9aJfJ+CG8uYH2lPFg2EFiGxjp0ol4uRCQ20YByMDAoXdyHChoDcLIRlGbPQ+vpV0ywhAqlI+OFJ6ewxWWKDxy41r+YoxlfQ6SRlbdIrMMdycc9uMfaq+fOhU8tnHHJ+XtUznwJJoZnXJyUxyM4A7VFBNttgtzcBpCP3VGDz0Fdvp+MYaNIwk/AI1nToy8c5lSPk/lUYPcj659aiWx1TTo/EsWMpblWjIxjOR5fl61a1i1gvdqPdKkYP5GHmJ+eelT2TW1tDEr3auYowo8uBx3/ADU5yycVW/w6M3iyN6iZt9TvjNILzxJM8eZ8ANjH9jpROD4guWVcRAyBjvXaoQrj+Iq9eDTr8rJ+ICSqc7/DAz8wTQ+207ToGaR9QjZnbJBxjHoOabhiyQ+UKf0Hs5a6Ll3qi6hZypdqkK7CXLpuZfceo/X50I0vUGW5VZI5nlAEasGKnk9z6D/erFzY6aRtXUFVG4b9mD+oqBLWyg8c29+884UlNzbMkc49+h/sU8WDHGDglpjWGf8A3BbS7nCylYtzMP2viEDqevfd8zRXT9dlDNJG34crlWPjDOPbHHX1zQrT3s5NqSXZguNm52JGCPc4o9b21pc7pWljUqpQXCuQpxxng+ua58rxY5XJO/4mkcTfYb+HdS8Oxe3soVe9ubiVhLxh8u3mOO4H8K1ayx2tuv4u6jL/ALzFgMnrwP5V5bfwWlgqSWzPL4Cq2Y5CZFHrwaqy6xLPavM0Nw8KMQ/kB2n0YA5H1FdcPWTnBOG/11/Qbw/k2OofGcsAeRYUSGMnLKRJu/Uf361asfiq4ltY3kitgWXh2kxuPfy15rJriTQPJPbTywJgYEIVFz0HypyfFHjukSRzbiAiqDt47DjjFc8sfq2tTpiWNeWbvUp4dVuoprv9ttG2Pw2zH7+QnnA/2ofYmSSN5bkBFy21FXgqDgfLj/amNqVrptkk1/KwllOOcudwGSOM9M/wqtHrEd5E0wZIYAx80qFS/rjPb1NeZwzSTlNuX5f+xLSXQ1Jri6kbw3YbScyOnC8+3f8ApQGeS6k1CKBXkYrG3iEkcMPzYwcfvDB57UeksGKvNGFQHIQxdRn3Hr/A0Pv4fxGrQrLbjPhu3hElVGSuCDjnr/Zrvwe4l9IXtyohSdpCqXBQsMkMRg7SBjd9v61bXRzcpE+3wnCZCLhtoGcZP1z9KpC0MZeIQqixctzvOc9OTg9e+D/K9YzSmya1ZY2liiG1Zk2s4OccFuxz0yPvycZN2mKGL7BF0GMpjViUtwQ0+DgsCec49cj1psZnuZTDbQzbo03soXGB6emPai13qS/4WLi109ZEdmWUHOUkz5s4HToeves/+Lu38TaJIC/5TkMufUj+fNXDFkluh+2E723cgeLaqExtfwwAXb1447frUa2LRuS6GN95GQQN3PoPrxzTbW+iCSxTMsd3uXYr7m8VTgFgc44yT1HGaiju7x7w7SiojhS0j5PHfrk/61Ucc2nYe1ydy0GNVElj4kmAV3rvYgFUxwMD36ccc/ano0htbOS/hgiKW8scqvvwcA4IxgljgntxmqWsnUY4zJPJJBCWyiGNGOR/lOSf771S8dRLMZSFjOTGcZ8rgkDH0P2q8UeC5LY3jS3Fm4m1tNf36ZNJbQ6c7eNHlt7rk/lydo77sDkZx2xWVdYYn/DwzJLknMkTDc3qQce1CLe7dJi0EhBz5SG82PTP+lSs58YEsh9CnABwD0+/+tXKc26Zk5NaZcuZLW2mleFPBaQELuO/AI9D2qzFZzahEj292rQ/lJUjgjjG0Dj17fwrLTF7qYxAvM24nDSZYcnpkY7ngj5V1y0tsrLHJMHOOr5Dev8AAVXCSqnv87NFGFo3SwXiWb4lmZo0w4U9AOO5yaHyWZ1CzlNw0uQgYs3Ur1/rU3wrDNefDaoBvkMjAEkebluOavx2bW8V7CzMJvDJK55QkcA/etE2pJM74qDxuu6Blhp8ceVQs2xuUH7n2+fA6n9K0FmFhjwlsxHiMOZBn69B9iTU9tCqW8YXAkZSZdvA69v/ALRWU+LdTnjlTToJDGpQNIycHB6KPQf6VnnztTWKC+Xbb8Fen9N7i5SejQavf2yyKj3VsvTcJ7pVK444GaEvBH+F8RY45ImGEnRs8epHOeO61jVsYTzl/oo/rVrQ5P8AD76MRyyiGRwJE4A543fMZz+nSqjka3LZtP0WtGlhtYDOxRPMUHbAPXp7cccfen2Ns0jJJK9t0VjtQ5wTz39zVuJCPGUnBXB2jnAKkkD1Gcj60ywEoVfGj8NtnAP/AKs/0BxXRPTVHJijcZX2gT8NWVuiRSGPbtJLkj/yP+n14rSTJDMrtP8Ask6H1z6cfmI9ScCg+kIYohtVhhpXA4wSufbJ5YH5gVS+Nru6isHtgSkfjtDgHhlUY/U8n5msfUZJxqENOXn6Q8GNS+Ut0c2v2FvO8Gl20k7cM0zNhW4xx1J4/wB6VdYxN4iQLn93bIwKdfKMVntMiDbRtGSiHp7Ctn8M6StzIJJJFjLZCu44jAHX7152RuLpN3+p1xrtlq1lE3hyTF7W6kYlN7KGkPXyjjd/6SvbvV1GB3IyoHUqSN2EYde/Y8n6emKznxBFb2IWZpmuLiNsRToRyy/vZ7HPp/lA9a0UMokktZoyieOmeenIDj+JxXd6ac3eObvv+hwSnGbcoqq/3Kk8KtcSxEupVFwxOPMegP8AeapatHEbW3VhkNIu7njPh4HB/vkVPdhYxOXTMYiRnIjYlRznj5/3iqmotHLpkUkittVlZgrbW/KOuePTtWy1JtnRld41FFpJBHbK0gi8oJJ3FtvbJOeenQVUbVbNzM19K8m4bSgG+Ruemeij2qHWZvA05pUwdsjfUjyr09M1mRcB4w7MFJ61Pq8s4fCGjH0+OLXKQdk+JIIZAlpp6qCM5kmOWA+Q/QGiOiXrXc0b3VnDY+bdEUxvlbOcKp4I49sDvWQhlSBpLmZVlkB8OGNuRnuxptut7J+I1RLW5mIPmuFRyEHcbh047Vw+3OUaTZWbMo2kts9je+t2P4XKyzCNDJArD9mrN6n/ANJ+1NS7a4laPZEi4LCcAYABPPHByK89+FtXT8XMl1vkuvIUd2AMpUAKh4yeB19q1UKtBb/hpBu3Z3u3IeMnpx7968+Xp1jbgzijt0EZnt5HItJk8ikbTDv8xyOOQD0/Wqr6bBDvaZn8duTGQN+3gDGT8+eOnTmopJrS0PiwybniPisWChlySoC8c9e3tQiKa0uJJRdq6OwYou1g5HJLN989eapY9tropY7TaHarOLVonhtpp49oPho4I8y98tg4/sdayVvf3d3eLG2m3ZIZTsAA2jkHqBkEY69Oa2Gt6vHaJHHfpblpZSI4wCcArkBsZ2k8evbHcVm9L1LT7GS6XaqXRYAqP2QOCDgMfn354PtXTiUuF8bI4yq6Cz2ksVojXFrBGUhZ2l5JJxjy/TIOeOmKooJY7dgjB2XbjaCW5GcADnPIOPlV6bXLu9WeKRYxaPEywE8FcZ5Yg4J6A9evyoXJqg014HtBBJbGEGcM3nZsA446dRg89T6GtMcJOFfkXFuKii7b3G5og0aSEDaXO5UZgT1CkgAYHJIxjnrzQ1zVJ7FZPBT9ozALIsKCNGHXoM54PU/ShkutXcsWZ3mEm/dGyceQ/unPUZ5qCG9uIoJAbhmikzuRmz1POPQ1vjwKK2jTHFpNNF3S5tY1Btk3ivAyMviFRhW/zKQOv171aZw0I8WLwBYgbIZlG04wCzKOCx6+nz7g5kMaMYncwIQVkJwOncdu1FmeG601WlRHkZvCXaArFTwOcc45PSrnGto6Ilm5lkjtpPILiQPksygBByeB3NDbHWZRKjSKX2EjaFGR15AOQcccfP1p8VukeyO78SWUP+yjX95OnJ6cY/WmJLPC7RpbKjDdgrHg/PJPHFJYotb2ROPLsKhyg2xWwmAAy5jk64/8SBXVlZY7gyuR4oJbzAZGDXVawIikappL0rv/ABkuG7YqPxr1gM3kwHzxRJLR5ITxypxwKZFYzSJk4659K7eEfoy5y+yjClzPPFHJcznJ6Zoho9/dadOyNNceFJjKoQefr9aJ6TYwwSC5lnUbeNnmyfljirVhaW0yStcLbtKo38x4OPX+8jvXm+szY1cJxuInPwyK0v7l3kW4BEeQU8Vcbc55wOh49aG6zcyXKi3F9+JgcZcGLYS2euDnH0Iq5eJPFc4hmW4RlAc7MA/ah4sJPEYqpRc5C5JC1PpPSQUvcr9P8exRT8lA6aVt/wAQ28RZx+c55prWEQ5wcn/zNE2gkWMkDPTgjg81GsEgTBU+gOOlemaFF9ORlJ2ZPcknnrSRWEJ6oM4om6HYrEe2cdKSOIs+FyTnAAHNLYFKPT4dq5jAOevtVmC1hh86xqGX94DnmrUsLsXLZ3H1+VMIKRHcpyxwPbH+9EnoF2TQ20Q6GFS4ClpQCCvHb5iq1xaS2u7w3AgufMyx8qQD39Occe9W7yEeDbXFvKyqqAFygG7znIPX51DdpsnYMNpVQu336n+Nc6V7NWEbS0tHaKc6hDFdRoGVQCFXaQQpORn5Cql1qN9eGXe6COTyuGHBx0bDE7fp0qBeswICgYKhR3pbcicupyoGSABnHQ8+1THAlJylv+WhfoQiM5G4c8Y5pTbqiqZCzq7ebIGRnr9KtTW8pSSQgrwCDjqOlSGLxWXO7rleD19q6NUKt0RHTt1x4jxE9cncAc44x/pVSOS8QspmKhW3ZCjk+vTrR97NRH+1Ug7MEkk9v9aH6fp+LlXiZGODwTkAZ7VjzTR0e001Q6SGZWG5zJuA3bsED5A5FUry4ktb63KFtphdAuRgDK5xjp0rTC1G4lhkkcZoHqcQGs2MJUN+ydsZ6nK/1qYyUlQSxtPZEZpXYo+AB2X59c9fSorsvNHDHLKfDi/7eOCBnsanuLJlmaVpfM5xt2420S0HTVvrseM22CLzyv14zwPma0UISrRhJbsiX4UvbOFp4r2SOW486xMu8FiPU556UDkclYmkCgg7ThcEenHz/iK2+sWskd66mRW54JUcA81m3QL+ZAdo7d6qeJRpx0KLsCySb9rqiMynIyc4x1qxuE8jSJkAkketWkihhgnMFuscjsGdmfGR7fXtnvVPTlzLJazn9pG+B23qeQR9Kyv5MutHPFuj2+YqRx8qGTQBJ1OwuQgZgx4zzjHy5+9aX8AQUWV9oOScjjH0odNa7r9gCNpiDDg54OOaTlsfEBs5imbw8IWXAIA6Y6VcjnjcStPCjkgqGGQF64+Zq1d6c1xtkjU4QebvyD96rm0VIXOeM449ar4yJcN3QHaWczPLv/at+8AB/fSp7ZgcrOxcdWyM45qcWRLkrgsf9e1Ja2hnu0hXaC/GS2AMc/yqmkwS4s9A+AIB/g0JUEuJX59RkH+dXNeSQLK0cQRmVvODncQPShmjxf4bYrb208gKnJIKqNx9DnOKbfXN1MmHklBClVdlEmOOvDUONmsZUqCdgkkt34b8KkTLn1/Ljv8AKsd8VRbdenB67UGfoK2fwxuuY1nkdmkMZ3MybcMNo6duh+9Zj4pRW+IJvL/kH/2iuPJrM3/nSPT9Bul+P9wEIhjGO9JHEokXjPINX/AX070wxhTkIvTI6/1os9Rx/AeuNyajcxEbQkYHru8z4z8iv61ZZrcfhobeSKYJHgzQt5Scrzj1JPJyelTfhoJJZZp5wZGxwp5H5vv+Y1I8FsMiNwSvODJkH0HXH+wruTTgv0R8xyqTr7ZVjV4ooYxGuVWRUYjpgAn55yPtWb+OWkKiN4sIs8pWTP5iWPatD47vfQWchUmCOXzr0YEL8+RjFB/+IEbrMMg7DK+zJz3yf41yZFU4fx/uzo9P5/zwCtJjRbaNyOfDUFvpRjVp4rf4XR5WaMeIBuVckcn+80O0cxG3WNmG4AZGaufGiiP4UCAdZlx88/71yJcs1fkrLXttALTb/SY1Ec9/O6tli3K7T1HBBH8u+PX0G1VLiy06MOrb44m3qq8gIjccdD/CvEskjBJr2X4fVI7HS5nmSEC2hIB75gjFejGChPb7T/4OHHGoSr8f3HCQC4dyjk+GF2pnjGeTjH04xzVDWQZYrcp4kR8YMAxyR5Sen1o672WwgS4C/wCWRQD2yBQ/XfwNxZhxcASwkyg7l5OOh/StW1vZbd+AB8QzvJpRMx8quxITIziQAHkms9FamSxRwdpx1+tHL6Rp9JZwudzORz0/aihWmCR0KksVyMZ6eprl9VpyrwzXF0r+gn8OW+mjVLOfUQkkQmk2xS42u6rkA8HOT2rcJrifhjbWmnx2kYY4jhGxck5J4AHOf51jPhXSINTSwg1DiA3sryYIBxsYgD3yBW51P8DazlYU8dsYZwwC/LHfFdHpf3dnLn/e0ZUaMml3N7cNZPKJ8yQPar4hycfs8DhMHn3GfTFXTA9zehJ5EFuHIkQIAeAMc/OtFp+uwWj+eJSHbaVCjA75x9Ki1K1sr1JbvSWIZ8u0YbcG46juPl37VEvTP3HNeUx4pY4p33oyjyRW1+48BZkKOAsanCHOByOhwT96ryXMlxdEzW6wRlXPkQ+XyMMMcDPWpmDDGBIGxkkS4ByO+F+eaqtEBIoS1k6nZ+04UZ6cr3/jikopeTo9xf8AiZnWdRkhv5XCQPl1DRvGGQDaOB6fSh813E834gQMNxyV8TcAe/WivxHZRGHeDJG/G8NKrhj69AR1rPIBhB6jGM1ooxowbdhv4fuVGqRQAOEZJA259wI8NvUcf7V13cCVVtSHCRuWYB87z8u3pxVfQo44tWhZXzjdj0/IRTpvzuypu3HPPYUuC7HeqJIbGS5t42s7mK4YjBXdtZce3pVSeKWKR45OCvUfz/1qxFZtKkjrkFDg4HT39qlm8SURpPu/YjgsCGIOODz0pdAD1QshKnHQk49jV5JDNFF4kzxxxE/l4yT3z7f1qGeHwwVbkMfKSpGcH26dqvWdiHtiskrhsnKohJHpk44HFDpoEI96tsrmVxIV/LIE83qG56YPfvk+9W4UukvFiRASCCxkDOD9O9QpaRwRMsM6RXCZkTfwu4gjyg5OenrVySwnmupTcPEIpm3IiAFnB7HHTk0lSH5Bs8d6ZnMEEUyE/wDc4O73rqPNYLBiMx3NxgYDqBgdsDJH6cV1L3CuBqVjt0ZgzjAySPeowtvlnjKja2DkURzaKx8RbVSOo3nn9Ka40o5W4mt4xgHkVqpzvox4IHxCHYBwfNnKsBjHXsaqyRuQm1lUpJ0TPqevPuKLA6GmGiuY32ZyFGOfXpUZvdKV9mSFOD5sMM1EuUu0HCINtWmMEJfw0JUEkDlfXv8A2KIhhIuVI6dQOtLcXmlMxaNVj7bVXA+2ahk1HTlwHdWwMHr0+1UlJdIpRVUWTbo0AD/nHDVHNHjGxTjGarLrmnROTuhwxySZCM/ekb4p0hcAlJG77bheKdzvofGJzws2SYtoPGCKhW2DiMxvtlL4AbgAeuae3xbpBIVigBHAMgP8KgPxXozL5YUb2DE4ppz8kuESxPZMkbzCT8jYAP73uKfth8Mbo9xx0LY4/s1Qb4u005VYFIYdArc/pUZ+LbF8b7GJmH5diucD7UnyfY1FLoLXMWdP2qCibSUB4xg5Pv3FU4IzNiVh+2kIeQN3yP0qBfjG1g2GO3wy5O0xMevB6iof+a4w7sumpsf8x2Nk/pU8GN0w+LULbyh4l5HQc8CoIbc277jtCuvOQDgdutDI/i7fJ4MdkrEnC7ty8cetTL8TmUYjs1Zs4ZSrcj60JTQ3xaRdnC+Dvd2Cx9STnkn/AFFXbSMSmPbjYnJVeoPyoMda1FjsTRGKMcgrBIT8/nVqDXNXiyiaI68//KcA/r8qUk2qKg0nYfcF4WKId2CAGH94plssdnEviqBIOC3XgGho1PWpAc6QCCMYztP/APKn/j9SWELPpUCkjDeJOAAP/qzWPtOqN/dXYT/EJKBhcSYztIzxms9rTlfiGxWNTu8CUgLk4ORzj6frVkT7mEoh0xJRn/8Ay2PH0pp8IXcV7LDYLLEpRX/ETMADxjAXFOGPi7Jnk5RonDPOXV0RSG6AZBJ5NEbCSG00m9BCCQMCABjPXihv+LachLXE1mnsrvn584pB8U6HHBJD+JgZGIY9ScjoeT71riuL2YzVrsbqF/pqXExudQKSo2WiIAP6kH/eprdbOe1jaRnYyPkBgFcZOBn0rP3+rfDVw7SSXTksPM3hiQn3JLVHbfEPw9EY8PcSFQAN0SjIznGeuPaqyOTWiYqK7DNxpX4gypEQAcqhxnB9etZ6ZI1m/CyvJHe2wJiZFLByuCucfVc+4orF8a6Krbhb3IwfKCM49ccULutY+H7m8Fxt1BZI3DKkTqAPb8vSs4xn5RTcfBo7iKbINzHgYxxjP2oPqYa0uracKpRv2ZI7AknP8PtUy/E+lAxq0F25X8pdgST7nFNvdd0i7iFrLDcBgwZSrDKkH5VCxzXguU4fZdW0uIfEMHdNxdO+D2OcdfnQO6tZIkZDC4LjgN5cEcVNZ/EOk6dAIoReOrHcD4gJAwOOntUc/wAVaTKMMt5uToGIIP6VUYzT6Jcotdla1t52LlsqCMnJ/hVT8MxBZQdik43jFXP+YNDfYFa9Hqdy8Z+a0z/mLRRIXEM8vm/KWxu+fH86v530L4Vtmy0tidOtlIVj4CMS+SSdo75qSWKMpM1yURdpzs4IXByTyay5+PNNUBTavwBwrAY7f38qj/520ty4/CSHepB3OD2x6VuuNVRg+V3Zu7O4trWBZogzxG3VlWMZZgdp4rLfEN5opkN89zc+LK4HhBVPQY4wfahkHxlpkLqWjuFMeQELjgHt06cUO+IfiWyvLCKLTEEMiPlsKDkfYVzrEr2dS9ROG4umFkkG1XQYzjh1GfqOajlfcCTtHGOBjtVexjvJrK3kNlduXjViwt3IOR1zjBq1ZWk11ew28tveRI7YZ2t3GBj1IxWDxuz3F6iHG21/MMmFpGeQZY+JgBcnjk9qvwQOHVfCYhgxfejDAHYHd/HFEIIbNdyfhZAcsSGIJ9uTx9qmBs9n/ZAORtG1STk445+vNd0eCgkz5uTm5Noy0MaQ6rPO7/s42mAYnPBA45+VDfja9hu/CSJ8mOaQfTNF9T8BNTaC1SVI5QWYsueTkZ6nuKyfxIHcmVIJfPM54iPA9sdqxli8nRhyfKn/AJoTSxGFD8bvX2BxV74znD/DK7SpBnU9c+tZ21kdIAhhkByeqHOP7NGrd7LUWtLLUg0dkCxmk8NsqcEqQBgnnH3rljhksyl4Lnki4NGIRRk8dRXr+iRCey0zIIH4BCw9CIE/pQr/AJa+CiONXZfnayf1rTWVvZWnhwi93Yi2xnwmAMYQD06lR/Gu2rkn9Wc0ZcYtfYOEUgEqgMMZAZVbsfc4/wBqE/EizR6Q7yS7trqeSeQD0+1a1X0x8EXR3ZwALdz9MYqpqVhp9/bi3n1AJvGRmJh5ug7eueK0lFNUQpOzHOPD0smT8viyA/WT/WoNMwLNTtyAevfoKtXr5s7i0UqX3+GcrjneOg+mM0MtYPFt/CW9SIk+YFhxXD6nHyOrFMK2jtcHRVhLszawFOzqAdwP8a0epxodQYQBY0eRgc8DGe1V/gb4XvLO2i1K7ZnRWd7WONC4lY585PYZ59eKIXVjOshWZSmQANyYyf7xXb6bHxjRy5p/KwHNIYppAyszov7MA5wMc1JbX1wY4YIE87D7YxyauMIpcPLE/lOOB/Pv0p1nEkcgaOKEJggluDyfboPet+MkY8osgvTIZzDghVbDFG6cck8fOqE6CVU2XLgM2OJGGPflce1GdiSHYmp28bg4cG4OM9OmeOaju4rZkCvqcRd8bUN3gsvTgZrFe2pJuOvqzT512YD4sgIeAcv+zYsSTyAzD+Q+1AYo38pIUFT0NbzWtHtdRsUu9Pvkme3XDpvBLdTkY+tYuRTFvRm3Pj90cYqKpFXZc06GaPVI3huArruAYbiPynJG3zdPSpfCd3eV3Lu3VyWOfvz96o6L59RhVCdrbs9v3T/Sp5LmW3nEZceUYwetJ/ulLsJWYiRx4pbDktvXzY9cjHA+oqzJF4LiaO6DRMx8oJbB9cHpVuz0XXmhGzSXVW5wZIwcfInP6VVMMpu2h8MsRgOieYj6jNc0m0zbwVbi2N1eGGedEON6MXORnuPauE8sqi2hE8jbsPKc8MexbuOvU1an02eXzJBKshwCAOVA64ODzx7019MkitsRLIpj5LE+ZjnIHHf5elJZYeWZPJH7FVJbbUIEmSElpcRkASqQOCePTOOc+vFTjUCuob5HZrYufFC+ZkwBgDnvQ4TtJKrSzhmDcb8Hk8sMdOc9fWpFC3U6eCoVn2KByGUcZz9R3/nWkmlphyoJy6lcxNiKS2VWG4Aq5bn/ADZPX1A4rqKnQIXVGKAZUYBkzj2711c3vYzamZgNNbusjoGiJ5UgZz9KedUj2hvw20LzuB6CtQ+q6Dszsh2oCo3CHAP1Jqo3xTolsCBbW5br5VA+xRK9Pl+Dnr8g+z02/wBUdjYo5LjKKspVVAx/f1qpZ6dc30bOkdyxHlO8PnPyo3F8b2yr+xgkKE4KpM5H/wB2KqXHxwj7THZDcTt2vGM/PO48UvlfQ9fZXm+E71JEWWzx4i5LhchPYk1JF8LXEan8PBbyMTgZeMHp1/NVaT48vRtWGERH0DJ/+lRSfG+puuJJVX2BYH9CKPkFxDMXwbPJFumPhPjtHuAPvgGp7H4QdVXx5YtwYE7M8j6gc1nl13V5wFjuG8w6ZJz/APUTU/h6w6ZZ239sbQc8enypNv7C0GW+HYFmLX+qAxjO1QFUjPvv/lXH4c0mGYOdQZlZcYUj+SmgFxp2qyxCN5XByMnxTxTT8LXTsGmmABbGdp/maVr7Hf4D5svhq2zvvZRtGNjScH7qv8aj/FfCkJVfCDr/AJvEPH2k/lQj/liOJ9r3UvPQAACrJ+GLONcmVvmzZB59qVx+wuX0Wptb+GUJ2WisRwAy5/ih/jXD4p0dM7LC2AAyC0AOD7cLUK6DpkUcrGLxNvT8xzT4tIsI2QJaI4XA845Prx86doVsY/8AxAMYIgtowpHG1Sv/AOZqJvj7UpmCx2jZ29VIOD9VNG4Vsg+yKGMTKuNoAqq4bMrCHyocyFV3eGM9zU3+B2/sDSfFOvyByloQexMf+1VT8WanIuRdPEBjceT8+CTR/Vp4VsZCjqpZDkjnNYKHKqWIBfJBDc/pVxSfglt/YTuta1PxDH+Kkc9SNoz7dqrz6nqJAMk10uTtDFyMn0AqGHLysZAzHI3c4J+tGdf06Sz1BrKQGMQluQMjcB04+XWqoWwMLm9m3I0khAIzvduPvSpFIssaTNGFPU7snHPv19qvvZldNhuFICSsRkHnI/s1Ys7Lbp10zna8RTHOOTnP8MUgBJtnDuqSjb2bbnNc1ptBYu5CYyyoPf8AWrcKbmlbfIAAM7ewJqW2O7cSuQIwxUjqeP7+lPYgYYdw8viMMEqMgeX+/wCNILcuT4S5AjBODnjI5Jzx6fpRbSgqwXHi7PFMA2qWAJO4E498A1UsZEi8cSABjGBz3OV/oaQyv+DUrvU+VQCxLHmnfg1Q5wGRiV3E5wceualVgbaWIuquQu0DJ3Y6/wAabJIViMMbNyc9DyPT7inQrGfgo1t1klIy6FlXzA9aju1WO3htmiiyg3M2CGJPr8qsSXCvFCmOY0KkY/X9abqM6XTLKpIwu0qSD/D+NFAQWSBYssF5jIXjPWo0hjFsHVMv3BA45q5bRSCONmCAAADOO2DUKyxBDHglc5BLdKAGzojMrDqwznAx1xVi2b8LL4vhgyxPhQ/bPFV1nAC8Dcv7xHvUv4sKN+AN+Q3HWigsj8Ng7EEYI6+tTW6kbXOM784IzjGKhdzGyMATkbgRzxXbpMAiKTHUELRoLOdzPJ4j7d0jknjP61CoBuOEztBzVhY7g7SkLDPJHTmpfwk6Ksnhx+dOcSYI9j9u1TaQrNtpOu/Elto1tHBf20Nrbwoo3LyqgDGT8qmm+K/iiN0SOWRncZ2g84zjI8vP+tCtGuJ4JYw8T/8AYWMrjac4568Ejmr0ur3J/CE2wU2ZP7483PTA/v700r2HL8l2PXvjC6gmeK4m3xg7kVOVC/mzx1A61LDqnxZJZvdrd3DQxjLuOQuTx0zx71Da/FFxBe3V88VsrXCyAIZCNm7v09RVW1+JriLT73Tx+GdbwfnMhG0c9Bj0pcRp/kunVvjHwWuGuZhbEhBOHGwtg8e1Sz3/AMYQW0U0k0yROD+1dlO/jsKFza5dRfDv+HSC0EAnB8USHcT1x6U3Ufie6udMs9PkS2jgt2UK6MdxCjHJ6dPSlod/kJzal8YWqx/i5po2nUGPeowf0+XHBqN9a+Lre4FvPFG8hxhGhGTnpxtqtqfxvdanNavLDbq1q3iKFJAOCOuT04HT3p9x8ZTXOrRar4MBktgMqpYLhSf60UNy/IRs9f13ZO10llAYjtCvb5YnBPp7Uq/GWpZbNnZzRxkZdYwvHeo4byTX47i/LRwiWfoD1bacjnr1FBIt1jcTLNEWkQqwTb1GQfpx61KcZaTJ5s0g+L71ostpts758uEQr1+fWmj4p1J5Qr6PaEHv4KEj5c0lz8VW8mvQ34tWaIShzFkA/lI/jg1DY/FNpbajJLJbM8MsLoqDH7Mkj+WRT4lcn9klxrUMtzk/DlkY2OWL28e4nueDzzTZdUhKssPwzp5OfKWjQDHvyabYfEdhCL22uYWkaVFSKTHC9SeT07fYVPba9pi2V5ZGNvxEsu5J8DAUBQPNn/1ce59afEXJjm+IZplSO+0tVjRMIqN5R3wAD046/pVV9fjbcsui7ugBTdjB+mRjAHSm2lxpM9uXEkq6hlldXx4ZAJwR6nBFSRT6NPp8S2jySXGcziYeUNg/lz9OnFPYrKr39nGjK+j3QYnjbK/mz6ZFRT6laRufE0e8j2jJyx5B/wDbRaC20z/Dbea1uZJ52Q+OJceRiOg4GADnA9qiddGg0tJ7a/lvG24njl6I5AOAMDjOfWhNgNttd0ZLVnl0p5jt5EjvvII7eUD7c+9V5Nc0SR98eh3KsoDArOwYD6GrV3Fo1paxPYam10Wz4qb1/Z8ZAGBx9atXEOnDTLO4sLsNOYR+IVJ8kEjPIzxzxj2qeKeyuUkBF1f4aDPGbK83E480/HX3+VUJR8GByZtOumcjO7xt3+lbCfTdMfT7OW1vw9yVXx0WYOQSMnjtg8V5vf2My3bI3hhtxA2uO7cZ7CmkF72GoZ/g+3k8S0iuLeVQQHbkr9MVHBF8GkSNdXlzJKG4Kx8gfb2pPhXQrW+ult7mTbvz4ki7Tt5PA49qP6j8Gafpt9BZRs7rNt2uVUlc8HjFHEXLXQsmvfDfiH/rbuMnJyHYAfrQ+K90a0ffZa14Dglt7W+7Gc9fP86ufEXwXp2j/h0G+UTMRkqAQf6c1X1b/h9baTLZTLcNKs7FXVkB2nGRj24xzU8Ey3NvvwO1L4iM1xusPidLaIIuUltlfnuc7vrXLr194YC/F+m7f3s2w5PXON1SX3/D1IrW1v1aDw3ZTJF4ZG0EcHrz8v40P0//AIeG/wBOk1NJoggJIiwQSB1PXj5fwp8PyLm/ovLrGpN+T4j0VwT3tTz/APdVu61C5nSJP8U0tlZP2gdG5f1XByB7UHsf+Hct5ezRWl3EIYVG/fkDd2XAPtnNC7D4Mnm119LkYCZSwdFkOOPeh470w52ujUxvcoiqt7Y4x2Zv5iuqld/8PmsZfBmjaY4yJI5mwQfpSVn7EPoLrwYp7O7n6IiKFGcflP14zQ9jMJCoKqQcA4xn5V68vwXYR/C9xcXBaS7aAzKySsFXjIGP415XdwLDcNGASkbkMSc+nT17V0IhqhRYPLcCJJvKQCzHgZOf6VdtNMRX/bDcQR2LEjnp8+K13/DDT7S71YyXCI5t4/FjHXDZAyf6UG+Lt1trV0sLOiiV1VVbAHmP8u1G7odasE6dZhbhzHFvEpwF4yBnmjWvaLf2EUf4vToraCTGxn2k5HPUc5+dW/gth/zbp7EhtxIGeowrda2v/EtN2hwyllAjmwR81P8ApSdjjFNWYrQo1t0kdvDUuAS+M4FFtSMumwWlzPGjrdKXUJjO0Vm7G48RSsUj4CquOw45xWi+LruJvhzQmR0dhZnCqwLDKgc/rSlFWCemULjUA8zqq4CgYAYdST7VBq13c6d8Ry6awjnhjYKjt+Y5UHoD1oatymWleQ+HgBcDv3yaf8Xala3evPqdhIzwllK5XB4AFPgrEnoKaFt1DXFt7ksEEMzlAcdEJHT3xUUNzLEskRfczNgZxkDuOlUNJ1+303V476O2MgW3eJk3EcsuM9DVOG+WK5kmk8R953YBH+nrT4hejex2tvN8DSXIRDcPO2JQOeOnPpxWPOoMksUC+YyYyxOSeeae3xXLJo50YRwm1LFwf3snPB9uaAy3gjAyyg8EMF5Hy9KEticjd/F18Lf4kvokUeLuJBPQYUUmg3sLfC2veLJh/EhO0kBjz0x96wU2q/iWLXEkssh/M7Octn1qAX+xg8cZBP5iTz7/ADoofLdhHV7wPGREGBDYC9eDn06UGRzLIXYqsm/PPqTU9xdtJkKg46uoPeo4FE+wlHJJ52rnNNCLMErRTmRHO8DonGfliimuah/jOqSX5t3heUklC/Cnvg8UJitZ2dsW5VT+Uv5cferUekXDW4mlfZEzbd4OFJxyOBSbSFZ008ws4oJDGEhJMfGScnPJqA3kmJV8YgSYYoBwT7frT3to5H3CYycBQAhY4p1tbwDbIFkbGeGwM/SnaArFtjM4lbvkqcAimsPMy+bcBkHdnH2o9a2FpJp9xdLbyYXGzujcnPP0Pyp2gyRSaoGCeGIVLmRFGFxxye3BrOWWKTf0S5JJmbKtu2quCORipljuWJMcZwB2H9KNal+IkaRYyqFCzM6kbV9t3eozp12rN+IRidokDJkgdc89OOmM/wBaHkSY7QOFpd5BkcovrnH8aa9kWPE6YPOSR0+lFfAfDRQweJJGMsRjp3zn5jFOhszO+IbaRVjADJvw2TwMLkZGf7PYeQdoAm1UNsMhLY4CoTmprewW6kEUcU7sykjyZ6f7UYsdP2NOZI5GmGdpKg4IB5GD/t1q3bRCxRbzT51nmY4ZVwFHY9cHqfnWWTNWl2K90gEILaO2ZGExmfZ4bBwVUd1OPbBp7aQwEbfhhteMujMeoHXv7j+zR17RxEJo44Z1YsDCWby4Oc4x1+9QyyXTogkVEjG8NHuGRzgg9uPX3NR7kqsH+ANb2bXMrw26QtIP3dnJ57VabS7uGUrPBiPgx7FAz7D1NXL6J7SJn/HKhPCIqgHBxjoPb9KsLqEl4nhyOyRht4C9ScAebPsO3rROc1X0DbBxsbowyLIrRMBkSl8DnoD6/P8AnUUtrAsif9RHIzAZRFbt8xz/AA5q7JZF33+AWVhuJPHHoMk96kW2gEbyRosbtnJGWOMdqj3OIm6IbaK1aBv2M2WJYMuQT7AVNFZv4LBCzJAeS/PzAAyPp2pLqNonEhkDhuF24BJY8n1PJH3qwmyRTGrKWHnKZyQeOfXFZuT7Qn9g+ctLLsYEkDlt24EDHGPXj07etMS0TartkgnGMsNoPHfvnHftVySRuY4UBQYGVJBz/Z/jUUsNxOxjUSANgFs42knHTPr/AL1XKVfQWdLHa6dBBLDhpTyC8WRxwMqfqRVdpbZ4UfwWjZ2zI0YA4wft1z/YqdrCWYSqoYGEZcMo6fr2NUd5clfPtDftE8g49iF4pxXTfZSRZIshbiJrgOI3JVd/mUkdcEc9B/fFSWq2rbwo4ABIZ8fM9aqT2qCQRpcbgyqdoY8Z+R/XNSx28sttIYLdeGA3u8pVR8w3+1UqV2M6V1JItlwHGCx9fbNW9Pt7SBCbsCadj5op1JROeoI6np1wOe9VhaS+GXuOFVd7BclQD3yTz0HYetXkTT2sI5X1FILzw93hmRGiHHlB4zk4PfIyKVxfkuKp7Dd1NkJY2cNtFa5HjlIx5RuGVYMRtPfp9afbx6Fm4lsryOYBQX4IQZ/dPfIx14HShrZ/HRzTyWa3qPvfMm4SLt4HAJzk9+M81Fd3NrfahBa3WnyeJLMWkltyjDYFORtQ84OCeAcZpLGq+Gi0ordBC9nsJQkLRfh3X/4ioDg8ceuOv3qlbf4dcwC3inunlkdTuEe0ZBPXnHfHWnWel/4lJKmk2aJbwAq8zQkkNwfy9xj+NL+HvfCzaWtnDa26ACaUtArN1xtPI5/WrUa0pMrX0EtRg0+28O3mZYHYbFkIYnnpwDknn+VPl0iG7yljdzwlcbjOWyoweuTjoM9D3qpBZbbmDUr24MF7GCIojH+yV8e5yx+vFWrVLzVLrw/8Us0nMR8ciAeUHgpkN1+fbOKn5L/u/t/6BxiCoba/mlWODUI1tIyUEsrbd69dy/yNFLDQr6Sz328gmKyDcJiMHv5eo6H9alvdMZbYyfjrS6u4lP7KOJmzzwNqk7QPX+FDLfTbC/dpLW2uruVpQJpoZggPIyByAuB0AyeQKtOf2LivBdudF1FkfyIhB4DoCSevAxyKh/wG78OPd4c4bBRoUXaeO+ef771Zl1bSyngWVrdpc2nkFs8ZVA2TweMZGeep56HFTiJ/DiWa+gWbwwdhRlZ3xyFB4znv79KlzyJ7YmooG/4FNNKsVu1tGR1L5AX1z6e3+tINL1a3ilW3/DvjkBHbzD1HODRW4XS/wCyRQzSSofPvhnkKhe/I9RzUGlrcNIl6dUVpjGH/AA+UVoAxyF656euff3pTydt/5/Mbghljpd1BAkkrmNmfzqsbE5GemDj0qC6+F7KSe4aWeYSyHKBFPhq3XGSOelFLward3FvHf6iEVlJjFu2X5wMN1yegAA7nrVV/xunXLZnvAvG4T2jzjd65UZDEY+4p+7J9CUE2ZQW8lokkEsFzLHyGCBdvzOe3T+NGbeW7uOVWRm53xmRWbzdW47dvtV3U7jWZvDbRpfxULjbI8tp4bqSTnBOAfljtzU+n6fHZxLdyi6/GFCoMkySRKxPJC/ungkZBAzjPPCXqXGrXf+fRDhujNLqKWrSQOJ0uFk3N+zL9On0ptjrcNvMWW5u5JA29VeN3GMYxgtx1rXR6iY2S2msLq/AlPiu1uCFOPzKFI/geK6KazVZLi/09HOA8RtwibgeeFPAB9+eaU/UuD3HoTXZn7fWwwkmS5uZ4mXJt337E5x05x0qa0164huVkGqS21oVbNuJD4bZ7Yxxz6UU8SKeMuLVljOPC8IgE5Hfynpn5etXJdOtbK0SBLaWZpYmKeLASpPB7DBPQ9uPSiXq4wpSj3+gPTQGOqSiVp9N1uCy8UguqzFgxHHIK059QeG6u9RtNVtjcTKP26SIWU5HPQDt6d6mtbwW+6Oxsrcuvllglg349erZU9uc9aIzwm+tksdXkT9thVgaFFkdgR5s4AwvPQ9OOM0ZPVcHbjr9V/YiVxooW/wASzSwr+O1gPMowWVolB+hU11SQaRo4DK6xSOrYZxaAgkdxjOPXGeK6mvUQ8RZpcn0zV2uo2LfBUcz3EQhFiEZuDtbZgg++a8OuNzvK3lbc+cKc496kMqxxZWZxg52A7c1W/FxDzYDMOeST/Cu1RSIlNyNZ/wAPNdtNC1Kf/EVfZLHtDKM7ckHJ9qqfFOoWupalNcRLIviuSACMKPtWcfUFDhUjCkjjK0sl5IkJw/UDn5/7UOrC3VBzTr+TTb2O9sMLNAcoJU4Jxj+B9qI/EXxhqOsRJDcmFI15KpwM+4OaxL3UkiebpwOT1+9TQJfSxDbHx/mCYP6U9BssK7x79rE7x5iB1qS3laNTGMqG7bsgn5VBHpN8rr4qqR6O4APfFXNOsQd0geM7Gy37wH9ayyypCRVuJIkZViUcDklic/yqubrCFF24A6DA/X60Q1Kytopo3uPE8w2+RQqsRwTn59RVGZoozuSBGZejM5Pf6CqjK1YyNLg7jvDrg8cZOf0pyQXtwodUJ46nrUqX7hN6iJW6YVM7j9aqy3cjcmRxjqd3A+g7e1NgTR6fcbyZpBFj/MRk06fTxGvjS3CbBhR5S3NaHRtEtpNKiklsJUu3wxnuH2he/lAPPfHHrntVLVLF5LRooQzSKxYRoMkgDr8/asY5Yyb/AASpJgJWsk5xLISc54UU8zxbVEVpkZwzMzNU0eky3EEaQxSB84kdo22qcHgkCn2nw/qbxeJsEKqxA8Q4Y+4GMmrlOK7ZVpBfSXlX4f1Fo0dGbyskcO7O05GBzxxyTwPUGs8Lm7fH7RyTlRjjOOtb63sIZNCe2jLPHvxIM+IvlGfLtckDgnkkdcjk0AvNHsLNvDnu4limUygR7nKA5xkY+mK5cOVNy/UiMrsD3IuIREZ+josqHcCSDgjj156Vqbq0B0BUgjabYuI2ln88aD8xC+/6dOlVJxE5Tx7aaYHHhbk4UcHB5JPXjnoaZexsWRbm4iAVANrbSyKv5QCecZ4xn+FVK5NN+CuLkD2jkihl/ERuJPDABBI4yOfTB+tXdK0a41K38aFo4zvKkOjYbGM846c4q3aXU4jQ3LI6qT+x4bH24NEooZr6beyYRE3eFnccjoQecdf0onkyV8exO60BIniisryyMdw7tIU2hANzj3PbPTGDjFWoVjsbOG5skw+5o5cO3nySQcEjB9PTJqvcW8zzBrgSSTtJvjBclk9Oc57Y7UVhWKRoZZbEeOQVfdwobnLY+gBxSlD7Fx0C7uWeV5Lm7gjmcqUzvLDB6HDHOcd+fWrI1lpTIywRpvARjGBhwMDJ98D81WLa2hnnlkfaV2NtyeCD3xgc81LARbKwg2JcbTtwo4IyB26fpWjxLtoeincPqU4Vd0sm07ePLj23dz1qoLA3cqvNdOkWBgxnyqOvB7+uRR0SXMsUXjqI4Qv7Us2cdCOnHqPqKdfWKAM6goxHl3E8N1PH2rHnJx+OgttAn/DNOsF8eC4uHTJTcBgYzjHbPp6VYtbgGeO2s7dMH95+g688Zz09aW08GSCW3Gfw8r+Lt6hcY9PftTTbxNsaOZ0AXdH3CkdB2PX+dUufC5Dp1RJdy3IeRVcJGmGYdTjPb261QMltbQTO8TrMHLRqytgnb3575596neK5vrUsuTOJlYKHwSMHI7fLn0qpercwsxngPKgqGm82CM4574ocFJ7fQcV0F7ezluoMLDHA+zaWKg/UDqfrih/4eXFxcrKHWEurcYHl9x07cfSqY1nUBDtVxnaOcY3nHcZqBlN3G0rStlANibcg/P8A3oWN9F/hoJO5IRLZ4pwWO6NuFJwc/Xj9KhtdTuVcJLG8pSUhk48oxgAd84Pt071ZtjLbRtIIvFUYDHcFCEkAevcgfWqlwZ79pLhYhHOn5BnB6Z25PAJFTwqVNWZtKvyUL27DzSzE3IjkJDKvAVew/v0qSC4QGKT8QEUKSVlX8w98Y71NdQXc0qyXkLqZON23yY+YOOOlOltLS28HxGE8pOGEpzweu3PyxW3FUPtE8dq8SybjnxzmIYwuTnHGeny/0pwkCXQD7cbPKm7HOD5jjrjg/SqeoGZ7tmVGW3U7gmM/Tb070w3ryKZbSApG/wCzKmLlenft1/Sudx3YtF26uFit/wD+zt2d1K+IEJP5QD9eM9c5qJ7CGERTssbOyggYVSCc5GQcjFVZTHLsJuLpCfyDe59OOnA4/SiFiqzyNDLOqt0QPhxvyABz9uvalJ0hX9hKzjSGJZphHFHGnEak459Bnr36jGQciriNYMySCB4hjJXB8/bGDz1+XHc1LdPqlq+6SNnYeYzxcZYYyBjkdP7BqG2nvbtmNpFAjwsDLDIpkVzxg5P5Tnn+uK5Hyl8v9zVXVkYguYr5jNH+3kO1SBL5Rxgjy4PYexwCDxR5kuLuOCGC0EMluyidhjcVBzhPc4AySAPpis5cX/iX9zc3ks4jiPMcfMYIHT/KPsRkHmroisrpYpCtyLNGPlk2bApwHyeCR14G4HitIQeuX0awtoJX+kLqdvmSLwCJPztIr8A9FG07e/Qd+/SmWdrbaRBCDZBpHXf4sDITjJyAS2ce44ODTLeTQ4Z7aOGTToXZSF8Dw3YjqAEA5+eKdpdxulvoJreS9tUbYjIpgKDGdvhnaOd3JAwa1jGlxb0UopCx6fp10kkqLNC94pYKs3iK5wcABSRxzgDj5mmJpkstzbrqm9PwxykgbapYYIJBwT7cEcfOpNPMc+qBrS2vLcWj4RmhUQxgblP72W/M35enXgVf1Sa1vBHHdSwsoJA8ew3KDjg53EDOP9aHa7HSqysynUJnjitA5RgRKjBo4jg5XbkHJyeMHqKdZ3kOmXrzus8Pi4SQG1wjhc42lmDcFj6jmh13ZNDcI+lz2yqcIYLfcsf5i24qN2Cc44I5781Zhvbl4rix1CeF4H2bkjLNlGzkeboevAz1xx2vdif0Fr+/nu7eSG1TwopBiaSW1kLbGGPLjoffnFCv8Jjg8MabBEbbIZkgnkXnpwMYxx1BzxipI7hVtAzXsksaAkAqRIPZgxzu7fbA6UyW4bSbYXFnaW5klOZCJAEI6KxfuQD/AJSM5570StvQuNFWXS2hs5ZrS58O6H5XuyNqNnljgjkjucnucmmR3N5Y7HkvrOScMGDrHyzDP7mcsO3Y9atK1jql6bicWMsluPIxiy4Pv5gCB6/PpV83gnJEcwjVl5aLy5+WGOMelOUn0VRWm1bVnPgyao34gjy28NopCEdeoyfXmrmnyC3szdanfSXGouMYFtvGNxAXCKPygnP1oXLdatceHb2ktoInUo84Z2ki7lgG6nHbnkVehvkEY/D4zHlVlkiCFyB1O3GM8dj8qzbl42P8olSxudX0kLqFzFDbzOsw8OBhKuORyW4PQ5GaD6hoetwX0dzp+rRW9ozopiMuN+OG5I6nnv1NXL3UtSttPE0bRXbswiSNpD4e5j1ztyT9hVVTqN+7b7yyuZFYRmKWARCFQOdvUtn+VKLlVydEuv4kF087xqItQuizkYKJGyovsxUk9u9WNN0e9N1hdRnMUu4OJuSg65zgYPAGAR+mKtXcV1bbV/AwM4jGWUxkH14HTkHr/GoLmM3KfhW8JTLCyBooiAcnnOASR34A6VblcEhSQut6gNGtTHDI97vYK6g4K4yeTzwfUH93GRVXR7sajpsm/T7cysCrTvGMZbgsT1yc849qp/D4On6lHazFWRAYywjY7eSc9jjJPY9qLCNbe+N8JBKSnhMYefLnOGzjHOD3zg1Chxb8v7MYwvYt5a6fpMROnXz213n9mVkJYnHIC524Iznp1NQm+i/w51v0MFu4Mckok3Ru3HJ5brjjOOw9Kmv7OWaNLp0W7RXyNyB8Yz+6Rnp86F6VpTXNxNJ/h9iI53bImaVWVQf/AJezAHHrn+FbKMZfItrfQRTULZ9PuYrHcshj/N+GwG9mzjcDgA47U+xGqzxST3NzaxXMoJMSq7LGMYAXzHtnoMYyM463bSyDsHvrtIYYCpVI85Yg56sTxwOBjvVUtJfeNPa5FmjkeKBIx9cKvO49M8f6ZKWNzcEt/oNcW6rZmYYfiGVpZFWxty0hLJJ4fX1G9c4+XFdRwTXsryPAl3Mm79xgmzgeUgqTnv8AXoKWtPj9IPbR5jHpV2WyyJEAf/iMOBTpdPSFiktyu4csEG4D05+tW9MtRqOo+FbwTXsq/wDbR3xk9ACfn/Crep276aVint7SN93hu8MwkKt6EDOMcds+ldjnUqOewfBZ2cwbdO5KY8xIUAntz09ameGyhhwq+cIXRJ+QzZwR5ScVNd2xl1ySATROc+HvhVigPp09e/T3p8uj30hLRxkLjDtwMnPIx1OPlUylvsLKcbThEcLbQxydHUALjtzzipp7TUI43aeaMqhGCsoA5+XFWJ9KggtU/E3UcUwJyyksue2FOO1XNDsLKe8RXvHaeKIqZVk8uz6c4574qZZXVibBFteWe2dp4XE8afsip3bgdwOVPGBkc9eetXNLuVuB4MGmxpEMKGiUs+cYBLE4zn1o1eQWOnxnwraKdGO3bEgVgOec4z+tCIJ8PgaZHHvPRuTn1/Lx165pbkrLUXfRW1SwumaIC2JGSfKuQcfXHtxUP+D3piTw05Y+ePOMjg4IHXBzzRq1jW7uJ7aSWQEAcxqDlj7/AE71K2mSlxb2FtPLMVGyQOq4YHknJ6fL2pLIl8fIeaYCT4auZQEgDOc+YSLtK/LDGpbXS9K8Twyk0rY6liw69eABitHcLcSOunSiG38XmYnDtH5Ttzt4PTP1xUun2l1YxGNp4Yhk8KMb+2Sc81m8snpkN3pEFlqNtFJcJLBvntQRFKy+J4pPQqQDgYxz24qjpVtFcSOLyylGwF41BZeTzkM3v2FGrfwg7LbsijPm8FScfYY9aIiNJYzIzPIVHVsAD+NSoVaXkpY1Rmri4NkDFbMzzKQCrx7kx2PPOaFajDePCq+LcSnPmLjPpwDzWge1jJaSdVLbSxEjY6HvzxUNwLxyUtbiMIxAWK2AzjA53Hp1+vUetaQcILsVKIBttOu5VVVt5fDzkq5O08A9D8h0ovawRadM3nUTFQowwG0nnPBFXItPsopma6RklUh2VmLbQRyeBgHGBUccVjcKbqO2xtLbGZcMwyemecfb+VZSzqSpCcvATtNQtFshb/ibdpi+2Q7WySRgjrwTg/rWe1D8V+Ma0P4eKJXICLH646f/AE5p02n21zftI+0bQSgV8Ajow469R9zzUqWlvGDaPN+Z9yDbgj5UYcUYW+7Go0U5Y7j8QPC8EsE8piQEr7EtkD9KLR2d5Fahrl0KyZLKT0GM8YGOtV5iLWYyxyrJnc0iu5AkGMBcDOTyDVqCGAR7opUSJ13yKxOF7cbu4/y1rKaVV0GkD0LT3jCCMo68ZXqfakvLphIvCh1Qqxbv161JC9okZmtZSHVWyS/BIGQMfP8AhQu2JuXCKG5O3J9/b0/pXRGW39DadluO9Mka5EYY5JIB8oq5b3LLKkqKrvtIIK5OMHzD1/hUOm6bL4khTBVc5YflYd/4f7Uoj33MweNwqYCMpG1T3FE5X0PiXDerK+IY22+GV5IO7J5B9Bx6d6ijkkj8QtuJIwpzkL7Y49qc0AiZLiFmIABbpncc9vkaYt008jRSGMvGclgensB9RWTjV15CqBt5cSwwOEj/AGbOeQCCOcnv61JpBnuYy28IFOFYHnJ/0OPrU+r7Z7NjOVjcFV5GMHPJwKq6Mq21rGjTBWmbcox09x8wKtL40DQRtUuI3aSLAUSZByDkDtg9PnVb4gvXm+IblzINqGMjjBHAyM+xNV7SeFYpLczMZN5LHGOBx39aXTrOG1ZxPaoxkXChecgev1x96nj8mLyaWOC8n0ZbYWsBm2lS8rjdyecAcZPrWSjcxzzpk4U7TGezDpkfY1Y06+1cadE63LReGRCgL7MEdc98/wBPpVW+neK+ZQPGCnaznGGPHIz9anlGTpCT7QdjW1S3uohcLMl7ZxuBkEq4YZH6qaHMYrSYiO0Dvs58SQoM4xkf6fWgdzITLskXw4d/HfHyHOMn2qKTUbl7jxLfzQxjBZh0B+XataHQWnvL/Z4Bui1s6FfOcjsSM49fX05oPBdGSOWG4ZJUJB24HlqTfcM5MAaXg5CrnA6nj6UsenKzqxZFYruXYB5gaFCwHm6nlhXwzuVfr0H9KjSaTwkfIiUblWTqQfSrkFr4ySNHBKYljyWYhhn6dz+mKtJpaKsLpA8Rdg65ZJAD1xwe/HHtUyj+AewfDLNPsWNC7N5RhcY7YrR/DtpfW9yynTFuWI3CQyBSvHQE+p46/qM1e0uyl1Gc7TAijieTeERPXjqT7CvRrW4stI06OGJhJlV2NuBD7iMHdn3GPmAPSuXNLTjQ4Y5S/QzEdre6hEIDZXMmFKSMxwR7kscdyOOwH1ZZfCmp2xkMkcFxBIuGikVQ/XJBK9T9ce3rubme5mU29lb+JKqgoxiDKPXPmA65HX70Au7nURdIbWNZGJxMfFZVAGOBtyqn6/ftw+zkVpPRaxapg4fA/jzxXdxawRrud5IxKVKsTx0BGBgfbvVu5+F4J7cxQOs+8OJGIDtk9OnAx6Y/1vQT6i0qW+4s7nPMmMewODjGfzEAdsVPLK1rcyrDbzLIFy08QRg5/wAg4G7k/LjrUOGfTsPbkjC6h8LT2FvLbW8bJLLnbIkZI5PGWCgqMdVHT0rNLJc2SfgrC3vwZHLyTwnJOB0XJK7fKOevUEDpXrdvJqjiR9krcM4ik24LemQ3A7ZOPlTRfSRq3i2/4pEJIFrhVUe5O1SRnufUfPqjlyxiuUbK4yPM21qawtBGY5LW5J6FysjMRycOCckmrFn8SLZMY75Ue/UZ3LICMkHaCQQMYI4Fekw6fbXUckrzyxInLPMEwvPT9KE3eg6VI5NrF+CnwS9y8CJkegAIbrjkDn1NaucGtxY6kjKLqb3FxZi2llW4UtI7RR7mICnysRyOf501fimCKFrdILdlVtiwsqF0I7lcDHQ+taK++FZP8Njg1HUk23A8KLwlkKy8e55qNfhaO10uC2uoYiyJsV7oou7nqAwIx9T9KuDgn1/QLf0ZZNb026t0ubiDTYmV2DRujPkgjkoq9Tjg44/SiVrqVjqtvd21pa6RFAu3OxZM5YkZUFFJYAE1bvvg6xtfN+AMYVdz7kyAeMjysBj70KutDEWoR2VgF0+dvNLdGKVVRcHGd3lOTgY5PNWowkrTDkzQ3E9qNPhtIrWIRRxhBvkAIAHQEDOeB0qutpYxwT3V1BLbW8zKrSJK2eDjBRhkDrgg/wAeREulaxEzK1xa3g2kByCr9OuFB3fQZ9qbp8GsQ6ehjdLkncqXO5gMAkNlCN2ePSiWNtaHyDbWQki//ouoeIY0KxQmVTt445HQ5OeCO2aptBeabZxQXARrtclnh843HnlQdx7c5+lAYYrrR/Emv7d7nc7SyNb7jtHqwKjjkDODS3+t2k9t+JkuZXckKzGPOG9MHH16fOojhmnpgpIJ217qAngt08ORDueV5g4Jc8YIBGB7HPbvzRGaa83qsem25uEIEUsMxiMf12k49unY5oHbXjSR+DJdM1ukudzecsvUDZg4IPpwB3qSC4uLe5/EyXk09qRlI5SELD037OvoOp9avhKnYKSCVtFNPNJ+PabxYc7lVs5yM8knvn++afe65YWWniKaG6hSQ7QqRsrZ9mXvjuD96rPqenTq8Vm0tvM8okeSaBZD0AwCrZI46HPftWf1LUY4ZUtJIYdTxLvSWN2Vs/LA+3IqUpS7Q+VGts4FaUOulwYMW3fJcYUAknbg/PnP8ajW2ENs8ltOY7XxMuYguztgcHB546f65ew1C3u7sxXtzcQSKwCqLQhzxznbgZ98dqKQm5nCyW19DK4kDy7JGLMqj5Ag/wCtS4NMFJBW3s9YkM0rajFJp7ZYpNuaTIAGen6USsrG5MKXKTwSKI2RZljyxBGMAc49evas/c61ItwqXYnKlRiJkU7vcHnOPbOKOaNFZ6oi3SQyyFCD4zXDo8R4ydoAzjH12/Sss2SWOHy6ZMnFAq/iur6J7SK8KkrtkV2Kk4Jzg45BIPU0Fe+utJ8K3lYRR4I8QSuzQ5xluCefStBp8Fhp5uwYGEMbbt7lZS7MQAMtknOSfTrSW+rKo8WHSb5GJOJGWEdzkcnOM+1XhlzWtkpp7sq3OtWVzMZIbhPDwAouI5WZRgcZB5pKK2ltfSI8skWnyGSRn85BKjPC8L2Hz5zzXVbT+kbcb8gvSTBoc8lvZQTS3Yl3RFSG3cnBLEgDoMjipJLS6FrJNenbJGM+FFCgbJAxyR24HAPQ80OhW806033l0szbcZ2IG69eRj7nt71PqfxBaBoEUNdBRhhLH+b8ueeOODx0yaHDI5HBwYKea3jjhtGvZHuAp3QxOdqAnIDNzyPQYx39KsLd251X8FIbeeMRfspizoHc8gl0/n9Pe29/ZT27sdHNuEAZmhRcsxOOgGTwcn5U03SrcmJIoQI9pP8Am56ZY9D9PpVVKT4gp1oW80e2a4aaVobt41VeSyKx6Y4GDz370sdrci/BS2tIoJVCywhmO45PcEAjB/TpUA33NpcxTLtd5gIi0mEQA53f36ioEt3W+he3uXdogMsGOCvfk9RVezJR2xtPqwu9lb6ZDM1hCZZQ2Xg2HaRxkg5wBjOOfvQkRxXFwZZ7d4URgXZ34OP3QMnJ61NqesmxguGuFG9/JtVgofPQ+pNCtO1+5u72KK4CRWpbLOwyEHt39BQk1F7LS8GzL2ssWyxZleAZBWMAgenT9MdaD6gpkaJ1uwt1tX9nkecE84B4yMZ+lD9RS4ns5oo5C1rKS0Ukb7dy9dze3+g7YoBaW0EIkSItHJkAO2M9welZ4McUqiyY/qba6too5YPAa4mWQAs2/ILAc8Dr1HyxSRR3BmuDeZSQN+yaT91TgHj97kj+eKHaLqo0i1W4uIGvCDsJjfDYGemeO4otrN9JqFn4FpYPMzgHe5CiM+3OdwHfital1RdLyx8dlqTXWOTFsyVAADZHX1+/tVdzEVRWl8IqxCxsMHI6j3we+PrRSTVHjt0KWwWULyryNgccDj+/nQZdRhlSa6WM8FsAggnBPoOhOT9ahQql4GlC1R26yV0uZZmkLcDJJycnjPzzwaZbzpb6mJyreAFODsI24J4I7jOSDgClvWhmt7drP8Q8mxXLzMUG/r065HHt160Nnupo757VYDYwOQQgdpicYBU5we/cdvrVvCnaKvd/7FmXUrrVnmujAYYk4YY8zAdsj/UdasaTGLbTwQ8bRyEjbIA2wZ+Xb596FyKEvYY54HiXfzuGCw+RP9PrWie3jikMTmN0JJYqn5TjqSD8vvUyxxVRozdPbKkNvaSQRR8O4U5xgMee59f6U+CGCEFZo4m3E48Ri23vinKIUgMio3hkYZj+bHzxQ6e8hltzGodGLZ3MM5759uK0jjRaaiFoJpLnxWj8oDhYnRAFOB15OfXn3pl1DFED4xjLO/lG7Jz6/fPSqdrbMkSSo+9CGLL4eck9MZqdpZneMOY41Rs9OfXp1q2q0C3szAjHizBgwG84J4xyR0q5o9s7TtIZMIhAcg9T2x61Ru3NxfNNEm1GbDKeBuHPP0q3o0p3+C5JgJOQTgKeuc/T+NaPoldht7tpji02BYzhlbPmHOMfaoPCIbxJJPEVXyFzx34qqGSNUaKFcgksX7FT/D2p8t7ZRESXcypkkjIwCfQfx4qB2TXBf8K25W2hfNJ02+/yofBst5VZEBP7xP609dYScmKG4QqT039flUMhdQCwwxyDx/eKNCL93JbyJJGoVgUBJxySep+9C3ZBJC0I2kYAC5PGMc08zKLl2LEYUDJ7U2FfGdPJtCnJPY4o0hvYqookMkihQB2GcdP9asy37xbpER3UqrSFQMgHv9aq3CozeGGPJ/dPApkzDZM0yrEijayoCSoUYB55GeailPRMl4Jr21tZdMi/HzOtygdosHyNnuTkcjjFDGE1wimJvElHJxl2HUY/Q1cjEFwluy+AGJ3s0z73YY/yj596srPZWu6NpSgVlYJGmH9cY9OMc+tOGJrtkpUDLBI3jla5jHljw6txt7857/OrlvaQoPGXYYUOHQjIx/eeKrf4hKZJDBHz0WWbzsB8vyiofw8k0hkmZmduCc4GPTAq24oLSL0k9raSBLdoicY5YnYPYLn270PW5lUlbTEUYclQuScehorY6LczkeHDtXHU8CtDp3wkSAzxSzAdkQ4/SsZ+pjEXNGPik1CaNIItx2MWVY1AAJ7nA5PzovB8P3dzAiahcAKMYUZL/Ljit7pWl2CJ4UlterL1CwQqQR9Tmri6ZGYnZLa9JBP/AHNkfAHpySev2rml6nLJfFAp2ZPTtGt7B1eEzEgY8znj7UehuwJ1kltvFYABnDEM2OnNQmSNkGxWz3LEY+3yxU9rFcFmSE7d685VensT3+VcTnOT2w96uhzRrqUcgGmB4yTnwc9xznjHSq3g2mFFrbPbRouCIn2qeMHt/CiWnahcWN54ayqsZXaUuR4anr+byk9+OlHrqJNRiV2gtpmTKkLeMiA+2F5+1axg5LUiXn12Z610+S4QNEszgMf2nioeh9DU91YXNnEbu5j8BSOG8UKT+vJ+VCb21WG9khmjgPOQEkDgA9s0+NjEhjhe4ijPBVJSB75ArPS07I96X2dI1u7b2d5MdC5zjPz+ZqOC6SLyxtcRAjGYnA4+1SLbxYCo2B35zUtkIYZ38e0W7j6YDlcfIihOX2V70vsfFrE8OF8edkA2ghyMD5dKtGxvjCL1rE3DlVKztAGkx2JPWorn8Jds0FppU8MxH7MeIeTj3zkfarFvpmuW8eIRcxpj8scwAPzGa1/6njY/9RXbBF7+Kldy8VvbzM2S3g7HTuSB0ye5IzRCHWPiC1t3jR7O9VkIRpgVKnscjOfrVuHQrBpFW71KS3upuqzQMNxPoT1+hpl58NalagfhQ1zH6oApH0PNWpZYofvSasB6fHdW10k+rXdzKyA7UAQohJ6qD3/r6cVevLxHnka6nu5pFctGGlR1YbuoAGEyMDgdMjuc1JfxELlJQ0brwUcbWHzzXbbh0EmCqg8OKn35vsa9Qy/e38T2jKthLKdv/cWQIVOPnk/X9aztpZLA8D2eoSSLIh8aG+G7YzYJHiL6HuVPfpmihMp/Myn/ANtNQuseMHHPGTmmvUSQ/wDUp9olv9PjvIIz4x/D2oLzzAJbJEwyclmwJFOOy4OAaMxQWd9YSDSZ2WQDAuAg2huQGyRg+uP5GgDSyOuF3+Xgcj+8U63k8KeOba8Uq5AkiAzz9Oa0j6hN7GvURLzaRZWkEP422EzqeWWBfzZyWGDxn6Vn7nSrGR4rqW4v7aB5C0sU0LNCuSSFdzlAOg645o1d311HMoa+vC8Tk/ujqCOSoFDXihkyJYmkRydzOwO751pL1EV0P3ostXem6JcW7Sz3NgEB2qJiCB/48559u1V9A0rTpZ7ptNgiZUdVM9tIHXOBwvpwR09ahf4b0Vzu/CRI46FEFWNMtYtKkAspVgCsGAWMKG9yB1PzzUv1EWUssbL95ojzRbWmuBjJ2M2V5/8AHkVjZdDtoVnn1Ca5gQ3YiQRTKI+MAebbkZOe454rcy6nftDMFvISXOU3wA7D26YrLWOmvFLNJql9fTwSTM8sUZRYpCTkgrxkZ/2q4ZoryW8kWNk0CA4uGuYbzgiKC7JeIknosgHB9+aoXMTyTyWknw7LHOI/KLe7AXB4yp4B6kY7jNbK1ltVm8WzheGQj8qyttA+xB+ZqS1GnzSv+P1K7uZtpRVcqgRT1CoAAeQOSM+mOlWs8OhUmeTXa3NtGzzLNBG7YIZznI9RntyPbmtHY2F3bW6rHfXMMZAYeC25T7+bI+wre2Xw5iKNY7i1vbeQsOpV0U9Rhd2TwPTvUf8AyfYXlwjRWFvGckS26qYpGJIw3UAD/wBueetX7kV0EYMxq3UsGUOpysQeSfDz/wDxrq9CPwbZIdmy0AUABZFZyvHTJP8Aea6jnfgqn9nnqIfxdzBbEk9CXOQSenT5nnvVibQ5htPgvJ4jfkQZweepzVVNtvMLKzikluEmzlEzx3O0A4A6ZrQzSXsETMkZWIngMWXnHAJ5/TtS9yUXVGCd9gNNA1KS4SaaZ7S6SMLujwwIznaPT/aoHEl1IbUF5543PDP5p+BwM8L8hRB9Qu44Znku90ZUeaMhip4G3oCSc57YoS01nYXDul0y3ULL4byAOJPLjOQc8Z68Ee9YrlybE0k9IS2ms2uNn7WDwz/2XXefcfT+VF5Z7W0t0lkQlHXybFzvXPb2yayM0u98wTPJI5PAA8vv/L5Uy2ttRv71gu9SByWbPl9ucV1JNeR1TLepxw3uo/inRbfgBWZvzAHjr0OAft3qlcxxwP8A9SfEaMkEIe33+X2rQ2Wl/iLJkkkSQGQoPEbOTkjk/wCnrQi904pb3COi70O7CJx79h6+9c6m+WyeW9mhtYrKWxgeGaB3CqXYsQrD39+1Z3WbDwPClhZZkMY5U5Ktnpj6Ee+CansbiKwhUPYXEnhYE6sWBA9No7856d60T2ttPI0tnHEwdSBtIGSBnhlb1x29aNxdplNq9GXdblkYy2ojjwMx54+uP4d8UV2X0cUUttNHACiqxkUABs8bh28pzjHGB7GpmsruJJZZrqPbPGS0a+fBxgH3+wqhGHhuLeJijCR3VXKKevUHg8cgj6VUvdbqyJLJZSlW+uJ7hNU1NNkMm0oJ9ikdjhRyCOaJW+oosZhgllkiO0tsbKkjoR09+5qvZR26XKIGimO/DJjO0A4zxye/PtRfVrSPT0eW2VpA5G0cA4OPMMds5Of9q25qLUX2WUrnWxISjsY43UGTJxyOB5R1PXvxVGRtNj1JdRs3uRIP/mMNq+hHUjsetXI47G/gYXcmy5YeR4idijkhcY+mcdTn2oNqMUMcRtvCLAkec43evX55606L30XEvX1FknDyySpKSkmP3wQQRnJPbj3oxZ3t0yOGMuZplU+I4KcHgjnjpQW0s4WxdxwvZpu4YyZQ4JyMfyx0Bo3JFDDZqloWJ2rtycFTznn6DipSjPvwS2WLZfzK8wYvyVK7sg+3Y1LNaxtGZSqowJIBHCjpxx/eaHSSrHMZoQYjKNz5JUqSOmO1SM90wUPc7mC5yEPT55/vFF/RaReTUALQxztnaTgjPfAxwMVQuDC0LMqLGmB5lJbn/b1qveB7iL9jKGWMZbPJI/s1QvGY2iOu0oFBJ5+/H160+xkVvKx0a9JI2/iI1BAG4jB707TXHhP+zVFP73JLfSk03E2n3EcjrvkuEbzcZyG7/Sn6ncx6dp7TmNfGbyRBh39foKd+CSjresfhJClrgSkAg53bPnnvWYeV5XLyuzuerMck/WnMA2X35cnJyeppGZXIyMcYzVUMcjjtRzRtQMkq29w2QfynPSgYjiAUtISDnyqOR6U2MurArnIPBHahoD0V9MjVAGICsM5zTY0igdgkZkBZQF9c9uMZ/TpQ5fiAyWNoxVnuY+e+B8/eq8d7PdPIsxKo44H+U5/N7moSfkiUkkXZ5LK3y8joZFJJRmBJIPTA4FUbnUYneVrazUl2zvm6ccDC9KiWy3vk7nPq2c0XstDnnOViIB7twKmWWEejN5EAjFLPOZXYKzDb+zULkenFW7XTi52xoWPoK2Vl8MxqAZzu9hwKN2+nwwKFjjVR7CuSfqvozeRsx9h8NTPgzEID2HJFH7LQ7e2wQm5vVuaNiEA8U/wx/tXLLLORHIqCEKMCpI5LqIAQ3U8ajoqyEAfTpUxAAx1PfNMIJ9qy2nZLZXulmuZQ9zNJKw4Bds4+VQm2Rj5lDYHfnFXCCaaeOaG2SV0jMbB0yhU5BXqCKLWvxHdqrC+aW4bopG1do79BQ5jjNdCsckyRyTJErHl3zgfOnGUovQpK1TE1G6e9uhIYkRNuOCST8zxUBhhPJiX6itJF8OxXEZeHVbZwO8Y3D9DUU8Ok2kzW9zZ3cuwDM8QZkJ+YxzWqxTk7bItRVAH8OY13mJgmMg7SBROws7W7SMRahBHKwy0Zzmn3evWbAQWuoXcMZPJe0WRRj6Zz96HXFppiwPJBrcUhGSFaEhifbHT7Vftxi/s014CL6PeMqtaqtyjDcsiMMY+ZxRixke3RI9R0dIz0edAhQe57gVmtBaWQGGHW2s9pASNjuz8gePtWntI5fAMF/eW1+M5BkUAn5jkfpW2GEX8omEpO9kd1qelTOq2nhyTr5UaCdUZR7HOcfSqln8TpE62t6s6OB5pfEDj5/l/lVa715dFvWhstNsQzKNz29x9gwC0NufiPV72AxTy265/eEIyPkT0PvTlkUei6i/Br/wDF28ESaLLaXssj/wDbmnCk/wDivA5+dW4r/XnXMmiQKf8A/dH/AOtYuw+H7zVYfxMCowJwGZ+QRRW3s/ifSSUh8WWM84P7UfTqR+lLm3ui4qSWuirrunavcXRupdNigX/LbhXz7nHJPviq1ppyXIHjMY5ycAfhn/iBiitj8U38d2P8TWNrUAhvAjw6n15PI+VGYdc0KYmQanEpbkiaTZ+jYqFGDltildaM0NIuYph/0n4yNfzeE+0N96pPa3XhhhbsVYk4iR2K/MlQPsTWva8+GbyRoGvLORpCAUE4w5PGODgn2qwIGju0FpeTRWyLgwNEXVvcMRkfLOKbwp6iO6jtowtrPbWkjm5s/wAVn915GjIP0/nVu4+ILeWNguleChGCseDnp38pFG9cW3mk/wCstL1xEciaGDIYfQZIpljHp9+gFtZ6fJCVzxJskX1DLgkH604YpxdJomM7Ael6Ra3kBeG4uQ3XeFLgf+JBA5+tU722/Dz+GJHfPHmhKEff1ovqdjdwALosE0P7zCO+8pB9FJ/WqMGrXNveP/idt+KkWIQiJzsCjryCDkk9+9Z5YKC6oE3dWU5bbw/+4sinHCsuCR7VEAynMYbHfNWBqEsk8KSWGmxMW5dy6p9fNgCtDbabcX21Gk01Cq8/hY0lVh2PnOR9z/KoWK9pmqSb7MyJWY4A/WmbsElig5z5jitH/wAqt4kiPcS7x+TMaLu+Q3VWl+HrUKyXF5JHKOxi6+/OOKccGSQ3GUeylBDNcW++3jaRlk2tsVmxxkHj61FcWl4pDzK6gDjchUD7ijD/ABPd6YUigjs54l8pEYK4wPbIz9TRjQ/ik6rKYfwccTgZObjr8vLzVvEk6ctic2nRgmjYqAk00JByGgkKH7irKiXYhF9cuy7eS+CcHPJGDW313TJtRjKW9lYozdZnJ3D5YA/WgP8AyrqcS8+FIf8AwkI/iBS/6sdJ6H7kkCtRji1ScXF7cakJdoX9lduq/o3vXVdfSL+Nir2s2fZc/qK6j3My8j99gLRBa+N+EtwVZMSOsi4I5/Xt9zTNS+IbZ3JtUafzbX2Hf7daHWcD3T4lZ5Ut0ChQMB+SfygY7dT0Aq2+nSFXaFQ7Lgld6k+n2ruV8vkdSddmevGl1sXFhbTskUcm10mwhJznk5Jx8h/So4tLgs4vDVI2yRzvDscfMAfYUVs/gma7vpbl794vEO5iIRnPtzRhvgyxjtJMTzyTKCVaZsoT7qOtbppLofjRkbeZeDb6dbnwwT4hJwB65NENOmmll8e4UIAvC+CRkfcGrtpdfirOaWVRyw48MKcgYOAOOw+1PYs7uxUbAMH59qSbl2hqOrYPyscEy2ztcsZsgmPJiUnOMc5780Q05fGH4iKeEzJtDIxxnjBwenTGPkaB3cDpcTKsUi+IhRDj8xyAentmnW/i2e2Nd0RH5uOn9KiWNXoVN6NLHdwJLKswMxVcbt2VHy4wceuKGSCKO5gtdNeKDALMZJAuCOe38AKFSie5vJPCQzxHGE/eyOuOP512q/jba7t51tJo7eNQWkl27uePmB71MEk7b2JaYUuo7eEF7qeaN28oWIYBAPuSfvig9xBZmCe7aDEe/CtIcsR7f656e9WVxNIq7WZ8E7c5b59a6W0hilczGWWOM/kZSAQOcbeefqa0deB2Jp9nb7QLZEEY/M+4beh6n+tWQsLRXEKKE4Xa6qQA2e5Ix27f1qomoafLvazljjjYhVjXyA+mR6/erEN7FHIyMviboztLNtw3bHPX+vehq1bC3WyOJbW2uBDct40snKBXxtA7nnuenUcGrUk9m7GWSyWTHlHPK9uTj09KHymxkadvE8K8kVSdq7z6cc4APyPT5Uya7EMrQxwRy4UbA8ZLrgcMQODnk8+vbFRdvoAotyjkWtjbMnlZmSJQ2Rj83bBz7/eh91NcRSLFcSN+JXCuEUAL79M9PekW8v5XM7SbJyvhsyx7CAG4BGPngZ6ZHSqt1qe1pfxFvCEfzMiDqeozznr/ABpxTXS0JdhKeSNxu3BHZAfzZB456VWTIjG1iVIH/ckGDj2FdHevdRxJYpLhlGUReeehOOfWr3+H3OI/HKRAeXMjDIPPpnHT2ppMqxInKwsgChTwcLnt65qjPbNsdtrbETjb169MfXNEDEttllDzMpGGdfzZ9uv+1WZbqfYGQJExU+JtXYgz2Oev2ppfQNg3SLYwbGWJWBG5g3PO7AOMcdffoaE/F8X4nUBIsyLGkS7Ih+7xk9+TmjkV2lhY3Msk7TmGVFHhkDGQePn19uaBtrl3NMzmGIhl24dd2cf3+lXx8smzP25Cq2Y1cNxkjkfKpDCZWz5sAYAJ6Ci8z3N4V8bGFHChcAfIVPbWJJHlzUSmkJ5EgRHYlseWr0VizYARBxjhetafT9AuJ8ER7R6txWksPhiJMNNlz6dq5peproyeVvoxFro7yFVSNmPsKO2PwrK5DSDwx7da3Ftp0cKgJGoA9BVtYQtc0vUSZO32Zyy0C2tsER5b1bmiaWyqOlECgFMIHpWDk32TRWCdgM/Su21Z24HA+tMK1LQiLseO1MxU5FNx3NIRAwz0pNntUxFNIpCISoppWptvpTSlKhEDJxxULxZFXdo69qaQMU6ELbaxqtnEkUUkTxoMKkiZwPpg09/ibWNv/bs89M7G/wD2quVFI2CMVos00qshwRVhguNT1A+NJEJp2zlvKuaNWugRxb472Pe68/s5wMjsQMZ6+oFCpYlcYIqq9hETkIuflU8tfkqOmaa3+EfxkazR3EQhb8mQWJH2FJP8Btn9n+FYY6nI/lQOzN7p6H8DdzwJ12LJ5f8A6en6VaXXtfTONSc/+qJD/wDjWqljraKuP0N1D4an0uPxZY4/CBwXQ5A+dUBHkYzkVLf3Wp6iAL2+kljU5CcKv2AAqJI2Udaym1fx6JdeCWJ7qzffZXM0JP5vCbGf61Ncajqtypjl1CaRWGCCSufsRUI3Yx/Gly+OtQ9qmNSa6IIg0SAcdOCDT7KKza6WO9lEELHzPtztpxDE5z86QojZ3IDTUiTTW/wnot0u+31B5ATw0TrwetWZ7K+so2Sy+IYiUGfDvVVsD/1dfvWLe2hbrGOOlRHT7c8hV+1brMl0Dr6NdovxJFdZivb+JblWYFVUKhx6Mc5+9E7aa2naWS1uYZ2LeYjacHpjj0rAeAoQpsBFW9AstJkv8asYo4gvl3kplv8A1DpW8PUrpoyeK+jT/ElsZ9Pk/wClspcKT+24K8dV46/asbDYSsm4W8xOOvhtzXpGn/D+iRSpd2EC71B2yRzM4wfqRRNrUAHaxB9+arJFTdmixTivs8lkjC+WRSD7ijPwmirOdraZ5mwROMTdvynHSiV5q08+sz6QdPsZygG3xbnbvPBwMp15HFVLP4XlT8RPrdu0UK5dRC4YIvXnPPFZKPF2tlQjN7o1l5aoYVcW1o+xSAZOAB7HHFB7fT5ZLlvwaXtijHdJLDPE6O3H7p3ffAqtb6b8L3URW3uI8MNnkuSD9s1WuLDS/h+OQ2t9FHK+WVJ5SDkdgVIP6Gq5tLSNZZYtbNKY8xtaTPcTk5zJhI2x8x/Ght78MWJZZTJPkHJRxuVvngA/Y0HXQo9fkW8tNbh/EBMfsGcsv3fI/StBbfjrK0jSaE3qBQPFt5Msw9SGP8CatU1bM5zUtJV+hbspHRvCXTpvAwCkqTBlYfIkMPtTr2F5po0gvr6zfPAFvuRvYllP8RQnS7+wub17awsrmGRATMRGY/DYnow9Tyc+1GojNHKAY5HRmzuUqNvzAxkfeplLWh46WpCTSzxOUFneTAfvxhMH7tmuq2oWMELI2CSfMCev1pKVmvGP2eF6hrHhb7TTXj/DxAbpUj8xPqQeOoPvg1XtfiSGLUonMcrzSosUrFwwXkbSAOw5496bB8LlrQ3V/c4TG4LCM9OT1xUdna2lgjz6dJdZmUAmQjlTzgjn25zXasfTXZvpdGhb4gFoXSQ726YVSWz8hUUvxJNKhVLfaSMZkYfwH9RQx0llfwXlYiNT39AajihJkOGOBxhua3S+ytj4rJsSLC5ijlO99hChT3Iz071DPHJaI0s8k90CQyyR3OzYR2OOPTt69ar32oC1mIKNLLjcFZsLj59fXtVeG1u/iHTJrhLlLWGNd7wqhw3XvnJ6d/tUyjFqgatbLNjfXHjrdJkGUBmWdzJuHYEnHr9O1VdfDLH+LSfwZpJArMmFU5NPWyu4fC/6iErtxzEcj/7qct1FAbiOVmllWFHJ8IBQGwdoBJz7nvipUIplaXQ3T7qa5ttlpHMMEgybiiye4PTHA4qS4iuYo/Fk1O4LqfLHEm8se3JPPHtUNxrsRlKbJAMdAox/Hike1up720neRRDMfCjjDHgnnJ45FaNIXkYl7p9rHHP4koupiDJGyEyE56HI6dxjir1uGucGa3MR3KyJMeo/8h27f6VfvtGnvNPmnuZ4gSQyBEzzn14wP41Q+HIbrW0me6nXapy21cFl7jPPbNNLwJ1QI1e5jW7UZVnjB4wcEce32qWwgmvnC+EYlJwHkbqcg9Op71r78WiWFxHLbpNDCjbIpUUqAo6D79sVFoGixatagKiRQwSfunzuCM4Y4Pbinwdkc9ASylit3u7WKGI3DxDY7qHkUjoTnIHy+VDLq4kmvZphbCaXYWfsBz1wO/8AWtTrOlWektFeQoEkUmNtijBG04OO5B2nJ960uh6LCsP42+O6GCPd4cWAWGCcHgeh70liVv7C62YOx0i7uokPiwxR9X2qSU9vn7e2atabZWwjuVubWaeRJGjEkQBEmOjAnoex5xmjyP8A4jE91Di0hnJkEMCBMjkAHrjgc4xz3rHtqUunNdWNtIyQQzOoVQCx6ZyzZ/hSlGilsOacDDptoJ5JFRCqSIGCIuD5xleScA89DTJtTsg7vMwghQgqsC8k5Prw30oFHdPe2keHljYEknxC3r0znHXtiljsotxZgXbPLOc1DmloTaRauviBJPLp2mrEAeJmO5z9SDx7UMlN9dEmWVgCc7V/r1onHaq2OlErPTDcuERlHu1ZvL9GcstAG0tpo7aS3yfAkdXZfVhnB/Wrtlo01zJtt4HkP/ipOK2Nl8NW6AGVvEP2FG4bRIIhHFhVHYCs55GzL3HIy1n8JSgj8V5O+0cmtFY6Ha2wG2ME+p61cjjb/Pj5DFW41PrXNOTFpsbFAi9FFSs0US7nIUDuacF4prxButY0WnQgurZukqHIBAzSl1PIqIWcanIHNTCMAUmgtjcg009ak2ikIpCI8E0hFSkcUw1LERkUhFSYppFICMrTSKkNMNIQzH0ppBJ4qYJkZrtnTmihUV9meOKRo8Dk1M645zUR4zmlQiIqvpSbVx0p5XvSH6UgGbR6UmxfSnDrXEDFAhgQDPakMfpS0gJzRYDCh56UhBHVakzXE+U0hEefbFdkZ7Uu715pOD1FFgKCBnim5HTH1pdoz3pGQjv2osBBjJBpuBz60vI9KaW5yetFiGkfPNMaPd3OalBya7HOaSYFVIPDYtGWR/8AMjFT+lOke6wqm+ugB0BnbHt3qfv0pr4znFaKbQgv8KaLoWoQsLqZjeFjuh37cj1Hr61pbv4Vsri3MBu9REWMBDdsy/Y5rz0xJITuUde3arFvPf2gxaahcxKv5VEhKj6HitoZI+UUp0qNro3wx/hLSmK4SXxP/mR+Yenmz/Kr2q39tpkIl1C3IhBx4ixl1B7ZxyPrWJHxNr8Qx+OjfI6vAv8AICqOparq+qwmK9vsw5yY40CA/PHJrR5o1oVxS0asan8I6khM62aHpmWPw2HToeP0PagOuNptqo/wPWLkjdgwQ3LlVHqCDxQRbcKcGpUiCntms3k/BLbY2ye5trnx7a5ljmPWTdnPzz1+taGw+LNStgBewpdLn86nYw+nQ/pQZVxyealUZJ8PG08Yap91oDTr8cWeP21peI/oFU//AJV1Zc+G/JU5+ddVe/Iq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T4CJAMBIgACEQEDEQH/xAAbAAABBQEBAAAAAAAAAAAAAAAFAQIDBAYAB//EAEYQAAIBAwMCBAQDBgQFAgYBBQECAwAEEQUSITFBEyJRYQZxgZEUMqEjQrHB0fAVUuHxBxYkM2JygkNTkqLC0rIlNER0o//EABsBAAMBAQEBAQAAAAAAAAAAAAABAgMEBQYH/8QAMhEAAgICAgEEAQEHAwUBAAAAAAECEQMhEjFBBBMiUWFxBTKBkaGx8BTB4SNCUtHxYv/aAAwDAQACEQMRAD8A2DGmE1xNNNfQnzohNNzXE0lAxc0tNpaBi5pppaSgBK7NLXYoA6lFIKUUhiilrq4UDFApRXUoFIDqcK4CnCkMSuFLSUDFzUb04000AMpa6lpiGmkApxFcKAOFLXU4CkAgFdinAVxFAxBThSAUopAKKdSClxSGdS12KWkMQU4CuFLQMTFOFcBS4pAcKcKSlFIYopaSlpDOpaSlFIBaWkrqBi0lcabQIdTTXUlMDqWurjQAhptOxXbaYhtdinhaXApWFEddT9tLtosKG11O20mKLChKUClwacq0rHQgFPApQtLipbGkcKXFdS0ihaSurqAARNJmkJpK7TiFrq4UuKAOApcV1OFIoTbSbakFIaQDMV2Kfim4oGNxXYNPxSgUANFLTgtPC0WOiOnCn7acI8ilY6IxThT/AAj6UoiJpWgojpKtLAD1Fc1t6ZqeSK4sq4ppFTNEVpuKqxURYrsVLtrttFioi25pQvtUoWpAhpWOivinBfaraQFu1TNagDrUvIkUoMobTSbauGAjsaTwvajmHEqYpwWrHhZ7UvhYo5BxIAtdtqwI6lAUDoKlyGolPFOC1IUyeBXbMUWFEe2uxT8UoTNFhQylxTyuKTFFhQ3FLS4rsUAdXUoFKBSGJiuFLiuoA6urgQxIBBI4OO1LikMaaSlPFRiWNnKB1LDsDz/fIpiHUoGa4DNSAUNgIoxS4pa6psYmKTFOpcUWFDMV22nVwFOwoQLShacM0uKVjoTbXbaeBS4qbHQwKKdtApcUuKLGIabinGkoATpXV1dTELXUma6kAArqWuxXacZwpQK4U4UhnYpRSgU7bQMQVxFLSikMaBTtuaXFKKVhQzZTgtPpQKLHQ0LTgtPApyipsqhqpU0ajHNcBxTgKhspIcFGalCgDgVEKeDUMtDtoqRNm0ggVDmuzUtDTojmj5OOarGMg1czTHGatSJaK22l2VLtzTwlVyJohVeamRKeEpwTFS5FKI+PjpUyqCeaiWpUNYs1iOeMHoaetsrR89a4GpAcVm2zRJeSF7NcYB59aqyQsnUUR3A9ail5GKcZvyKUF4B+3HakxVhkpoj9q15GXEi20hWrHgtjOKb4ZHUU+SDiQFeeldjFWDGKR4x+7RyDiVyM12Kk2YppFVZNDMV2KfiuxRYqGYpviJuCb13HtnmodRuFtrZ3MiK2Mjc2Pn2P8K83sLm5n1hLm2uWuZFn2kqXwwP7oxjj+nNRKdOjSOPkrPUcVQv9QWyubdJMCORZGdj2Crnj1PtSaJq0OqRyYIWWN9jLzg/I9/5fxHfGkngw2TtJshWRmY44PGOvTuablqxKG6ZW/wAUjg/xpt7p4jv4ewbnBVVG75HIwPY1qIt7RI0qbHKgsoOdp7jNed6m0DLaW2mys9yzlfJGemNpHTnG4cH/AH2B1u0sdOjUMbiWKJFIi5y2AMevXt1qI5F5NJY34G/FEyrpVzCJ2hdo/wAwIHB46kEc8+9ef6Zdx6fdxzbpTcR+Uu2QuPTPQZ7ZGPaimoa2Zdbdo5EuHQnMITIt3A6ls+hPGO1U5W8WWOOFfGjY7mk2gLnuQM8gEkcjgHpmspTuVmsYVGjdaPrllqkjRWzN4iLk5HlPODtPcA8ZotQb4QgWPQbTyKshQs/XJyxbJzzznP1o2EJrpTtHK1TpDacKXwyKXFFioQClC0x5Y0zukVcdcnpTo3WRFdGDKwBUjoRSGKQK7ilxmuxTAUV1dilxSGKKWkrqkYtdSUtACGm0+kNMQ2q19by3MJjhn8LP5vLnI9KtAUI1me8VWiszBIXwNpcI/wAhng9z2rm9ZOMcL5JtfjQIpXaa1DN4djPI0KqBukVQScc9a6gGui8tL7w2W5kbYGLIQ4598V1fMT9Tk5P5NfjmlX4/dKNKBTgua4IaeFwK+8s4aGbacBS0uKLGdilxSilpWOhuKUClpRSGJilxS0opDEApwFdThSHRwFPWkFOFJlCg04Gm4pakY+nCmClFSMdXCurqQzqTFOrhQA3FSKKTFOFJsaQ4UoFJThUsoXbTgKQU6pKQ9TTs1GKdmpZZIKUqDTAacGqWMaVpNop9IaLChKayg0ppDTEMYVGalNMaqRLIyKYVqTikYhVLMQABkk9qtMiiPFKBmsh8RfFs9ojrp34OZTJtSZJwWULjcChHXqBzzTL/AONnETyWUEKLsPNw2GRs45U445GMZzj3FLmhqDJvjvS4Ws2vXDSOXRdrHhVAY+XHQ+vXOOlYyO43ySMblomC7VESqwAGf3eOoJOe2PtsrD4ptdQ0bw9VjaRmXazRceIexXBznPORjFBbK2R0lkl0yVp35FwZVTaDx+6MtxjJOOtc2bLCO2zqw45tVQNs5bM2rWzWjxMiKYvBG4k7x52bj83r2981FJrLzwn8SskwVfMgyF2qACoz0HHOOvFFJbO3iaPdFah48FsofKo9DnscduPrTFlhsy6m68Nvyn8i7T8iOP8AXn1rD/UR8bN/Yl5AlrPIrObPS59zN+YxucD5kkD58E/SiNnpt9LGA0McCmUnezKAFwADuJ65+3pS3HxDpwjG65lmV2IIV2Kge4z/AC+3UwR65bRF/wANYTEjbho0Cn26Ae5/pnBXvSfUR+3FdyCVj8OteW4QSxFSApWANNkr+b8vGenU54PFWZbVLSGe3ayJLc+OzHeMYzxj59eOnocZy5+JZDy0cCEflUtn+H8B79BxU9rq2qX9tcKJo/DKbQEJGCep69c89qanL/uRLjH/ALWbv4ElkuY9QJA8NZVwCcncVyefTG0Ae3vWpxjtXknwl8WzaNLNpzGHZO25bibJAkIxlsfu8L9jWxi+Mllu4We3lSBocSxgAlJMnoeMjjvj711wmmjlnjaZqCM1Wvpore3ZprhYNwIVyRnOO3qaEar8Qb2t4dHlR3lXdvOAF4PUngevr09ax2oa9Pc6pDDdX1tPsZo3WMkeFwOTjIJGCMgA+bHfArmkRHG2V55bhnDXBwXeQOrShnx1OeAOgHOOgJo9ofxNFBBKJ5WuJCALaMMdzjJGOTjjucDrQS9uh4a3MctqkKqGEIikCJJ23lySTgZ4HpUVnZPFabDmEOUmjYnfllJYNjPC596jnx6NeHLs9QsJbiaEtd234eQMV2bwwOO4PpVihPw5qbahYxicOLgJk+IAGkXpvwPy5PbqKL1snZztU6Opa7FdTEJXUtdigBK6lxS4oAjl3eE2zO7HGPWg9trMkd7PbajCI/DY4lQ7lx2+XQ0TvbyO0XJMbN3Uvg9OMCstreozSrE0mmqN5wjK48RADxnt1wfbNeV631kISqE/kvHj+I6NXb3lrNF4qTLszjJNANYk/GXwRUmQKh2MyZTd745+ufpmhtzZxpbzOk0kYdshWJBXr37d8nA/So7nXNLgbwbi9mtnjG0mLLbj1yDjP9a8bP8AtHP6qPBJNfiyqSJYNStrWNYby98WZR5jtBx7ZA5/jXVTuvizTrOdolfT0PDMZdpZiRnOQfl9q6uL/TTe3Ao1eKXFWZbV4+eGHqKi21+iKV9HC4tdjYVG8E4+tTzBHYECmBa7BpPsa6GOgzwMe1N2EVNzS0WFFfFO21JtpSKLCiILS4p+KXFFjoZinAUuKdiiwoQA04CuApwFTZR2K7FLilxU2OjqcKQClpDFrqSuoGLSikqrd6lZ2ZxcXCKw/dzk/ak5JK2BcFKKyV78aQxofwsIZhn87dgfQUOh+O53nRjHGYgcSIgJI9P1rlfq8V0tjPQBThWdf4oiJtlt4fFaRdzrnlR8vXil/wCbrATBDHNsKBg2BnJ9qp58a7YzRilBoadb01dm68iG8Ark+tXlkR2ZVdWZDhgDnB96pSUumVZLmlzTAaWmMdmnBqZXUqGShq41HmnA0qHYhrqU0hpiEqNhiqup6xp+lKWv7qOHCbyDknbnGcDnGamtrqG8j3wOG4BIzyufUdj7GmhMH67qZ02zMkSb5WO1e6qevmrLfDOuSy6vN+PvmjixyJpF2scdDyccEnjHTr2oP8SW1vbare2sTk2ZY5iZjySdxw2c9d32Aof+Ie2gmY+FkmOKOMbYyi58wBz1IyORnNZSns1jD4hT440Cex1htVtpEa2vWCFFB3qep7j09e9Zma6NmJVuLeFQWYqrOSQO3TFHoNQR4nM0kjMDmKMDIVRj1Bzlsc57dDV6/soLlUdbYSNt42ybe3qOaynO2awi0jJ22rXpCvayrDERgFINi5x/mHUj+xVeXVrpS7PJNP5SMFyOcHn++lHNQ0+NdMSFIvCIlBIzwPfNELe1tkZJd8SxxoN8YXOex7+tYSaT1Rura2Y7TGuLp8SxzsuOVDtnrkfxoommW6TAvCqEeY75AD/KtVbWls0iyorEFj5YwcYx2+9SpbW8Up22YDkZ3Owz7Z5Hv19KzlNfdFwxyfUbAdvaAJ/0tnbl1GVyM5B7jINLcQ3SxqjTKhI3Hw48gfrWhYvCkssMUauSPygMf09qa0d3dvDaDETMm5gE5XoAOpHr96hpVfZW06ZmLrTrW1MAljRpNm4lFVSWz370+3ubeBpZJBNGrodgdiQT9OPrRuTQI4JHkZ2c/lJLbce5xQX4rsbP/CC8ZjCM4TfGhBUbhnBJ5rphLkujCap9mOEfUDLI3O4rnbnrmtHpemXEiiSKItbqGYtI2xVwOvmbnt2oPbvbxMUjZd3IDO3J9P7x9qLG/vBbRx21yIlRAv7OHG1uenIyPT0zxTba6BJPsKNpN085GRHscbt+HbBGeoB6HknPHc1PbaRCk8cU914wLhnOzlfTq2eT04yeuMc1mTraieVXe4YDG1XKqoAHp1PPNNsZre7BllSUosgcbstkkc+gNTc/sfw+jVTw6U4eCaWNYJCY2Bl3MXPBKEADCjvgjPTPWrE11pPgrP8Aj5JIYlCxjaWd+oC+noexGB0rP2+mac0bSNbzgR+fdJhQBjseaKBLKPTpXXdsTzeEknlJ6duD1H+tOMvywl+EM0/4kutNuL+4tUijEz7Ssq5VGGOvTHA9cdK9J0DU4NX06K6hkSRsASeGCAr9xzXhcRAuNwzJBI5Yc5eM9jXq3/D3RriytTfXf4iCWZAn4Z8BdoOQxHUHk9+nauvHPkjjyRS2bDFJin0mK1MhuKXFOxXYoAbis78Q6pLppAlkwrH8sYOSM9/T04rS4oRrFqzzp4enR3Pij9o0i7gAPXPT6da4vXQlPFUX/IZjE1STULctp8wcRj9pOxBkbjoB25P6dqY+q39xcQJpniLb8+JN4QKqfXGR19OvWil3BbWz/hhCsWMSbVPkHscHA59O9JtnkiC2c+wYO9kAZc4OOOP7+9fGZJK3yX8//hVmW1zVGuIjYjfcXDSbSBkFmz1wvA5xgZ9T3qq+jWFrbsmoymS6fAJtnHl4wVHPUZ9K1S2BgN54UrQyyqA0rxhScA857/PseayPxLod1HJGtjZy3BLnxCsXJ9Nzdu3pjn1rvwThKoxdE8WwZeWFpLOfwv8AiHhr5QBbrJtx0G7PPGOtJUktnqVxK8s2lXTSscvhGOD9jjjHFdXb7klq/wCw/kj3GaQv04HpUWKdikxX1i0cr2JS0uK7FFgJXUuKXFFhQ2uIp2K7FKx0N204IO9OApQKVjSEKDtShacBTsUrKojC0u01KFzTwvGKTkNRINtLiptmaUKKXIfEgxSgVKUGeKTbRyCiPFdipNtdt4LHgDqfSiwoBfEervpcIEUW95VYKwIO1u3HfrWEu9cmuGM1wXWU4Vh0LY4BKjGD71N8WapAupXAscR+Nw0xbPIPJ4rOyXMixxErzL+03PH9M+mcivJzynlb3oEi5MULtJK8qspyqghTH9T9aXesBDWke0suFd1wT3OD39R6U3T9Rtcn8Ugkm/J/6jjHHoc9v0qfW7mKG1i/w+SXwt4drcuwHQngE5ABz6c8VlHGqpspIf4ksjm3naPdGmSSRtwepBHOf50uoz2ls7LbHzIxIYqBz6HtioLJVmDhIH3rE2x1O0kdScE4xjPfP61TsmtR+JS6MzOwKQucbWPGcjpn+tP2op2FCwTs0qy3LyBFIdDjBK88/f0rV/DnxE2n3h/EQvJBcDLTdOeMZ7Zx96zUj2slssfhtt27RK6AbsHGQRjp/Oo4bW6ghRpHmRpPNGsYwFXHXrnkHkUlNxfKOhtbPUtP+KLS81M2eFjUg+HIZB5mGMjH1rQ14tpLXcV7AZRFE4O6BhtAVhjJx2HWvX9KlEtlH/1UdzIqgPIhByff0r0MORvUnsC3iup1dWwxKWurqAHUyQMUbYQGxwSMgGniupAeQfGFvqJ1prXUZo53aMbSYyolB58o6cHjgZ496q6Re3FrC/gagdPgMnixRK4cn03A4wcZHHzxXq+vaJa67YGzvNwTcGVkxlSPnXmt98GQ21y9t4q70faH8MY+3yrLJJro3xpMHNqFtJLIbm6txbzTtJs2scFjlh02jkn6fIVabUNJPiRvb7iHG8rE7dT+b9f496tn4ato4xGiAA53bCecGg95HpNrvR7tUkOfLyT/AANcjle2zqSrSRI+o6fErLHYTSqQ35gBnJ6c9PlRBLiKU24sAtt+12HbtkIABOPbtWasdChm1RCnivEfNlmDD2zj51porZZVSEKMIygsDsGShz5vQfyq/bSl/wAk820F1KXYs1kVCCrFtwHJ9+P5VKmzxfw9rbsTG5DsrDbg9ckAe/8AfQddzK8dsYwdjKcFDjgelXrGOBJo/CDmKbH5wdqnsBnj+Nc+X9+i4P4lh4rWz3lwdhXPhKvOe5z9qEXPxdplnLta6XcOCsMWefTPPeqX/Ea/lg0txDiNp5/CLJwcc/yGKwGmWzXUghGBjkk9FA71M207ZpB67PWNJ+IbDVZRFEwaVQWUMhV2PsuMHHHAPaiE2nGVWlZ2DyKT+YKAM8L65NZez+FrfSHsL24mlNy8iPGA35ee/wCn61qtWaU20CxRSSIZVMmxsNtHp78CiE+X8DNyi26dlS5NwdMjDJAjnyqq9iPX71nPiiX8TplzE6mNo5FDpgFVOQOo9wa0WsXEC6eXjkYpuO8SZBQ8Z+nSsvrVzFJaXJW5juBviXcBx16Z6V2Y/wB0xm9gSfSUS9CeHEEEe8Zznp88DFNtIGgESRxbCUJdd24jtx2zV2a6N3qUqFI0hXIzkHBUf6Hv2qKzmaaG3Fxjc4GBjocg8VcaXf5/sTJsGza0gmItbWNlAwGlGc4o5od1c3KSSS26wxoRyqERNk46dM8g/eqXwBptpe/EFrHf7RbICzFjhTgZA+9et/Gz21n8Nx+VBCJkCqgGOhxissDc225a+i8rjH4pbMctvJAkhlUNIFHOR6+lQ6g88ulyi4bLlxnoP3h2AHvTNU1m0aC5KZJeJiM4BX/X5c/Sm7CdMZJ7mzsvFwds8hQ8HklV3dc+varg3XyIl3otf8LtC067jupLy2Wd4mAxKNwbOfzA9enGa9SVAAABxWD/AOGyWdhf3lomp2tzJcIssaRv5uCd3BHuK9C210QpR0c87ctjNtdtqTbQDWtcl0+7jt/DWPxM7Gfnfj06e9TlzRxR5SJDgWkbai7nYKB3JxQK51mdtojHhh1O3yEkn1qhJLPIo3zbVJ/aMx/MevrwO326V5Ob9t4Y/uK/6f8AJSiTXvxHcNeFdMiWa2HlaUg/m9vYfyobax6pIS11fGRXVvKsgwM8enTFWGuraPY6SgK/CnOC3B6fT17ULvNRmZAwtmeBhgARkq2T1Jrxs3rPVeodvSDhRZjsY7J40t0Dhj55Wbcc9+/fHpUd3+NSBvBDBmBC4I3dOOvbPftVKyuZldjPEI4kJzIQxEYJxgEEdv50k2oJMgtr5AsEjkJJHwdvyPQ5xn51zr08+Sb2PiJBf3cMyC/kaIlWOHiBJOeuM9v65qxLqn4NQZTvkLAF1Jw2e4H0HH61XeO3e3Txy9w2NyzflL+2MDjoMk/WoYNP1TLCLCLklMHnpjAOMZ+vWuj2sbXyVf0FTCS6pBGqh9gyMjysePoK6h99HLbyrGybiEGSQp/lXVpH0eOSs3UFR6BiuxTsUuK+3s86huK7FOxXYoHQ3FLinYrsUrHQ3FLtp4jJ6A123FFjoaFpcU8KT0BPypxjYdVP2qeQ+JGBTgtOVGb8qk/IU5I3Y4VST8qTY1EQCnU4Qy5/7bfak2kHBBz6VNlUxMV2KWlxRY6G4rsU+uxRYUIMelMuYluYGhl3eG3DAMRkenFSYpcUaA81+L/g9Y5o7m3Z0tMbZWMgAjHblj/fHFCJ9MgsntzfrJIfCDwhSAFjOcZ5GDkH6H7bP/iB8QNpdj+GtdvjuRuLr+QdmU+vHXmvNZNXuLpvD1N1dGxhpFJJ2rhRnsOlckuCdRF+gk+jXwURwW+8IwU7yMGQ8FQWOCcntV2wsdKutBe7Ooi31GJ9hsmQr5t3IJxjG3OOnPBojdSSW2lWsjF2jlDMqwOW8F92WDjHyPAHbsBWb1a2u90V9O7vNd+Zj4Z8/Jyffn+FS4pFx2zRWSNqmi2sWmi0tBJCIWjDozSZIDFz+ZeRkZ6A8e4C7uLiBVgTYCGYL4aj9ow4dgxGccgf7UT03wv+X7KeSN7e7iLeFNIcqVzzxkd8dv4iqdvD+M1a1W98sQkEUIUZBDNlmGR6Z+9SpRlKkwu5C2VreSW7tHDNLGP2e5VOAeg6Ag8n2q54UNhodtLKbiF2dt8ciA5IzgA9uRyD65HWjUnxMulSvpOjQxW9kJHYyOCzghuoJJ59+cVm3SXWrpk8WSbaB4hCluc9N3ock5P9KGo1SF2R2dpDdQyXctyIcNkg5DeoZR0Pcdq2v/DGXxZ5VjmCIE80QThz657Gs1baBMbC7aBdku1YkhYf94Z5bJAxjA96MfCFlfaNcpdSy+AA22SLcNsgAJPm7cc49q5n6rBCSuS0FW9HqO2kxQW3+KbWSVIpYmRiP3fN9se3NEIdWsJ2VY5xubGARjNdmP1uCfUkOizilxUm2k211WKhoFc3lUn0Gafiq2ordtbv+CkhjfY3MqFgDjjgEUrCiHQNRGr6Tb34i8LxgTs3ZxhiOuB6VkviSeKPWrhZJApEgwd4GMgevX/WhGn/ABXffD+h2Ec8UkivvaIQwgK4EhzyWOeevTg/U5nUfia41TV7i9mKWx3A7ADnIOPy5JFZNprZtFNPRuIZQLGZHPnLED714/etI+oXRYkt4r5J+ZxRuPXbmNmX8QWQPuUJE53ebPcUMTYZnfE7B5S2NoUE56cmuSeNra2dWOa8m30O2W0jtGLDcIU3bscDnv6Vbsd19bAW6OdrpuB6qOf5H9ayLaoWilK20gDRKi75dpGOwx86dYXGpz28Kx3MsFtnw/Cifpxk9OeflW6t0ZGvubhI5LeSd90QPJPQe3pRWC5iklX8TKePLGgGVHTn3+voa8/vku7WS2Rr151kdlKs7EAEgD09atWEuoMkSW800UbgYBTd18Pn/wD6Z/8AY1ZzxcnY1OlRb/4glJdOhG4H/qsj7NQP4RHhaqpRo8lGwWAIB49aLtaXsiqZrjGF3bDtG07GIGPXdgfWrUenGSXZ+Nl8PccnxgvG4Aen7u4/MfSs8np5TT2P3EoUGdln+LiuLhHeNcbirhQX5wccYHOe447cVYOspHanwJY1kGMlj5aBQ6XakKZ7iOV+GI8cnBw+cc+uz7GoJIQhCh0bBHQLjGI/Xnqsn/1D6Vg9NwW3b/SjKLUSjq3xFK/7CBJJUHmfB4BPUEj347jA60K1XVJZY5Ibi2BiaPIXxg2Mc5O3v/DFaCz0+4jNySu9JsKBsU+YMWyOvOCB9BUV7pMjRSqbqSBNhjZZEA+/I46fp2ro60Or2Y+yi4zILhnCFU43KCfY9v8AftU9oBHKjB5JCGQKCwAyT5R1PXtVuLToYJPBZ0SWIpkOc42ghecgHIY/6VMum26bGBcpEI23RnoFPlzwfX65pUMs6FdT2Uiy2kELSeHxvcMCGO3oB68UW1v4i1jU7CO11GOyjtSWMSxRkEMin37DNU7KOG2kCzRTJHFiMgR4ZP3lByvPJz1zWrtrXSZI5Wu7G5jMUog2ISxDN2zv54IzgYweay+MHp0VxlN3RiI5hJDtj37ZBAzbYwd4l4H2B5HvVIwtcZ8Z2iVt3m8IEthiOnYdTXpaQaNauiWNndTu82xFkkUrwDnjsPem3M1hctDNJ8PwtmUwRl5uOOpAA/KPXmn7sPsr2pmJ+HdUuvhrV0mstOh1C4uI9iCUHdH5jjYc9x/fr6fpHxddym4ju7BfHSItGit1kwDs6kgDIyce/Y0J/FW7WySx6F+0lkMcMds24snA3YcEbc9c47GqMeipNuDLLwT4njNzk5G8YG0nG7v35zxUv1GNacqJlj4/vGrPxTPJdt4UMcdtnzNIeVG08jpnkd/ftQ9pmaY3l753lXmNTu2/L+Hp/EVrS0a0LB3tmRIwRFbZYD2Xjp8qpi5a6mdmkVYgdsm7l+vRQB0P34+3i/tD1Huz9uDtLsxnSZZup1R2eHCmTLDxORjOMD079fSg95fSTJ+H8QqNxOVBIJ5wBnOO/wDYq2SFUgoYWKACPgbARz16HPUccV1z+ztVEtrFsdNqFWJJ9wx6EcfrXHGCXaslA+O2hii3STTEkjyqn5VBHY9R6fbiiK/ioxGMKIDhQAowR0yR2Azz1z/CrGLxTLJHbuwZ8CaRR5fl1wMnqKmvVlbyrIWHhMroDwRgZ9O3Yc8CnKVuhtlWOK6vZmlKyLHdFX8PxPLjOce+B29+9Ti3ghZPGaM87lG3AZRk4A6/2eKiU3Ygl8E+LagcYkxIjZ4IxjPXHPOKGzl7+SI6YURGkOSP3Thd3zXg10xjJ7bpDa1bZfitbmJopJWR43cJ+fHI7YPJPp2FX3uLmHzx7GV/3TGrCNQOQOQevHsPvVIpJaywxbhLJN5DO+QkQwCAo9R8+3Skhud1y0KjMZbw9xwVYDgFg54HTjirU1fSFKTW0SyprEjl7OyimjP/AMQuOT9RXVI9tLbu0S6opVDgABsL7DBx/f0rqhZ68/0ZDT+z0ELTgtSCCQ9x9RSmCQfvKfp/rX13JGKiyPZ70uwU4K3fFOCMf8v3/wBKORSiR7KVVwalCeoP0NKEJ6KfrilyHxEQ5NP8FXOTXLGfTFOwV9fsahv6LS+yZFCLhRin9etV/Fx6/al8UetZ0zS0WVwvSnhh8qqiUeo+9U7qd5ra5j/7YAKEjnHGdwx86XFjUkWjqkAEg3AyR4DIOualsZZ5bcSXcaRyEnhGyAO3NY6zeW9dntbg2bSr+Gd49rZaMk5PGTkEnqOlS3nj20gguHmZrjHgsTu3j95QMg574J7/AEpOJXI2eFPUUwwxn9wVXsF8K2VGLk+r9T/SrO8UthpkbWyEYXg+tReCV6j7VaBzSFvUVSkyXGJTK4NZL/m8TWN74UOy8gneJVwcYDEBue/fH0rZyMqgu5VVHUk4ArzP8NpkujXs15eGKU6hcFFTH+c+Y9z1x170sspcHxdMxkqRnNbktby78bUJJWm5Z2MmNv8A7fU0ONy8lqsMZSaV5GBjZBwobPPGD25Bz1qQ2umT3SiBb1d0pVFkYFnB7E8AfPB69OKM2el2+m77pnia4ckBypIj7cH79PlXnPKsEabtsmEbB2nXV3a30BRoV/BrtkfqFIc7twHL5yR3+nbY3s/4poRe28EX4VCsaINqAMedoJPODjPzodbHw5pBE2IvDL7ckhvftnp09vnUN1I0gczHw35Aj3HGR6E9K4vVepzZo+3FUi+NdBVbmJVXfMCrLhVXzZBOMnjpx2/nVS8hs7iDw4wIcNldgxz6D+HyNBGMkUauyqExsUO+Rn5enPf1pkd0+BDGAUiIGeePU8CuOPpJwfKLpi/UvP8AC63IyLxQoGF2JgADjHBGf0x71f03TtP0wxpEkBmA2l88swx0B+Y/Sh9nd3oHhthXDAB1U4PoMfIirzyPOomK/tEPnIwpIz0HP8+1LJ/qH8ck9f52NJeB/wCI8a5CpI8jxEEkrjg+nr6Y57Vbe6ie3LEDdHkrvyoOM5GAOvWg3/Vy3JcMEXb5kkJUAjqR+tXY1dYnDy+Z1PmYk+25fYDPPPWs1BRaAdcXIEYKyqTtLMc7cnJwD889qYl08aJO3iFiw2LnzRAYJweuevf7d6zu8cssLwwOxw3KgD2x7f6+lTwOrSRs6hAq8KQBhs+b+OPkK6owkvkw2bLQteN0wivDtO0bZONp6Dk+uSB75puvfGOm6M6xNvnm8QxskZGUIIzu79+OOcVlL68e90e4s7YgRiPiQodz5PIBU8d+3tjmsvqGqSXl3FfX0x8Zo0ingjiUtuGVzjIOTgDj/f2/R5+cKcrY4qz06X430tbWSRFlMwUlIXG1mwSDk8gDOPv0ohZa5a6jpElws0cTbCCRllUn8o3EAGvNoLWVbgyyM8II2/8AUFS3h9PMcE5xx2ye2eKnt7C2hHh3V9uCqYygVYgcDuO/Yc5HzPA1n6mK62bxwN96IZopL74f0m38SKOa0M7SeKygDe+QB9OtA49BeSW43XqFZHzvXnkZyMA8Yyc/StDB4MOzwBbRokYjCsCSwAycg9Ouec44zuPlq0bu3icRm8VNxy7PkqfXuS3qf1zwtYSzz8I3WGPlgK2+GYZSUW6aXeo8yW7YJ25Hm5HIyab/AIFaJMy77mUkrgqn+Y8dU6k/16UYn1MHdE9xHuwcjI6k9ME4yeDz8yTwB1vf2jmIXd4jdpUiy3U9iM5HqeN3sOKl5sv0P28a8lCbQo4rcyJbSTFG9E7HAxhuQTwMDntVizsSsSBtPWNdzeYTouwgeYkgngYwT24HtVi/1Sxhj3+NcSJnr4eML3I98cZA4HAxVUa3aPA6TfiQ6FcMsRJQDozDHvwMYXg9aUcuZq6G44UD3sr27u3ijs7eIxqGHiZJ3EcJyOpHb6nFXo9E1TcI3ubbBwdvmUYzhjxjgdv8xHHrXf43bW8SHATBYbccluvJzkDPU9WqM/EkjLJJGGdQCQVz5h9Bw3XnoO3cVTyeofRHHCWovhy5Euy5v4QWYkogG7bnjq2M9M9gO+aS70GVIQrX4LFSviqFVM9S/c7B09SemBUMXxNcvLHs2qW8jEJ1Q/u9OO2fXv1qhcajMzv4rOXaQMSFOGZeh9wOwHFSl6m7lIa9r/xCP+EWmHZrubw2ZCFLYdV9ORyznoM+X51K2k2ICHZPJOJWARrhjubBwgOeFXgk9eOtDYNVkEcgn1SBBEdyGZ8F2xgvgnhu3sOnaqE+opAoc3sMiSRsHSGQNsB6dsc9yO/eq9vK+5D5Q8RNBBZ6eER3ijFuiFUaSQ4f/NKQT0HRf9q6W3sPBYm2EcbxKOzNFED3HP7Vz9hWdGr2TyKbi8jWLxAszBWZgBnBG1Rke3HSqcmp3E8u63acQF94K7gG2kYJY49P6Cn7bvsfu/SNpb/gEinAs7aNHjSOVEjB3f5IPQ8csakS+gWSQK0Z3Nydp/bSAcKeOFTt24OKwUt9MjE42gMCFikBx7dcdDTPHM0n7JFVzhmHiAZA+lS8CfkXus3Vxq9sFIR4w4l4kfGXlPDSt/6QMDPp8qYdSitGX/qTEChSzZYwQAfzSsfU4OPp61no7CDUpDFd3MNv5RlYogpznA56+n3FEhov4SGWAXd20RAUhUzwOn7px96FigtD5yLV3qtiY5jZyTKgjFum/G6MZ8zn58nk8+9Nk1iCVTHax+IYIfCgEYY4BwS5GPXHHHQ1RfRLKZyJJLx8ZD7ieox0zV3T9IsLJ0u7a2Piwsv5mXJ6ds0OMV0tk85Ua7T5ZVsYNoSNQESFWYcD0P8AH6CmrfWiJzKCVUsSOBtHzPT5cetULqznu0LancPbouSY1KKeQMcnpjp75Ndp17BMyR2lvtiSN5E8SIgY92PTPH+1fO5cSk3J/wAfr+ZzuT7Cr4kR2SMLv3FTGBls9cZ/vBoFe3WHJtnXxucAEb3wAc89B+b6jirt5dzpEjxbDJks0nlDbSc/m545PPtj1qvEkLamokGEjcllOwbW64Y8npnoOccmoxR+NvZk9lG1e1uXF1OyvI64RHwPNjPH3HJ96vyy+EjSESkxsNioFAOAOAQccgjp9qz3/EHTXl00XNqZYpIFGAgU5Az5cA8fmHr+WrXwJbSW+lwx61ZPPKrlsFlLgHJAGfXjvXqS9JUYtum/H+MdassPePcOtuVSNJX8sWVIXH5cfU4+9TL+GWAtc3aqkIO5JOHyQCT8s/OkSaL8V5beZCXBOWAwu3BIALevX0qhcBZpTDJDDGVUsq7t5Iyc5JPXnPpisnxUnjkhpxemX7R4mXxJWAUhyqvnEZxjAzwByPTnHrVKSy8CweS3sxb3VwrLAC3iKV5y3v1HU4zxjPFTarcSiTeXmJUF28aEINx2klcAAZx1/TmpWWCTxXto1LmFWedt4U5I9c5Xng+1OUlHUdoztvwZqXVEaBTfF4ZHXYYI+nAA4HTPfPbdRS3kiuy0rukcXHhrOxUHkADI9gflyfSoZ/wEHhz3ca3mw7GWLzZcjIbGMhQOMjr60i3FsqRW4277hV3eEdwByDnoNrdiOcDHyq6TqtBRI8sUbt4hfc3mwkYIXI6cg/32rqu/g7WF3hOqxRiNtoAZsfTA6dvpXVoskKL+Pk2Gj/E0ctuHv5oVdnwEDeb7dh8600Tq6BlwQfQ5ry64iguEjBsTbbcZjjwM475AyPvzRm1127lVrO9KLBjaNoKt8s+h9a9DD62HFqT6HNb6NxHJHMG8J0facEqc4PpSsuB8qwFpq8mn3LxwyMYid3OAd3cYHU1cvNbnfT5sTzNLK+VVQAqoR+XJHPejH+0cc067RFWbPn0pysa8rjn1LcscZmkP5vESTv2AB4GB/pTp/irWWUW8qXUJVgJDKATt9RtHNZx/aXO0ob/DX/3+g6Z6pk49qQEEkAgkdeeleQSfE8LStb/i3ZJch33HGR/mJ6/aiHw5rNzFfXMG5RCICZXExxnbwccHP2704evyN/LHS/X/AICz05gc0mDjFecWGsatDL4h/F4Y8b2yp46+ari/F10JQXuYBsPKlCFb271Ef2tjenF/w2FGuuppAvhvvikHO9emO55BHzFUdk0ck63DMVcf9QpPlEZz517/AOYYPQD25DXPxfFvt5JIgkZlAdzyAOmQfuMehz2ov/jmmTxJ+1BuYv3WAO4Hgr9f4j2rs/1/p6T5djUQPbhbdr+1jdxdG/8AzeXzFUQZwR+9np0xu9KMSz28UFrC7iVlnSRZWX0yx4zkcKfoaBaFe6Omv6pLIpwssZheMEpjbgjHbt/CtFrUR1GzSfTJSlxFmSNduN/BHOenBOD8utaQzQnJxT2Othe2uoLhEaMKyOAQ6kY6fP8AhVsBAO30NCtNnsp4oWsoU2BFwcDKrg49+MkY7c0S3GrpjtD8r/5frXEg9d360zcaUGigsG6/b3NzYlLVphnyukYBLAkDuR79680Gn2tzpfgok02oy6hKsmw87Ax544B9816rqdzbWtk73jlYW8jEMAefTmsVoep2mjxlDAskniTSLOOWVWPQHseBk9+lc2fJjx/vPshpMzMPw8VuYphZPJb5EbtIdxU9SVHQA9BnOfWi0FgGdTcSyIcsvhcMxAPVv9AcUU1jV5Lm4KhwXKqdo549xz79PSsbqN1fvewvDANjnLcEYPA3c/IjoK8vJkyZ5OWOKpeWFcTQSW6NKIsF4fzYRsYHI59fp/Khsk0dxbumBHGif/DwWAPPXjB9+KWG5nSFo4vEHh54IO4Drjpz0HFZu4J8WRwygEEb0lxz0HBHPPtnk/OudY8k5fN9EybfZfkghmEQhfd4gL/tHY5APqBxgf2aqRxm7P4dldkZgAY85zz1J9efWoxdKZ2V4WxtIaTJ3Eg8ED14wKJacIFXxZd/kQEEtkryMcgds5610OUoRF+C5+MttNBtlh3MCF847nnI7Hp196IJqFu9uN0S4IGY+Oo71nLyJXfxmuACJCQpl3bgOM9BwTx/pVq5kkuHWMuVbIUKihs565zzzxz865penTS2F1om1Pdbg4VVgcgqFG7vzknJH37+/FRZ7jUHBZmExU4boH4HUDrzwaI3FvI1q+7wXhACEdPN2Pz6/Q1Sh1FIJA0BEcGx1k3Ku5gTnp6+Uc/f0rTEk062MI2brbM9vHlbhVAkZE3q4z+YE88c/pSXF5cvC0wWRIpJGILYXPbAPtgZx/Oo/wALNbWaajCsqW8sqxiSQ7Rt6ltrcleBg4xzxUOq36zCGKE702+YFOQfUdeOR3/jXXFZFprRUVJIkjvGWFFhzb7nyQQDuz9Oe3+1AIdPa5u7lYX2xyHawwVL57e3PrVi4mKo5DcsAAVJLKe3lA+XNVfCmuJS0rzK8eAHA24Oen9ngnpTxqcJcgtwZPqWlX9mkfizHBxtJnYZPoRz2qK71Ce3VVNrGI927HinBwM45X3/AIYrVyoWIiMTyqVyylM4+vShGsQKbWbbbRrH4Z3gxKMDI+tdqn9o63GtpgSHVHuoigs7cNuJkBzhu+eAPl8qnsrKSV2DpHEn+WCQ5I9ME4xUfw7ZoI2lkSMZdcq0IPPYZ7ZrY2GkxtCkiRIWfJbIwM+ntTlKhRpmfvNCMEZeBnEQGT5l3E8dTnBoJN/iVhL41tPtZTwAo5+QAI7d69KltxEAk7x524woxke39PlQa/g3Kv4crsz+UErjqDngY7c+1SpNlOKAOgQXmol5ruB7iMtvZXQqD6kYxz0o/cxQS2xtrWFoHDK82EB4Hqc9ao6XJbLDbRNMiSKScs+c8njnmr141nHKr/iIixPI2AAr17EeuM0SuxxqjLxabOb+WWfxZFLkKshO3PpgEDiiM1tcSWKhrWzWOU9I4sHGD335B6VE8tjqN+whuckSSEK0RYLzwRxjGKNWtqqw20IYgIcAFTnB9z/ZpS/UINXTB1lFJYNmPwuVwd6LkH5kmn3c008HhjwYmxwxcEn1wAMVck0i1treeU3WItwMjklseuMAn17V1xpUMETLLK5iXBeSNwQhzgenqP1qdm1Y/v8AoAJNFhuTIzRxSKSF3dycdjgH7nvUum/D4jDw/iGYRszIgXeDwM5zxx8uM0aSPdavEApDt+dJAQ3Q9foKmixZSyNOhO/KsQ+SMgDnPyFNX5MpVfxBlrpCOiSxPIx7KqqoDHjHSotU0510uZhJcRqr7NwkBAUjDDGOuP40e8ayZAq224qu4+Ipc59ckdcGgfxHfNHb7PBxDLKAWzgDGSemMdKaFJaA0Xwmjxy+HPImw4VXIz054A+VWtI+HUeV0lkkXCjjxSD7CidijBF2ja7Nkh4cNtPfv2+9E8PavlEBlIwkm3yk+/tTdtUiUtgo6ZGiskb7l2/kDkk+wOD1P04pLm3iZZY2gkDoML+0PPsOP9qO2t1LEHmdJJH28opyqHIGf79e+DTpp2CTSzTxqiJuWEZ3ufQcds/Olwet/wBh8vx/cyl3bu0dskUfhvtQMWQ9Cgbt6Zx+la74W0aO0RpZA8l1vP5lKhcZx1HqPWqui21xexRXV6sDwqQ6NgAOB7g88+mevzrRXcywwhLYnKnkR5wD0AwBnH8a8n9oepaftY/4/wDownP6ZTud5dlu5Mbj/wBzGQuAB9M4qnLqE+GhjhAd13NK7BR9gM9MdPvUFzeNJJmN38M53QkshXqDwByOhP6UKW4kExmvpTMyqeLfdlDkYwD7Z7fzrixwb/JkvxsKMLprxonZvEdsuuMIvAxtOc/vEYPBpjWS2xmuruETQLuxNs5YnPlznIGcfL1oclyROZigW2QOULnBbP5ck4x2+/yqzJOt3KwujEni4y0h2IH/ACqF5BPGOK14yT0xRK3xHeSmwnScSIJIXMWWALYPp/7u1WdN1aGeys5IZAkmGBck43Yzj5cHkD+dUNXWG7WWKR4yFjkA2gjBwTwcnr0PIBxVSC1imIeJDkx5YOeCcc7QTjP9966HK4RcrtD1xTZbtr6WaGB5zBPNLGF8NMCSM4yOeg+vvTrecPcSCeLw0WRmG9w2eccbfyjHFV5XaYhpIZGaNjuUbcrzk49f9unFPuvwiW5zLMLh1C4UbQTjseeev6/Ks5VNttbHGKltFhJJtTmdLaZJcNnwpdo8M4AIH+bAHfgY+tX5b2X8RGIoZI4uBIytgnA44HYADjA6GgKavq9gJYTHhIBlmh/M3B5wBj54z/Krena0l7Yvcv411FGOJpP2ajoCpZuOg784pSxT+rBY5XTQTsZVmu2di1wFj/ZttVWC9cHqfsM8fZ11d3ZgWCMR28DIA+IdzEevI6nvjnpmgFzeG4t57kRkpLcHasT58M5H/bOO3JycY+tXrO/ufAgMrSBFJfIn8Rc8cknlicj+laew47L9qSR13b/hrl45UMjcHeIydwwMHgEdMUtNOox73WCeYwqxCNJOULD1wVOPua6tEv8A8/5/MdV4CayO2EETsV4Xae3rxU00kUa7JoHOOrdx09RVZZplEbIkiNgZLMBjp2zwaRp52bDCNcf+akn5Gpyencp2lr9aJfJ+CG8uYH2lPFg2EFiGxjp0ol4uRCQ20YByMDAoXdyHChoDcLIRlGbPQ+vpV0ywhAqlI+OFJ6ewxWWKDxy41r+YoxlfQ6SRlbdIrMMdycc9uMfaq+fOhU8tnHHJ+XtUznwJJoZnXJyUxyM4A7VFBNttgtzcBpCP3VGDz0Fdvp+MYaNIwk/AI1nToy8c5lSPk/lUYPcj659aiWx1TTo/EsWMpblWjIxjOR5fl61a1i1gvdqPdKkYP5GHmJ+eelT2TW1tDEr3auYowo8uBx3/ADU5yycVW/w6M3iyN6iZt9TvjNILzxJM8eZ8ANjH9jpROD4guWVcRAyBjvXaoQrj+Iq9eDTr8rJ+ICSqc7/DAz8wTQ+207ToGaR9QjZnbJBxjHoOabhiyQ+UKf0Hs5a6Ll3qi6hZypdqkK7CXLpuZfceo/X50I0vUGW5VZI5nlAEasGKnk9z6D/erFzY6aRtXUFVG4b9mD+oqBLWyg8c29+884UlNzbMkc49+h/sU8WDHGDglpjWGf8A3BbS7nCylYtzMP2viEDqevfd8zRXT9dlDNJG34crlWPjDOPbHHX1zQrT3s5NqSXZguNm52JGCPc4o9b21pc7pWljUqpQXCuQpxxng+ua58rxY5XJO/4mkcTfYb+HdS8Oxe3soVe9ubiVhLxh8u3mOO4H8K1ayx2tuv4u6jL/ALzFgMnrwP5V5bfwWlgqSWzPL4Cq2Y5CZFHrwaqy6xLPavM0Nw8KMQ/kB2n0YA5H1FdcPWTnBOG/11/Qbw/k2OofGcsAeRYUSGMnLKRJu/Uf361asfiq4ltY3kitgWXh2kxuPfy15rJriTQPJPbTywJgYEIVFz0HypyfFHjukSRzbiAiqDt47DjjFc8sfq2tTpiWNeWbvUp4dVuoprv9ttG2Pw2zH7+QnnA/2ofYmSSN5bkBFy21FXgqDgfLj/amNqVrptkk1/KwllOOcudwGSOM9M/wqtHrEd5E0wZIYAx80qFS/rjPb1NeZwzSTlNuX5f+xLSXQ1Jri6kbw3YbScyOnC8+3f8ApQGeS6k1CKBXkYrG3iEkcMPzYwcfvDB57UeksGKvNGFQHIQxdRn3Hr/A0Pv4fxGrQrLbjPhu3hElVGSuCDjnr/Zrvwe4l9IXtyohSdpCqXBQsMkMRg7SBjd9v61bXRzcpE+3wnCZCLhtoGcZP1z9KpC0MZeIQqixctzvOc9OTg9e+D/K9YzSmya1ZY2liiG1Zk2s4OccFuxz0yPvycZN2mKGL7BF0GMpjViUtwQ0+DgsCec49cj1psZnuZTDbQzbo03soXGB6emPai13qS/4WLi109ZEdmWUHOUkz5s4HToeves/+Lu38TaJIC/5TkMufUj+fNXDFkluh+2E723cgeLaqExtfwwAXb1447frUa2LRuS6GN95GQQN3PoPrxzTbW+iCSxTMsd3uXYr7m8VTgFgc44yT1HGaiju7x7w7SiojhS0j5PHfrk/61Ucc2nYe1ydy0GNVElj4kmAV3rvYgFUxwMD36ccc/ano0htbOS/hgiKW8scqvvwcA4IxgljgntxmqWsnUY4zJPJJBCWyiGNGOR/lOSf771S8dRLMZSFjOTGcZ8rgkDH0P2q8UeC5LY3jS3Fm4m1tNf36ZNJbQ6c7eNHlt7rk/lydo77sDkZx2xWVdYYn/DwzJLknMkTDc3qQce1CLe7dJi0EhBz5SG82PTP+lSs58YEsh9CnABwD0+/+tXKc26Zk5NaZcuZLW2mleFPBaQELuO/AI9D2qzFZzahEj292rQ/lJUjgjjG0Dj17fwrLTF7qYxAvM24nDSZYcnpkY7ngj5V1y0tsrLHJMHOOr5Dev8AAVXCSqnv87NFGFo3SwXiWb4lmZo0w4U9AOO5yaHyWZ1CzlNw0uQgYs3Ur1/rU3wrDNefDaoBvkMjAEkebluOavx2bW8V7CzMJvDJK55QkcA/etE2pJM74qDxuu6Blhp8ceVQs2xuUH7n2+fA6n9K0FmFhjwlsxHiMOZBn69B9iTU9tCqW8YXAkZSZdvA69v/ALRWU+LdTnjlTToJDGpQNIycHB6KPQf6VnnztTWKC+Xbb8Fen9N7i5SejQavf2yyKj3VsvTcJ7pVK444GaEvBH+F8RY45ImGEnRs8epHOeO61jVsYTzl/oo/rVrQ5P8AD76MRyyiGRwJE4A543fMZz+nSqjka3LZtP0WtGlhtYDOxRPMUHbAPXp7cccfen2Ns0jJJK9t0VjtQ5wTz39zVuJCPGUnBXB2jnAKkkD1Gcj60ywEoVfGj8NtnAP/AKs/0BxXRPTVHJijcZX2gT8NWVuiRSGPbtJLkj/yP+n14rSTJDMrtP8Ask6H1z6cfmI9ScCg+kIYohtVhhpXA4wSufbJ5YH5gVS+Nru6isHtgSkfjtDgHhlUY/U8n5msfUZJxqENOXn6Q8GNS+Ut0c2v2FvO8Gl20k7cM0zNhW4xx1J4/wB6VdYxN4iQLn93bIwKdfKMVntMiDbRtGSiHp7Ctn8M6StzIJJJFjLZCu44jAHX7152RuLpN3+p1xrtlq1lE3hyTF7W6kYlN7KGkPXyjjd/6SvbvV1GB3IyoHUqSN2EYde/Y8n6emKznxBFb2IWZpmuLiNsRToRyy/vZ7HPp/lA9a0UMokktZoyieOmeenIDj+JxXd6ac3eObvv+hwSnGbcoqq/3Kk8KtcSxEupVFwxOPMegP8AeapatHEbW3VhkNIu7njPh4HB/vkVPdhYxOXTMYiRnIjYlRznj5/3iqmotHLpkUkittVlZgrbW/KOuePTtWy1JtnRld41FFpJBHbK0gi8oJJ3FtvbJOeenQVUbVbNzM19K8m4bSgG+Ruemeij2qHWZvA05pUwdsjfUjyr09M1mRcB4w7MFJ61Pq8s4fCGjH0+OLXKQdk+JIIZAlpp6qCM5kmOWA+Q/QGiOiXrXc0b3VnDY+bdEUxvlbOcKp4I49sDvWQhlSBpLmZVlkB8OGNuRnuxptut7J+I1RLW5mIPmuFRyEHcbh047Vw+3OUaTZWbMo2kts9je+t2P4XKyzCNDJArD9mrN6n/ANJ+1NS7a4laPZEi4LCcAYABPPHByK89+FtXT8XMl1vkuvIUd2AMpUAKh4yeB19q1UKtBb/hpBu3Z3u3IeMnpx7968+Xp1jbgzijt0EZnt5HItJk8ikbTDv8xyOOQD0/Wqr6bBDvaZn8duTGQN+3gDGT8+eOnTmopJrS0PiwybniPisWChlySoC8c9e3tQiKa0uJJRdq6OwYou1g5HJLN989eapY9tropY7TaHarOLVonhtpp49oPho4I8y98tg4/sdayVvf3d3eLG2m3ZIZTsAA2jkHqBkEY69Oa2Gt6vHaJHHfpblpZSI4wCcArkBsZ2k8evbHcVm9L1LT7GS6XaqXRYAqP2QOCDgMfn354PtXTiUuF8bI4yq6Cz2ksVojXFrBGUhZ2l5JJxjy/TIOeOmKooJY7dgjB2XbjaCW5GcADnPIOPlV6bXLu9WeKRYxaPEywE8FcZ5Yg4J6A9evyoXJqg014HtBBJbGEGcM3nZsA446dRg89T6GtMcJOFfkXFuKii7b3G5og0aSEDaXO5UZgT1CkgAYHJIxjnrzQ1zVJ7FZPBT9ozALIsKCNGHXoM54PU/ShkutXcsWZ3mEm/dGyceQ/unPUZ5qCG9uIoJAbhmikzuRmz1POPQ1vjwKK2jTHFpNNF3S5tY1Btk3ivAyMviFRhW/zKQOv171aZw0I8WLwBYgbIZlG04wCzKOCx6+nz7g5kMaMYncwIQVkJwOncdu1FmeG601WlRHkZvCXaArFTwOcc45PSrnGto6Ilm5lkjtpPILiQPksygBByeB3NDbHWZRKjSKX2EjaFGR15AOQcccfP1p8VukeyO78SWUP+yjX95OnJ6cY/WmJLPC7RpbKjDdgrHg/PJPHFJYotb2ROPLsKhyg2xWwmAAy5jk64/8SBXVlZY7gyuR4oJbzAZGDXVawIikappL0rv/ABkuG7YqPxr1gM3kwHzxRJLR5ITxypxwKZFYzSJk4659K7eEfoy5y+yjClzPPFHJcznJ6Zoho9/dadOyNNceFJjKoQefr9aJ6TYwwSC5lnUbeNnmyfljirVhaW0yStcLbtKo38x4OPX+8jvXm+szY1cJxuInPwyK0v7l3kW4BEeQU8Vcbc55wOh49aG6zcyXKi3F9+JgcZcGLYS2euDnH0Iq5eJPFc4hmW4RlAc7MA/ah4sJPEYqpRc5C5JC1PpPSQUvcr9P8exRT8lA6aVt/wAQ28RZx+c55prWEQ5wcn/zNE2gkWMkDPTgjg81GsEgTBU+gOOlemaFF9ORlJ2ZPcknnrSRWEJ6oM4om6HYrEe2cdKSOIs+FyTnAAHNLYFKPT4dq5jAOevtVmC1hh86xqGX94DnmrUsLsXLZ3H1+VMIKRHcpyxwPbH+9EnoF2TQ20Q6GFS4ClpQCCvHb5iq1xaS2u7w3AgufMyx8qQD39Occe9W7yEeDbXFvKyqqAFygG7znIPX51DdpsnYMNpVQu336n+Nc6V7NWEbS0tHaKc6hDFdRoGVQCFXaQQpORn5Cql1qN9eGXe6COTyuGHBx0bDE7fp0qBeswICgYKhR3pbcicupyoGSABnHQ8+1THAlJylv+WhfoQiM5G4c8Y5pTbqiqZCzq7ebIGRnr9KtTW8pSSQgrwCDjqOlSGLxWXO7rleD19q6NUKt0RHTt1x4jxE9cncAc44x/pVSOS8QspmKhW3ZCjk+vTrR97NRH+1Ug7MEkk9v9aH6fp+LlXiZGODwTkAZ7VjzTR0e001Q6SGZWG5zJuA3bsED5A5FUry4ktb63KFtphdAuRgDK5xjp0rTC1G4lhkkcZoHqcQGs2MJUN+ydsZ6nK/1qYyUlQSxtPZEZpXYo+AB2X59c9fSorsvNHDHLKfDi/7eOCBnsanuLJlmaVpfM5xt2420S0HTVvrseM22CLzyv14zwPma0UISrRhJbsiX4UvbOFp4r2SOW486xMu8FiPU556UDkclYmkCgg7ThcEenHz/iK2+sWskd66mRW54JUcA81m3QL+ZAdo7d6qeJRpx0KLsCySb9rqiMynIyc4x1qxuE8jSJkAkketWkihhgnMFuscjsGdmfGR7fXtnvVPTlzLJazn9pG+B23qeQR9Kyv5MutHPFuj2+YqRx8qGTQBJ1OwuQgZgx4zzjHy5+9aX8AQUWV9oOScjjH0odNa7r9gCNpiDDg54OOaTlsfEBs5imbw8IWXAIA6Y6VcjnjcStPCjkgqGGQF64+Zq1d6c1xtkjU4QebvyD96rm0VIXOeM449ar4yJcN3QHaWczPLv/at+8AB/fSp7ZgcrOxcdWyM45qcWRLkrgsf9e1Ja2hnu0hXaC/GS2AMc/yqmkwS4s9A+AIB/g0JUEuJX59RkH+dXNeSQLK0cQRmVvODncQPShmjxf4bYrb208gKnJIKqNx9DnOKbfXN1MmHklBClVdlEmOOvDUONmsZUqCdgkkt34b8KkTLn1/Ljv8AKsd8VRbdenB67UGfoK2fwxuuY1nkdmkMZ3MybcMNo6duh+9Zj4pRW+IJvL/kH/2iuPJrM3/nSPT9Bul+P9wEIhjGO9JHEokXjPINX/AX070wxhTkIvTI6/1os9Rx/AeuNyajcxEbQkYHru8z4z8iv61ZZrcfhobeSKYJHgzQt5Scrzj1JPJyelTfhoJJZZp5wZGxwp5H5vv+Y1I8FsMiNwSvODJkH0HXH+wruTTgv0R8xyqTr7ZVjV4ooYxGuVWRUYjpgAn55yPtWb+OWkKiN4sIs8pWTP5iWPatD47vfQWchUmCOXzr0YEL8+RjFB/+IEbrMMg7DK+zJz3yf41yZFU4fx/uzo9P5/zwCtJjRbaNyOfDUFvpRjVp4rf4XR5WaMeIBuVckcn+80O0cxG3WNmG4AZGaufGiiP4UCAdZlx88/71yJcs1fkrLXttALTb/SY1Ec9/O6tli3K7T1HBBH8u+PX0G1VLiy06MOrb44m3qq8gIjccdD/CvEskjBJr2X4fVI7HS5nmSEC2hIB75gjFejGChPb7T/4OHHGoSr8f3HCQC4dyjk+GF2pnjGeTjH04xzVDWQZYrcp4kR8YMAxyR5Sen1o672WwgS4C/wCWRQD2yBQ/XfwNxZhxcASwkyg7l5OOh/StW1vZbd+AB8QzvJpRMx8quxITIziQAHkms9FamSxRwdpx1+tHL6Rp9JZwudzORz0/aihWmCR0KksVyMZ6eprl9VpyrwzXF0r+gn8OW+mjVLOfUQkkQmk2xS42u6rkA8HOT2rcJrifhjbWmnx2kYY4jhGxck5J4AHOf51jPhXSINTSwg1DiA3sryYIBxsYgD3yBW51P8DazlYU8dsYZwwC/LHfFdHpf3dnLn/e0ZUaMml3N7cNZPKJ8yQPar4hycfs8DhMHn3GfTFXTA9zehJ5EFuHIkQIAeAMc/OtFp+uwWj+eJSHbaVCjA75x9Ki1K1sr1JbvSWIZ8u0YbcG46juPl37VEvTP3HNeUx4pY4p33oyjyRW1+48BZkKOAsanCHOByOhwT96ryXMlxdEzW6wRlXPkQ+XyMMMcDPWpmDDGBIGxkkS4ByO+F+eaqtEBIoS1k6nZ+04UZ6cr3/jikopeTo9xf8AiZnWdRkhv5XCQPl1DRvGGQDaOB6fSh813E834gQMNxyV8TcAe/WivxHZRGHeDJG/G8NKrhj69AR1rPIBhB6jGM1ooxowbdhv4fuVGqRQAOEZJA259wI8NvUcf7V13cCVVtSHCRuWYB87z8u3pxVfQo44tWhZXzjdj0/IRTpvzuypu3HPPYUuC7HeqJIbGS5t42s7mK4YjBXdtZce3pVSeKWKR45OCvUfz/1qxFZtKkjrkFDg4HT39qlm8SURpPu/YjgsCGIOODz0pdAD1QshKnHQk49jV5JDNFF4kzxxxE/l4yT3z7f1qGeHwwVbkMfKSpGcH26dqvWdiHtiskrhsnKohJHpk44HFDpoEI96tsrmVxIV/LIE83qG56YPfvk+9W4UukvFiRASCCxkDOD9O9QpaRwRMsM6RXCZkTfwu4gjyg5OenrVySwnmupTcPEIpm3IiAFnB7HHTk0lSH5Bs8d6ZnMEEUyE/wDc4O73rqPNYLBiMx3NxgYDqBgdsDJH6cV1L3CuBqVjt0ZgzjAySPeowtvlnjKja2DkURzaKx8RbVSOo3nn9Ka40o5W4mt4xgHkVqpzvox4IHxCHYBwfNnKsBjHXsaqyRuQm1lUpJ0TPqevPuKLA6GmGiuY32ZyFGOfXpUZvdKV9mSFOD5sMM1EuUu0HCINtWmMEJfw0JUEkDlfXv8A2KIhhIuVI6dQOtLcXmlMxaNVj7bVXA+2ahk1HTlwHdWwMHr0+1UlJdIpRVUWTbo0AD/nHDVHNHjGxTjGarLrmnROTuhwxySZCM/ekb4p0hcAlJG77bheKdzvofGJzws2SYtoPGCKhW2DiMxvtlL4AbgAeuae3xbpBIVigBHAMgP8KgPxXozL5YUb2DE4ppz8kuESxPZMkbzCT8jYAP73uKfth8Mbo9xx0LY4/s1Qb4u005VYFIYdArc/pUZ+LbF8b7GJmH5diucD7UnyfY1FLoLXMWdP2qCibSUB4xg5Pv3FU4IzNiVh+2kIeQN3yP0qBfjG1g2GO3wy5O0xMevB6iof+a4w7sumpsf8x2Nk/pU8GN0w+LULbyh4l5HQc8CoIbc277jtCuvOQDgdutDI/i7fJ4MdkrEnC7ty8cetTL8TmUYjs1Zs4ZSrcj60JTQ3xaRdnC+Dvd2Cx9STnkn/AFFXbSMSmPbjYnJVeoPyoMda1FjsTRGKMcgrBIT8/nVqDXNXiyiaI68//KcA/r8qUk2qKg0nYfcF4WKId2CAGH94plssdnEviqBIOC3XgGho1PWpAc6QCCMYztP/APKn/j9SWELPpUCkjDeJOAAP/qzWPtOqN/dXYT/EJKBhcSYztIzxms9rTlfiGxWNTu8CUgLk4ORzj6frVkT7mEoh0xJRn/8Ay2PH0pp8IXcV7LDYLLEpRX/ETMADxjAXFOGPi7Jnk5RonDPOXV0RSG6AZBJ5NEbCSG00m9BCCQMCABjPXihv+LachLXE1mnsrvn584pB8U6HHBJD+JgZGIY9ScjoeT71riuL2YzVrsbqF/pqXExudQKSo2WiIAP6kH/eprdbOe1jaRnYyPkBgFcZOBn0rP3+rfDVw7SSXTksPM3hiQn3JLVHbfEPw9EY8PcSFQAN0SjIznGeuPaqyOTWiYqK7DNxpX4gypEQAcqhxnB9etZ6ZI1m/CyvJHe2wJiZFLByuCucfVc+4orF8a6Krbhb3IwfKCM49ccULutY+H7m8Fxt1BZI3DKkTqAPb8vSs4xn5RTcfBo7iKbINzHgYxxjP2oPqYa0uracKpRv2ZI7AknP8PtUy/E+lAxq0F25X8pdgST7nFNvdd0i7iFrLDcBgwZSrDKkH5VCxzXguU4fZdW0uIfEMHdNxdO+D2OcdfnQO6tZIkZDC4LjgN5cEcVNZ/EOk6dAIoReOrHcD4gJAwOOntUc/wAVaTKMMt5uToGIIP6VUYzT6Jcotdla1t52LlsqCMnJ/hVT8MxBZQdik43jFXP+YNDfYFa9Hqdy8Z+a0z/mLRRIXEM8vm/KWxu+fH86v530L4Vtmy0tidOtlIVj4CMS+SSdo75qSWKMpM1yURdpzs4IXByTyay5+PNNUBTavwBwrAY7f38qj/520ty4/CSHepB3OD2x6VuuNVRg+V3Zu7O4trWBZogzxG3VlWMZZgdp4rLfEN5opkN89zc+LK4HhBVPQY4wfahkHxlpkLqWjuFMeQELjgHt06cUO+IfiWyvLCKLTEEMiPlsKDkfYVzrEr2dS9ROG4umFkkG1XQYzjh1GfqOajlfcCTtHGOBjtVexjvJrK3kNlduXjViwt3IOR1zjBq1ZWk11ew28tveRI7YZ2t3GBj1IxWDxuz3F6iHG21/MMmFpGeQZY+JgBcnjk9qvwQOHVfCYhgxfejDAHYHd/HFEIIbNdyfhZAcsSGIJ9uTx9qmBs9n/ZAORtG1STk445+vNd0eCgkz5uTm5Noy0MaQ6rPO7/s42mAYnPBA45+VDfja9hu/CSJ8mOaQfTNF9T8BNTaC1SVI5QWYsueTkZ6nuKyfxIHcmVIJfPM54iPA9sdqxli8nRhyfKn/AJoTSxGFD8bvX2BxV74znD/DK7SpBnU9c+tZ21kdIAhhkByeqHOP7NGrd7LUWtLLUg0dkCxmk8NsqcEqQBgnnH3rljhksyl4Lnki4NGIRRk8dRXr+iRCey0zIIH4BCw9CIE/pQr/AJa+CiONXZfnayf1rTWVvZWnhwi93Yi2xnwmAMYQD06lR/Gu2rkn9Wc0ZcYtfYOEUgEqgMMZAZVbsfc4/wBqE/EizR6Q7yS7trqeSeQD0+1a1X0x8EXR3ZwALdz9MYqpqVhp9/bi3n1AJvGRmJh5ug7eueK0lFNUQpOzHOPD0smT8viyA/WT/WoNMwLNTtyAevfoKtXr5s7i0UqX3+GcrjneOg+mM0MtYPFt/CW9SIk+YFhxXD6nHyOrFMK2jtcHRVhLszawFOzqAdwP8a0epxodQYQBY0eRgc8DGe1V/gb4XvLO2i1K7ZnRWd7WONC4lY585PYZ59eKIXVjOshWZSmQANyYyf7xXb6bHxjRy5p/KwHNIYppAyszov7MA5wMc1JbX1wY4YIE87D7YxyauMIpcPLE/lOOB/Pv0p1nEkcgaOKEJggluDyfboPet+MkY8osgvTIZzDghVbDFG6cck8fOqE6CVU2XLgM2OJGGPflce1GdiSHYmp28bg4cG4OM9OmeOaju4rZkCvqcRd8bUN3gsvTgZrFe2pJuOvqzT512YD4sgIeAcv+zYsSTyAzD+Q+1AYo38pIUFT0NbzWtHtdRsUu9Pvkme3XDpvBLdTkY+tYuRTFvRm3Pj90cYqKpFXZc06GaPVI3huArruAYbiPynJG3zdPSpfCd3eV3Lu3VyWOfvz96o6L59RhVCdrbs9v3T/Sp5LmW3nEZceUYwetJ/ulLsJWYiRx4pbDktvXzY9cjHA+oqzJF4LiaO6DRMx8oJbB9cHpVuz0XXmhGzSXVW5wZIwcfInP6VVMMpu2h8MsRgOieYj6jNc0m0zbwVbi2N1eGGedEON6MXORnuPauE8sqi2hE8jbsPKc8MexbuOvU1an02eXzJBKshwCAOVA64ODzx7019MkitsRLIpj5LE+ZjnIHHf5elJZYeWZPJH7FVJbbUIEmSElpcRkASqQOCePTOOc+vFTjUCuob5HZrYufFC+ZkwBgDnvQ4TtJKrSzhmDcb8Hk8sMdOc9fWpFC3U6eCoVn2KByGUcZz9R3/nWkmlphyoJy6lcxNiKS2VWG4Aq5bn/ADZPX1A4rqKnQIXVGKAZUYBkzj2711c3vYzamZgNNbusjoGiJ5UgZz9KedUj2hvw20LzuB6CtQ+q6Dszsh2oCo3CHAP1Jqo3xTolsCBbW5br5VA+xRK9Pl+Dnr8g+z02/wBUdjYo5LjKKspVVAx/f1qpZ6dc30bOkdyxHlO8PnPyo3F8b2yr+xgkKE4KpM5H/wB2KqXHxwj7THZDcTt2vGM/PO48UvlfQ9fZXm+E71JEWWzx4i5LhchPYk1JF8LXEan8PBbyMTgZeMHp1/NVaT48vRtWGERH0DJ/+lRSfG+puuJJVX2BYH9CKPkFxDMXwbPJFumPhPjtHuAPvgGp7H4QdVXx5YtwYE7M8j6gc1nl13V5wFjuG8w6ZJz/APUTU/h6w6ZZ239sbQc8enypNv7C0GW+HYFmLX+qAxjO1QFUjPvv/lXH4c0mGYOdQZlZcYUj+SmgFxp2qyxCN5XByMnxTxTT8LXTsGmmABbGdp/maVr7Hf4D5svhq2zvvZRtGNjScH7qv8aj/FfCkJVfCDr/AJvEPH2k/lQj/liOJ9r3UvPQAACrJ+GLONcmVvmzZB59qVx+wuX0Wptb+GUJ2WisRwAy5/ih/jXD4p0dM7LC2AAyC0AOD7cLUK6DpkUcrGLxNvT8xzT4tIsI2QJaI4XA845Prx86doVsY/8AxAMYIgtowpHG1Sv/AOZqJvj7UpmCx2jZ29VIOD9VNG4Vsg+yKGMTKuNoAqq4bMrCHyocyFV3eGM9zU3+B2/sDSfFOvyByloQexMf+1VT8WanIuRdPEBjceT8+CTR/Vp4VsZCjqpZDkjnNYKHKqWIBfJBDc/pVxSfglt/YTuta1PxDH+Kkc9SNoz7dqrz6nqJAMk10uTtDFyMn0AqGHLysZAzHI3c4J+tGdf06Sz1BrKQGMQluQMjcB04+XWqoWwMLm9m3I0khAIzvduPvSpFIssaTNGFPU7snHPv19qvvZldNhuFICSsRkHnI/s1Ys7Lbp10zna8RTHOOTnP8MUgBJtnDuqSjb2bbnNc1ptBYu5CYyyoPf8AWrcKbmlbfIAAM7ewJqW2O7cSuQIwxUjqeP7+lPYgYYdw8viMMEqMgeX+/wCNILcuT4S5AjBODnjI5Jzx6fpRbSgqwXHi7PFMA2qWAJO4E498A1UsZEi8cSABjGBz3OV/oaQyv+DUrvU+VQCxLHmnfg1Q5wGRiV3E5wceualVgbaWIuquQu0DJ3Y6/wAabJIViMMbNyc9DyPT7inQrGfgo1t1klIy6FlXzA9aju1WO3htmiiyg3M2CGJPr8qsSXCvFCmOY0KkY/X9abqM6XTLKpIwu0qSD/D+NFAQWSBYssF5jIXjPWo0hjFsHVMv3BA45q5bRSCONmCAAADOO2DUKyxBDHglc5BLdKAGzojMrDqwznAx1xVi2b8LL4vhgyxPhQ/bPFV1nAC8Dcv7xHvUv4sKN+AN+Q3HWigsj8Ng7EEYI6+tTW6kbXOM784IzjGKhdzGyMATkbgRzxXbpMAiKTHUELRoLOdzPJ4j7d0jknjP61CoBuOEztBzVhY7g7SkLDPJHTmpfwk6Ksnhx+dOcSYI9j9u1TaQrNtpOu/Elto1tHBf20Nrbwoo3LyqgDGT8qmm+K/iiN0SOWRncZ2g84zjI8vP+tCtGuJ4JYw8T/8AYWMrjac4568Ejmr0ur3J/CE2wU2ZP7483PTA/v700r2HL8l2PXvjC6gmeK4m3xg7kVOVC/mzx1A61LDqnxZJZvdrd3DQxjLuOQuTx0zx71Da/FFxBe3V88VsrXCyAIZCNm7v09RVW1+JriLT73Tx+GdbwfnMhG0c9Bj0pcRp/kunVvjHwWuGuZhbEhBOHGwtg8e1Sz3/AMYQW0U0k0yROD+1dlO/jsKFza5dRfDv+HSC0EAnB8USHcT1x6U3Ufie6udMs9PkS2jgt2UK6MdxCjHJ6dPSlod/kJzal8YWqx/i5po2nUGPeowf0+XHBqN9a+Lre4FvPFG8hxhGhGTnpxtqtqfxvdanNavLDbq1q3iKFJAOCOuT04HT3p9x8ZTXOrRar4MBktgMqpYLhSf60UNy/IRs9f13ZO10llAYjtCvb5YnBPp7Uq/GWpZbNnZzRxkZdYwvHeo4byTX47i/LRwiWfoD1bacjnr1FBIt1jcTLNEWkQqwTb1GQfpx61KcZaTJ5s0g+L71ostpts758uEQr1+fWmj4p1J5Qr6PaEHv4KEj5c0lz8VW8mvQ34tWaIShzFkA/lI/jg1DY/FNpbajJLJbM8MsLoqDH7Mkj+WRT4lcn9klxrUMtzk/DlkY2OWL28e4nueDzzTZdUhKssPwzp5OfKWjQDHvyabYfEdhCL22uYWkaVFSKTHC9SeT07fYVPba9pi2V5ZGNvxEsu5J8DAUBQPNn/1ce59afEXJjm+IZplSO+0tVjRMIqN5R3wAD046/pVV9fjbcsui7ugBTdjB+mRjAHSm2lxpM9uXEkq6hlldXx4ZAJwR6nBFSRT6NPp8S2jySXGcziYeUNg/lz9OnFPYrKr39nGjK+j3QYnjbK/mz6ZFRT6laRufE0e8j2jJyx5B/wDbRaC20z/Dbea1uZJ52Q+OJceRiOg4GADnA9qiddGg0tJ7a/lvG24njl6I5AOAMDjOfWhNgNttd0ZLVnl0p5jt5EjvvII7eUD7c+9V5Nc0SR98eh3KsoDArOwYD6GrV3Fo1paxPYam10Wz4qb1/Z8ZAGBx9atXEOnDTLO4sLsNOYR+IVJ8kEjPIzxzxj2qeKeyuUkBF1f4aDPGbK83E480/HX3+VUJR8GByZtOumcjO7xt3+lbCfTdMfT7OW1vw9yVXx0WYOQSMnjtg8V5vf2My3bI3hhtxA2uO7cZ7CmkF72GoZ/g+3k8S0iuLeVQQHbkr9MVHBF8GkSNdXlzJKG4Kx8gfb2pPhXQrW+ult7mTbvz4ki7Tt5PA49qP6j8Gafpt9BZRs7rNt2uVUlc8HjFHEXLXQsmvfDfiH/rbuMnJyHYAfrQ+K90a0ffZa14Dglt7W+7Gc9fP86ufEXwXp2j/h0G+UTMRkqAQf6c1X1b/h9baTLZTLcNKs7FXVkB2nGRj24xzU8Ey3NvvwO1L4iM1xusPidLaIIuUltlfnuc7vrXLr194YC/F+m7f3s2w5PXON1SX3/D1IrW1v1aDw3ZTJF4ZG0EcHrz8v40P0//AIeG/wBOk1NJoggJIiwQSB1PXj5fwp8PyLm/ovLrGpN+T4j0VwT3tTz/APdVu61C5nSJP8U0tlZP2gdG5f1XByB7UHsf+Hct5ezRWl3EIYVG/fkDd2XAPtnNC7D4Mnm119LkYCZSwdFkOOPeh470w52ujUxvcoiqt7Y4x2Zv5iuqld/8PmsZfBmjaY4yJI5mwQfpSVn7EPoLrwYp7O7n6IiKFGcflP14zQ9jMJCoKqQcA4xn5V68vwXYR/C9xcXBaS7aAzKySsFXjIGP415XdwLDcNGASkbkMSc+nT17V0IhqhRYPLcCJJvKQCzHgZOf6VdtNMRX/bDcQR2LEjnp8+K13/DDT7S71YyXCI5t4/FjHXDZAyf6UG+Lt1trV0sLOiiV1VVbAHmP8u1G7odasE6dZhbhzHFvEpwF4yBnmjWvaLf2EUf4vToraCTGxn2k5HPUc5+dW/gth/zbp7EhtxIGeowrda2v/EtN2hwyllAjmwR81P8ApSdjjFNWYrQo1t0kdvDUuAS+M4FFtSMumwWlzPGjrdKXUJjO0Vm7G48RSsUj4CquOw45xWi+LruJvhzQmR0dhZnCqwLDKgc/rSlFWCemULjUA8zqq4CgYAYdST7VBq13c6d8Ry6awjnhjYKjt+Y5UHoD1oatymWleQ+HgBcDv3yaf8Xala3evPqdhIzwllK5XB4AFPgrEnoKaFt1DXFt7ksEEMzlAcdEJHT3xUUNzLEskRfczNgZxkDuOlUNJ1+303V476O2MgW3eJk3EcsuM9DVOG+WK5kmk8R953YBH+nrT4hejex2tvN8DSXIRDcPO2JQOeOnPpxWPOoMksUC+YyYyxOSeeae3xXLJo50YRwm1LFwf3snPB9uaAy3gjAyyg8EMF5Hy9KEticjd/F18Lf4kvokUeLuJBPQYUUmg3sLfC2veLJh/EhO0kBjz0x96wU2q/iWLXEkssh/M7Octn1qAX+xg8cZBP5iTz7/ADoofLdhHV7wPGREGBDYC9eDn06UGRzLIXYqsm/PPqTU9xdtJkKg46uoPeo4FE+wlHJJ52rnNNCLMErRTmRHO8DonGfliimuah/jOqSX5t3heUklC/Cnvg8UJitZ2dsW5VT+Uv5cferUekXDW4mlfZEzbd4OFJxyOBSbSFZ008ws4oJDGEhJMfGScnPJqA3kmJV8YgSYYoBwT7frT3to5H3CYycBQAhY4p1tbwDbIFkbGeGwM/SnaArFtjM4lbvkqcAimsPMy+bcBkHdnH2o9a2FpJp9xdLbyYXGzujcnPP0Pyp2gyRSaoGCeGIVLmRFGFxxye3BrOWWKTf0S5JJmbKtu2quCORipljuWJMcZwB2H9KNal+IkaRYyqFCzM6kbV9t3eozp12rN+IRidokDJkgdc89OOmM/wBaHkSY7QOFpd5BkcovrnH8aa9kWPE6YPOSR0+lFfAfDRQweJJGMsRjp3zn5jFOhszO+IbaRVjADJvw2TwMLkZGf7PYeQdoAm1UNsMhLY4CoTmprewW6kEUcU7sykjyZ6f7UYsdP2NOZI5GmGdpKg4IB5GD/t1q3bRCxRbzT51nmY4ZVwFHY9cHqfnWWTNWl2K90gEILaO2ZGExmfZ4bBwVUd1OPbBp7aQwEbfhhteMujMeoHXv7j+zR17RxEJo44Z1YsDCWby4Oc4x1+9QyyXTogkVEjG8NHuGRzgg9uPX3NR7kqsH+ANb2bXMrw26QtIP3dnJ57VabS7uGUrPBiPgx7FAz7D1NXL6J7SJn/HKhPCIqgHBxjoPb9KsLqEl4nhyOyRht4C9ScAebPsO3rROc1X0DbBxsbowyLIrRMBkSl8DnoD6/P8AnUUtrAsif9RHIzAZRFbt8xz/AA5q7JZF33+AWVhuJPHHoMk96kW2gEbyRosbtnJGWOMdqj3OIm6IbaK1aBv2M2WJYMuQT7AVNFZv4LBCzJAeS/PzAAyPp2pLqNonEhkDhuF24BJY8n1PJH3qwmyRTGrKWHnKZyQeOfXFZuT7Qn9g+ctLLsYEkDlt24EDHGPXj07etMS0TartkgnGMsNoPHfvnHftVySRuY4UBQYGVJBz/Z/jUUsNxOxjUSANgFs42knHTPr/AL1XKVfQWdLHa6dBBLDhpTyC8WRxwMqfqRVdpbZ4UfwWjZ2zI0YA4wft1z/YqdrCWYSqoYGEZcMo6fr2NUd5clfPtDftE8g49iF4pxXTfZSRZIshbiJrgOI3JVd/mUkdcEc9B/fFSWq2rbwo4ABIZ8fM9aqT2qCQRpcbgyqdoY8Z+R/XNSx28sttIYLdeGA3u8pVR8w3+1UqV2M6V1JItlwHGCx9fbNW9Pt7SBCbsCadj5op1JROeoI6np1wOe9VhaS+GXuOFVd7BclQD3yTz0HYetXkTT2sI5X1FILzw93hmRGiHHlB4zk4PfIyKVxfkuKp7Dd1NkJY2cNtFa5HjlIx5RuGVYMRtPfp9afbx6Fm4lsryOYBQX4IQZ/dPfIx14HShrZ/HRzTyWa3qPvfMm4SLt4HAJzk9+M81Fd3NrfahBa3WnyeJLMWkltyjDYFORtQ84OCeAcZpLGq+Gi0ordBC9nsJQkLRfh3X/4ioDg8ceuOv3qlbf4dcwC3inunlkdTuEe0ZBPXnHfHWnWel/4lJKmk2aJbwAq8zQkkNwfy9xj+NL+HvfCzaWtnDa26ACaUtArN1xtPI5/WrUa0pMrX0EtRg0+28O3mZYHYbFkIYnnpwDknn+VPl0iG7yljdzwlcbjOWyoweuTjoM9D3qpBZbbmDUr24MF7GCIojH+yV8e5yx+vFWrVLzVLrw/8Us0nMR8ciAeUHgpkN1+fbOKn5L/u/t/6BxiCoba/mlWODUI1tIyUEsrbd69dy/yNFLDQr6Sz328gmKyDcJiMHv5eo6H9alvdMZbYyfjrS6u4lP7KOJmzzwNqk7QPX+FDLfTbC/dpLW2uruVpQJpoZggPIyByAuB0AyeQKtOf2LivBdudF1FkfyIhB4DoCSevAxyKh/wG78OPd4c4bBRoUXaeO+ef771Zl1bSyngWVrdpc2nkFs8ZVA2TweMZGeep56HFTiJ/DiWa+gWbwwdhRlZ3xyFB4znv79KlzyJ7YmooG/4FNNKsVu1tGR1L5AX1z6e3+tINL1a3ilW3/DvjkBHbzD1HODRW4XS/wCyRQzSSofPvhnkKhe/I9RzUGlrcNIl6dUVpjGH/AA+UVoAxyF656euff3pTydt/5/Mbghljpd1BAkkrmNmfzqsbE5GemDj0qC6+F7KSe4aWeYSyHKBFPhq3XGSOelFLward3FvHf6iEVlJjFu2X5wMN1yegAA7nrVV/xunXLZnvAvG4T2jzjd65UZDEY+4p+7J9CUE2ZQW8lokkEsFzLHyGCBdvzOe3T+NGbeW7uOVWRm53xmRWbzdW47dvtV3U7jWZvDbRpfxULjbI8tp4bqSTnBOAfljtzU+n6fHZxLdyi6/GFCoMkySRKxPJC/ungkZBAzjPPCXqXGrXf+fRDhujNLqKWrSQOJ0uFk3N+zL9On0ptjrcNvMWW5u5JA29VeN3GMYxgtx1rXR6iY2S2msLq/AlPiu1uCFOPzKFI/geK6KazVZLi/09HOA8RtwibgeeFPAB9+eaU/UuD3HoTXZn7fWwwkmS5uZ4mXJt337E5x05x0qa0164huVkGqS21oVbNuJD4bZ7Yxxz6UU8SKeMuLVljOPC8IgE5Hfynpn5etXJdOtbK0SBLaWZpYmKeLASpPB7DBPQ9uPSiXq4wpSj3+gPTQGOqSiVp9N1uCy8UguqzFgxHHIK059QeG6u9RtNVtjcTKP26SIWU5HPQDt6d6mtbwW+6Oxsrcuvllglg349erZU9uc9aIzwm+tksdXkT9thVgaFFkdgR5s4AwvPQ9OOM0ZPVcHbjr9V/YiVxooW/wASzSwr+O1gPMowWVolB+hU11SQaRo4DK6xSOrYZxaAgkdxjOPXGeK6mvUQ8RZpcn0zV2uo2LfBUcz3EQhFiEZuDtbZgg++a8OuNzvK3lbc+cKc496kMqxxZWZxg52A7c1W/FxDzYDMOeST/Cu1RSIlNyNZ/wAPNdtNC1Kf/EVfZLHtDKM7ckHJ9qqfFOoWupalNcRLIviuSACMKPtWcfUFDhUjCkjjK0sl5IkJw/UDn5/7UOrC3VBzTr+TTb2O9sMLNAcoJU4Jxj+B9qI/EXxhqOsRJDcmFI15KpwM+4OaxL3UkiebpwOT1+9TQJfSxDbHx/mCYP6U9BssK7x79rE7x5iB1qS3laNTGMqG7bsgn5VBHpN8rr4qqR6O4APfFXNOsQd0geM7Gy37wH9ayyypCRVuJIkZViUcDklic/yqubrCFF24A6DA/X60Q1Kytopo3uPE8w2+RQqsRwTn59RVGZoozuSBGZejM5Pf6CqjK1YyNLg7jvDrg8cZOf0pyQXtwodUJ46nrUqX7hN6iJW6YVM7j9aqy3cjcmRxjqd3A+g7e1NgTR6fcbyZpBFj/MRk06fTxGvjS3CbBhR5S3NaHRtEtpNKiklsJUu3wxnuH2he/lAPPfHHrntVLVLF5LRooQzSKxYRoMkgDr8/asY5Yyb/AASpJgJWsk5xLISc54UU8zxbVEVpkZwzMzNU0eky3EEaQxSB84kdo22qcHgkCn2nw/qbxeJsEKqxA8Q4Y+4GMmrlOK7ZVpBfSXlX4f1Fo0dGbyskcO7O05GBzxxyTwPUGs8Lm7fH7RyTlRjjOOtb63sIZNCe2jLPHvxIM+IvlGfLtckDgnkkdcjk0AvNHsLNvDnu4limUygR7nKA5xkY+mK5cOVNy/UiMrsD3IuIREZ+josqHcCSDgjj156Vqbq0B0BUgjabYuI2ln88aD8xC+/6dOlVJxE5Tx7aaYHHhbk4UcHB5JPXjnoaZexsWRbm4iAVANrbSyKv5QCecZ4xn+FVK5NN+CuLkD2jkihl/ERuJPDABBI4yOfTB+tXdK0a41K38aFo4zvKkOjYbGM846c4q3aXU4jQ3LI6qT+x4bH24NEooZr6beyYRE3eFnccjoQecdf0onkyV8exO60BIniisryyMdw7tIU2hANzj3PbPTGDjFWoVjsbOG5skw+5o5cO3nySQcEjB9PTJqvcW8zzBrgSSTtJvjBclk9Oc57Y7UVhWKRoZZbEeOQVfdwobnLY+gBxSlD7Fx0C7uWeV5Lm7gjmcqUzvLDB6HDHOcd+fWrI1lpTIywRpvARjGBhwMDJ98D81WLa2hnnlkfaV2NtyeCD3xgc81LARbKwg2JcbTtwo4IyB26fpWjxLtoeincPqU4Vd0sm07ePLj23dz1qoLA3cqvNdOkWBgxnyqOvB7+uRR0SXMsUXjqI4Qv7Us2cdCOnHqPqKdfWKAM6goxHl3E8N1PH2rHnJx+OgttAn/DNOsF8eC4uHTJTcBgYzjHbPp6VYtbgGeO2s7dMH95+g688Zz09aW08GSCW3Gfw8r+Lt6hcY9PftTTbxNsaOZ0AXdH3CkdB2PX+dUufC5Dp1RJdy3IeRVcJGmGYdTjPb261QMltbQTO8TrMHLRqytgnb3575596neK5vrUsuTOJlYKHwSMHI7fLn0qpercwsxngPKgqGm82CM4574ocFJ7fQcV0F7ezluoMLDHA+zaWKg/UDqfrih/4eXFxcrKHWEurcYHl9x07cfSqY1nUBDtVxnaOcY3nHcZqBlN3G0rStlANibcg/P8A3oWN9F/hoJO5IRLZ4pwWO6NuFJwc/Xj9KhtdTuVcJLG8pSUhk48oxgAd84Pt071ZtjLbRtIIvFUYDHcFCEkAevcgfWqlwZ79pLhYhHOn5BnB6Z25PAJFTwqVNWZtKvyUL27DzSzE3IjkJDKvAVew/v0qSC4QGKT8QEUKSVlX8w98Y71NdQXc0qyXkLqZON23yY+YOOOlOltLS28HxGE8pOGEpzweu3PyxW3FUPtE8dq8SybjnxzmIYwuTnHGeny/0pwkCXQD7cbPKm7HOD5jjrjg/SqeoGZ7tmVGW3U7gmM/Tb070w3ryKZbSApG/wCzKmLlenft1/Sudx3YtF26uFit/wD+zt2d1K+IEJP5QD9eM9c5qJ7CGERTssbOyggYVSCc5GQcjFVZTHLsJuLpCfyDe59OOnA4/SiFiqzyNDLOqt0QPhxvyABz9uvalJ0hX9hKzjSGJZphHFHGnEak459Bnr36jGQciriNYMySCB4hjJXB8/bGDz1+XHc1LdPqlq+6SNnYeYzxcZYYyBjkdP7BqG2nvbtmNpFAjwsDLDIpkVzxg5P5Tnn+uK5Hyl8v9zVXVkYguYr5jNH+3kO1SBL5Rxgjy4PYexwCDxR5kuLuOCGC0EMluyidhjcVBzhPc4AySAPpis5cX/iX9zc3ks4jiPMcfMYIHT/KPsRkHmroisrpYpCtyLNGPlk2bApwHyeCR14G4HitIQeuX0awtoJX+kLqdvmSLwCJPztIr8A9FG07e/Qd+/SmWdrbaRBCDZBpHXf4sDITjJyAS2ce44ODTLeTQ4Z7aOGTToXZSF8Dw3YjqAEA5+eKdpdxulvoJreS9tUbYjIpgKDGdvhnaOd3JAwa1jGlxb0UopCx6fp10kkqLNC94pYKs3iK5wcABSRxzgDj5mmJpkstzbrqm9PwxykgbapYYIJBwT7cEcfOpNPMc+qBrS2vLcWj4RmhUQxgblP72W/M35enXgVf1Sa1vBHHdSwsoJA8ew3KDjg53EDOP9aHa7HSqysynUJnjitA5RgRKjBo4jg5XbkHJyeMHqKdZ3kOmXrzus8Pi4SQG1wjhc42lmDcFj6jmh13ZNDcI+lz2yqcIYLfcsf5i24qN2Cc44I5781Zhvbl4rix1CeF4H2bkjLNlGzkeboevAz1xx2vdif0Fr+/nu7eSG1TwopBiaSW1kLbGGPLjoffnFCv8Jjg8MabBEbbIZkgnkXnpwMYxx1BzxipI7hVtAzXsksaAkAqRIPZgxzu7fbA6UyW4bSbYXFnaW5klOZCJAEI6KxfuQD/AJSM5570StvQuNFWXS2hs5ZrS58O6H5XuyNqNnljgjkjucnucmmR3N5Y7HkvrOScMGDrHyzDP7mcsO3Y9atK1jql6bicWMsluPIxiy4Pv5gCB6/PpV83gnJEcwjVl5aLy5+WGOMelOUn0VRWm1bVnPgyao34gjy28NopCEdeoyfXmrmnyC3szdanfSXGouMYFtvGNxAXCKPygnP1oXLdatceHb2ktoInUo84Z2ki7lgG6nHbnkVehvkEY/D4zHlVlkiCFyB1O3GM8dj8qzbl42P8olSxudX0kLqFzFDbzOsw8OBhKuORyW4PQ5GaD6hoetwX0dzp+rRW9ozopiMuN+OG5I6nnv1NXL3UtSttPE0bRXbswiSNpD4e5j1ztyT9hVVTqN+7b7yyuZFYRmKWARCFQOdvUtn+VKLlVydEuv4kF087xqItQuizkYKJGyovsxUk9u9WNN0e9N1hdRnMUu4OJuSg65zgYPAGAR+mKtXcV1bbV/AwM4jGWUxkH14HTkHr/GoLmM3KfhW8JTLCyBooiAcnnOASR34A6VblcEhSQut6gNGtTHDI97vYK6g4K4yeTzwfUH93GRVXR7sajpsm/T7cysCrTvGMZbgsT1yc849qp/D4On6lHazFWRAYywjY7eSc9jjJPY9qLCNbe+N8JBKSnhMYefLnOGzjHOD3zg1Chxb8v7MYwvYt5a6fpMROnXz213n9mVkJYnHIC524Iznp1NQm+i/w51v0MFu4Mckok3Ru3HJ5brjjOOw9Kmv7OWaNLp0W7RXyNyB8Yz+6Rnp86F6VpTXNxNJ/h9iI53bImaVWVQf/AJezAHHrn+FbKMZfItrfQRTULZ9PuYrHcshj/N+GwG9mzjcDgA47U+xGqzxST3NzaxXMoJMSq7LGMYAXzHtnoMYyM463bSyDsHvrtIYYCpVI85Yg56sTxwOBjvVUtJfeNPa5FmjkeKBIx9cKvO49M8f6ZKWNzcEt/oNcW6rZmYYfiGVpZFWxty0hLJJ4fX1G9c4+XFdRwTXsryPAl3Mm79xgmzgeUgqTnv8AXoKWtPj9IPbR5jHpV2WyyJEAf/iMOBTpdPSFiktyu4csEG4D05+tW9MtRqOo+FbwTXsq/wDbR3xk9ACfn/Crep276aVint7SN93hu8MwkKt6EDOMcds+ldjnUqOewfBZ2cwbdO5KY8xIUAntz09ameGyhhwq+cIXRJ+QzZwR5ScVNd2xl1ySATROc+HvhVigPp09e/T3p8uj30hLRxkLjDtwMnPIx1OPlUylvsLKcbThEcLbQxydHUALjtzzipp7TUI43aeaMqhGCsoA5+XFWJ9KggtU/E3UcUwJyyksue2FOO1XNDsLKe8RXvHaeKIqZVk8uz6c4574qZZXVibBFteWe2dp4XE8afsip3bgdwOVPGBkc9eetXNLuVuB4MGmxpEMKGiUs+cYBLE4zn1o1eQWOnxnwraKdGO3bEgVgOec4z+tCIJ8PgaZHHvPRuTn1/Lx165pbkrLUXfRW1SwumaIC2JGSfKuQcfXHtxUP+D3piTw05Y+ePOMjg4IHXBzzRq1jW7uJ7aSWQEAcxqDlj7/AE71K2mSlxb2FtPLMVGyQOq4YHknJ6fL2pLIl8fIeaYCT4auZQEgDOc+YSLtK/LDGpbXS9K8Twyk0rY6liw69eABitHcLcSOunSiG38XmYnDtH5Ttzt4PTP1xUun2l1YxGNp4Yhk8KMb+2Sc81m8snpkN3pEFlqNtFJcJLBvntQRFKy+J4pPQqQDgYxz24qjpVtFcSOLyylGwF41BZeTzkM3v2FGrfwg7LbsijPm8FScfYY9aIiNJYzIzPIVHVsAD+NSoVaXkpY1Rmri4NkDFbMzzKQCrx7kx2PPOaFajDePCq+LcSnPmLjPpwDzWge1jJaSdVLbSxEjY6HvzxUNwLxyUtbiMIxAWK2AzjA53Hp1+vUetaQcILsVKIBttOu5VVVt5fDzkq5O08A9D8h0ovawRadM3nUTFQowwG0nnPBFXItPsopma6RklUh2VmLbQRyeBgHGBUccVjcKbqO2xtLbGZcMwyemecfb+VZSzqSpCcvATtNQtFshb/ibdpi+2Q7WySRgjrwTg/rWe1D8V+Ma0P4eKJXICLH646f/AE5p02n21zftI+0bQSgV8Ajow469R9zzUqWlvGDaPN+Z9yDbgj5UYcUYW+7Go0U5Y7j8QPC8EsE8piQEr7EtkD9KLR2d5Fahrl0KyZLKT0GM8YGOtV5iLWYyxyrJnc0iu5AkGMBcDOTyDVqCGAR7opUSJ13yKxOF7cbu4/y1rKaVV0GkD0LT3jCCMo68ZXqfakvLphIvCh1Qqxbv161JC9okZmtZSHVWyS/BIGQMfP8AhQu2JuXCKG5O3J9/b0/pXRGW39DadluO9Mka5EYY5JIB8oq5b3LLKkqKrvtIIK5OMHzD1/hUOm6bL4khTBVc5YflYd/4f7Uoj33MweNwqYCMpG1T3FE5X0PiXDerK+IY22+GV5IO7J5B9Bx6d6ijkkj8QtuJIwpzkL7Y49qc0AiZLiFmIABbpncc9vkaYt008jRSGMvGclgensB9RWTjV15CqBt5cSwwOEj/AGbOeQCCOcnv61JpBnuYy28IFOFYHnJ/0OPrU+r7Z7NjOVjcFV5GMHPJwKq6Mq21rGjTBWmbcox09x8wKtL40DQRtUuI3aSLAUSZByDkDtg9PnVb4gvXm+IblzINqGMjjBHAyM+xNV7SeFYpLczMZN5LHGOBx39aXTrOG1ZxPaoxkXChecgev1x96nj8mLyaWOC8n0ZbYWsBm2lS8rjdyecAcZPrWSjcxzzpk4U7TGezDpkfY1Y06+1cadE63LReGRCgL7MEdc98/wBPpVW+neK+ZQPGCnaznGGPHIz9anlGTpCT7QdjW1S3uohcLMl7ZxuBkEq4YZH6qaHMYrSYiO0Dvs58SQoM4xkf6fWgdzITLskXw4d/HfHyHOMn2qKTUbl7jxLfzQxjBZh0B+XataHQWnvL/Z4Bui1s6FfOcjsSM49fX05oPBdGSOWG4ZJUJB24HlqTfcM5MAaXg5CrnA6nj6UsenKzqxZFYruXYB5gaFCwHm6nlhXwzuVfr0H9KjSaTwkfIiUblWTqQfSrkFr4ySNHBKYljyWYhhn6dz+mKtJpaKsLpA8Rdg65ZJAD1xwe/HHtUyj+AewfDLNPsWNC7N5RhcY7YrR/DtpfW9yynTFuWI3CQyBSvHQE+p46/qM1e0uyl1Gc7TAijieTeERPXjqT7CvRrW4stI06OGJhJlV2NuBD7iMHdn3GPmAPSuXNLTjQ4Y5S/QzEdre6hEIDZXMmFKSMxwR7kscdyOOwH1ZZfCmp2xkMkcFxBIuGikVQ/XJBK9T9ce3rubme5mU29lb+JKqgoxiDKPXPmA65HX70Au7nURdIbWNZGJxMfFZVAGOBtyqn6/ftw+zkVpPRaxapg4fA/jzxXdxawRrud5IxKVKsTx0BGBgfbvVu5+F4J7cxQOs+8OJGIDtk9OnAx6Y/1vQT6i0qW+4s7nPMmMewODjGfzEAdsVPLK1rcyrDbzLIFy08QRg5/wAg4G7k/LjrUOGfTsPbkjC6h8LT2FvLbW8bJLLnbIkZI5PGWCgqMdVHT0rNLJc2SfgrC3vwZHLyTwnJOB0XJK7fKOevUEDpXrdvJqjiR9krcM4ik24LemQ3A7ZOPlTRfSRq3i2/4pEJIFrhVUe5O1SRnufUfPqjlyxiuUbK4yPM21qawtBGY5LW5J6FysjMRycOCckmrFn8SLZMY75Ue/UZ3LICMkHaCQQMYI4Fekw6fbXUckrzyxInLPMEwvPT9KE3eg6VI5NrF+CnwS9y8CJkegAIbrjkDn1NaucGtxY6kjKLqb3FxZi2llW4UtI7RR7mICnysRyOf501fimCKFrdILdlVtiwsqF0I7lcDHQ+taK++FZP8Njg1HUk23A8KLwlkKy8e55qNfhaO10uC2uoYiyJsV7oou7nqAwIx9T9KuDgn1/QLf0ZZNb026t0ubiDTYmV2DRujPkgjkoq9Tjg44/SiVrqVjqtvd21pa6RFAu3OxZM5YkZUFFJYAE1bvvg6xtfN+AMYVdz7kyAeMjysBj70KutDEWoR2VgF0+dvNLdGKVVRcHGd3lOTgY5PNWowkrTDkzQ3E9qNPhtIrWIRRxhBvkAIAHQEDOeB0qutpYxwT3V1BLbW8zKrSJK2eDjBRhkDrgg/wAeREulaxEzK1xa3g2kByCr9OuFB3fQZ9qbp8GsQ6ehjdLkncqXO5gMAkNlCN2ePSiWNtaHyDbWQki//ouoeIY0KxQmVTt445HQ5OeCO2aptBeabZxQXARrtclnh843HnlQdx7c5+lAYYrrR/Emv7d7nc7SyNb7jtHqwKjjkDODS3+t2k9t+JkuZXckKzGPOG9MHH16fOojhmnpgpIJ217qAngt08ORDueV5g4Jc8YIBGB7HPbvzRGaa83qsem25uEIEUsMxiMf12k49unY5oHbXjSR+DJdM1ukudzecsvUDZg4IPpwB3qSC4uLe5/EyXk09qRlI5SELD037OvoOp9avhKnYKSCVtFNPNJ+PabxYc7lVs5yM8knvn++afe65YWWniKaG6hSQ7QqRsrZ9mXvjuD96rPqenTq8Vm0tvM8okeSaBZD0AwCrZI46HPftWf1LUY4ZUtJIYdTxLvSWN2Vs/LA+3IqUpS7Q+VGts4FaUOulwYMW3fJcYUAknbg/PnP8ajW2ENs8ltOY7XxMuYguztgcHB546f65ew1C3u7sxXtzcQSKwCqLQhzxznbgZ98dqKQm5nCyW19DK4kDy7JGLMqj5Ag/wCtS4NMFJBW3s9YkM0rajFJp7ZYpNuaTIAGen6USsrG5MKXKTwSKI2RZljyxBGMAc49evas/c61ItwqXYnKlRiJkU7vcHnOPbOKOaNFZ6oi3SQyyFCD4zXDo8R4ydoAzjH12/Sss2SWOHy6ZMnFAq/iur6J7SK8KkrtkV2Kk4Jzg45BIPU0Fe+utJ8K3lYRR4I8QSuzQ5xluCefStBp8Fhp5uwYGEMbbt7lZS7MQAMtknOSfTrSW+rKo8WHSb5GJOJGWEdzkcnOM+1XhlzWtkpp7sq3OtWVzMZIbhPDwAouI5WZRgcZB5pKK2ltfSI8skWnyGSRn85BKjPC8L2Hz5zzXVbT+kbcb8gvSTBoc8lvZQTS3Yl3RFSG3cnBLEgDoMjipJLS6FrJNenbJGM+FFCgbJAxyR24HAPQ80OhW806033l0szbcZ2IG69eRj7nt71PqfxBaBoEUNdBRhhLH+b8ueeOODx0yaHDI5HBwYKea3jjhtGvZHuAp3QxOdqAnIDNzyPQYx39KsLd251X8FIbeeMRfspizoHc8gl0/n9Pe29/ZT27sdHNuEAZmhRcsxOOgGTwcn5U03SrcmJIoQI9pP8Am56ZY9D9PpVVKT4gp1oW80e2a4aaVobt41VeSyKx6Y4GDz370sdrci/BS2tIoJVCywhmO45PcEAjB/TpUA33NpcxTLtd5gIi0mEQA53f36ioEt3W+he3uXdogMsGOCvfk9RVezJR2xtPqwu9lb6ZDM1hCZZQ2Xg2HaRxkg5wBjOOfvQkRxXFwZZ7d4URgXZ34OP3QMnJ61NqesmxguGuFG9/JtVgofPQ+pNCtO1+5u72KK4CRWpbLOwyEHt39BQk1F7LS8GzL2ssWyxZleAZBWMAgenT9MdaD6gpkaJ1uwt1tX9nkecE84B4yMZ+lD9RS4ns5oo5C1rKS0Ukb7dy9dze3+g7YoBaW0EIkSItHJkAO2M9welZ4McUqiyY/qba6too5YPAa4mWQAs2/ILAc8Dr1HyxSRR3BmuDeZSQN+yaT91TgHj97kj+eKHaLqo0i1W4uIGvCDsJjfDYGemeO4otrN9JqFn4FpYPMzgHe5CiM+3OdwHfital1RdLyx8dlqTXWOTFsyVAADZHX1+/tVdzEVRWl8IqxCxsMHI6j3we+PrRSTVHjt0KWwWULyryNgccDj+/nQZdRhlSa6WM8FsAggnBPoOhOT9ahQql4GlC1R26yV0uZZmkLcDJJycnjPzzwaZbzpb6mJyreAFODsI24J4I7jOSDgClvWhmt7drP8Q8mxXLzMUG/r065HHt160Nnupo757VYDYwOQQgdpicYBU5we/cdvrVvCnaKvd/7FmXUrrVnmujAYYk4YY8zAdsj/UdasaTGLbTwQ8bRyEjbIA2wZ+Xb596FyKEvYY54HiXfzuGCw+RP9PrWie3jikMTmN0JJYqn5TjqSD8vvUyxxVRozdPbKkNvaSQRR8O4U5xgMee59f6U+CGCEFZo4m3E48Ri23vinKIUgMio3hkYZj+bHzxQ6e8hltzGodGLZ3MM5759uK0jjRaaiFoJpLnxWj8oDhYnRAFOB15OfXn3pl1DFED4xjLO/lG7Jz6/fPSqdrbMkSSo+9CGLL4eck9MZqdpZneMOY41Rs9OfXp1q2q0C3szAjHizBgwG84J4xyR0q5o9s7TtIZMIhAcg9T2x61Ru3NxfNNEm1GbDKeBuHPP0q3o0p3+C5JgJOQTgKeuc/T+NaPoldht7tpji02BYzhlbPmHOMfaoPCIbxJJPEVXyFzx34qqGSNUaKFcgksX7FT/D2p8t7ZRESXcypkkjIwCfQfx4qB2TXBf8K25W2hfNJ02+/yofBst5VZEBP7xP609dYScmKG4QqT039flUMhdQCwwxyDx/eKNCL93JbyJJGoVgUBJxySep+9C3ZBJC0I2kYAC5PGMc08zKLl2LEYUDJ7U2FfGdPJtCnJPY4o0hvYqookMkihQB2GcdP9asy37xbpER3UqrSFQMgHv9aq3CozeGGPJ/dPApkzDZM0yrEijayoCSoUYB55GeailPRMl4Jr21tZdMi/HzOtygdosHyNnuTkcjjFDGE1wimJvElHJxl2HUY/Q1cjEFwluy+AGJ3s0z73YY/yj596srPZWu6NpSgVlYJGmH9cY9OMc+tOGJrtkpUDLBI3jla5jHljw6txt7857/OrlvaQoPGXYYUOHQjIx/eeKrf4hKZJDBHz0WWbzsB8vyiofw8k0hkmZmduCc4GPTAq24oLSL0k9raSBLdoicY5YnYPYLn270PW5lUlbTEUYclQuScehorY6LczkeHDtXHU8CtDp3wkSAzxSzAdkQ4/SsZ+pjEXNGPik1CaNIItx2MWVY1AAJ7nA5PzovB8P3dzAiahcAKMYUZL/Ljit7pWl2CJ4UlterL1CwQqQR9Tmri6ZGYnZLa9JBP/AHNkfAHpySev2rml6nLJfFAp2ZPTtGt7B1eEzEgY8znj7UehuwJ1kltvFYABnDEM2OnNQmSNkGxWz3LEY+3yxU9rFcFmSE7d685VensT3+VcTnOT2w96uhzRrqUcgGmB4yTnwc9xznjHSq3g2mFFrbPbRouCIn2qeMHt/CiWnahcWN54ayqsZXaUuR4anr+byk9+OlHrqJNRiV2gtpmTKkLeMiA+2F5+1axg5LUiXn12Z610+S4QNEszgMf2nioeh9DU91YXNnEbu5j8BSOG8UKT+vJ+VCb21WG9khmjgPOQEkDgA9s0+NjEhjhe4ijPBVJSB75ArPS07I96X2dI1u7b2d5MdC5zjPz+ZqOC6SLyxtcRAjGYnA4+1SLbxYCo2B35zUtkIYZ38e0W7j6YDlcfIihOX2V70vsfFrE8OF8edkA2ghyMD5dKtGxvjCL1rE3DlVKztAGkx2JPWorn8Jds0FppU8MxH7MeIeTj3zkfarFvpmuW8eIRcxpj8scwAPzGa1/6njY/9RXbBF7+Kldy8VvbzM2S3g7HTuSB0ye5IzRCHWPiC1t3jR7O9VkIRpgVKnscjOfrVuHQrBpFW71KS3upuqzQMNxPoT1+hpl58NalagfhQ1zH6oApH0PNWpZYofvSasB6fHdW10k+rXdzKyA7UAQohJ6qD3/r6cVevLxHnka6nu5pFctGGlR1YbuoAGEyMDgdMjuc1JfxELlJQ0brwUcbWHzzXbbh0EmCqg8OKn35vsa9Qy/e38T2jKthLKdv/cWQIVOPnk/X9aztpZLA8D2eoSSLIh8aG+G7YzYJHiL6HuVPfpmihMp/Myn/ANtNQuseMHHPGTmmvUSQ/wDUp9olv9PjvIIz4x/D2oLzzAJbJEwyclmwJFOOy4OAaMxQWd9YSDSZ2WQDAuAg2huQGyRg+uP5GgDSyOuF3+Xgcj+8U63k8KeOba8Uq5AkiAzz9Oa0j6hN7GvURLzaRZWkEP422EzqeWWBfzZyWGDxn6Vn7nSrGR4rqW4v7aB5C0sU0LNCuSSFdzlAOg645o1d311HMoa+vC8Tk/ujqCOSoFDXihkyJYmkRydzOwO751pL1EV0P3ostXem6JcW7Sz3NgEB2qJiCB/48559u1V9A0rTpZ7ptNgiZUdVM9tIHXOBwvpwR09ahf4b0Vzu/CRI46FEFWNMtYtKkAspVgCsGAWMKG9yB1PzzUv1EWUssbL95ojzRbWmuBjJ2M2V5/8AHkVjZdDtoVnn1Ca5gQ3YiQRTKI+MAebbkZOe454rcy6nftDMFvISXOU3wA7D26YrLWOmvFLNJql9fTwSTM8sUZRYpCTkgrxkZ/2q4ZoryW8kWNk0CA4uGuYbzgiKC7JeIknosgHB9+aoXMTyTyWknw7LHOI/KLe7AXB4yp4B6kY7jNbK1ltVm8WzheGQj8qyttA+xB+ZqS1GnzSv+P1K7uZtpRVcqgRT1CoAAeQOSM+mOlWs8OhUmeTXa3NtGzzLNBG7YIZznI9RntyPbmtHY2F3bW6rHfXMMZAYeC25T7+bI+wre2Xw5iKNY7i1vbeQsOpV0U9Rhd2TwPTvUf8AyfYXlwjRWFvGckS26qYpGJIw3UAD/wBueetX7kV0EYMxq3UsGUOpysQeSfDz/wDxrq9CPwbZIdmy0AUABZFZyvHTJP8Aea6jnfgqn9nnqIfxdzBbEk9CXOQSenT5nnvVibQ5htPgvJ4jfkQZweepzVVNtvMLKzikluEmzlEzx3O0A4A6ZrQzSXsETMkZWIngMWXnHAJ5/TtS9yUXVGCd9gNNA1KS4SaaZ7S6SMLujwwIznaPT/aoHEl1IbUF5543PDP5p+BwM8L8hRB9Qu44Znku90ZUeaMhip4G3oCSc57YoS01nYXDul0y3ULL4byAOJPLjOQc8Z68Ee9YrlybE0k9IS2ms2uNn7WDwz/2XXefcfT+VF5Z7W0t0lkQlHXybFzvXPb2yayM0u98wTPJI5PAA8vv/L5Uy2ttRv71gu9SByWbPl9ucV1JNeR1TLepxw3uo/inRbfgBWZvzAHjr0OAft3qlcxxwP8A9SfEaMkEIe33+X2rQ2Wl/iLJkkkSQGQoPEbOTkjk/wCnrQi904pb3COi70O7CJx79h6+9c6m+WyeW9mhtYrKWxgeGaB3CqXYsQrD39+1Z3WbDwPClhZZkMY5U5Ktnpj6Ee+CansbiKwhUPYXEnhYE6sWBA9No7856d60T2ttPI0tnHEwdSBtIGSBnhlb1x29aNxdplNq9GXdblkYy2ojjwMx54+uP4d8UV2X0cUUttNHACiqxkUABs8bh28pzjHGB7GpmsruJJZZrqPbPGS0a+fBxgH3+wqhGHhuLeJijCR3VXKKevUHg8cgj6VUvdbqyJLJZSlW+uJ7hNU1NNkMm0oJ9ikdjhRyCOaJW+oosZhgllkiO0tsbKkjoR09+5qvZR26XKIGimO/DJjO0A4zxye/PtRfVrSPT0eW2VpA5G0cA4OPMMds5Of9q25qLUX2WUrnWxISjsY43UGTJxyOB5R1PXvxVGRtNj1JdRs3uRIP/mMNq+hHUjsetXI47G/gYXcmy5YeR4idijkhcY+mcdTn2oNqMUMcRtvCLAkec43evX55606L30XEvX1FknDyySpKSkmP3wQQRnJPbj3oxZ3t0yOGMuZplU+I4KcHgjnjpQW0s4WxdxwvZpu4YyZQ4JyMfyx0Bo3JFDDZqloWJ2rtycFTznn6DipSjPvwS2WLZfzK8wYvyVK7sg+3Y1LNaxtGZSqowJIBHCjpxx/eaHSSrHMZoQYjKNz5JUqSOmO1SM90wUPc7mC5yEPT55/vFF/RaReTUALQxztnaTgjPfAxwMVQuDC0LMqLGmB5lJbn/b1qveB7iL9jKGWMZbPJI/s1QvGY2iOu0oFBJ5+/H160+xkVvKx0a9JI2/iI1BAG4jB707TXHhP+zVFP73JLfSk03E2n3EcjrvkuEbzcZyG7/Sn6ncx6dp7TmNfGbyRBh39foKd+CSjresfhJClrgSkAg53bPnnvWYeV5XLyuzuerMck/WnMA2X35cnJyeppGZXIyMcYzVUMcjjtRzRtQMkq29w2QfynPSgYjiAUtISDnyqOR6U2MurArnIPBHahoD0V9MjVAGICsM5zTY0igdgkZkBZQF9c9uMZ/TpQ5fiAyWNoxVnuY+e+B8/eq8d7PdPIsxKo44H+U5/N7moSfkiUkkXZ5LK3y8joZFJJRmBJIPTA4FUbnUYneVrazUl2zvm6ccDC9KiWy3vk7nPq2c0XstDnnOViIB7twKmWWEejN5EAjFLPOZXYKzDb+zULkenFW7XTi52xoWPoK2Vl8MxqAZzu9hwKN2+nwwKFjjVR7CuSfqvozeRsx9h8NTPgzEID2HJFH7LQ7e2wQm5vVuaNiEA8U/wx/tXLLLORHIqCEKMCpI5LqIAQ3U8ajoqyEAfTpUxAAx1PfNMIJ9qy2nZLZXulmuZQ9zNJKw4Bds4+VQm2Rj5lDYHfnFXCCaaeOaG2SV0jMbB0yhU5BXqCKLWvxHdqrC+aW4bopG1do79BQ5jjNdCsckyRyTJErHl3zgfOnGUovQpK1TE1G6e9uhIYkRNuOCST8zxUBhhPJiX6itJF8OxXEZeHVbZwO8Y3D9DUU8Ok2kzW9zZ3cuwDM8QZkJ+YxzWqxTk7bItRVAH8OY13mJgmMg7SBROws7W7SMRahBHKwy0Zzmn3evWbAQWuoXcMZPJe0WRRj6Zz96HXFppiwPJBrcUhGSFaEhifbHT7Vftxi/s014CL6PeMqtaqtyjDcsiMMY+ZxRixke3RI9R0dIz0edAhQe57gVmtBaWQGGHW2s9pASNjuz8gePtWntI5fAMF/eW1+M5BkUAn5jkfpW2GEX8omEpO9kd1qelTOq2nhyTr5UaCdUZR7HOcfSqln8TpE62t6s6OB5pfEDj5/l/lVa715dFvWhstNsQzKNz29x9gwC0NufiPV72AxTy265/eEIyPkT0PvTlkUei6i/Br/wDF28ESaLLaXssj/wDbmnCk/wDivA5+dW4r/XnXMmiQKf8A/dH/AOtYuw+H7zVYfxMCowJwGZ+QRRW3s/ifSSUh8WWM84P7UfTqR+lLm3ui4qSWuirrunavcXRupdNigX/LbhXz7nHJPviq1ppyXIHjMY5ycAfhn/iBiitj8U38d2P8TWNrUAhvAjw6n15PI+VGYdc0KYmQanEpbkiaTZ+jYqFGDltildaM0NIuYph/0n4yNfzeE+0N96pPa3XhhhbsVYk4iR2K/MlQPsTWva8+GbyRoGvLORpCAUE4w5PGODgn2qwIGju0FpeTRWyLgwNEXVvcMRkfLOKbwp6iO6jtowtrPbWkjm5s/wAVn915GjIP0/nVu4+ILeWNguleChGCseDnp38pFG9cW3mk/wCstL1xEciaGDIYfQZIpljHp9+gFtZ6fJCVzxJskX1DLgkH604YpxdJomM7Ael6Ra3kBeG4uQ3XeFLgf+JBA5+tU722/Dz+GJHfPHmhKEff1ovqdjdwALosE0P7zCO+8pB9FJ/WqMGrXNveP/idt+KkWIQiJzsCjryCDkk9+9Z5YKC6oE3dWU5bbw/+4sinHCsuCR7VEAynMYbHfNWBqEsk8KSWGmxMW5dy6p9fNgCtDbabcX21Gk01Cq8/hY0lVh2PnOR9z/KoWK9pmqSb7MyJWY4A/WmbsElig5z5jitH/wAqt4kiPcS7x+TMaLu+Q3VWl+HrUKyXF5JHKOxi6+/OOKccGSQ3GUeylBDNcW++3jaRlk2tsVmxxkHj61FcWl4pDzK6gDjchUD7ijD/ABPd6YUigjs54l8pEYK4wPbIz9TRjQ/ik6rKYfwccTgZObjr8vLzVvEk6ctic2nRgmjYqAk00JByGgkKH7irKiXYhF9cuy7eS+CcHPJGDW313TJtRjKW9lYozdZnJ3D5YA/WgP8AyrqcS8+FIf8AwkI/iBS/6sdJ6H7kkCtRji1ScXF7cakJdoX9lduq/o3vXVdfSL+Nir2s2fZc/qK6j3My8j99gLRBa+N+EtwVZMSOsi4I5/Xt9zTNS+IbZ3JtUafzbX2Hf7daHWcD3T4lZ5Ut0ChQMB+SfygY7dT0Aq2+nSFXaFQ7Lgld6k+n2ruV8vkdSddmevGl1sXFhbTskUcm10mwhJznk5Jx8h/So4tLgs4vDVI2yRzvDscfMAfYUVs/gma7vpbl794vEO5iIRnPtzRhvgyxjtJMTzyTKCVaZsoT7qOtbppLofjRkbeZeDb6dbnwwT4hJwB65NENOmmll8e4UIAvC+CRkfcGrtpdfirOaWVRyw48MKcgYOAOOw+1PYs7uxUbAMH59qSbl2hqOrYPyscEy2ztcsZsgmPJiUnOMc5780Q05fGH4iKeEzJtDIxxnjBwenTGPkaB3cDpcTKsUi+IhRDj8xyAentmnW/i2e2Nd0RH5uOn9KiWNXoVN6NLHdwJLKswMxVcbt2VHy4wceuKGSCKO5gtdNeKDALMZJAuCOe38AKFSie5vJPCQzxHGE/eyOuOP512q/jba7t51tJo7eNQWkl27uePmB71MEk7b2JaYUuo7eEF7qeaN28oWIYBAPuSfvig9xBZmCe7aDEe/CtIcsR7f656e9WVxNIq7WZ8E7c5b59a6W0hilczGWWOM/kZSAQOcbeefqa0deB2Jp9nb7QLZEEY/M+4beh6n+tWQsLRXEKKE4Xa6qQA2e5Ix27f1qomoafLvazljjjYhVjXyA+mR6/erEN7FHIyMviboztLNtw3bHPX+vehq1bC3WyOJbW2uBDct40snKBXxtA7nnuenUcGrUk9m7GWSyWTHlHPK9uTj09KHymxkadvE8K8kVSdq7z6cc4APyPT5Uya7EMrQxwRy4UbA8ZLrgcMQODnk8+vbFRdvoAotyjkWtjbMnlZmSJQ2Rj83bBz7/eh91NcRSLFcSN+JXCuEUAL79M9PekW8v5XM7SbJyvhsyx7CAG4BGPngZ6ZHSqt1qe1pfxFvCEfzMiDqeozznr/ABpxTXS0JdhKeSNxu3BHZAfzZB456VWTIjG1iVIH/ckGDj2FdHevdRxJYpLhlGUReeehOOfWr3+H3OI/HKRAeXMjDIPPpnHT2ppMqxInKwsgChTwcLnt65qjPbNsdtrbETjb169MfXNEDEttllDzMpGGdfzZ9uv+1WZbqfYGQJExU+JtXYgz2Oev2ppfQNg3SLYwbGWJWBG5g3PO7AOMcdffoaE/F8X4nUBIsyLGkS7Ih+7xk9+TmjkV2lhY3Msk7TmGVFHhkDGQePn19uaBtrl3NMzmGIhl24dd2cf3+lXx8smzP25Cq2Y1cNxkjkfKpDCZWz5sAYAJ6Ci8z3N4V8bGFHChcAfIVPbWJJHlzUSmkJ5EgRHYlseWr0VizYARBxjhetafT9AuJ8ER7R6txWksPhiJMNNlz6dq5peproyeVvoxFro7yFVSNmPsKO2PwrK5DSDwx7da3Ftp0cKgJGoA9BVtYQtc0vUSZO32Zyy0C2tsER5b1bmiaWyqOlECgFMIHpWDk32TRWCdgM/Su21Z24HA+tMK1LQiLseO1MxU5FNx3NIRAwz0pNntUxFNIpCISoppWptvpTSlKhEDJxxULxZFXdo69qaQMU6ELbaxqtnEkUUkTxoMKkiZwPpg09/ibWNv/bs89M7G/wD2quVFI2CMVos00qshwRVhguNT1A+NJEJp2zlvKuaNWugRxb472Pe68/s5wMjsQMZ6+oFCpYlcYIqq9hETkIuflU8tfkqOmaa3+EfxkazR3EQhb8mQWJH2FJP8Btn9n+FYY6nI/lQOzN7p6H8DdzwJ12LJ5f8A6en6VaXXtfTONSc/+qJD/wDjWqljraKuP0N1D4an0uPxZY4/CBwXQ5A+dUBHkYzkVLf3Wp6iAL2+kljU5CcKv2AAqJI2Udaym1fx6JdeCWJ7qzffZXM0JP5vCbGf61Ncajqtypjl1CaRWGCCSufsRUI3Yx/Gly+OtQ9qmNSa6IIg0SAcdOCDT7KKza6WO9lEELHzPtztpxDE5z86QojZ3IDTUiTTW/wnot0u+31B5ATw0TrwetWZ7K+so2Sy+IYiUGfDvVVsD/1dfvWLe2hbrGOOlRHT7c8hV+1brMl0Dr6NdovxJFdZivb+JblWYFVUKhx6Mc5+9E7aa2naWS1uYZ2LeYjacHpjj0rAeAoQpsBFW9AstJkv8asYo4gvl3kplv8A1DpW8PUrpoyeK+jT/ElsZ9Pk/wClspcKT+24K8dV46/asbDYSsm4W8xOOvhtzXpGn/D+iRSpd2EC71B2yRzM4wfqRRNrUAHaxB9+arJFTdmixTivs8lkjC+WRSD7ijPwmirOdraZ5mwROMTdvynHSiV5q08+sz6QdPsZygG3xbnbvPBwMp15HFVLP4XlT8RPrdu0UK5dRC4YIvXnPPFZKPF2tlQjN7o1l5aoYVcW1o+xSAZOAB7HHFB7fT5ZLlvwaXtijHdJLDPE6O3H7p3ffAqtb6b8L3URW3uI8MNnkuSD9s1WuLDS/h+OQ2t9FHK+WVJ5SDkdgVIP6Gq5tLSNZZYtbNKY8xtaTPcTk5zJhI2x8x/Ght78MWJZZTJPkHJRxuVvngA/Y0HXQo9fkW8tNbh/EBMfsGcsv3fI/StBbfjrK0jSaE3qBQPFt5Msw9SGP8CatU1bM5zUtJV+hbspHRvCXTpvAwCkqTBlYfIkMPtTr2F5po0gvr6zfPAFvuRvYllP8RQnS7+wub17awsrmGRATMRGY/DYnow9Tyc+1GojNHKAY5HRmzuUqNvzAxkfeplLWh46WpCTSzxOUFneTAfvxhMH7tmuq2oWMELI2CSfMCev1pKVmvGP2eF6hrHhb7TTXj/DxAbpUj8xPqQeOoPvg1XtfiSGLUonMcrzSosUrFwwXkbSAOw5496bB8LlrQ3V/c4TG4LCM9OT1xUdna2lgjz6dJdZmUAmQjlTzgjn25zXasfTXZvpdGhb4gFoXSQ726YVSWz8hUUvxJNKhVLfaSMZkYfwH9RQx0llfwXlYiNT39AajihJkOGOBxhua3S+ytj4rJsSLC5ijlO99hChT3Iz071DPHJaI0s8k90CQyyR3OzYR2OOPTt69ar32oC1mIKNLLjcFZsLj59fXtVeG1u/iHTJrhLlLWGNd7wqhw3XvnJ6d/tUyjFqgatbLNjfXHjrdJkGUBmWdzJuHYEnHr9O1VdfDLH+LSfwZpJArMmFU5NPWyu4fC/6iErtxzEcj/7qct1FAbiOVmllWFHJ8IBQGwdoBJz7nvipUIplaXQ3T7qa5ttlpHMMEgybiiye4PTHA4qS4iuYo/Fk1O4LqfLHEm8se3JPPHtUNxrsRlKbJAMdAox/Hike1up720neRRDMfCjjDHgnnJ45FaNIXkYl7p9rHHP4koupiDJGyEyE56HI6dxjir1uGucGa3MR3KyJMeo/8h27f6VfvtGnvNPmnuZ4gSQyBEzzn14wP41Q+HIbrW0me6nXapy21cFl7jPPbNNLwJ1QI1e5jW7UZVnjB4wcEce32qWwgmvnC+EYlJwHkbqcg9Op71r78WiWFxHLbpNDCjbIpUUqAo6D79sVFoGixatagKiRQwSfunzuCM4Y4Pbinwdkc9ASylit3u7WKGI3DxDY7qHkUjoTnIHy+VDLq4kmvZphbCaXYWfsBz1wO/8AWtTrOlWektFeQoEkUmNtijBG04OO5B2nJ960uh6LCsP42+O6GCPd4cWAWGCcHgeh70liVv7C62YOx0i7uokPiwxR9X2qSU9vn7e2atabZWwjuVubWaeRJGjEkQBEmOjAnoex5xmjyP8A4jE91Di0hnJkEMCBMjkAHrjgc4xz3rHtqUunNdWNtIyQQzOoVQCx6ZyzZ/hSlGilsOacDDptoJ5JFRCqSIGCIuD5xleScA89DTJtTsg7vMwghQgqsC8k5Prw30oFHdPe2keHljYEknxC3r0znHXtiljsotxZgXbPLOc1DmloTaRauviBJPLp2mrEAeJmO5z9SDx7UMlN9dEmWVgCc7V/r1onHaq2OlErPTDcuERlHu1ZvL9GcstAG0tpo7aS3yfAkdXZfVhnB/Wrtlo01zJtt4HkP/ipOK2Nl8NW6AGVvEP2FG4bRIIhHFhVHYCs55GzL3HIy1n8JSgj8V5O+0cmtFY6Ha2wG2ME+p61cjjb/Pj5DFW41PrXNOTFpsbFAi9FFSs0US7nIUDuacF4prxButY0WnQgurZukqHIBAzSl1PIqIWcanIHNTCMAUmgtjcg009ak2ikIpCI8E0hFSkcUw1LERkUhFSYppFICMrTSKkNMNIQzH0ppBJ4qYJkZrtnTmihUV9meOKRo8Dk1M645zUR4zmlQiIqvpSbVx0p5XvSH6UgGbR6UmxfSnDrXEDFAhgQDPakMfpS0gJzRYDCh56UhBHVakzXE+U0hEefbFdkZ7Uu715pOD1FFgKCBnim5HTH1pdoz3pGQjv2osBBjJBpuBz60vI9KaW5yetFiGkfPNMaPd3OalBya7HOaSYFVIPDYtGWR/8AMjFT+lOke6wqm+ugB0BnbHt3qfv0pr4znFaKbQgv8KaLoWoQsLqZjeFjuh37cj1Hr61pbv4Vsri3MBu9REWMBDdsy/Y5rz0xJITuUde3arFvPf2gxaahcxKv5VEhKj6HitoZI+UUp0qNro3wx/hLSmK4SXxP/mR+Yenmz/Kr2q39tpkIl1C3IhBx4ixl1B7ZxyPrWJHxNr8Qx+OjfI6vAv8AICqOparq+qwmK9vsw5yY40CA/PHJrR5o1oVxS0asan8I6khM62aHpmWPw2HToeP0PagOuNptqo/wPWLkjdgwQ3LlVHqCDxQRbcKcGpUiCntms3k/BLbY2ye5trnx7a5ljmPWTdnPzz1+taGw+LNStgBewpdLn86nYw+nQ/pQZVxyealUZJ8PG08Yap91oDTr8cWeP21peI/oFU//AJV1Zc+G/JU5+ddVe/Iq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Ả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8" y="190045"/>
            <a:ext cx="10741025" cy="65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941">
            <a:off x="7710686" y="2455864"/>
            <a:ext cx="3679416" cy="3457319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7162800" cy="5486400"/>
          </a:xfrm>
          <a:prstGeom prst="rect">
            <a:avLst/>
          </a:prstGeom>
        </p:spPr>
      </p:pic>
      <p:sp>
        <p:nvSpPr>
          <p:cNvPr id="4" name="文本框 4"/>
          <p:cNvSpPr txBox="1"/>
          <p:nvPr/>
        </p:nvSpPr>
        <p:spPr>
          <a:xfrm>
            <a:off x="862949" y="2076033"/>
            <a:ext cx="55378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i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III. </a:t>
            </a:r>
          </a:p>
          <a:p>
            <a:pPr algn="ctr"/>
            <a:r>
              <a:rPr lang="en-US" altLang="zh-CN" sz="8800" b="1" i="1" spc="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Tổng</a:t>
            </a:r>
            <a:r>
              <a:rPr lang="en-US" altLang="zh-CN" sz="8800" b="1" i="1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8800" b="1" i="1" spc="6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endParaRPr lang="zh-CN" altLang="en-US" sz="8800" b="1" i="1" spc="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24" y="3657601"/>
            <a:ext cx="3657600" cy="3657600"/>
          </a:xfrm>
          <a:prstGeom prst="rect">
            <a:avLst/>
          </a:prstGeom>
        </p:spPr>
      </p:pic>
      <p:pic>
        <p:nvPicPr>
          <p:cNvPr id="10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2"/>
          <a:stretch>
            <a:fillRect/>
          </a:stretch>
        </p:blipFill>
        <p:spPr>
          <a:xfrm>
            <a:off x="3779520" y="228600"/>
            <a:ext cx="3840480" cy="1371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533400"/>
            <a:ext cx="3135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dirty="0"/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545272" y="2052899"/>
            <a:ext cx="971768" cy="971768"/>
          </a:xfrm>
          <a:prstGeom prst="rect">
            <a:avLst/>
          </a:prstGeom>
        </p:spPr>
      </p:pic>
      <p:sp>
        <p:nvSpPr>
          <p:cNvPr id="19" name="文本框 6"/>
          <p:cNvSpPr txBox="1"/>
          <p:nvPr/>
        </p:nvSpPr>
        <p:spPr>
          <a:xfrm>
            <a:off x="1752600" y="2234625"/>
            <a:ext cx="96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phép liệt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zh-CN" altLang="en-US" sz="32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609600" y="2215617"/>
            <a:ext cx="8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01</a:t>
            </a:r>
            <a:endParaRPr lang="zh-CN" altLang="en-US" sz="32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540360" y="3593272"/>
            <a:ext cx="971768" cy="971768"/>
          </a:xfrm>
          <a:prstGeom prst="rect">
            <a:avLst/>
          </a:prstGeom>
        </p:spPr>
      </p:pic>
      <p:sp>
        <p:nvSpPr>
          <p:cNvPr id="22" name="文本框 6"/>
          <p:cNvSpPr txBox="1"/>
          <p:nvPr/>
        </p:nvSpPr>
        <p:spPr>
          <a:xfrm>
            <a:off x="1747688" y="3505200"/>
            <a:ext cx="6939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sử dung ngôn ngữ giàu hình ảnh, giàu biểu cảm, thấm đẫm chất thơ.</a:t>
            </a:r>
            <a:endParaRPr lang="zh-CN" altLang="en-US" sz="32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604688" y="3755990"/>
            <a:ext cx="8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02</a:t>
            </a:r>
            <a:endParaRPr lang="zh-CN" altLang="en-US" sz="32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616560" y="5193472"/>
            <a:ext cx="971768" cy="971768"/>
          </a:xfrm>
          <a:prstGeom prst="rect">
            <a:avLst/>
          </a:prstGeom>
        </p:spPr>
      </p:pic>
      <p:sp>
        <p:nvSpPr>
          <p:cNvPr id="14" name="文本框 6"/>
          <p:cNvSpPr txBox="1"/>
          <p:nvPr/>
        </p:nvSpPr>
        <p:spPr>
          <a:xfrm>
            <a:off x="1828800" y="5410200"/>
            <a:ext cx="693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Miêu tả con người, cảnh vật sinh động</a:t>
            </a:r>
            <a:endParaRPr lang="zh-CN" altLang="en-US" sz="32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0888" y="5356190"/>
            <a:ext cx="8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03</a:t>
            </a:r>
            <a:endParaRPr lang="zh-CN" altLang="en-US" sz="32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2" grpId="0"/>
      <p:bldP spid="2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24" y="3657601"/>
            <a:ext cx="3657600" cy="3657600"/>
          </a:xfrm>
          <a:prstGeom prst="rect">
            <a:avLst/>
          </a:prstGeom>
        </p:spPr>
      </p:pic>
      <p:pic>
        <p:nvPicPr>
          <p:cNvPr id="10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2"/>
          <a:stretch>
            <a:fillRect/>
          </a:stretch>
        </p:blipFill>
        <p:spPr>
          <a:xfrm>
            <a:off x="3779520" y="228600"/>
            <a:ext cx="3459480" cy="1371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533400"/>
            <a:ext cx="2707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Nội dung</a:t>
            </a:r>
            <a:endParaRPr lang="en-US" sz="3600" b="1" dirty="0"/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545272" y="2052899"/>
            <a:ext cx="971768" cy="971768"/>
          </a:xfrm>
          <a:prstGeom prst="rect">
            <a:avLst/>
          </a:prstGeom>
        </p:spPr>
      </p:pic>
      <p:sp>
        <p:nvSpPr>
          <p:cNvPr id="19" name="文本框 6"/>
          <p:cNvSpPr txBox="1"/>
          <p:nvPr/>
        </p:nvSpPr>
        <p:spPr>
          <a:xfrm>
            <a:off x="1752600" y="2057400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609600" y="2215617"/>
            <a:ext cx="8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01</a:t>
            </a:r>
            <a:endParaRPr lang="zh-CN" altLang="en-US" sz="32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723">
            <a:off x="540360" y="3593272"/>
            <a:ext cx="971768" cy="971768"/>
          </a:xfrm>
          <a:prstGeom prst="rect">
            <a:avLst/>
          </a:prstGeom>
        </p:spPr>
      </p:pic>
      <p:sp>
        <p:nvSpPr>
          <p:cNvPr id="22" name="文本框 6"/>
          <p:cNvSpPr txBox="1"/>
          <p:nvPr/>
        </p:nvSpPr>
        <p:spPr>
          <a:xfrm>
            <a:off x="1747688" y="3750173"/>
            <a:ext cx="693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2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604688" y="3755990"/>
            <a:ext cx="8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851tegakizatsu" panose="02000600000000000000" pitchFamily="2" charset="-122"/>
                <a:cs typeface="Times New Roman" panose="02020603050405020304" pitchFamily="18" charset="0"/>
              </a:rPr>
              <a:t>02</a:t>
            </a:r>
            <a:endParaRPr lang="zh-CN" altLang="en-US" sz="3200" dirty="0">
              <a:latin typeface="Times New Roman" panose="02020603050405020304" pitchFamily="18" charset="0"/>
              <a:ea typeface="851tegakizatsu" panose="020006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1823888" y="5867400"/>
            <a:ext cx="6939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FF00FF"/>
              </a:solidFill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6"/>
          <p:cNvSpPr txBox="1"/>
          <p:nvPr/>
        </p:nvSpPr>
        <p:spPr>
          <a:xfrm>
            <a:off x="1828800" y="4637782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rgbClr val="FF00FF"/>
              </a:solidFill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2" grpId="0"/>
      <p:bldP spid="23" grpId="0"/>
      <p:bldP spid="26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59" y="1737387"/>
            <a:ext cx="9829092" cy="53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9951" y="1725705"/>
            <a:ext cx="3744416" cy="268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2598" y="2735898"/>
            <a:ext cx="1497767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4068" y="2735898"/>
            <a:ext cx="1497767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ttps://i.ytimg.com/vi/kqeHCNojuQ4/maxresdefault.jpg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951" y="1754655"/>
            <a:ext cx="3644449" cy="268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364042" y="1687850"/>
            <a:ext cx="3540910" cy="2711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2104" y="2735898"/>
            <a:ext cx="1497767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13574" y="2735898"/>
            <a:ext cx="1497767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wallpapershome.com/images/pages/pic_h/8017.jpg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638686"/>
            <a:ext cx="3557195" cy="270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347757" y="4425687"/>
            <a:ext cx="3548489" cy="268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4526" y="5442423"/>
            <a:ext cx="1419396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5996" y="5442423"/>
            <a:ext cx="1419396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www.dreamworks.com/kungfupanda/images/uploads/characters/shifu_action.png">
            <a:hlinkClick r:id="rId7" action="ppaction://hlinksldjump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47758" y="4343400"/>
            <a:ext cx="3625042" cy="27432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075859" y="4452409"/>
            <a:ext cx="3744416" cy="268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2628" y="5469145"/>
            <a:ext cx="1497767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34098" y="5469145"/>
            <a:ext cx="1497767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://www.thefandom.net/wp-content/uploads/2015/12/Kung-Fu-Panda-3-trailer-700x300.png">
            <a:hlinkClick r:id="rId9" action="ppaction://hlinksldjump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8251" y="4468578"/>
            <a:ext cx="3646149" cy="267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812707" y="1687850"/>
            <a:ext cx="2561384" cy="5452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44514" y="3600109"/>
            <a:ext cx="1497767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72902" y="4801169"/>
            <a:ext cx="1497767" cy="6144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https://encrypted-tbn0.gstatic.com/images?q=tbn:ANd9GcS7CDxdL2851R3epFFbCw8n45eP1dMG-xfe1S2Hmyw42nYzpL8c">
            <a:hlinkClick r:id="rId11" action="ppaction://hlinksldjump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1687850"/>
            <a:ext cx="2748408" cy="54564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200400" y="304800"/>
            <a:ext cx="5448300" cy="930430"/>
          </a:xfrm>
          <a:prstGeom prst="rect">
            <a:avLst/>
          </a:prstGeom>
          <a:noFill/>
        </p:spPr>
        <p:txBody>
          <a:bodyPr wrap="square" lIns="98472" tIns="49236" rIns="98472" bIns="49236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Arrow 24">
            <a:hlinkClick r:id="rId13" action="ppaction://hlinksldjump"/>
          </p:cNvPr>
          <p:cNvSpPr/>
          <p:nvPr/>
        </p:nvSpPr>
        <p:spPr>
          <a:xfrm>
            <a:off x="10995660" y="6664960"/>
            <a:ext cx="891540" cy="65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07880" y="650240"/>
            <a:ext cx="1783080" cy="5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0062457" y="6499516"/>
            <a:ext cx="936104" cy="537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3"/>
          <p:cNvSpPr/>
          <p:nvPr/>
        </p:nvSpPr>
        <p:spPr>
          <a:xfrm>
            <a:off x="1600200" y="2484600"/>
            <a:ext cx="3855058" cy="419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20"/>
          <p:cNvGrpSpPr/>
          <p:nvPr/>
        </p:nvGrpSpPr>
        <p:grpSpPr>
          <a:xfrm>
            <a:off x="3834806" y="2179800"/>
            <a:ext cx="792000" cy="792000"/>
            <a:chOff x="3203030" y="1095630"/>
            <a:chExt cx="792000" cy="792000"/>
          </a:xfrm>
        </p:grpSpPr>
        <p:sp>
          <p:nvSpPr>
            <p:cNvPr id="9" name="椭圆 21"/>
            <p:cNvSpPr/>
            <p:nvPr/>
          </p:nvSpPr>
          <p:spPr>
            <a:xfrm>
              <a:off x="3203030" y="1095630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0624" y="12018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23"/>
          <p:cNvGrpSpPr/>
          <p:nvPr/>
        </p:nvGrpSpPr>
        <p:grpSpPr>
          <a:xfrm>
            <a:off x="4890067" y="3475200"/>
            <a:ext cx="792000" cy="792000"/>
            <a:chOff x="3851014" y="1743614"/>
            <a:chExt cx="792000" cy="792000"/>
          </a:xfrm>
        </p:grpSpPr>
        <p:sp>
          <p:nvSpPr>
            <p:cNvPr id="12" name="椭圆 24"/>
            <p:cNvSpPr/>
            <p:nvPr/>
          </p:nvSpPr>
          <p:spPr>
            <a:xfrm>
              <a:off x="3851014" y="1743614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3833" y="1849814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26"/>
          <p:cNvGrpSpPr/>
          <p:nvPr/>
        </p:nvGrpSpPr>
        <p:grpSpPr>
          <a:xfrm>
            <a:off x="4923000" y="4876800"/>
            <a:ext cx="792000" cy="792000"/>
            <a:chOff x="4031078" y="2679718"/>
            <a:chExt cx="792000" cy="792000"/>
          </a:xfrm>
        </p:grpSpPr>
        <p:sp>
          <p:nvSpPr>
            <p:cNvPr id="15" name="椭圆 27"/>
            <p:cNvSpPr/>
            <p:nvPr/>
          </p:nvSpPr>
          <p:spPr>
            <a:xfrm>
              <a:off x="4031078" y="2679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6326" y="2815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29"/>
          <p:cNvGrpSpPr/>
          <p:nvPr/>
        </p:nvGrpSpPr>
        <p:grpSpPr>
          <a:xfrm>
            <a:off x="3911824" y="6066000"/>
            <a:ext cx="792000" cy="792000"/>
            <a:chOff x="3455014" y="3471718"/>
            <a:chExt cx="792000" cy="792000"/>
          </a:xfrm>
        </p:grpSpPr>
        <p:sp>
          <p:nvSpPr>
            <p:cNvPr id="18" name="椭圆 30"/>
            <p:cNvSpPr/>
            <p:nvPr/>
          </p:nvSpPr>
          <p:spPr>
            <a:xfrm>
              <a:off x="3455014" y="3471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838" y="3577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28800" y="4572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“Ca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loại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3226994" cy="4953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200" y="2169855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ngắn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4200" y="35052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cảnh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86600" y="48768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vi-VN" altLang="en-US" sz="4000" dirty="0">
                <a:latin typeface="Times New Roman" panose="02020603050405020304" pitchFamily="18" charset="0"/>
              </a:rPr>
              <a:t>B</a:t>
            </a:r>
            <a:r>
              <a:rPr lang="en-US" altLang="en-US" sz="4000" dirty="0" err="1">
                <a:latin typeface="Times New Roman" panose="02020603050405020304" pitchFamily="18" charset="0"/>
              </a:rPr>
              <a:t>út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ký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60960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Tùy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bút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2" grpId="0"/>
      <p:bldP spid="23" grpId="0"/>
      <p:bldP spid="24" grpId="0"/>
      <p:bldP spid="24" grpId="1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062457" y="6499516"/>
            <a:ext cx="936104" cy="537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13"/>
          <p:cNvSpPr/>
          <p:nvPr/>
        </p:nvSpPr>
        <p:spPr>
          <a:xfrm>
            <a:off x="1066800" y="2713200"/>
            <a:ext cx="3855058" cy="419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7305"/>
          <a:stretch>
            <a:fillRect/>
          </a:stretch>
        </p:blipFill>
        <p:spPr>
          <a:xfrm>
            <a:off x="0" y="2789399"/>
            <a:ext cx="2819400" cy="3784397"/>
          </a:xfrm>
          <a:prstGeom prst="rect">
            <a:avLst/>
          </a:prstGeom>
        </p:spPr>
      </p:pic>
      <p:grpSp>
        <p:nvGrpSpPr>
          <p:cNvPr id="8" name="组合 20"/>
          <p:cNvGrpSpPr/>
          <p:nvPr/>
        </p:nvGrpSpPr>
        <p:grpSpPr>
          <a:xfrm>
            <a:off x="3301406" y="2408400"/>
            <a:ext cx="792000" cy="792000"/>
            <a:chOff x="3203030" y="1095630"/>
            <a:chExt cx="792000" cy="792000"/>
          </a:xfrm>
        </p:grpSpPr>
        <p:sp>
          <p:nvSpPr>
            <p:cNvPr id="9" name="椭圆 21"/>
            <p:cNvSpPr/>
            <p:nvPr/>
          </p:nvSpPr>
          <p:spPr>
            <a:xfrm>
              <a:off x="3203030" y="1095630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0624" y="12018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23"/>
          <p:cNvGrpSpPr/>
          <p:nvPr/>
        </p:nvGrpSpPr>
        <p:grpSpPr>
          <a:xfrm>
            <a:off x="4356667" y="3703800"/>
            <a:ext cx="792000" cy="792000"/>
            <a:chOff x="3851014" y="1743614"/>
            <a:chExt cx="792000" cy="792000"/>
          </a:xfrm>
        </p:grpSpPr>
        <p:sp>
          <p:nvSpPr>
            <p:cNvPr id="12" name="椭圆 24"/>
            <p:cNvSpPr/>
            <p:nvPr/>
          </p:nvSpPr>
          <p:spPr>
            <a:xfrm>
              <a:off x="3851014" y="1743614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3833" y="1849814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26"/>
          <p:cNvGrpSpPr/>
          <p:nvPr/>
        </p:nvGrpSpPr>
        <p:grpSpPr>
          <a:xfrm>
            <a:off x="4343400" y="5181600"/>
            <a:ext cx="792000" cy="792000"/>
            <a:chOff x="4031078" y="2679718"/>
            <a:chExt cx="792000" cy="792000"/>
          </a:xfrm>
        </p:grpSpPr>
        <p:sp>
          <p:nvSpPr>
            <p:cNvPr id="15" name="椭圆 27"/>
            <p:cNvSpPr/>
            <p:nvPr/>
          </p:nvSpPr>
          <p:spPr>
            <a:xfrm>
              <a:off x="4031078" y="2679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6326" y="2815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29"/>
          <p:cNvGrpSpPr/>
          <p:nvPr/>
        </p:nvGrpSpPr>
        <p:grpSpPr>
          <a:xfrm>
            <a:off x="3378424" y="6294600"/>
            <a:ext cx="792000" cy="792000"/>
            <a:chOff x="3455014" y="3471718"/>
            <a:chExt cx="792000" cy="792000"/>
          </a:xfrm>
        </p:grpSpPr>
        <p:sp>
          <p:nvSpPr>
            <p:cNvPr id="18" name="椭圆 30"/>
            <p:cNvSpPr/>
            <p:nvPr/>
          </p:nvSpPr>
          <p:spPr>
            <a:xfrm>
              <a:off x="3455014" y="3471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838" y="3577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5800" y="381000"/>
            <a:ext cx="1036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文本框 6"/>
          <p:cNvSpPr txBox="1"/>
          <p:nvPr/>
        </p:nvSpPr>
        <p:spPr>
          <a:xfrm>
            <a:off x="4572000" y="2133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ca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Huế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đêm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trăng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mộng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sông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Hương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0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5486400" y="3776008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làn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điệu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ca.</a:t>
            </a:r>
            <a:endParaRPr lang="zh-CN" altLang="en-US" sz="30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5486400" y="51054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phong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phú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dạng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làn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điệu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ca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Huế</a:t>
            </a:r>
            <a:endParaRPr lang="en-US" altLang="zh-CN" sz="30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4876800" y="6477000"/>
            <a:ext cx="563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nội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dung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0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  <p:bldP spid="23" grpId="0"/>
      <p:bldP spid="24" grpId="0"/>
      <p:bldP spid="24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798696" y="6553200"/>
            <a:ext cx="936104" cy="537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椭圆 13"/>
          <p:cNvSpPr/>
          <p:nvPr/>
        </p:nvSpPr>
        <p:spPr>
          <a:xfrm>
            <a:off x="1066800" y="2713200"/>
            <a:ext cx="3855058" cy="419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17305"/>
          <a:stretch>
            <a:fillRect/>
          </a:stretch>
        </p:blipFill>
        <p:spPr>
          <a:xfrm>
            <a:off x="0" y="2789399"/>
            <a:ext cx="2819400" cy="3784397"/>
          </a:xfrm>
          <a:prstGeom prst="rect">
            <a:avLst/>
          </a:prstGeom>
        </p:spPr>
      </p:pic>
      <p:grpSp>
        <p:nvGrpSpPr>
          <p:cNvPr id="8" name="组合 20"/>
          <p:cNvGrpSpPr/>
          <p:nvPr/>
        </p:nvGrpSpPr>
        <p:grpSpPr>
          <a:xfrm>
            <a:off x="3301406" y="2408400"/>
            <a:ext cx="792000" cy="792000"/>
            <a:chOff x="3203030" y="1095630"/>
            <a:chExt cx="792000" cy="792000"/>
          </a:xfrm>
        </p:grpSpPr>
        <p:sp>
          <p:nvSpPr>
            <p:cNvPr id="9" name="椭圆 21"/>
            <p:cNvSpPr/>
            <p:nvPr/>
          </p:nvSpPr>
          <p:spPr>
            <a:xfrm>
              <a:off x="3203030" y="1095630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0624" y="12018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23"/>
          <p:cNvGrpSpPr/>
          <p:nvPr/>
        </p:nvGrpSpPr>
        <p:grpSpPr>
          <a:xfrm>
            <a:off x="4313400" y="3581400"/>
            <a:ext cx="792000" cy="792000"/>
            <a:chOff x="3851014" y="1743614"/>
            <a:chExt cx="792000" cy="792000"/>
          </a:xfrm>
        </p:grpSpPr>
        <p:sp>
          <p:nvSpPr>
            <p:cNvPr id="12" name="椭圆 24"/>
            <p:cNvSpPr/>
            <p:nvPr/>
          </p:nvSpPr>
          <p:spPr>
            <a:xfrm>
              <a:off x="3851014" y="1743614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3833" y="1849814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26"/>
          <p:cNvGrpSpPr/>
          <p:nvPr/>
        </p:nvGrpSpPr>
        <p:grpSpPr>
          <a:xfrm>
            <a:off x="4389600" y="5029200"/>
            <a:ext cx="792000" cy="792000"/>
            <a:chOff x="4031078" y="2679718"/>
            <a:chExt cx="792000" cy="792000"/>
          </a:xfrm>
        </p:grpSpPr>
        <p:sp>
          <p:nvSpPr>
            <p:cNvPr id="15" name="椭圆 27"/>
            <p:cNvSpPr/>
            <p:nvPr/>
          </p:nvSpPr>
          <p:spPr>
            <a:xfrm>
              <a:off x="4031078" y="2679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6326" y="2815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29"/>
          <p:cNvGrpSpPr/>
          <p:nvPr/>
        </p:nvGrpSpPr>
        <p:grpSpPr>
          <a:xfrm>
            <a:off x="3378424" y="6294600"/>
            <a:ext cx="792000" cy="792000"/>
            <a:chOff x="3455014" y="3471718"/>
            <a:chExt cx="792000" cy="792000"/>
          </a:xfrm>
        </p:grpSpPr>
        <p:sp>
          <p:nvSpPr>
            <p:cNvPr id="18" name="椭圆 30"/>
            <p:cNvSpPr/>
            <p:nvPr/>
          </p:nvSpPr>
          <p:spPr>
            <a:xfrm>
              <a:off x="3455014" y="3471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838" y="3577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85800" y="381000"/>
            <a:ext cx="1036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文本框 6"/>
          <p:cNvSpPr txBox="1"/>
          <p:nvPr/>
        </p:nvSpPr>
        <p:spPr>
          <a:xfrm>
            <a:off x="4572000" y="2133600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Do ca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Huế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gian</a:t>
            </a:r>
            <a:endParaRPr lang="zh-CN" altLang="en-US" sz="30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5257800" y="3657600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Do ca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Huế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thính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phòng</a:t>
            </a:r>
            <a:endParaRPr lang="zh-CN" altLang="en-US" sz="30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5486400" y="50292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Do ca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Huế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gian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cung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đình</a:t>
            </a:r>
            <a:endParaRPr lang="en-US" altLang="zh-CN" sz="30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4343400" y="6477000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Do ca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Huế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bắt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nguồn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cung</a:t>
            </a:r>
            <a:r>
              <a:rPr lang="en-US" altLang="zh-CN" sz="3000" dirty="0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đình</a:t>
            </a:r>
            <a:endParaRPr lang="zh-CN" altLang="en-US" sz="3000" dirty="0"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  <p:bldP spid="23" grpId="0"/>
      <p:bldP spid="23" grpId="1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062457" y="6499516"/>
            <a:ext cx="936104" cy="537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13"/>
          <p:cNvSpPr/>
          <p:nvPr/>
        </p:nvSpPr>
        <p:spPr>
          <a:xfrm>
            <a:off x="1600200" y="2484600"/>
            <a:ext cx="3855058" cy="419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20"/>
          <p:cNvGrpSpPr/>
          <p:nvPr/>
        </p:nvGrpSpPr>
        <p:grpSpPr>
          <a:xfrm>
            <a:off x="3834806" y="2179800"/>
            <a:ext cx="792000" cy="792000"/>
            <a:chOff x="3203030" y="1095630"/>
            <a:chExt cx="792000" cy="792000"/>
          </a:xfrm>
        </p:grpSpPr>
        <p:sp>
          <p:nvSpPr>
            <p:cNvPr id="9" name="椭圆 21"/>
            <p:cNvSpPr/>
            <p:nvPr/>
          </p:nvSpPr>
          <p:spPr>
            <a:xfrm>
              <a:off x="3203030" y="1095630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0624" y="12018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23"/>
          <p:cNvGrpSpPr/>
          <p:nvPr/>
        </p:nvGrpSpPr>
        <p:grpSpPr>
          <a:xfrm>
            <a:off x="4890067" y="3475200"/>
            <a:ext cx="792000" cy="792000"/>
            <a:chOff x="3851014" y="1743614"/>
            <a:chExt cx="792000" cy="792000"/>
          </a:xfrm>
        </p:grpSpPr>
        <p:sp>
          <p:nvSpPr>
            <p:cNvPr id="12" name="椭圆 24"/>
            <p:cNvSpPr/>
            <p:nvPr/>
          </p:nvSpPr>
          <p:spPr>
            <a:xfrm>
              <a:off x="3851014" y="1743614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3833" y="1849814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26"/>
          <p:cNvGrpSpPr/>
          <p:nvPr/>
        </p:nvGrpSpPr>
        <p:grpSpPr>
          <a:xfrm>
            <a:off x="4923000" y="4876800"/>
            <a:ext cx="792000" cy="792000"/>
            <a:chOff x="4031078" y="2679718"/>
            <a:chExt cx="792000" cy="792000"/>
          </a:xfrm>
        </p:grpSpPr>
        <p:sp>
          <p:nvSpPr>
            <p:cNvPr id="15" name="椭圆 27"/>
            <p:cNvSpPr/>
            <p:nvPr/>
          </p:nvSpPr>
          <p:spPr>
            <a:xfrm>
              <a:off x="4031078" y="2679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6326" y="2815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29"/>
          <p:cNvGrpSpPr/>
          <p:nvPr/>
        </p:nvGrpSpPr>
        <p:grpSpPr>
          <a:xfrm>
            <a:off x="3911824" y="6066000"/>
            <a:ext cx="792000" cy="792000"/>
            <a:chOff x="3455014" y="3471718"/>
            <a:chExt cx="792000" cy="792000"/>
          </a:xfrm>
        </p:grpSpPr>
        <p:sp>
          <p:nvSpPr>
            <p:cNvPr id="18" name="椭圆 30"/>
            <p:cNvSpPr/>
            <p:nvPr/>
          </p:nvSpPr>
          <p:spPr>
            <a:xfrm>
              <a:off x="3455014" y="3471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838" y="3577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28800" y="4572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3226994" cy="4953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15000" y="2169855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Âm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thanh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cao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vút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7000" y="35052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Trầm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bổng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48768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khoan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lúc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nhặt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60960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Réo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rắt</a:t>
            </a:r>
            <a:r>
              <a:rPr lang="en-US" altLang="en-US" sz="4000" dirty="0">
                <a:latin typeface="Times New Roman" panose="02020603050405020304" pitchFamily="18" charset="0"/>
              </a:rPr>
              <a:t>, du </a:t>
            </a:r>
            <a:r>
              <a:rPr lang="en-US" altLang="en-US" sz="4000" dirty="0" err="1">
                <a:latin typeface="Times New Roman" panose="02020603050405020304" pitchFamily="18" charset="0"/>
              </a:rPr>
              <a:t>dương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2" grpId="0"/>
      <p:bldP spid="23" grpId="0"/>
      <p:bldP spid="24" grpId="0"/>
      <p:bldP spid="24" grpId="1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062457" y="6499516"/>
            <a:ext cx="936104" cy="537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72" tIns="49236" rIns="98472" bIns="49236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13"/>
          <p:cNvSpPr/>
          <p:nvPr/>
        </p:nvSpPr>
        <p:spPr>
          <a:xfrm>
            <a:off x="1600200" y="2484600"/>
            <a:ext cx="3855058" cy="4191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20"/>
          <p:cNvGrpSpPr/>
          <p:nvPr/>
        </p:nvGrpSpPr>
        <p:grpSpPr>
          <a:xfrm>
            <a:off x="3834806" y="2179800"/>
            <a:ext cx="792000" cy="792000"/>
            <a:chOff x="3203030" y="1095630"/>
            <a:chExt cx="792000" cy="792000"/>
          </a:xfrm>
        </p:grpSpPr>
        <p:sp>
          <p:nvSpPr>
            <p:cNvPr id="9" name="椭圆 21"/>
            <p:cNvSpPr/>
            <p:nvPr/>
          </p:nvSpPr>
          <p:spPr>
            <a:xfrm>
              <a:off x="3203030" y="1095630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30624" y="12018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23"/>
          <p:cNvGrpSpPr/>
          <p:nvPr/>
        </p:nvGrpSpPr>
        <p:grpSpPr>
          <a:xfrm>
            <a:off x="4890067" y="3475200"/>
            <a:ext cx="792000" cy="792000"/>
            <a:chOff x="3851014" y="1743614"/>
            <a:chExt cx="792000" cy="792000"/>
          </a:xfrm>
        </p:grpSpPr>
        <p:sp>
          <p:nvSpPr>
            <p:cNvPr id="12" name="椭圆 24"/>
            <p:cNvSpPr/>
            <p:nvPr/>
          </p:nvSpPr>
          <p:spPr>
            <a:xfrm>
              <a:off x="3851014" y="1743614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23833" y="1849814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26"/>
          <p:cNvGrpSpPr/>
          <p:nvPr/>
        </p:nvGrpSpPr>
        <p:grpSpPr>
          <a:xfrm>
            <a:off x="4923000" y="4876800"/>
            <a:ext cx="792000" cy="792000"/>
            <a:chOff x="4031078" y="2679718"/>
            <a:chExt cx="792000" cy="792000"/>
          </a:xfrm>
        </p:grpSpPr>
        <p:sp>
          <p:nvSpPr>
            <p:cNvPr id="15" name="椭圆 27"/>
            <p:cNvSpPr/>
            <p:nvPr/>
          </p:nvSpPr>
          <p:spPr>
            <a:xfrm>
              <a:off x="4031078" y="2679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6326" y="2815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29"/>
          <p:cNvGrpSpPr/>
          <p:nvPr/>
        </p:nvGrpSpPr>
        <p:grpSpPr>
          <a:xfrm>
            <a:off x="3911824" y="6066000"/>
            <a:ext cx="792000" cy="792000"/>
            <a:chOff x="3455014" y="3471718"/>
            <a:chExt cx="792000" cy="792000"/>
          </a:xfrm>
        </p:grpSpPr>
        <p:sp>
          <p:nvSpPr>
            <p:cNvPr id="18" name="椭圆 30"/>
            <p:cNvSpPr/>
            <p:nvPr/>
          </p:nvSpPr>
          <p:spPr>
            <a:xfrm>
              <a:off x="3455014" y="3471718"/>
              <a:ext cx="792000" cy="792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838" y="357791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828800" y="457200"/>
            <a:ext cx="952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3226994" cy="4953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15000" y="2169855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Lặp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cấu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trúc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pháp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77000" y="35052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kê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9400" y="48768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</a:rPr>
              <a:t>hóa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43600" y="6096000"/>
            <a:ext cx="5943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31520" indent="-731520">
              <a:buNone/>
              <a:defRPr/>
            </a:pPr>
            <a:r>
              <a:rPr lang="en-US" altLang="en-US" sz="4000" dirty="0">
                <a:latin typeface="Times New Roman" panose="02020603050405020304" pitchFamily="18" charset="0"/>
              </a:rPr>
              <a:t>So </a:t>
            </a:r>
            <a:r>
              <a:rPr lang="en-US" altLang="en-US" sz="4000" dirty="0" err="1">
                <a:latin typeface="Times New Roman" panose="02020603050405020304" pitchFamily="18" charset="0"/>
              </a:rPr>
              <a:t>sánh</a:t>
            </a:r>
            <a:endParaRPr lang="en-US" altLang="en-US" sz="4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2" grpId="0"/>
      <p:bldP spid="23" grpId="0"/>
      <p:bldP spid="23" grpId="1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7" y="609601"/>
            <a:ext cx="5678465" cy="4264528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23" y="609600"/>
            <a:ext cx="5750177" cy="4318383"/>
          </a:xfrm>
          <a:prstGeom prst="rect">
            <a:avLst/>
          </a:prstGeom>
        </p:spPr>
      </p:pic>
      <p:sp>
        <p:nvSpPr>
          <p:cNvPr id="4" name="矩形: 圆角 9"/>
          <p:cNvSpPr/>
          <p:nvPr/>
        </p:nvSpPr>
        <p:spPr>
          <a:xfrm>
            <a:off x="152400" y="381000"/>
            <a:ext cx="11544300" cy="6553200"/>
          </a:xfrm>
          <a:prstGeom prst="round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838200" y="990600"/>
            <a:ext cx="4343400" cy="302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zh-CN" altLang="en-US" sz="2600" kern="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6" name="矩形 6"/>
          <p:cNvSpPr/>
          <p:nvPr/>
        </p:nvSpPr>
        <p:spPr>
          <a:xfrm>
            <a:off x="6592276" y="1295400"/>
            <a:ext cx="4648200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zh-CN" alt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486751"/>
            <a:ext cx="5428649" cy="54286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 descr="Kết quả hình ảnh cho ca huế trên sông 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" name="Picture 2" descr="hue-dinner-cruise-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5" y="0"/>
            <a:ext cx="4055855" cy="3663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2" name="Picture 4" descr="Kết quả hình ảnh cho ca huế trên sông hươ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1151" y="1"/>
            <a:ext cx="4039849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4" name="Picture 6" descr="Hình ảnh có li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0066" y="-1"/>
            <a:ext cx="4003334" cy="3733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647075" y="4495800"/>
            <a:ext cx="10668000" cy="1383454"/>
          </a:xfrm>
          <a:prstGeom prst="rect">
            <a:avLst/>
          </a:prstGeom>
        </p:spPr>
        <p:txBody>
          <a:bodyPr wrap="none" lIns="98472" tIns="49236" rIns="98472" bIns="4923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5200" kern="10" dirty="0" smtClean="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19,20: </a:t>
            </a:r>
          </a:p>
          <a:p>
            <a:pPr algn="ctr"/>
            <a:r>
              <a:rPr lang="pt-BR" sz="5200" kern="10" dirty="0" smtClean="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pt-BR" sz="5200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 trên sông Hương</a:t>
            </a:r>
            <a:endParaRPr lang="en-US" sz="5200" kern="10" dirty="0">
              <a:ln w="12700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" y="1905001"/>
            <a:ext cx="4343400" cy="487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81200"/>
            <a:ext cx="4343400" cy="4876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057400"/>
            <a:ext cx="4343400" cy="4876800"/>
          </a:xfrm>
          <a:prstGeom prst="rect">
            <a:avLst/>
          </a:prstGeom>
        </p:spPr>
      </p:pic>
      <p:sp>
        <p:nvSpPr>
          <p:cNvPr id="6" name="流程图: 接点 4"/>
          <p:cNvSpPr/>
          <p:nvPr/>
        </p:nvSpPr>
        <p:spPr>
          <a:xfrm>
            <a:off x="1066800" y="3886200"/>
            <a:ext cx="2438399" cy="23622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7" name="矩形 8"/>
          <p:cNvSpPr/>
          <p:nvPr/>
        </p:nvSpPr>
        <p:spPr>
          <a:xfrm>
            <a:off x="1066800" y="3962400"/>
            <a:ext cx="2442119" cy="2242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hangingPunct="0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400" kern="0" dirty="0"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8" name="流程图: 接点 11"/>
          <p:cNvSpPr/>
          <p:nvPr/>
        </p:nvSpPr>
        <p:spPr>
          <a:xfrm>
            <a:off x="4800600" y="4038600"/>
            <a:ext cx="2349173" cy="2240605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9" name="矩形 9"/>
          <p:cNvSpPr/>
          <p:nvPr/>
        </p:nvSpPr>
        <p:spPr>
          <a:xfrm>
            <a:off x="4800600" y="4267200"/>
            <a:ext cx="23098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zh-CN" sz="2400" kern="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  <a:p>
            <a:pPr algn="ctr" hangingPunct="0"/>
            <a:endParaRPr lang="zh-CN" alt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10" name="流程图: 接点 12"/>
          <p:cNvSpPr/>
          <p:nvPr/>
        </p:nvSpPr>
        <p:spPr>
          <a:xfrm>
            <a:off x="8676275" y="4114800"/>
            <a:ext cx="2296525" cy="225163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10600" y="4572000"/>
            <a:ext cx="2300872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hangingPunct="0">
              <a:lnSpc>
                <a:spcPct val="150000"/>
              </a:lnSpc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zh-CN" alt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>
            <a:fillRect/>
          </a:stretch>
        </p:blipFill>
        <p:spPr>
          <a:xfrm>
            <a:off x="2667000" y="304800"/>
            <a:ext cx="6553200" cy="152400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810000" y="762000"/>
            <a:ext cx="4177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5146"/>
            <a:ext cx="6629400" cy="4120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8328" y="457200"/>
            <a:ext cx="101168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112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12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12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i="1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1200" i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43200"/>
            <a:ext cx="3048000" cy="26797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10200" y="435114"/>
            <a:ext cx="2728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grpSp>
        <p:nvGrpSpPr>
          <p:cNvPr id="8" name="组合 5"/>
          <p:cNvGrpSpPr/>
          <p:nvPr/>
        </p:nvGrpSpPr>
        <p:grpSpPr>
          <a:xfrm>
            <a:off x="1905000" y="304800"/>
            <a:ext cx="2743200" cy="1066800"/>
            <a:chOff x="3677418" y="3398339"/>
            <a:chExt cx="4117240" cy="1048883"/>
          </a:xfrm>
        </p:grpSpPr>
        <p:sp>
          <p:nvSpPr>
            <p:cNvPr id="9" name="任意多边形 6"/>
            <p:cNvSpPr/>
            <p:nvPr/>
          </p:nvSpPr>
          <p:spPr>
            <a:xfrm>
              <a:off x="3863223" y="3435366"/>
              <a:ext cx="3745630" cy="954214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7"/>
            <p:cNvSpPr/>
            <p:nvPr/>
          </p:nvSpPr>
          <p:spPr>
            <a:xfrm>
              <a:off x="3677418" y="3398339"/>
              <a:ext cx="4117240" cy="1048883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noFill/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35015" y="457200"/>
            <a:ext cx="1955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5"/>
          <p:cNvGrpSpPr/>
          <p:nvPr/>
        </p:nvGrpSpPr>
        <p:grpSpPr>
          <a:xfrm>
            <a:off x="1981200" y="1905000"/>
            <a:ext cx="2743200" cy="1066800"/>
            <a:chOff x="3677418" y="3398339"/>
            <a:chExt cx="4117240" cy="1048883"/>
          </a:xfrm>
        </p:grpSpPr>
        <p:sp>
          <p:nvSpPr>
            <p:cNvPr id="13" name="任意多边形 6"/>
            <p:cNvSpPr/>
            <p:nvPr/>
          </p:nvSpPr>
          <p:spPr>
            <a:xfrm>
              <a:off x="3863223" y="3435366"/>
              <a:ext cx="3745630" cy="954214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7"/>
            <p:cNvSpPr/>
            <p:nvPr/>
          </p:nvSpPr>
          <p:spPr>
            <a:xfrm>
              <a:off x="3677418" y="3398339"/>
              <a:ext cx="4117240" cy="1048883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noFill/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11215" y="2057400"/>
            <a:ext cx="2145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5"/>
          <p:cNvGrpSpPr/>
          <p:nvPr/>
        </p:nvGrpSpPr>
        <p:grpSpPr>
          <a:xfrm>
            <a:off x="1981200" y="3581400"/>
            <a:ext cx="2743200" cy="1066800"/>
            <a:chOff x="3677418" y="3398339"/>
            <a:chExt cx="4117240" cy="1048883"/>
          </a:xfrm>
        </p:grpSpPr>
        <p:sp>
          <p:nvSpPr>
            <p:cNvPr id="17" name="任意多边形 6"/>
            <p:cNvSpPr/>
            <p:nvPr/>
          </p:nvSpPr>
          <p:spPr>
            <a:xfrm>
              <a:off x="3863223" y="3435366"/>
              <a:ext cx="3745630" cy="954214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7"/>
            <p:cNvSpPr/>
            <p:nvPr/>
          </p:nvSpPr>
          <p:spPr>
            <a:xfrm>
              <a:off x="3677418" y="3398339"/>
              <a:ext cx="4117240" cy="1048883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noFill/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11215" y="3733800"/>
            <a:ext cx="21371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5"/>
          <p:cNvGrpSpPr/>
          <p:nvPr/>
        </p:nvGrpSpPr>
        <p:grpSpPr>
          <a:xfrm>
            <a:off x="1905000" y="5410200"/>
            <a:ext cx="2743200" cy="1066800"/>
            <a:chOff x="3677418" y="3398339"/>
            <a:chExt cx="4117240" cy="1048883"/>
          </a:xfrm>
        </p:grpSpPr>
        <p:sp>
          <p:nvSpPr>
            <p:cNvPr id="21" name="任意多边形 6"/>
            <p:cNvSpPr/>
            <p:nvPr/>
          </p:nvSpPr>
          <p:spPr>
            <a:xfrm>
              <a:off x="3863223" y="3435366"/>
              <a:ext cx="3745630" cy="954214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7"/>
            <p:cNvSpPr/>
            <p:nvPr/>
          </p:nvSpPr>
          <p:spPr>
            <a:xfrm>
              <a:off x="3677418" y="3398339"/>
              <a:ext cx="4117240" cy="1048883"/>
            </a:xfrm>
            <a:custGeom>
              <a:avLst/>
              <a:gdLst>
                <a:gd name="connsiteX0" fmla="*/ 72229 w 1882873"/>
                <a:gd name="connsiteY0" fmla="*/ 271775 h 388074"/>
                <a:gd name="connsiteX1" fmla="*/ 805654 w 1882873"/>
                <a:gd name="connsiteY1" fmla="*/ 386075 h 388074"/>
                <a:gd name="connsiteX2" fmla="*/ 1748629 w 1882873"/>
                <a:gd name="connsiteY2" fmla="*/ 328925 h 388074"/>
                <a:gd name="connsiteX3" fmla="*/ 1786729 w 1882873"/>
                <a:gd name="connsiteY3" fmla="*/ 138425 h 388074"/>
                <a:gd name="connsiteX4" fmla="*/ 900904 w 1882873"/>
                <a:gd name="connsiteY4" fmla="*/ 5075 h 388074"/>
                <a:gd name="connsiteX5" fmla="*/ 119854 w 1882873"/>
                <a:gd name="connsiteY5" fmla="*/ 52700 h 388074"/>
                <a:gd name="connsiteX6" fmla="*/ 72229 w 1882873"/>
                <a:gd name="connsiteY6" fmla="*/ 271775 h 3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2873" h="388074">
                  <a:moveTo>
                    <a:pt x="72229" y="271775"/>
                  </a:moveTo>
                  <a:cubicBezTo>
                    <a:pt x="186529" y="327338"/>
                    <a:pt x="526254" y="376550"/>
                    <a:pt x="805654" y="386075"/>
                  </a:cubicBezTo>
                  <a:cubicBezTo>
                    <a:pt x="1085054" y="395600"/>
                    <a:pt x="1585117" y="370200"/>
                    <a:pt x="1748629" y="328925"/>
                  </a:cubicBezTo>
                  <a:cubicBezTo>
                    <a:pt x="1912141" y="287650"/>
                    <a:pt x="1928016" y="192400"/>
                    <a:pt x="1786729" y="138425"/>
                  </a:cubicBezTo>
                  <a:cubicBezTo>
                    <a:pt x="1645442" y="84450"/>
                    <a:pt x="1178716" y="19362"/>
                    <a:pt x="900904" y="5075"/>
                  </a:cubicBezTo>
                  <a:cubicBezTo>
                    <a:pt x="623092" y="-9212"/>
                    <a:pt x="256379" y="6663"/>
                    <a:pt x="119854" y="52700"/>
                  </a:cubicBezTo>
                  <a:cubicBezTo>
                    <a:pt x="-16671" y="98737"/>
                    <a:pt x="-42071" y="216212"/>
                    <a:pt x="72229" y="271775"/>
                  </a:cubicBezTo>
                  <a:close/>
                </a:path>
              </a:pathLst>
            </a:custGeom>
            <a:noFill/>
            <a:ln>
              <a:solidFill>
                <a:srgbClr val="D2A1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92110" y="5562600"/>
            <a:ext cx="1798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1619" y="1828800"/>
            <a:ext cx="55973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3727847"/>
            <a:ext cx="6400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48006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altLang="en-US" sz="3200" i="1" dirty="0">
                <a:solidFill>
                  <a:srgbClr val="9900FF"/>
                </a:solidFill>
                <a:latin typeface="+mj-lt"/>
              </a:rPr>
              <a:t>S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altLang="en-US" sz="3200" i="1" dirty="0">
                <a:solidFill>
                  <a:srgbClr val="9900FF"/>
                </a:solidFill>
                <a:latin typeface="+mj-lt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3400" i="1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6186607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400" b="1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400" b="1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altLang="en-US" sz="3200" i="1" dirty="0">
                <a:solidFill>
                  <a:srgbClr val="9900FF"/>
                </a:solidFill>
                <a:latin typeface="+mj-lt"/>
              </a:rPr>
              <a:t>N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3200" i="1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3400" i="1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>
            <a:stCxn id="22" idx="3"/>
            <a:endCxn id="26" idx="1"/>
          </p:cNvCxnSpPr>
          <p:nvPr/>
        </p:nvCxnSpPr>
        <p:spPr>
          <a:xfrm flipV="1">
            <a:off x="4508126" y="5354598"/>
            <a:ext cx="978274" cy="4361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2"/>
            <a:endCxn id="28" idx="1"/>
          </p:cNvCxnSpPr>
          <p:nvPr/>
        </p:nvCxnSpPr>
        <p:spPr>
          <a:xfrm>
            <a:off x="4452617" y="6314402"/>
            <a:ext cx="1033783" cy="4262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ttp://doicuoi.vn/upload/public/2015/07/21/logo.gif"/>
          <p:cNvPicPr>
            <a:picLocks noChangeAspect="1" noChangeArrowheads="1"/>
          </p:cNvPicPr>
          <p:nvPr/>
        </p:nvPicPr>
        <p:blipFill>
          <a:blip r:embed="rId2"/>
          <a:srcRect r="14845"/>
          <a:stretch>
            <a:fillRect/>
          </a:stretch>
        </p:blipFill>
        <p:spPr bwMode="auto">
          <a:xfrm>
            <a:off x="2743200" y="1503680"/>
            <a:ext cx="8305110" cy="1544320"/>
          </a:xfrm>
          <a:prstGeom prst="rect">
            <a:avLst/>
          </a:prstGeom>
          <a:noFill/>
        </p:spPr>
      </p:pic>
      <p:pic>
        <p:nvPicPr>
          <p:cNvPr id="35" name="Picture 4" descr="http://www.nguoihanoi.com.vn/uploads/Hn3_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3312" y="3566160"/>
            <a:ext cx="4846971" cy="2600960"/>
          </a:xfrm>
          <a:prstGeom prst="rect">
            <a:avLst/>
          </a:prstGeom>
          <a:noFill/>
        </p:spPr>
      </p:pic>
      <p:pic>
        <p:nvPicPr>
          <p:cNvPr id="36" name="Picture 6" descr="http://www.nguoihanoi.com.vn/uploads/Hn1_12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505200"/>
            <a:ext cx="4655820" cy="2597710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/>
          <a:srcRect l="27500" t="30222" r="55000" b="36000"/>
          <a:stretch>
            <a:fillRect/>
          </a:stretch>
        </p:blipFill>
        <p:spPr bwMode="auto">
          <a:xfrm>
            <a:off x="8610600" y="2286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  <p:bldP spid="19" grpId="0"/>
      <p:bldP spid="23" grpId="0"/>
      <p:bldP spid="24" grpId="0"/>
      <p:bldP spid="25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600200"/>
            <a:ext cx="5638800" cy="6218343"/>
          </a:xfrm>
          <a:prstGeom prst="rect">
            <a:avLst/>
          </a:prstGeom>
        </p:spPr>
      </p:pic>
      <p:sp>
        <p:nvSpPr>
          <p:cNvPr id="21" name="文本框 8"/>
          <p:cNvSpPr txBox="1"/>
          <p:nvPr>
            <p:custDataLst>
              <p:tags r:id="rId1"/>
            </p:custDataLst>
          </p:nvPr>
        </p:nvSpPr>
        <p:spPr>
          <a:xfrm>
            <a:off x="2133600" y="228600"/>
            <a:ext cx="8001000" cy="167640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>
            <a:defPPr>
              <a:defRPr lang="zh-CN"/>
            </a:defPPr>
            <a:lvl1pPr defTabSz="1216660">
              <a:spcBef>
                <a:spcPct val="2000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sz="4000" i="1" u="sng" spc="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0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693617"/>
              </p:ext>
            </p:extLst>
          </p:nvPr>
        </p:nvGraphicFramePr>
        <p:xfrm>
          <a:off x="1143000" y="1886857"/>
          <a:ext cx="10058400" cy="4087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6035"/>
                <a:gridCol w="2359269"/>
                <a:gridCol w="2303096"/>
              </a:tblGrid>
              <a:tr h="5910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36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6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1015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68951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8768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8768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517">
                <a:tc>
                  <a:txBody>
                    <a:bodyPr/>
                    <a:lstStyle/>
                    <a:p>
                      <a:endParaRPr lang="en-U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1887200" cy="624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600"/>
                <a:gridCol w="3886200"/>
                <a:gridCol w="24384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27502" y="1124325"/>
            <a:ext cx="4930298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828800"/>
            <a:ext cx="5562600" cy="1034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tiệm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3048000"/>
            <a:ext cx="4495800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nện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5214271"/>
            <a:ext cx="5562600" cy="1034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Nam: Nam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4038600"/>
            <a:ext cx="5562600" cy="10341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858000" y="1066800"/>
            <a:ext cx="1524000" cy="5570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endParaRPr lang="en-US" alt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62600" y="1828800"/>
            <a:ext cx="3886200" cy="1003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62600" y="2895600"/>
            <a:ext cx="3886200" cy="1003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alt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562600" y="5181600"/>
            <a:ext cx="3886200" cy="1003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alt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62600" y="4114800"/>
            <a:ext cx="3886200" cy="10033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vi-V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753600" y="1377482"/>
            <a:ext cx="1834514" cy="38041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9728" tIns="54864" rIns="109728" bIns="5486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0" y="1600200"/>
            <a:ext cx="5638800" cy="6218343"/>
          </a:xfrm>
          <a:prstGeom prst="rect">
            <a:avLst/>
          </a:prstGeom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667000"/>
            <a:ext cx="1066799" cy="91389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803398" y="1203922"/>
            <a:ext cx="9855201" cy="1905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7315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2209800"/>
            <a:ext cx="6553200" cy="373379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“Ca Huế sôi nổi, tươi vui, có buồn cảm, bâng khuâng, có tiếc thương ai oán; lời ca thong thả, trang trọng, trong sáng, gợi lên tình người, tình đất nước.”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vi-VN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(Hà Ánh Minh)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h_a"/>
  <p:tag name="KSO_WM_UNIT_INDEX" val="1_1"/>
  <p:tag name="KSO_WM_UNIT_LAYERLEVEL" val="1_1"/>
  <p:tag name="KSO_WM_UNIT_VALUE" val="11"/>
  <p:tag name="KSO_WM_UNIT_HIGHLIGHT" val="0"/>
  <p:tag name="KSO_WM_UNIT_COMPATIBLE" val="0"/>
  <p:tag name="KSO_WM_UNIT_CLEAR" val="0"/>
  <p:tag name="KSO_WM_UNIT_PRESET_TEXT" val="请在此输入您的标题"/>
  <p:tag name="KSO_WM_TEMPLATE_CATEGORY" val="custom"/>
  <p:tag name="KSO_WM_TEMPLATE_INDEX" val="20177907"/>
  <p:tag name="KSO_WM_UNIT_ID" val="custom20177907_24*h_a*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1572</Words>
  <Application>Microsoft Office PowerPoint</Application>
  <PresentationFormat>Custom</PresentationFormat>
  <Paragraphs>192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Microsoft YaHei</vt:lpstr>
      <vt:lpstr>宋体</vt:lpstr>
      <vt:lpstr>851tegakizatsu</vt:lpstr>
      <vt:lpstr>Arial</vt:lpstr>
      <vt:lpstr>Calibri</vt:lpstr>
      <vt:lpstr>Gill Sans</vt:lpstr>
      <vt:lpstr>Times New Roman</vt:lpstr>
      <vt:lpstr>Wingdings</vt:lpstr>
      <vt:lpstr>Wingdings 3</vt:lpstr>
      <vt:lpstr>小单纯体</vt:lpstr>
      <vt:lpstr>汉仪白棋体简</vt:lpstr>
      <vt:lpstr>迷你简卡通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“Ca Huế sôi nổi, tươi vui, có buồn cảm, bâng khuâng, có tiếc thương ai oán; lời ca thong thả, trang trọng, trong sáng, gợi lên tình người, tình đất nước.”                                                               (Hà Ánh Minh)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AIC</dc:creator>
  <cp:lastModifiedBy>Admin</cp:lastModifiedBy>
  <cp:revision>876</cp:revision>
  <dcterms:created xsi:type="dcterms:W3CDTF">2016-03-20T21:54:00Z</dcterms:created>
  <dcterms:modified xsi:type="dcterms:W3CDTF">2023-10-11T04:20:30Z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66A925EE4452464395A559C892581C7F</vt:lpwstr>
  </property>
  <property fmtid="{D5CDD505-2E9C-101B-9397-08002B2CF9AE}" pid="3" name="KSOProductBuildVer">
    <vt:lpwstr>1033-11.2.0.11537</vt:lpwstr>
  </property>
</Properties>
</file>