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5" r:id="rId4"/>
    <p:sldId id="286" r:id="rId5"/>
    <p:sldId id="290" r:id="rId6"/>
    <p:sldId id="291" r:id="rId7"/>
    <p:sldId id="292" r:id="rId8"/>
    <p:sldId id="294" r:id="rId9"/>
    <p:sldId id="295" r:id="rId10"/>
    <p:sldId id="296" r:id="rId11"/>
    <p:sldId id="29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228600" y="1676400"/>
            <a:ext cx="8686800" cy="2743200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err="1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Tiết</a:t>
            </a: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24.BÀI </a:t>
            </a: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 </a:t>
            </a:r>
            <a: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altLang="zh-CN" sz="4000" b="1" dirty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PHÂN TÍCH ĐA THỨC THÀNH NHÂN </a:t>
            </a:r>
            <a:r>
              <a:rPr lang="en-US" altLang="zh-CN" sz="4000" b="1" dirty="0" smtClean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TỬ</a:t>
            </a:r>
            <a:endParaRPr lang="en-US" altLang="zh-CN" sz="4000" b="1" dirty="0">
              <a:ln w="635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4x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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2x(x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)(x + 1)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0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= 4y(x – y)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  <a:endParaRPr lang="en-US" sz="3600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 smtClean="0"/>
              <a:t>= 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 smtClean="0">
                <a:sym typeface="Wingdings" panose="05000000000000000000" pitchFamily="2" charset="2"/>
              </a:rPr>
              <a:t>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3505200" y="3850177"/>
            <a:ext cx="3810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– 2y)(2x –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43366" y="5395191"/>
            <a:ext cx="7851474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(4xy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2y 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x(2x – 1) - 2y(2x 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(x - 2y)(2x – 1)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25571" y="261083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348239" y="3221686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x – 2y) – ( x – 2y)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2020.2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 – 2)(x –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2022; y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- 3 +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986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49</cp:revision>
  <dcterms:created xsi:type="dcterms:W3CDTF">2021-10-03T06:15:35Z</dcterms:created>
  <dcterms:modified xsi:type="dcterms:W3CDTF">2025-04-24T15:32:48Z</dcterms:modified>
</cp:coreProperties>
</file>