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1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8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14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0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4B25-56C6-4FD7-AFA8-48C77596EF59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D1A8-6921-437D-9D20-412D9FE77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7.wmf"/><Relationship Id="rId3" Type="http://schemas.openxmlformats.org/officeDocument/2006/relationships/image" Target="../media/image49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" y="44624"/>
            <a:ext cx="8962059" cy="673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90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383"/>
            <a:ext cx="5256584" cy="91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22" y="764704"/>
            <a:ext cx="418887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1429916"/>
            <a:ext cx="7239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1080120" cy="53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74" y="1916832"/>
            <a:ext cx="1437718" cy="46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71180"/>
            <a:ext cx="2132173" cy="47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3536666" cy="4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1705083" cy="57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16" y="3196704"/>
            <a:ext cx="3197843" cy="72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85" y="3964658"/>
            <a:ext cx="3266830" cy="6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3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49" y="332656"/>
            <a:ext cx="88608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8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89248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9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67" y="764704"/>
            <a:ext cx="382542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2837"/>
            <a:ext cx="5119666" cy="100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88640"/>
            <a:ext cx="358502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29523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59" y="1556792"/>
            <a:ext cx="8362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132856"/>
            <a:ext cx="1224136" cy="50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66198"/>
            <a:ext cx="1579170" cy="4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83" y="2085116"/>
            <a:ext cx="2495848" cy="69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47676"/>
            <a:ext cx="2579737" cy="96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72442"/>
            <a:ext cx="1188132" cy="82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" y="4149080"/>
            <a:ext cx="8489034" cy="139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1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9392"/>
            <a:ext cx="6111287" cy="238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0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" y="28194"/>
            <a:ext cx="9133059" cy="412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54" y="4263983"/>
            <a:ext cx="4683626" cy="26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4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27"/>
            <a:ext cx="8064896" cy="538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042035"/>
              </p:ext>
            </p:extLst>
          </p:nvPr>
        </p:nvGraphicFramePr>
        <p:xfrm>
          <a:off x="6012159" y="1196752"/>
          <a:ext cx="960107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4" imgW="253800" imgH="228600" progId="Equation.DSMT4">
                  <p:embed/>
                </p:oleObj>
              </mc:Choice>
              <mc:Fallback>
                <p:oleObj name="Equation" r:id="rId4" imgW="25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12159" y="1196752"/>
                        <a:ext cx="960107" cy="86409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72071"/>
              </p:ext>
            </p:extLst>
          </p:nvPr>
        </p:nvGraphicFramePr>
        <p:xfrm>
          <a:off x="5436096" y="2314632"/>
          <a:ext cx="864096" cy="8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6" imgW="177480" imgH="203040" progId="Equation.DSMT4">
                  <p:embed/>
                </p:oleObj>
              </mc:Choice>
              <mc:Fallback>
                <p:oleObj name="Equation" r:id="rId6" imgW="177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36096" y="2314632"/>
                        <a:ext cx="864096" cy="8229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085766"/>
              </p:ext>
            </p:extLst>
          </p:nvPr>
        </p:nvGraphicFramePr>
        <p:xfrm>
          <a:off x="3590042" y="3429000"/>
          <a:ext cx="837942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8" imgW="330120" imgH="228600" progId="Equation.DSMT4">
                  <p:embed/>
                </p:oleObj>
              </mc:Choice>
              <mc:Fallback>
                <p:oleObj name="Equation" r:id="rId8" imgW="330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0042" y="3429000"/>
                        <a:ext cx="837942" cy="7200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493358"/>
              </p:ext>
            </p:extLst>
          </p:nvPr>
        </p:nvGraphicFramePr>
        <p:xfrm>
          <a:off x="5220072" y="3429000"/>
          <a:ext cx="72008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10" imgW="126720" imgH="139680" progId="Equation.DSMT4">
                  <p:embed/>
                </p:oleObj>
              </mc:Choice>
              <mc:Fallback>
                <p:oleObj name="Equation" r:id="rId10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0072" y="3429000"/>
                        <a:ext cx="720080" cy="7200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3463"/>
              </p:ext>
            </p:extLst>
          </p:nvPr>
        </p:nvGraphicFramePr>
        <p:xfrm>
          <a:off x="1339118" y="4437112"/>
          <a:ext cx="90010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12" imgW="253800" imgH="203040" progId="Equation.DSMT4">
                  <p:embed/>
                </p:oleObj>
              </mc:Choice>
              <mc:Fallback>
                <p:oleObj name="Equation" r:id="rId12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39118" y="4437112"/>
                        <a:ext cx="900100" cy="7200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824847"/>
              </p:ext>
            </p:extLst>
          </p:nvPr>
        </p:nvGraphicFramePr>
        <p:xfrm>
          <a:off x="6516737" y="4437112"/>
          <a:ext cx="792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14" imgW="203040" imgH="203040" progId="Equation.DSMT4">
                  <p:embed/>
                </p:oleObj>
              </mc:Choice>
              <mc:Fallback>
                <p:oleObj name="Equation" r:id="rId14" imgW="2030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16737" y="4437112"/>
                        <a:ext cx="792088" cy="7920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88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28992" cy="39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77048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ở </a:t>
            </a:r>
            <a:r>
              <a:rPr lang="fr-FR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fr-FR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6"/>
            <a:ext cx="92928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30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8147" y="838200"/>
            <a:ext cx="7543800" cy="4135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4093"/>
            <a:ext cx="3048000" cy="3920475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flipH="1">
            <a:off x="7438351" y="377125"/>
            <a:ext cx="867449" cy="1196997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58100" y="5150210"/>
            <a:ext cx="2291105" cy="15235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32497" y="1414700"/>
            <a:ext cx="6515100" cy="2960195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lvl="0" algn="ctr">
              <a:lnSpc>
                <a:spcPct val="150000"/>
              </a:lnSpc>
            </a:pP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HỌC!</a:t>
            </a:r>
          </a:p>
        </p:txBody>
      </p:sp>
    </p:spTree>
    <p:extLst>
      <p:ext uri="{BB962C8B-B14F-4D97-AF65-F5344CB8AC3E}">
        <p14:creationId xmlns:p14="http://schemas.microsoft.com/office/powerpoint/2010/main" val="1541995544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80074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Hằng đẳng thức là đẳng thức  mà hai vế luôn cùng nhận một giá trị  khi  thay các chữ trong đẳng bằng các số tùy ý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15516" y="1556792"/>
            <a:ext cx="8280920" cy="20162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518208"/>
            <a:ext cx="1027585" cy="10156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ym typeface="Wingdings"/>
              </a:rPr>
              <a:t></a:t>
            </a:r>
            <a:endParaRPr lang="en-US" sz="6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5" y="3645024"/>
            <a:ext cx="869582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9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1450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0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724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01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" y="44624"/>
            <a:ext cx="901953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653136"/>
            <a:ext cx="969303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98" y="260648"/>
            <a:ext cx="3911023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5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723853" cy="229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2057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24136"/>
            <a:ext cx="4878279" cy="8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47825"/>
            <a:ext cx="864096" cy="49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74767"/>
            <a:ext cx="8712969" cy="6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589374"/>
            <a:ext cx="7344817" cy="87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37112"/>
            <a:ext cx="907300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75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4824536" cy="480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45</Words>
  <Application>Microsoft Office PowerPoint</Application>
  <PresentationFormat>On-screen Show (4:3)</PresentationFormat>
  <Paragraphs>5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 THUY</dc:creator>
  <cp:lastModifiedBy>Windows User</cp:lastModifiedBy>
  <cp:revision>25</cp:revision>
  <dcterms:created xsi:type="dcterms:W3CDTF">2023-09-24T14:33:04Z</dcterms:created>
  <dcterms:modified xsi:type="dcterms:W3CDTF">2025-04-25T09:18:49Z</dcterms:modified>
</cp:coreProperties>
</file>