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media1.wav" ContentType="audio/wav"/>
  <Override PartName="/ppt/media/audio3.wav" ContentType="audio/wav"/>
  <Override PartName="/ppt/media/audio4.wav" ContentType="audio/wav"/>
  <Override PartName="/ppt/media/audio5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3" r:id="rId3"/>
  </p:sldMasterIdLst>
  <p:notesMasterIdLst>
    <p:notesMasterId r:id="rId41"/>
  </p:notesMasterIdLst>
  <p:sldIdLst>
    <p:sldId id="256" r:id="rId4"/>
    <p:sldId id="682" r:id="rId5"/>
    <p:sldId id="681" r:id="rId6"/>
    <p:sldId id="259" r:id="rId7"/>
    <p:sldId id="384" r:id="rId8"/>
    <p:sldId id="306" r:id="rId9"/>
    <p:sldId id="258" r:id="rId10"/>
    <p:sldId id="268" r:id="rId11"/>
    <p:sldId id="387" r:id="rId12"/>
    <p:sldId id="388" r:id="rId13"/>
    <p:sldId id="394" r:id="rId14"/>
    <p:sldId id="393" r:id="rId15"/>
    <p:sldId id="389" r:id="rId16"/>
    <p:sldId id="390" r:id="rId17"/>
    <p:sldId id="395" r:id="rId18"/>
    <p:sldId id="396" r:id="rId19"/>
    <p:sldId id="398" r:id="rId20"/>
    <p:sldId id="399" r:id="rId21"/>
    <p:sldId id="688" r:id="rId22"/>
    <p:sldId id="689" r:id="rId23"/>
    <p:sldId id="690" r:id="rId24"/>
    <p:sldId id="691" r:id="rId25"/>
    <p:sldId id="692" r:id="rId26"/>
    <p:sldId id="616" r:id="rId27"/>
    <p:sldId id="671" r:id="rId28"/>
    <p:sldId id="672" r:id="rId29"/>
    <p:sldId id="673" r:id="rId30"/>
    <p:sldId id="684" r:id="rId31"/>
    <p:sldId id="685" r:id="rId32"/>
    <p:sldId id="686" r:id="rId33"/>
    <p:sldId id="687" r:id="rId34"/>
    <p:sldId id="645" r:id="rId35"/>
    <p:sldId id="661" r:id="rId36"/>
    <p:sldId id="679" r:id="rId37"/>
    <p:sldId id="678" r:id="rId38"/>
    <p:sldId id="351" r:id="rId39"/>
    <p:sldId id="326" r:id="rId40"/>
  </p:sldIdLst>
  <p:sldSz cx="18288000" cy="10287000"/>
  <p:notesSz cx="6858000" cy="9144000"/>
  <p:embeddedFontLst>
    <p:embeddedFont>
      <p:font typeface="Calibri" pitchFamily="34" charset="0"/>
      <p:regular r:id="rId42"/>
      <p:bold r:id="rId43"/>
      <p:italic r:id="rId44"/>
      <p:boldItalic r:id="rId45"/>
    </p:embeddedFont>
    <p:embeddedFont>
      <p:font typeface="宋体" pitchFamily="2" charset="-122"/>
      <p:regular r:id="rId46"/>
    </p:embeddedFont>
    <p:embeddedFont>
      <p:font typeface="Calibri Light" charset="0"/>
      <p:regular r:id="rId47"/>
      <p:italic r:id="rId48"/>
    </p:embeddedFont>
    <p:embeddedFont>
      <p:font typeface="Cambria Math" pitchFamily="18" charset="0"/>
      <p:regular r:id="rId49"/>
    </p:embeddedFont>
    <p:embeddedFont>
      <p:font typeface="Tahoma" pitchFamily="34" charset="0"/>
      <p:regular r:id="rId50"/>
      <p:bold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56" y="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4.fntdata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3.fntdata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5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267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12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1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ưa ra bài toán thực tế có kèm hướng dẫn ban đầu đối với bài toán để học sinh về nhà tư duy tiếp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80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12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1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ưa ra bài toán thực tế có kèm hướng dẫn ban đầu đối với bài toán để học sinh về nhà tư duy tiếp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63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748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852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7A32-FC4B-4C7C-A276-139103C6B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344-CA65-4764-9018-5267A3C0F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027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7A32-FC4B-4C7C-A276-139103C6B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344-CA65-4764-9018-5267A3C0F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9271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7A32-FC4B-4C7C-A276-139103C6B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344-CA65-4764-9018-5267A3C0F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503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7A32-FC4B-4C7C-A276-139103C6B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344-CA65-4764-9018-5267A3C0F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460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7A32-FC4B-4C7C-A276-139103C6B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344-CA65-4764-9018-5267A3C0F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459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7A32-FC4B-4C7C-A276-139103C6B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344-CA65-4764-9018-5267A3C0F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0480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7A32-FC4B-4C7C-A276-139103C6B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344-CA65-4764-9018-5267A3C0F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605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7A32-FC4B-4C7C-A276-139103C6B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344-CA65-4764-9018-5267A3C0F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71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7A32-FC4B-4C7C-A276-139103C6B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344-CA65-4764-9018-5267A3C0F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842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7A32-FC4B-4C7C-A276-139103C6B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344-CA65-4764-9018-5267A3C0F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7647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7A32-FC4B-4C7C-A276-139103C6B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48344-CA65-4764-9018-5267A3C0F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7979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711216" y="400061"/>
            <a:ext cx="16865572" cy="9486886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26">
              <a:solidFill>
                <a:prstClr val="white"/>
              </a:solidFill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966869" y="607952"/>
            <a:ext cx="16279318" cy="8999164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26">
              <a:solidFill>
                <a:prstClr val="white"/>
              </a:solidFill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1060552" y="685720"/>
            <a:ext cx="16092000" cy="8856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26">
              <a:solidFill>
                <a:prstClr val="white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6746700" y="1278976"/>
            <a:ext cx="1350000" cy="54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1437322" y="200978"/>
            <a:ext cx="15224760" cy="92202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26">
                <a:solidFill>
                  <a:prstClr val="black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26">
                <a:solidFill>
                  <a:prstClr val="black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26">
                <a:solidFill>
                  <a:prstClr val="black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26">
                <a:solidFill>
                  <a:prstClr val="black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26">
                <a:solidFill>
                  <a:prstClr val="black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26">
                <a:solidFill>
                  <a:prstClr val="black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26">
                <a:solidFill>
                  <a:prstClr val="black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26">
                <a:solidFill>
                  <a:prstClr val="black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26">
                <a:solidFill>
                  <a:prstClr val="black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26">
                <a:solidFill>
                  <a:prstClr val="black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26">
                <a:solidFill>
                  <a:prstClr val="black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26">
                <a:solidFill>
                  <a:prstClr val="black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26">
                <a:solidFill>
                  <a:prstClr val="black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26">
                <a:solidFill>
                  <a:prstClr val="black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26">
                <a:solidFill>
                  <a:prstClr val="black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26">
                <a:solidFill>
                  <a:prstClr val="black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26">
                <a:solidFill>
                  <a:prstClr val="black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26">
                <a:solidFill>
                  <a:prstClr val="black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6746700" y="2706746"/>
            <a:ext cx="1350000" cy="54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6746700" y="4134516"/>
            <a:ext cx="1350000" cy="54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6746700" y="5562286"/>
            <a:ext cx="1350000" cy="54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6746700" y="6990058"/>
            <a:ext cx="1350000" cy="54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6746700" y="8417828"/>
            <a:ext cx="1350000" cy="54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285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118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67150" indent="0" algn="ctr">
              <a:buNone/>
              <a:defRPr sz="3000"/>
            </a:lvl2pPr>
            <a:lvl3pPr marL="1335028" indent="0" algn="ctr">
              <a:buNone/>
              <a:defRPr sz="2850"/>
            </a:lvl3pPr>
            <a:lvl4pPr marL="2002298" indent="0" algn="ctr">
              <a:buNone/>
              <a:defRPr sz="2400"/>
            </a:lvl4pPr>
            <a:lvl5pPr marL="2669968" indent="0" algn="ctr">
              <a:buNone/>
              <a:defRPr sz="2400"/>
            </a:lvl5pPr>
            <a:lvl6pPr marL="3336952" indent="0" algn="ctr">
              <a:buNone/>
              <a:defRPr sz="2400"/>
            </a:lvl6pPr>
            <a:lvl7pPr marL="4004224" indent="0" algn="ctr">
              <a:buNone/>
              <a:defRPr sz="2400"/>
            </a:lvl7pPr>
            <a:lvl8pPr marL="4671782" indent="0" algn="ctr">
              <a:buNone/>
              <a:defRPr sz="2400"/>
            </a:lvl8pPr>
            <a:lvl9pPr marL="5339168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1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80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5555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50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6715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35028" indent="0">
              <a:buNone/>
              <a:defRPr sz="2850">
                <a:solidFill>
                  <a:schemeClr val="tx1">
                    <a:tint val="75000"/>
                  </a:schemeClr>
                </a:solidFill>
              </a:defRPr>
            </a:lvl3pPr>
            <a:lvl4pPr marL="200229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6699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33695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00422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67178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3391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24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82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82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67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702"/>
            <a:ext cx="15773400" cy="19883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796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67150" indent="0">
              <a:buNone/>
              <a:defRPr sz="3000" b="1"/>
            </a:lvl2pPr>
            <a:lvl3pPr marL="1335028" indent="0">
              <a:buNone/>
              <a:defRPr sz="2850" b="1"/>
            </a:lvl3pPr>
            <a:lvl4pPr marL="2002298" indent="0">
              <a:buNone/>
              <a:defRPr sz="2400" b="1"/>
            </a:lvl4pPr>
            <a:lvl5pPr marL="2669968" indent="0">
              <a:buNone/>
              <a:defRPr sz="2400" b="1"/>
            </a:lvl5pPr>
            <a:lvl6pPr marL="3336952" indent="0">
              <a:buNone/>
              <a:defRPr sz="2400" b="1"/>
            </a:lvl6pPr>
            <a:lvl7pPr marL="4004224" indent="0">
              <a:buNone/>
              <a:defRPr sz="2400" b="1"/>
            </a:lvl7pPr>
            <a:lvl8pPr marL="4671782" indent="0">
              <a:buNone/>
              <a:defRPr sz="2400" b="1"/>
            </a:lvl8pPr>
            <a:lvl9pPr marL="5339168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796" y="3757613"/>
            <a:ext cx="7736680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5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67150" indent="0">
              <a:buNone/>
              <a:defRPr sz="3000" b="1"/>
            </a:lvl2pPr>
            <a:lvl3pPr marL="1335028" indent="0">
              <a:buNone/>
              <a:defRPr sz="2850" b="1"/>
            </a:lvl3pPr>
            <a:lvl4pPr marL="2002298" indent="0">
              <a:buNone/>
              <a:defRPr sz="2400" b="1"/>
            </a:lvl4pPr>
            <a:lvl5pPr marL="2669968" indent="0">
              <a:buNone/>
              <a:defRPr sz="2400" b="1"/>
            </a:lvl5pPr>
            <a:lvl6pPr marL="3336952" indent="0">
              <a:buNone/>
              <a:defRPr sz="2400" b="1"/>
            </a:lvl6pPr>
            <a:lvl7pPr marL="4004224" indent="0">
              <a:buNone/>
              <a:defRPr sz="2400" b="1"/>
            </a:lvl7pPr>
            <a:lvl8pPr marL="4671782" indent="0">
              <a:buNone/>
              <a:defRPr sz="2400" b="1"/>
            </a:lvl8pPr>
            <a:lvl9pPr marL="5339168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5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84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91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97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2083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972" y="3086105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67150" indent="0">
              <a:buNone/>
              <a:defRPr sz="2250"/>
            </a:lvl2pPr>
            <a:lvl3pPr marL="1335028" indent="0">
              <a:buNone/>
              <a:defRPr sz="1800"/>
            </a:lvl3pPr>
            <a:lvl4pPr marL="2002298" indent="0">
              <a:buNone/>
              <a:defRPr sz="1650"/>
            </a:lvl4pPr>
            <a:lvl5pPr marL="2669968" indent="0">
              <a:buNone/>
              <a:defRPr sz="1650"/>
            </a:lvl5pPr>
            <a:lvl6pPr marL="3336952" indent="0">
              <a:buNone/>
              <a:defRPr sz="1650"/>
            </a:lvl6pPr>
            <a:lvl7pPr marL="4004224" indent="0">
              <a:buNone/>
              <a:defRPr sz="1650"/>
            </a:lvl7pPr>
            <a:lvl8pPr marL="4671782" indent="0">
              <a:buNone/>
              <a:defRPr sz="1650"/>
            </a:lvl8pPr>
            <a:lvl9pPr marL="5339168" indent="0">
              <a:buNone/>
              <a:defRPr sz="16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69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97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2083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67150" indent="0">
              <a:buNone/>
              <a:defRPr sz="4200"/>
            </a:lvl2pPr>
            <a:lvl3pPr marL="1335028" indent="0">
              <a:buNone/>
              <a:defRPr sz="3600"/>
            </a:lvl3pPr>
            <a:lvl4pPr marL="2002298" indent="0">
              <a:buNone/>
              <a:defRPr sz="3000"/>
            </a:lvl4pPr>
            <a:lvl5pPr marL="2669968" indent="0">
              <a:buNone/>
              <a:defRPr sz="3000"/>
            </a:lvl5pPr>
            <a:lvl6pPr marL="3336952" indent="0">
              <a:buNone/>
              <a:defRPr sz="3000"/>
            </a:lvl6pPr>
            <a:lvl7pPr marL="4004224" indent="0">
              <a:buNone/>
              <a:defRPr sz="3000"/>
            </a:lvl7pPr>
            <a:lvl8pPr marL="4671782" indent="0">
              <a:buNone/>
              <a:defRPr sz="3000"/>
            </a:lvl8pPr>
            <a:lvl9pPr marL="5339168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972" y="3086105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67150" indent="0">
              <a:buNone/>
              <a:defRPr sz="2250"/>
            </a:lvl2pPr>
            <a:lvl3pPr marL="1335028" indent="0">
              <a:buNone/>
              <a:defRPr sz="1800"/>
            </a:lvl3pPr>
            <a:lvl4pPr marL="2002298" indent="0">
              <a:buNone/>
              <a:defRPr sz="1650"/>
            </a:lvl4pPr>
            <a:lvl5pPr marL="2669968" indent="0">
              <a:buNone/>
              <a:defRPr sz="1650"/>
            </a:lvl5pPr>
            <a:lvl6pPr marL="3336952" indent="0">
              <a:buNone/>
              <a:defRPr sz="1650"/>
            </a:lvl6pPr>
            <a:lvl7pPr marL="4004224" indent="0">
              <a:buNone/>
              <a:defRPr sz="1650"/>
            </a:lvl7pPr>
            <a:lvl8pPr marL="4671782" indent="0">
              <a:buNone/>
              <a:defRPr sz="1650"/>
            </a:lvl8pPr>
            <a:lvl9pPr marL="5339168" indent="0">
              <a:buNone/>
              <a:defRPr sz="16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5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1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8389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5" y="548389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4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67A32-FC4B-4C7C-A276-139103C6B0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48344-CA65-4764-9018-5267A3C0F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02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702"/>
            <a:ext cx="15773400" cy="1988344"/>
          </a:xfrm>
          <a:prstGeom prst="rect">
            <a:avLst/>
          </a:prstGeom>
        </p:spPr>
        <p:txBody>
          <a:bodyPr vert="horz" lIns="89069" tIns="44949" rIns="89069" bIns="4494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82"/>
            <a:ext cx="15773400" cy="6527008"/>
          </a:xfrm>
          <a:prstGeom prst="rect">
            <a:avLst/>
          </a:prstGeom>
        </p:spPr>
        <p:txBody>
          <a:bodyPr vert="horz" lIns="89069" tIns="44949" rIns="89069" bIns="4494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836"/>
            <a:ext cx="4114800" cy="547688"/>
          </a:xfrm>
          <a:prstGeom prst="rect">
            <a:avLst/>
          </a:prstGeom>
        </p:spPr>
        <p:txBody>
          <a:bodyPr vert="horz" lIns="89069" tIns="44949" rIns="89069" bIns="44949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35028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35028">
                <a:defRPr/>
              </a:pPr>
              <a:t>25/04/2025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836"/>
            <a:ext cx="6172200" cy="547688"/>
          </a:xfrm>
          <a:prstGeom prst="rect">
            <a:avLst/>
          </a:prstGeom>
        </p:spPr>
        <p:txBody>
          <a:bodyPr vert="horz" lIns="89069" tIns="44949" rIns="89069" bIns="44949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35028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836"/>
            <a:ext cx="4114800" cy="547688"/>
          </a:xfrm>
          <a:prstGeom prst="rect">
            <a:avLst/>
          </a:prstGeom>
        </p:spPr>
        <p:txBody>
          <a:bodyPr vert="horz" lIns="89069" tIns="44949" rIns="89069" bIns="44949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35028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35028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164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xStyles>
    <p:titleStyle>
      <a:lvl1pPr algn="l" defTabSz="1335028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3976" indent="-333976" algn="l" defTabSz="133502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01474" indent="-333976" algn="l" defTabSz="13350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668498" indent="-333976" algn="l" defTabSz="13350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35726" indent="-333976" algn="l" defTabSz="13350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4pPr>
      <a:lvl5pPr marL="3003388" indent="-333976" algn="l" defTabSz="13350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5pPr>
      <a:lvl6pPr marL="3670762" indent="-333976" algn="l" defTabSz="13350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6pPr>
      <a:lvl7pPr marL="4338404" indent="-333976" algn="l" defTabSz="13350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7pPr>
      <a:lvl8pPr marL="5005408" indent="-333976" algn="l" defTabSz="13350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8pPr>
      <a:lvl9pPr marL="5672698" indent="-333976" algn="l" defTabSz="13350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3502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1pPr>
      <a:lvl2pPr marL="667150" algn="l" defTabSz="133502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2pPr>
      <a:lvl3pPr marL="1335028" algn="l" defTabSz="133502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3pPr>
      <a:lvl4pPr marL="2002298" algn="l" defTabSz="133502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4pPr>
      <a:lvl5pPr marL="2669968" algn="l" defTabSz="133502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5pPr>
      <a:lvl6pPr marL="3336952" algn="l" defTabSz="133502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6pPr>
      <a:lvl7pPr marL="4004224" algn="l" defTabSz="133502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7pPr>
      <a:lvl8pPr marL="4671782" algn="l" defTabSz="133502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8pPr>
      <a:lvl9pPr marL="5339168" algn="l" defTabSz="1335028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6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37.png"/><Relationship Id="rId9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36.png"/><Relationship Id="rId7" Type="http://schemas.openxmlformats.org/officeDocument/2006/relationships/image" Target="../media/image8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37.png"/><Relationship Id="rId9" Type="http://schemas.openxmlformats.org/officeDocument/2006/relationships/image" Target="../media/image8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36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37.png"/><Relationship Id="rId9" Type="http://schemas.openxmlformats.org/officeDocument/2006/relationships/image" Target="../media/image9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29.png"/><Relationship Id="rId4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3" Type="http://schemas.openxmlformats.org/officeDocument/2006/relationships/image" Target="../media/image32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image" Target="../media/image31.png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33.svg"/><Relationship Id="rId15" Type="http://schemas.openxmlformats.org/officeDocument/2006/relationships/image" Target="../media/image112.png"/><Relationship Id="rId10" Type="http://schemas.openxmlformats.org/officeDocument/2006/relationships/image" Target="../media/image107.png"/><Relationship Id="rId4" Type="http://schemas.openxmlformats.org/officeDocument/2006/relationships/image" Target="../media/image29.png"/><Relationship Id="rId9" Type="http://schemas.openxmlformats.org/officeDocument/2006/relationships/image" Target="../media/image106.png"/><Relationship Id="rId14" Type="http://schemas.openxmlformats.org/officeDocument/2006/relationships/image" Target="../media/image1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11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3.sv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36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5" Type="http://schemas.openxmlformats.org/officeDocument/2006/relationships/image" Target="../media/image125.png"/><Relationship Id="rId10" Type="http://schemas.openxmlformats.org/officeDocument/2006/relationships/image" Target="../media/image120.png"/><Relationship Id="rId4" Type="http://schemas.openxmlformats.org/officeDocument/2006/relationships/image" Target="../media/image37.pn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png"/><Relationship Id="rId3" Type="http://schemas.openxmlformats.org/officeDocument/2006/relationships/image" Target="../media/image36.png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0" Type="http://schemas.openxmlformats.org/officeDocument/2006/relationships/image" Target="../media/image145.png"/><Relationship Id="rId4" Type="http://schemas.openxmlformats.org/officeDocument/2006/relationships/image" Target="../media/image37.png"/><Relationship Id="rId9" Type="http://schemas.openxmlformats.org/officeDocument/2006/relationships/image" Target="../media/image144.png"/><Relationship Id="rId14" Type="http://schemas.openxmlformats.org/officeDocument/2006/relationships/image" Target="../media/image1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36.png"/><Relationship Id="rId7" Type="http://schemas.openxmlformats.org/officeDocument/2006/relationships/image" Target="../media/image15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11" Type="http://schemas.openxmlformats.org/officeDocument/2006/relationships/image" Target="../media/image154.png"/><Relationship Id="rId5" Type="http://schemas.openxmlformats.org/officeDocument/2006/relationships/image" Target="../media/image140.png"/><Relationship Id="rId10" Type="http://schemas.openxmlformats.org/officeDocument/2006/relationships/image" Target="../media/image153.png"/><Relationship Id="rId4" Type="http://schemas.openxmlformats.org/officeDocument/2006/relationships/image" Target="../media/image37.png"/><Relationship Id="rId9" Type="http://schemas.openxmlformats.org/officeDocument/2006/relationships/image" Target="../media/image1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3" Type="http://schemas.openxmlformats.org/officeDocument/2006/relationships/image" Target="../media/image39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image" Target="../media/image34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0.png"/><Relationship Id="rId11" Type="http://schemas.openxmlformats.org/officeDocument/2006/relationships/image" Target="../media/image69.png"/><Relationship Id="rId5" Type="http://schemas.openxmlformats.org/officeDocument/2006/relationships/image" Target="../media/image65.sv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4" Type="http://schemas.openxmlformats.org/officeDocument/2006/relationships/image" Target="../media/image5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39.png"/><Relationship Id="rId7" Type="http://schemas.openxmlformats.org/officeDocument/2006/relationships/image" Target="../media/image79.png"/><Relationship Id="rId12" Type="http://schemas.openxmlformats.org/officeDocument/2006/relationships/image" Target="../media/image9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97.png"/><Relationship Id="rId5" Type="http://schemas.openxmlformats.org/officeDocument/2006/relationships/image" Target="../media/image65.svg"/><Relationship Id="rId10" Type="http://schemas.openxmlformats.org/officeDocument/2006/relationships/image" Target="../media/image96.png"/><Relationship Id="rId4" Type="http://schemas.openxmlformats.org/officeDocument/2006/relationships/image" Target="../media/image52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png"/><Relationship Id="rId18" Type="http://schemas.openxmlformats.org/officeDocument/2006/relationships/image" Target="../media/image136.png"/><Relationship Id="rId3" Type="http://schemas.openxmlformats.org/officeDocument/2006/relationships/image" Target="../media/image39.png"/><Relationship Id="rId7" Type="http://schemas.openxmlformats.org/officeDocument/2006/relationships/image" Target="../media/image102.png"/><Relationship Id="rId12" Type="http://schemas.openxmlformats.org/officeDocument/2006/relationships/image" Target="../media/image130.png"/><Relationship Id="rId17" Type="http://schemas.openxmlformats.org/officeDocument/2006/relationships/image" Target="../media/image135.png"/><Relationship Id="rId2" Type="http://schemas.openxmlformats.org/officeDocument/2006/relationships/image" Target="../media/image34.png"/><Relationship Id="rId16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29.png"/><Relationship Id="rId5" Type="http://schemas.openxmlformats.org/officeDocument/2006/relationships/image" Target="../media/image65.svg"/><Relationship Id="rId15" Type="http://schemas.openxmlformats.org/officeDocument/2006/relationships/image" Target="../media/image133.png"/><Relationship Id="rId10" Type="http://schemas.openxmlformats.org/officeDocument/2006/relationships/image" Target="../media/image128.png"/><Relationship Id="rId19" Type="http://schemas.openxmlformats.org/officeDocument/2006/relationships/image" Target="../media/image137.png"/><Relationship Id="rId4" Type="http://schemas.openxmlformats.org/officeDocument/2006/relationships/image" Target="../media/image52.png"/><Relationship Id="rId9" Type="http://schemas.openxmlformats.org/officeDocument/2006/relationships/image" Target="../media/image127.png"/><Relationship Id="rId14" Type="http://schemas.openxmlformats.org/officeDocument/2006/relationships/image" Target="../media/image1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18" Type="http://schemas.openxmlformats.org/officeDocument/2006/relationships/image" Target="../media/image165.png"/><Relationship Id="rId3" Type="http://schemas.openxmlformats.org/officeDocument/2006/relationships/image" Target="../media/image39.png"/><Relationship Id="rId7" Type="http://schemas.openxmlformats.org/officeDocument/2006/relationships/image" Target="../media/image139.png"/><Relationship Id="rId12" Type="http://schemas.openxmlformats.org/officeDocument/2006/relationships/image" Target="../media/image159.png"/><Relationship Id="rId17" Type="http://schemas.openxmlformats.org/officeDocument/2006/relationships/image" Target="../media/image164.png"/><Relationship Id="rId2" Type="http://schemas.openxmlformats.org/officeDocument/2006/relationships/image" Target="../media/image34.png"/><Relationship Id="rId16" Type="http://schemas.openxmlformats.org/officeDocument/2006/relationships/image" Target="../media/image163.png"/><Relationship Id="rId20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11" Type="http://schemas.openxmlformats.org/officeDocument/2006/relationships/image" Target="../media/image158.png"/><Relationship Id="rId5" Type="http://schemas.openxmlformats.org/officeDocument/2006/relationships/image" Target="../media/image65.svg"/><Relationship Id="rId15" Type="http://schemas.openxmlformats.org/officeDocument/2006/relationships/image" Target="../media/image162.png"/><Relationship Id="rId10" Type="http://schemas.openxmlformats.org/officeDocument/2006/relationships/image" Target="../media/image157.png"/><Relationship Id="rId19" Type="http://schemas.openxmlformats.org/officeDocument/2006/relationships/image" Target="../media/image166.png"/><Relationship Id="rId4" Type="http://schemas.openxmlformats.org/officeDocument/2006/relationships/image" Target="../media/image52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image" Target="../media/image63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0.xml"/><Relationship Id="rId12" Type="http://schemas.openxmlformats.org/officeDocument/2006/relationships/image" Target="../media/image56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29.xml"/><Relationship Id="rId11" Type="http://schemas.openxmlformats.org/officeDocument/2006/relationships/image" Target="../media/image55.gif"/><Relationship Id="rId5" Type="http://schemas.openxmlformats.org/officeDocument/2006/relationships/slide" Target="slide28.xml"/><Relationship Id="rId10" Type="http://schemas.openxmlformats.org/officeDocument/2006/relationships/slide" Target="slide32.xml"/><Relationship Id="rId4" Type="http://schemas.openxmlformats.org/officeDocument/2006/relationships/image" Target="../media/image53.png"/><Relationship Id="rId9" Type="http://schemas.openxmlformats.org/officeDocument/2006/relationships/image" Target="../media/image54.gif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76.png"/><Relationship Id="rId18" Type="http://schemas.openxmlformats.org/officeDocument/2006/relationships/slide" Target="slide27.xml"/><Relationship Id="rId3" Type="http://schemas.openxmlformats.org/officeDocument/2006/relationships/audio" Target="../media/audio4.wav"/><Relationship Id="rId21" Type="http://schemas.openxmlformats.org/officeDocument/2006/relationships/image" Target="../media/image183.png"/><Relationship Id="rId7" Type="http://schemas.openxmlformats.org/officeDocument/2006/relationships/image" Target="../media/image168.png"/><Relationship Id="rId12" Type="http://schemas.openxmlformats.org/officeDocument/2006/relationships/image" Target="../media/image1750.png"/><Relationship Id="rId17" Type="http://schemas.openxmlformats.org/officeDocument/2006/relationships/image" Target="../media/image172.png"/><Relationship Id="rId25" Type="http://schemas.openxmlformats.org/officeDocument/2006/relationships/image" Target="../media/image187.png"/><Relationship Id="rId2" Type="http://schemas.openxmlformats.org/officeDocument/2006/relationships/audio" Target="../media/audio3.wav"/><Relationship Id="rId16" Type="http://schemas.openxmlformats.org/officeDocument/2006/relationships/image" Target="../media/image171.png"/><Relationship Id="rId20" Type="http://schemas.openxmlformats.org/officeDocument/2006/relationships/image" Target="../media/image182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4.wdp"/><Relationship Id="rId11" Type="http://schemas.openxmlformats.org/officeDocument/2006/relationships/image" Target="../media/image1740.png"/><Relationship Id="rId24" Type="http://schemas.openxmlformats.org/officeDocument/2006/relationships/image" Target="../media/image186.png"/><Relationship Id="rId5" Type="http://schemas.openxmlformats.org/officeDocument/2006/relationships/image" Target="../media/image64.png"/><Relationship Id="rId15" Type="http://schemas.openxmlformats.org/officeDocument/2006/relationships/image" Target="../media/image170.png"/><Relationship Id="rId23" Type="http://schemas.openxmlformats.org/officeDocument/2006/relationships/image" Target="../media/image185.png"/><Relationship Id="rId10" Type="http://schemas.microsoft.com/office/2007/relationships/hdphoto" Target="../media/hdphoto6.wdp"/><Relationship Id="rId19" Type="http://schemas.openxmlformats.org/officeDocument/2006/relationships/image" Target="../media/image181.png"/><Relationship Id="rId4" Type="http://schemas.openxmlformats.org/officeDocument/2006/relationships/audio" Target="../media/audio5.wav"/><Relationship Id="rId9" Type="http://schemas.openxmlformats.org/officeDocument/2006/relationships/image" Target="../media/image169.png"/><Relationship Id="rId14" Type="http://schemas.openxmlformats.org/officeDocument/2006/relationships/image" Target="../media/image177.png"/><Relationship Id="rId22" Type="http://schemas.openxmlformats.org/officeDocument/2006/relationships/image" Target="../media/image184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90.png"/><Relationship Id="rId18" Type="http://schemas.openxmlformats.org/officeDocument/2006/relationships/image" Target="../media/image193.png"/><Relationship Id="rId3" Type="http://schemas.openxmlformats.org/officeDocument/2006/relationships/audio" Target="../media/audio5.wav"/><Relationship Id="rId21" Type="http://schemas.openxmlformats.org/officeDocument/2006/relationships/image" Target="../media/image196.png"/><Relationship Id="rId7" Type="http://schemas.openxmlformats.org/officeDocument/2006/relationships/image" Target="../media/image168.png"/><Relationship Id="rId12" Type="http://schemas.openxmlformats.org/officeDocument/2006/relationships/image" Target="../media/image189.png"/><Relationship Id="rId17" Type="http://schemas.openxmlformats.org/officeDocument/2006/relationships/image" Target="../media/image192.png"/><Relationship Id="rId2" Type="http://schemas.openxmlformats.org/officeDocument/2006/relationships/audio" Target="../media/audio3.wav"/><Relationship Id="rId16" Type="http://schemas.openxmlformats.org/officeDocument/2006/relationships/slide" Target="slide27.xml"/><Relationship Id="rId20" Type="http://schemas.openxmlformats.org/officeDocument/2006/relationships/image" Target="../media/image195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4.wdp"/><Relationship Id="rId11" Type="http://schemas.openxmlformats.org/officeDocument/2006/relationships/image" Target="../media/image188.png"/><Relationship Id="rId5" Type="http://schemas.openxmlformats.org/officeDocument/2006/relationships/image" Target="../media/image64.png"/><Relationship Id="rId15" Type="http://schemas.openxmlformats.org/officeDocument/2006/relationships/image" Target="../media/image173.png"/><Relationship Id="rId23" Type="http://schemas.openxmlformats.org/officeDocument/2006/relationships/image" Target="../media/image198.png"/><Relationship Id="rId10" Type="http://schemas.microsoft.com/office/2007/relationships/hdphoto" Target="../media/hdphoto6.wdp"/><Relationship Id="rId19" Type="http://schemas.openxmlformats.org/officeDocument/2006/relationships/image" Target="../media/image194.png"/><Relationship Id="rId4" Type="http://schemas.openxmlformats.org/officeDocument/2006/relationships/audio" Target="../media/audio4.wav"/><Relationship Id="rId9" Type="http://schemas.openxmlformats.org/officeDocument/2006/relationships/image" Target="../media/image169.png"/><Relationship Id="rId14" Type="http://schemas.openxmlformats.org/officeDocument/2006/relationships/image" Target="../media/image172.png"/><Relationship Id="rId22" Type="http://schemas.openxmlformats.org/officeDocument/2006/relationships/image" Target="../media/image19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4.xml"/><Relationship Id="rId18" Type="http://schemas.openxmlformats.org/officeDocument/2006/relationships/image" Target="../media/image16.png"/><Relationship Id="rId3" Type="http://schemas.openxmlformats.org/officeDocument/2006/relationships/audio" Target="../media/audio1.wav"/><Relationship Id="rId21" Type="http://schemas.openxmlformats.org/officeDocument/2006/relationships/image" Target="../media/image19.png"/><Relationship Id="rId7" Type="http://schemas.openxmlformats.org/officeDocument/2006/relationships/image" Target="../media/image810.png"/><Relationship Id="rId12" Type="http://schemas.microsoft.com/office/2007/relationships/hdphoto" Target="../media/hdphoto1.wdp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microsoft.com/office/2007/relationships/hdphoto" Target="../media/hdphoto2.wdp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8.png"/><Relationship Id="rId5" Type="http://schemas.openxmlformats.org/officeDocument/2006/relationships/image" Target="../media/image6.jpg"/><Relationship Id="rId15" Type="http://schemas.openxmlformats.org/officeDocument/2006/relationships/image" Target="../media/image13.png"/><Relationship Id="rId10" Type="http://schemas.openxmlformats.org/officeDocument/2006/relationships/image" Target="../media/image11.png"/><Relationship Id="rId19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openxmlformats.org/officeDocument/2006/relationships/image" Target="../media/image12.png"/><Relationship Id="rId22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01.png"/><Relationship Id="rId18" Type="http://schemas.openxmlformats.org/officeDocument/2006/relationships/slide" Target="slide27.xml"/><Relationship Id="rId3" Type="http://schemas.openxmlformats.org/officeDocument/2006/relationships/audio" Target="../media/audio4.wav"/><Relationship Id="rId21" Type="http://schemas.openxmlformats.org/officeDocument/2006/relationships/image" Target="../media/image205.png"/><Relationship Id="rId7" Type="http://schemas.openxmlformats.org/officeDocument/2006/relationships/image" Target="../media/image168.png"/><Relationship Id="rId12" Type="http://schemas.openxmlformats.org/officeDocument/2006/relationships/image" Target="../media/image200.png"/><Relationship Id="rId17" Type="http://schemas.openxmlformats.org/officeDocument/2006/relationships/image" Target="../media/image172.png"/><Relationship Id="rId2" Type="http://schemas.openxmlformats.org/officeDocument/2006/relationships/audio" Target="../media/audio3.wav"/><Relationship Id="rId16" Type="http://schemas.openxmlformats.org/officeDocument/2006/relationships/image" Target="../media/image171.png"/><Relationship Id="rId20" Type="http://schemas.openxmlformats.org/officeDocument/2006/relationships/image" Target="../media/image204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4.wdp"/><Relationship Id="rId11" Type="http://schemas.openxmlformats.org/officeDocument/2006/relationships/image" Target="../media/image199.png"/><Relationship Id="rId5" Type="http://schemas.openxmlformats.org/officeDocument/2006/relationships/image" Target="../media/image64.png"/><Relationship Id="rId15" Type="http://schemas.openxmlformats.org/officeDocument/2006/relationships/image" Target="../media/image170.png"/><Relationship Id="rId10" Type="http://schemas.microsoft.com/office/2007/relationships/hdphoto" Target="../media/hdphoto6.wdp"/><Relationship Id="rId19" Type="http://schemas.openxmlformats.org/officeDocument/2006/relationships/image" Target="../media/image203.png"/><Relationship Id="rId4" Type="http://schemas.openxmlformats.org/officeDocument/2006/relationships/audio" Target="../media/audio5.wav"/><Relationship Id="rId9" Type="http://schemas.openxmlformats.org/officeDocument/2006/relationships/image" Target="../media/image169.png"/><Relationship Id="rId14" Type="http://schemas.openxmlformats.org/officeDocument/2006/relationships/image" Target="../media/image202.png"/><Relationship Id="rId22" Type="http://schemas.openxmlformats.org/officeDocument/2006/relationships/image" Target="../media/image206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09.png"/><Relationship Id="rId18" Type="http://schemas.openxmlformats.org/officeDocument/2006/relationships/slide" Target="slide27.xml"/><Relationship Id="rId3" Type="http://schemas.openxmlformats.org/officeDocument/2006/relationships/audio" Target="../media/audio4.wav"/><Relationship Id="rId21" Type="http://schemas.openxmlformats.org/officeDocument/2006/relationships/image" Target="../media/image213.png"/><Relationship Id="rId7" Type="http://schemas.openxmlformats.org/officeDocument/2006/relationships/image" Target="../media/image168.png"/><Relationship Id="rId12" Type="http://schemas.openxmlformats.org/officeDocument/2006/relationships/image" Target="../media/image208.png"/><Relationship Id="rId17" Type="http://schemas.openxmlformats.org/officeDocument/2006/relationships/image" Target="../media/image172.png"/><Relationship Id="rId2" Type="http://schemas.openxmlformats.org/officeDocument/2006/relationships/audio" Target="../media/audio3.wav"/><Relationship Id="rId16" Type="http://schemas.openxmlformats.org/officeDocument/2006/relationships/image" Target="../media/image171.png"/><Relationship Id="rId20" Type="http://schemas.openxmlformats.org/officeDocument/2006/relationships/image" Target="../media/image212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4.wdp"/><Relationship Id="rId11" Type="http://schemas.openxmlformats.org/officeDocument/2006/relationships/image" Target="../media/image207.png"/><Relationship Id="rId5" Type="http://schemas.openxmlformats.org/officeDocument/2006/relationships/image" Target="../media/image64.png"/><Relationship Id="rId15" Type="http://schemas.openxmlformats.org/officeDocument/2006/relationships/image" Target="../media/image170.png"/><Relationship Id="rId23" Type="http://schemas.openxmlformats.org/officeDocument/2006/relationships/image" Target="../media/image215.png"/><Relationship Id="rId10" Type="http://schemas.microsoft.com/office/2007/relationships/hdphoto" Target="../media/hdphoto6.wdp"/><Relationship Id="rId19" Type="http://schemas.openxmlformats.org/officeDocument/2006/relationships/image" Target="../media/image211.png"/><Relationship Id="rId4" Type="http://schemas.openxmlformats.org/officeDocument/2006/relationships/audio" Target="../media/audio5.wav"/><Relationship Id="rId9" Type="http://schemas.openxmlformats.org/officeDocument/2006/relationships/image" Target="../media/image169.png"/><Relationship Id="rId14" Type="http://schemas.openxmlformats.org/officeDocument/2006/relationships/image" Target="../media/image210.png"/><Relationship Id="rId22" Type="http://schemas.openxmlformats.org/officeDocument/2006/relationships/image" Target="../media/image2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4.png"/><Relationship Id="rId5" Type="http://schemas.openxmlformats.org/officeDocument/2006/relationships/image" Target="../media/image220.png"/><Relationship Id="rId4" Type="http://schemas.openxmlformats.org/officeDocument/2006/relationships/notesSlide" Target="../notesSlides/notesSlide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3" Type="http://schemas.openxmlformats.org/officeDocument/2006/relationships/image" Target="../media/image223.png"/><Relationship Id="rId7" Type="http://schemas.openxmlformats.org/officeDocument/2006/relationships/image" Target="../media/image227.png"/><Relationship Id="rId12" Type="http://schemas.openxmlformats.org/officeDocument/2006/relationships/image" Target="../media/image2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.png"/><Relationship Id="rId11" Type="http://schemas.openxmlformats.org/officeDocument/2006/relationships/image" Target="../media/image231.png"/><Relationship Id="rId5" Type="http://schemas.openxmlformats.org/officeDocument/2006/relationships/image" Target="../media/image225.png"/><Relationship Id="rId10" Type="http://schemas.openxmlformats.org/officeDocument/2006/relationships/image" Target="../media/image230.png"/><Relationship Id="rId4" Type="http://schemas.openxmlformats.org/officeDocument/2006/relationships/image" Target="../media/image224.png"/><Relationship Id="rId9" Type="http://schemas.openxmlformats.org/officeDocument/2006/relationships/image" Target="../media/image2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6.png"/><Relationship Id="rId5" Type="http://schemas.openxmlformats.org/officeDocument/2006/relationships/image" Target="../media/image191.png"/><Relationship Id="rId4" Type="http://schemas.openxmlformats.org/officeDocument/2006/relationships/image" Target="../media/image1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29.png"/><Relationship Id="rId4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13" Type="http://schemas.openxmlformats.org/officeDocument/2006/relationships/image" Target="../media/image340.png"/><Relationship Id="rId3" Type="http://schemas.openxmlformats.org/officeDocument/2006/relationships/image" Target="../media/image32.png"/><Relationship Id="rId7" Type="http://schemas.openxmlformats.org/officeDocument/2006/relationships/image" Target="../media/image280.png"/><Relationship Id="rId12" Type="http://schemas.openxmlformats.org/officeDocument/2006/relationships/image" Target="../media/image330.png"/><Relationship Id="rId2" Type="http://schemas.openxmlformats.org/officeDocument/2006/relationships/image" Target="../media/image31.png"/><Relationship Id="rId16" Type="http://schemas.openxmlformats.org/officeDocument/2006/relationships/image" Target="../media/image3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0.png"/><Relationship Id="rId11" Type="http://schemas.openxmlformats.org/officeDocument/2006/relationships/image" Target="../media/image320.png"/><Relationship Id="rId5" Type="http://schemas.openxmlformats.org/officeDocument/2006/relationships/image" Target="../media/image33.svg"/><Relationship Id="rId15" Type="http://schemas.openxmlformats.org/officeDocument/2006/relationships/image" Target="../media/image360.png"/><Relationship Id="rId10" Type="http://schemas.openxmlformats.org/officeDocument/2006/relationships/image" Target="../media/image310.png"/><Relationship Id="rId4" Type="http://schemas.openxmlformats.org/officeDocument/2006/relationships/image" Target="../media/image29.png"/><Relationship Id="rId9" Type="http://schemas.openxmlformats.org/officeDocument/2006/relationships/image" Target="../media/image300.pn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29.png"/><Relationship Id="rId4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34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37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48000" y="669963"/>
            <a:ext cx="12453714" cy="7772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" y="4991100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852090" y="1859358"/>
            <a:ext cx="10762267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CHÀO MỪNG CÁC EM </a:t>
            </a:r>
            <a:endParaRPr sz="54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ĐẾN VỚI BÀI HỌC HÔM NAY!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6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04;p14">
            <a:extLst>
              <a:ext uri="{FF2B5EF4-FFF2-40B4-BE49-F238E27FC236}">
                <a16:creationId xmlns="" xmlns:a16="http://schemas.microsoft.com/office/drawing/2014/main" id="{3FC4F0F9-7101-D195-F589-31060D9DEBCC}"/>
              </a:ext>
            </a:extLst>
          </p:cNvPr>
          <p:cNvSpPr/>
          <p:nvPr/>
        </p:nvSpPr>
        <p:spPr>
          <a:xfrm>
            <a:off x="291475" y="377546"/>
            <a:ext cx="3883804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>
            <a:extLst>
              <a:ext uri="{FF2B5EF4-FFF2-40B4-BE49-F238E27FC236}">
                <a16:creationId xmlns="" xmlns:a16="http://schemas.microsoft.com/office/drawing/2014/main" id="{AE72416C-B866-6607-6EEF-C960103CF5D7}"/>
              </a:ext>
            </a:extLst>
          </p:cNvPr>
          <p:cNvGrpSpPr/>
          <p:nvPr/>
        </p:nvGrpSpPr>
        <p:grpSpPr>
          <a:xfrm flipH="1">
            <a:off x="619876" y="2381229"/>
            <a:ext cx="2351174" cy="1289304"/>
            <a:chOff x="7837953" y="804641"/>
            <a:chExt cx="2022200" cy="1289304"/>
          </a:xfrm>
        </p:grpSpPr>
        <p:pic>
          <p:nvPicPr>
            <p:cNvPr id="17" name="Google Shape;306;p14">
              <a:extLst>
                <a:ext uri="{FF2B5EF4-FFF2-40B4-BE49-F238E27FC236}">
                  <a16:creationId xmlns="" xmlns:a16="http://schemas.microsoft.com/office/drawing/2014/main" id="{A5F9F552-96B3-8B2F-1D08-AF911EFA91C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>
              <a:extLst>
                <a:ext uri="{FF2B5EF4-FFF2-40B4-BE49-F238E27FC236}">
                  <a16:creationId xmlns="" xmlns:a16="http://schemas.microsoft.com/office/drawing/2014/main" id="{81D35720-D3A7-3C12-CAAA-1A5CAB9E1E2E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="" xmlns:a16="http://schemas.microsoft.com/office/drawing/2014/main" id="{6E46E074-EEF5-271E-0205-AF70BF5547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A3A49572-0C19-5F30-245F-9E1A7614A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650D9767-00F4-26F8-81D9-EE09A2E37C9D}"/>
                  </a:ext>
                </a:extLst>
              </p:cNvPr>
              <p:cNvSpPr txBox="1"/>
              <p:nvPr/>
            </p:nvSpPr>
            <p:spPr>
              <a:xfrm>
                <a:off x="4277315" y="573552"/>
                <a:ext cx="7443769" cy="839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rad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440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  <m:r>
                          <a:rPr lang="en-US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rad>
                  </m:oMath>
                </a14:m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≥0</m:t>
                    </m:r>
                  </m:oMath>
                </a14:m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50D9767-00F4-26F8-81D9-EE09A2E37C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7315" y="573552"/>
                <a:ext cx="7443769" cy="839974"/>
              </a:xfrm>
              <a:prstGeom prst="rect">
                <a:avLst/>
              </a:prstGeom>
              <a:blipFill>
                <a:blip r:embed="rId5"/>
                <a:stretch>
                  <a:fillRect l="-3358" t="-5797" r="-2293" b="-3405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DC3DEBD7-9904-DF79-042F-E042126D854C}"/>
                  </a:ext>
                </a:extLst>
              </p:cNvPr>
              <p:cNvSpPr txBox="1"/>
              <p:nvPr/>
            </p:nvSpPr>
            <p:spPr>
              <a:xfrm>
                <a:off x="228600" y="3905192"/>
                <a:ext cx="4727893" cy="839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rad>
                    <m:r>
                      <a:rPr lang="en-US" sz="4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44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  <m: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rad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C3DEBD7-9904-DF79-042F-E042126D85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905192"/>
                <a:ext cx="4727893" cy="839974"/>
              </a:xfrm>
              <a:prstGeom prst="rect">
                <a:avLst/>
              </a:prstGeom>
              <a:blipFill>
                <a:blip r:embed="rId6"/>
                <a:stretch>
                  <a:fillRect l="-5290" t="-6569" b="-3503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B4686EF5-E599-5A04-E1BA-B95218F9AB4D}"/>
                  </a:ext>
                </a:extLst>
              </p:cNvPr>
              <p:cNvSpPr txBox="1"/>
              <p:nvPr/>
            </p:nvSpPr>
            <p:spPr>
              <a:xfrm>
                <a:off x="4735513" y="3925255"/>
                <a:ext cx="2514600" cy="862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.20</m:t>
                          </m:r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rad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4686EF5-E599-5A04-E1BA-B95218F9AB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5513" y="3925255"/>
                <a:ext cx="2514600" cy="862865"/>
              </a:xfrm>
              <a:prstGeom prst="rect">
                <a:avLst/>
              </a:prstGeom>
              <a:blipFill>
                <a:blip r:embed="rId7"/>
                <a:stretch>
                  <a:fillRect r="-1116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EDC684CB-2DA6-8B84-D478-D0F19F833F40}"/>
                  </a:ext>
                </a:extLst>
              </p:cNvPr>
              <p:cNvSpPr txBox="1"/>
              <p:nvPr/>
            </p:nvSpPr>
            <p:spPr>
              <a:xfrm>
                <a:off x="10200577" y="3899933"/>
                <a:ext cx="3634257" cy="912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4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4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  <m:r>
                                    <a:rPr lang="en-US" sz="44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DC684CB-2DA6-8B84-D478-D0F19F833F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0577" y="3899933"/>
                <a:ext cx="3634257" cy="91223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EE164334-EA74-FD2D-ED9D-34FA3D4B65E8}"/>
                  </a:ext>
                </a:extLst>
              </p:cNvPr>
              <p:cNvSpPr txBox="1"/>
              <p:nvPr/>
            </p:nvSpPr>
            <p:spPr>
              <a:xfrm>
                <a:off x="13443630" y="4061897"/>
                <a:ext cx="16002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44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E164334-EA74-FD2D-ED9D-34FA3D4B65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630" y="4061897"/>
                <a:ext cx="1600200" cy="769441"/>
              </a:xfrm>
              <a:prstGeom prst="rect">
                <a:avLst/>
              </a:prstGeom>
              <a:blipFill>
                <a:blip r:embed="rId9"/>
                <a:stretch>
                  <a:fillRect r="-1825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1BB12B51-97C8-66D4-8667-72668C5C349A}"/>
                  </a:ext>
                </a:extLst>
              </p:cNvPr>
              <p:cNvSpPr txBox="1"/>
              <p:nvPr/>
            </p:nvSpPr>
            <p:spPr>
              <a:xfrm>
                <a:off x="7593013" y="3888385"/>
                <a:ext cx="3214097" cy="936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100</m:t>
                          </m:r>
                          <m:sSup>
                            <m:sSupPr>
                              <m:ctrlP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BB12B51-97C8-66D4-8667-72668C5C34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3013" y="3888385"/>
                <a:ext cx="3214097" cy="93660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403495B1-097E-E429-C0CE-8EAAFAA476BD}"/>
                  </a:ext>
                </a:extLst>
              </p:cNvPr>
              <p:cNvSpPr txBox="1"/>
              <p:nvPr/>
            </p:nvSpPr>
            <p:spPr>
              <a:xfrm>
                <a:off x="15468600" y="4084757"/>
                <a:ext cx="15240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10</m:t>
                      </m:r>
                      <m:r>
                        <a:rPr lang="en-US" sz="4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03495B1-097E-E429-C0CE-8EAAFAA476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8600" y="4084757"/>
                <a:ext cx="1524000" cy="769441"/>
              </a:xfrm>
              <a:prstGeom prst="rect">
                <a:avLst/>
              </a:prstGeom>
              <a:blipFill>
                <a:blip r:embed="rId11"/>
                <a:stretch>
                  <a:fillRect r="-36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219ADE44-38BE-84CA-20C2-C885078AA310}"/>
                  </a:ext>
                </a:extLst>
              </p:cNvPr>
              <p:cNvSpPr txBox="1"/>
              <p:nvPr/>
            </p:nvSpPr>
            <p:spPr>
              <a:xfrm>
                <a:off x="11987225" y="5070942"/>
                <a:ext cx="243598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sz="4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19ADE44-38BE-84CA-20C2-C885078AA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7225" y="5070942"/>
                <a:ext cx="2435987" cy="769441"/>
              </a:xfrm>
              <a:prstGeom prst="rect">
                <a:avLst/>
              </a:prstGeom>
              <a:blipFill>
                <a:blip r:embed="rId12"/>
                <a:stretch>
                  <a:fillRect l="-10000" t="-15873" b="-3809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402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04;p14">
            <a:extLst>
              <a:ext uri="{FF2B5EF4-FFF2-40B4-BE49-F238E27FC236}">
                <a16:creationId xmlns="" xmlns:a16="http://schemas.microsoft.com/office/drawing/2014/main" id="{3FC4F0F9-7101-D195-F589-31060D9DEBCC}"/>
              </a:ext>
            </a:extLst>
          </p:cNvPr>
          <p:cNvSpPr/>
          <p:nvPr/>
        </p:nvSpPr>
        <p:spPr>
          <a:xfrm>
            <a:off x="291475" y="377546"/>
            <a:ext cx="3883804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3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>
            <a:extLst>
              <a:ext uri="{FF2B5EF4-FFF2-40B4-BE49-F238E27FC236}">
                <a16:creationId xmlns="" xmlns:a16="http://schemas.microsoft.com/office/drawing/2014/main" id="{AE72416C-B866-6607-6EEF-C960103CF5D7}"/>
              </a:ext>
            </a:extLst>
          </p:cNvPr>
          <p:cNvGrpSpPr/>
          <p:nvPr/>
        </p:nvGrpSpPr>
        <p:grpSpPr>
          <a:xfrm flipH="1">
            <a:off x="619876" y="2381229"/>
            <a:ext cx="2351174" cy="1289304"/>
            <a:chOff x="7837953" y="804641"/>
            <a:chExt cx="2022200" cy="1289304"/>
          </a:xfrm>
        </p:grpSpPr>
        <p:pic>
          <p:nvPicPr>
            <p:cNvPr id="17" name="Google Shape;306;p14">
              <a:extLst>
                <a:ext uri="{FF2B5EF4-FFF2-40B4-BE49-F238E27FC236}">
                  <a16:creationId xmlns="" xmlns:a16="http://schemas.microsoft.com/office/drawing/2014/main" id="{A5F9F552-96B3-8B2F-1D08-AF911EFA91C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>
              <a:extLst>
                <a:ext uri="{FF2B5EF4-FFF2-40B4-BE49-F238E27FC236}">
                  <a16:creationId xmlns="" xmlns:a16="http://schemas.microsoft.com/office/drawing/2014/main" id="{81D35720-D3A7-3C12-CAAA-1A5CAB9E1E2E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="" xmlns:a16="http://schemas.microsoft.com/office/drawing/2014/main" id="{6E46E074-EEF5-271E-0205-AF70BF5547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A3A49572-0C19-5F30-245F-9E1A7614A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650D9767-00F4-26F8-81D9-EE09A2E37C9D}"/>
                  </a:ext>
                </a:extLst>
              </p:cNvPr>
              <p:cNvSpPr txBox="1"/>
              <p:nvPr/>
            </p:nvSpPr>
            <p:spPr>
              <a:xfrm>
                <a:off x="4277315" y="573552"/>
                <a:ext cx="4030783" cy="8577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</a:t>
                </a:r>
                <a14:m>
                  <m:oMath xmlns:m="http://schemas.openxmlformats.org/officeDocument/2006/math">
                    <m:r>
                      <a:rPr lang="en-US" sz="4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4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44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4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44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4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50D9767-00F4-26F8-81D9-EE09A2E37C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7315" y="573552"/>
                <a:ext cx="4030783" cy="857799"/>
              </a:xfrm>
              <a:prstGeom prst="rect">
                <a:avLst/>
              </a:prstGeom>
              <a:blipFill>
                <a:blip r:embed="rId5"/>
                <a:stretch>
                  <a:fillRect l="-6203" t="-3546" b="-3333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 descr="OPL20U25GSXzBJYl68kk8uQGfFKzs7yb1M4KJWUiLk6ZEvGF+qCIPSnY57AbBFCvTW2023.18.26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35E77B2F-41DB-5894-7DA8-4202AE72F72B}"/>
              </a:ext>
            </a:extLst>
          </p:cNvPr>
          <p:cNvSpPr txBox="1"/>
          <p:nvPr/>
        </p:nvSpPr>
        <p:spPr>
          <a:xfrm>
            <a:off x="715951" y="3794968"/>
            <a:ext cx="17821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5BAB998F-9FEF-7B05-FC3D-5796B822432D}"/>
                  </a:ext>
                </a:extLst>
              </p:cNvPr>
              <p:cNvSpPr txBox="1"/>
              <p:nvPr/>
            </p:nvSpPr>
            <p:spPr>
              <a:xfrm>
                <a:off x="3348349" y="4662540"/>
                <a:ext cx="4489061" cy="938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BAB998F-9FEF-7B05-FC3D-5796B82243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8349" y="4662540"/>
                <a:ext cx="4489061" cy="93884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DA9A48A1-2383-2894-0D54-A15B8409EE48}"/>
                  </a:ext>
                </a:extLst>
              </p:cNvPr>
              <p:cNvSpPr txBox="1"/>
              <p:nvPr/>
            </p:nvSpPr>
            <p:spPr>
              <a:xfrm>
                <a:off x="7467600" y="4804694"/>
                <a:ext cx="241965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2.3.5</m:t>
                      </m:r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A9A48A1-2383-2894-0D54-A15B8409EE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0" y="4804694"/>
                <a:ext cx="2419651" cy="7694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E65ECC3E-6CEA-FA49-1D04-89E67B341BD1}"/>
                  </a:ext>
                </a:extLst>
              </p:cNvPr>
              <p:cNvSpPr txBox="1"/>
              <p:nvPr/>
            </p:nvSpPr>
            <p:spPr>
              <a:xfrm>
                <a:off x="9296400" y="4831946"/>
                <a:ext cx="185379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=3</m:t>
                      </m:r>
                      <m:r>
                        <a:rPr lang="en-US" sz="4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65ECC3E-6CEA-FA49-1D04-89E67B341B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4831946"/>
                <a:ext cx="1853794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="" xmlns:a16="http://schemas.microsoft.com/office/drawing/2014/main" id="{4CB91BC9-FE48-A4A5-0ED5-53E9AFB4E167}"/>
                  </a:ext>
                </a:extLst>
              </p:cNvPr>
              <p:cNvSpPr/>
              <p:nvPr/>
            </p:nvSpPr>
            <p:spPr>
              <a:xfrm>
                <a:off x="321205" y="4637532"/>
                <a:ext cx="3561086" cy="9366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CB91BC9-FE48-A4A5-0ED5-53E9AFB4E1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205" y="4637532"/>
                <a:ext cx="3561086" cy="93660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 descr="OPL20U25GSXzBJYl68kk8uQGfFKzs7yb1M4KJWUiLk6ZEvGF+qCIPSnY57AbBFCvTW2023.18.26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42FA77DF-6284-1049-425B-9DBCAA94F8EF}"/>
              </a:ext>
            </a:extLst>
          </p:cNvPr>
          <p:cNvSpPr txBox="1"/>
          <p:nvPr/>
        </p:nvSpPr>
        <p:spPr>
          <a:xfrm>
            <a:off x="716432" y="5858544"/>
            <a:ext cx="22854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1D86C188-B005-6C29-9B32-FB528ABA6C07}"/>
                  </a:ext>
                </a:extLst>
              </p:cNvPr>
              <p:cNvSpPr txBox="1"/>
              <p:nvPr/>
            </p:nvSpPr>
            <p:spPr>
              <a:xfrm>
                <a:off x="604636" y="6691941"/>
                <a:ext cx="11892164" cy="857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en-US" sz="4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4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sz="4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0, </m:t>
                    </m:r>
                    <m:r>
                      <a:rPr lang="en-US" sz="4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4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≥0, </m:t>
                    </m:r>
                    <m:r>
                      <a:rPr lang="en-US" sz="4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4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≥0</m:t>
                    </m:r>
                  </m:oMath>
                </a14:m>
                <a:r>
                  <a:rPr lang="en-US" sz="4400" i="1" dirty="0">
                    <a:latin typeface="Cambria Math" panose="02040503050406030204" pitchFamily="18" charset="0"/>
                    <a:cs typeface="Times New Roman" pitchFamily="18" charset="0"/>
                  </a:rPr>
                  <a:t> thì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>
                            <a:latin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400" i="1" smtClean="0">
                                <a:latin typeface="Cambria Math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4400" b="0" i="1" smtClean="0">
                                <a:latin typeface="Cambria Math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4400" b="0" i="1" smtClean="0">
                                <a:latin typeface="Cambria Math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44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𝐴𝐵𝐶</m:t>
                    </m:r>
                  </m:oMath>
                </a14:m>
                <a:r>
                  <a:rPr lang="en-US" sz="4400" i="1" dirty="0">
                    <a:latin typeface="Cambria Math" panose="02040503050406030204" pitchFamily="18" charset="0"/>
                    <a:cs typeface="Times New Roman" pitchFamily="18" charset="0"/>
                  </a:rPr>
                  <a:t>.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D86C188-B005-6C29-9B32-FB528ABA6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636" y="6691941"/>
                <a:ext cx="11892164" cy="857799"/>
              </a:xfrm>
              <a:prstGeom prst="rect">
                <a:avLst/>
              </a:prstGeom>
              <a:blipFill>
                <a:blip r:embed="rId10"/>
                <a:stretch>
                  <a:fillRect l="-2050" t="-5000" b="-3428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714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04;p14">
            <a:extLst>
              <a:ext uri="{FF2B5EF4-FFF2-40B4-BE49-F238E27FC236}">
                <a16:creationId xmlns="" xmlns:a16="http://schemas.microsoft.com/office/drawing/2014/main" id="{3FC4F0F9-7101-D195-F589-31060D9DEBCC}"/>
              </a:ext>
            </a:extLst>
          </p:cNvPr>
          <p:cNvSpPr/>
          <p:nvPr/>
        </p:nvSpPr>
        <p:spPr>
          <a:xfrm>
            <a:off x="291475" y="377546"/>
            <a:ext cx="3883804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4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>
            <a:extLst>
              <a:ext uri="{FF2B5EF4-FFF2-40B4-BE49-F238E27FC236}">
                <a16:creationId xmlns="" xmlns:a16="http://schemas.microsoft.com/office/drawing/2014/main" id="{AE72416C-B866-6607-6EEF-C960103CF5D7}"/>
              </a:ext>
            </a:extLst>
          </p:cNvPr>
          <p:cNvGrpSpPr/>
          <p:nvPr/>
        </p:nvGrpSpPr>
        <p:grpSpPr>
          <a:xfrm flipH="1">
            <a:off x="609600" y="1866900"/>
            <a:ext cx="2351174" cy="1289304"/>
            <a:chOff x="7837953" y="804641"/>
            <a:chExt cx="2022200" cy="1289304"/>
          </a:xfrm>
        </p:grpSpPr>
        <p:pic>
          <p:nvPicPr>
            <p:cNvPr id="17" name="Google Shape;306;p14">
              <a:extLst>
                <a:ext uri="{FF2B5EF4-FFF2-40B4-BE49-F238E27FC236}">
                  <a16:creationId xmlns="" xmlns:a16="http://schemas.microsoft.com/office/drawing/2014/main" id="{A5F9F552-96B3-8B2F-1D08-AF911EFA91C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>
              <a:extLst>
                <a:ext uri="{FF2B5EF4-FFF2-40B4-BE49-F238E27FC236}">
                  <a16:creationId xmlns="" xmlns:a16="http://schemas.microsoft.com/office/drawing/2014/main" id="{81D35720-D3A7-3C12-CAAA-1A5CAB9E1E2E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="" xmlns:a16="http://schemas.microsoft.com/office/drawing/2014/main" id="{6E46E074-EEF5-271E-0205-AF70BF5547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A3A49572-0C19-5F30-245F-9E1A7614A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2" name="TextBox 1" descr="OPL20U25GSXzBJYl68kk8uQGfFKzs7yb1M4KJWUiLk6ZEvGF+qCIPSnY57AbBFCvTW2023.18.26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2EEF032F-7DAB-3977-0DD7-632E9468F777}"/>
              </a:ext>
            </a:extLst>
          </p:cNvPr>
          <p:cNvSpPr txBox="1"/>
          <p:nvPr/>
        </p:nvSpPr>
        <p:spPr>
          <a:xfrm>
            <a:off x="1185180" y="3149819"/>
            <a:ext cx="17755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1605D7C6-E898-9135-F8F0-58DF51098A18}"/>
                  </a:ext>
                </a:extLst>
              </p:cNvPr>
              <p:cNvSpPr txBox="1"/>
              <p:nvPr/>
            </p:nvSpPr>
            <p:spPr>
              <a:xfrm>
                <a:off x="11260278" y="4002286"/>
                <a:ext cx="291731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5.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44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605D7C6-E898-9135-F8F0-58DF51098A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0278" y="4002286"/>
                <a:ext cx="2917310" cy="7694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4B582E91-6AD5-A916-49D2-781E2DA74452}"/>
                  </a:ext>
                </a:extLst>
              </p:cNvPr>
              <p:cNvSpPr txBox="1"/>
              <p:nvPr/>
            </p:nvSpPr>
            <p:spPr>
              <a:xfrm>
                <a:off x="7062097" y="3862859"/>
                <a:ext cx="4198181" cy="936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4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B582E91-6AD5-A916-49D2-781E2DA74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2097" y="3862859"/>
                <a:ext cx="4198181" cy="9366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92DEC62F-CD3B-1070-0D59-E2499459EF41}"/>
                  </a:ext>
                </a:extLst>
              </p:cNvPr>
              <p:cNvSpPr txBox="1"/>
              <p:nvPr/>
            </p:nvSpPr>
            <p:spPr>
              <a:xfrm>
                <a:off x="7004186" y="4862929"/>
                <a:ext cx="312076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5.</m:t>
                      </m:r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2DEC62F-CD3B-1070-0D59-E2499459EF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4186" y="4862929"/>
                <a:ext cx="3120763" cy="7694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14A01DCE-591C-866C-5FC0-52F19EF9A110}"/>
                  </a:ext>
                </a:extLst>
              </p:cNvPr>
              <p:cNvSpPr txBox="1"/>
              <p:nvPr/>
            </p:nvSpPr>
            <p:spPr>
              <a:xfrm>
                <a:off x="12293097" y="4855309"/>
                <a:ext cx="447090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≥0, </m:t>
                    </m:r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4A01DCE-591C-866C-5FC0-52F19EF9A1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3097" y="4855309"/>
                <a:ext cx="4470903" cy="769441"/>
              </a:xfrm>
              <a:prstGeom prst="rect">
                <a:avLst/>
              </a:prstGeom>
              <a:blipFill>
                <a:blip r:embed="rId8"/>
                <a:stretch>
                  <a:fillRect l="-5593" t="-14961" b="-3700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AA588E8C-0558-35CE-DF64-C88909D3101F}"/>
                  </a:ext>
                </a:extLst>
              </p:cNvPr>
              <p:cNvSpPr txBox="1"/>
              <p:nvPr/>
            </p:nvSpPr>
            <p:spPr>
              <a:xfrm>
                <a:off x="4648200" y="490067"/>
                <a:ext cx="11204129" cy="857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sSup>
                          <m:sSupPr>
                            <m:ctrlPr>
                              <a:rPr lang="en-US" sz="4400" i="1" smtClean="0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4400" i="1" smtClean="0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≥0</m:t>
                    </m:r>
                    <m:r>
                      <a:rPr lang="en-US" sz="4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A588E8C-0558-35CE-DF64-C88909D31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490067"/>
                <a:ext cx="11204129" cy="857799"/>
              </a:xfrm>
              <a:prstGeom prst="rect">
                <a:avLst/>
              </a:prstGeom>
              <a:blipFill>
                <a:blip r:embed="rId9"/>
                <a:stretch>
                  <a:fillRect l="-2232" t="-3546" b="-3333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125C7AAA-DEDB-CC82-2933-1F37E3314469}"/>
                  </a:ext>
                </a:extLst>
              </p:cNvPr>
              <p:cNvSpPr txBox="1"/>
              <p:nvPr/>
            </p:nvSpPr>
            <p:spPr>
              <a:xfrm>
                <a:off x="1165717" y="3918706"/>
                <a:ext cx="2772936" cy="936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44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4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US" sz="4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4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25C7AAA-DEDB-CC82-2933-1F37E3314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717" y="3918706"/>
                <a:ext cx="2772936" cy="93660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2C873DB3-8325-E7A6-DFB5-C03144ACAFD3}"/>
                  </a:ext>
                </a:extLst>
              </p:cNvPr>
              <p:cNvSpPr txBox="1"/>
              <p:nvPr/>
            </p:nvSpPr>
            <p:spPr>
              <a:xfrm>
                <a:off x="3733800" y="3862923"/>
                <a:ext cx="3079964" cy="936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4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4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C873DB3-8325-E7A6-DFB5-C03144ACA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3862923"/>
                <a:ext cx="3079964" cy="936603"/>
              </a:xfrm>
              <a:prstGeom prst="rect">
                <a:avLst/>
              </a:prstGeom>
              <a:blipFill>
                <a:blip r:embed="rId11"/>
                <a:stretch>
                  <a:fillRect r="-475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A9E07AA3-73AC-A7DF-3BBB-1695A024FFEC}"/>
                  </a:ext>
                </a:extLst>
              </p:cNvPr>
              <p:cNvSpPr txBox="1"/>
              <p:nvPr/>
            </p:nvSpPr>
            <p:spPr>
              <a:xfrm>
                <a:off x="9906000" y="4901795"/>
                <a:ext cx="238709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−5</m:t>
                      </m:r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𝑎𝑏</m:t>
                      </m:r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9E07AA3-73AC-A7DF-3BBB-1695A024F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0" y="4901795"/>
                <a:ext cx="2387097" cy="7694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569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48943" y="1790700"/>
            <a:ext cx="16358894" cy="2362200"/>
            <a:chOff x="2727158" y="2917658"/>
            <a:chExt cx="13639800" cy="2362200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597650" y="3390900"/>
              <a:ext cx="11853307" cy="13062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2. </a:t>
              </a:r>
              <a:r>
                <a:rPr kumimoji="0" lang="nl-NL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KHAI CĂN BẬC HAI VÀ PHÉP CHIA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7EB68D6-0B7C-87D4-043E-3BDC4437A366}"/>
              </a:ext>
            </a:extLst>
          </p:cNvPr>
          <p:cNvSpPr/>
          <p:nvPr/>
        </p:nvSpPr>
        <p:spPr>
          <a:xfrm>
            <a:off x="2685046" y="4914900"/>
            <a:ext cx="14612354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 hệ giữa phép khai căn bậc hai và phép chia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421637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1223211" y="49530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HĐ 2</a:t>
            </a:r>
            <a:endParaRPr sz="4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697385" y="1860998"/>
            <a:ext cx="2091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u="sng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4400" b="1" u="sng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4400" b="1" u="sng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b="1" u="sng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514DDC6B-07D4-FBEA-11F7-3ED770B90221}"/>
                  </a:ext>
                </a:extLst>
              </p:cNvPr>
              <p:cNvSpPr txBox="1"/>
              <p:nvPr/>
            </p:nvSpPr>
            <p:spPr>
              <a:xfrm>
                <a:off x="4039894" y="618211"/>
                <a:ext cx="9601200" cy="850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 err="1"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4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5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4500" dirty="0">
                    <a:latin typeface="Times New Roman" pitchFamily="18" charset="0"/>
                    <a:cs typeface="Times New Roman" pitchFamily="18" charset="0"/>
                  </a:rPr>
                  <a:t> so </a:t>
                </a:r>
                <a:r>
                  <a:rPr lang="en-US" sz="4500" dirty="0" err="1">
                    <a:latin typeface="Times New Roman" pitchFamily="18" charset="0"/>
                    <a:cs typeface="Times New Roman" pitchFamily="18" charset="0"/>
                  </a:rPr>
                  <a:t>sánh</a:t>
                </a:r>
                <a:r>
                  <a:rPr lang="en-US" sz="45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latin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100</m:t>
                        </m:r>
                      </m:e>
                    </m:rad>
                    <m:r>
                      <a:rPr lang="en-US" sz="45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:</m:t>
                    </m:r>
                    <m:rad>
                      <m:radPr>
                        <m:degHide m:val="on"/>
                        <m:ctrlPr>
                          <a:rPr lang="en-US" sz="4500" i="1">
                            <a:latin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4</m:t>
                        </m:r>
                      </m:e>
                    </m:rad>
                  </m:oMath>
                </a14:m>
                <a:r>
                  <a:rPr lang="en-US" sz="4500" dirty="0"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sz="45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4500" dirty="0">
                    <a:latin typeface="Times New Roman" pitchFamily="18" charset="0"/>
                    <a:cs typeface="Times New Roman" pitchFamily="18" charset="0"/>
                  </a:rPr>
                  <a:t>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latin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100:4</m:t>
                        </m:r>
                      </m:e>
                    </m:ra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14DDC6B-07D4-FBEA-11F7-3ED770B90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9894" y="618211"/>
                <a:ext cx="9601200" cy="850939"/>
              </a:xfrm>
              <a:prstGeom prst="rect">
                <a:avLst/>
              </a:prstGeom>
              <a:blipFill>
                <a:blip r:embed="rId6"/>
                <a:stretch>
                  <a:fillRect l="-2667" t="-7857" b="-3428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 descr="OPL20U25GSXzBJYl68kk8uQGfFKzs7yb1M4KJWUiLk6ZEvGF+qCIPSnY57AbBFCvTW2023.18.26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00F74551-E914-11C5-20D3-7CC392D1E96D}"/>
              </a:ext>
            </a:extLst>
          </p:cNvPr>
          <p:cNvSpPr txBox="1"/>
          <p:nvPr/>
        </p:nvSpPr>
        <p:spPr>
          <a:xfrm>
            <a:off x="3026638" y="1853303"/>
            <a:ext cx="19142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2254AFA1-C34E-E82D-BEBD-E8B67461F153}"/>
                  </a:ext>
                </a:extLst>
              </p:cNvPr>
              <p:cNvSpPr txBox="1"/>
              <p:nvPr/>
            </p:nvSpPr>
            <p:spPr>
              <a:xfrm>
                <a:off x="697385" y="4217921"/>
                <a:ext cx="2058440" cy="866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4500" i="1" smtClean="0">
                              <a:latin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5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100</m:t>
                          </m:r>
                          <m:r>
                            <a:rPr lang="en-US" sz="45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:</m:t>
                          </m:r>
                          <m:r>
                            <a:rPr lang="en-US" sz="45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254AFA1-C34E-E82D-BEBD-E8B67461F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385" y="4217921"/>
                <a:ext cx="2058440" cy="86632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8B5F86A4-5A82-2D13-A237-5AC3B2797018}"/>
                  </a:ext>
                </a:extLst>
              </p:cNvPr>
              <p:cNvSpPr txBox="1"/>
              <p:nvPr/>
            </p:nvSpPr>
            <p:spPr>
              <a:xfrm>
                <a:off x="3178492" y="2901778"/>
                <a:ext cx="3755707" cy="9580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i="1">
                              <a:latin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500" i="1" smtClean="0">
                                  <a:latin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:</m:t>
                      </m:r>
                      <m:rad>
                        <m:radPr>
                          <m:degHide m:val="on"/>
                          <m:ctrlPr>
                            <a:rPr lang="en-US" sz="4500" i="1">
                              <a:latin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500" i="1" smtClean="0">
                                  <a:latin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B5F86A4-5A82-2D13-A237-5AC3B27970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8492" y="2901778"/>
                <a:ext cx="3755707" cy="9580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A8E7C182-6F33-3E4C-7C43-782E84BC3D02}"/>
                  </a:ext>
                </a:extLst>
              </p:cNvPr>
              <p:cNvSpPr txBox="1"/>
              <p:nvPr/>
            </p:nvSpPr>
            <p:spPr>
              <a:xfrm>
                <a:off x="6463164" y="3062889"/>
                <a:ext cx="2523499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=10:2</m:t>
                      </m:r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8E7C182-6F33-3E4C-7C43-782E84BC3D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164" y="3062889"/>
                <a:ext cx="2523499" cy="7848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E94525C2-2D0A-7E39-4CF2-1DDB05710B89}"/>
                  </a:ext>
                </a:extLst>
              </p:cNvPr>
              <p:cNvSpPr txBox="1"/>
              <p:nvPr/>
            </p:nvSpPr>
            <p:spPr>
              <a:xfrm>
                <a:off x="8455732" y="3061841"/>
                <a:ext cx="1741104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=5</m:t>
                      </m:r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94525C2-2D0A-7E39-4CF2-1DDB05710B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5732" y="3061841"/>
                <a:ext cx="1741104" cy="7848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="" xmlns:a16="http://schemas.microsoft.com/office/drawing/2014/main" id="{530101B2-18D0-2869-5785-D24A2066C540}"/>
                  </a:ext>
                </a:extLst>
              </p:cNvPr>
              <p:cNvSpPr/>
              <p:nvPr/>
            </p:nvSpPr>
            <p:spPr>
              <a:xfrm>
                <a:off x="2507171" y="4128409"/>
                <a:ext cx="3955993" cy="9558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i="1" smtClean="0">
                              <a:latin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500" i="1" smtClean="0">
                                  <a:latin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5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:</m:t>
                          </m:r>
                          <m:sSup>
                            <m:sSupPr>
                              <m:ctrlPr>
                                <a:rPr lang="en-US" sz="4500" i="1" smtClean="0">
                                  <a:latin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5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30101B2-18D0-2869-5785-D24A2066C5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7171" y="4128409"/>
                <a:ext cx="3955993" cy="95583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="" xmlns:a16="http://schemas.microsoft.com/office/drawing/2014/main" id="{395C4343-E879-DB90-6946-BEDB20879209}"/>
                  </a:ext>
                </a:extLst>
              </p:cNvPr>
              <p:cNvSpPr/>
              <p:nvPr/>
            </p:nvSpPr>
            <p:spPr>
              <a:xfrm>
                <a:off x="5529535" y="4134830"/>
                <a:ext cx="4390755" cy="9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i="1" smtClean="0">
                              <a:latin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500" i="1" smtClean="0">
                                  <a:latin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500" i="1" smtClean="0">
                                      <a:latin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500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10:2</m:t>
                                  </m:r>
                                </m:e>
                              </m:d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 </m:t>
                              </m:r>
                            </m:e>
                            <m:sup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5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95C4343-E879-DB90-6946-BEDB208792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535" y="4134830"/>
                <a:ext cx="4390755" cy="9308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="" xmlns:a16="http://schemas.microsoft.com/office/drawing/2014/main" id="{CB7A9799-4096-A422-564A-68C9981F79C9}"/>
                  </a:ext>
                </a:extLst>
              </p:cNvPr>
              <p:cNvSpPr/>
              <p:nvPr/>
            </p:nvSpPr>
            <p:spPr>
              <a:xfrm>
                <a:off x="9031091" y="4218462"/>
                <a:ext cx="2634304" cy="9558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i="1" smtClean="0">
                              <a:latin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5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US" sz="4500" i="1" smtClean="0">
                                  <a:latin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 </m:t>
                              </m:r>
                            </m:e>
                            <m:sup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5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B7A9799-4096-A422-564A-68C9981F79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1091" y="4218462"/>
                <a:ext cx="2634304" cy="95583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="" xmlns:a16="http://schemas.microsoft.com/office/drawing/2014/main" id="{A1D94E15-2CA1-E800-DC32-686E39300FD7}"/>
                  </a:ext>
                </a:extLst>
              </p:cNvPr>
              <p:cNvSpPr/>
              <p:nvPr/>
            </p:nvSpPr>
            <p:spPr>
              <a:xfrm>
                <a:off x="11162615" y="4358670"/>
                <a:ext cx="1575815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450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5</m:t>
                      </m:r>
                    </m:oMath>
                  </m:oMathPara>
                </a14:m>
                <a:endParaRPr lang="en-US" sz="4500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1D94E15-2CA1-E800-DC32-686E39300F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2615" y="4358670"/>
                <a:ext cx="1575815" cy="7848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="" xmlns:a16="http://schemas.microsoft.com/office/drawing/2014/main" id="{A011B517-D546-C209-0E0A-B82D661389E9}"/>
                  </a:ext>
                </a:extLst>
              </p:cNvPr>
              <p:cNvSpPr/>
              <p:nvPr/>
            </p:nvSpPr>
            <p:spPr>
              <a:xfrm>
                <a:off x="279078" y="2995345"/>
                <a:ext cx="3340678" cy="8663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4500" i="1" smtClean="0">
                              <a:latin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5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100</m:t>
                          </m:r>
                        </m:e>
                      </m:rad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:</m:t>
                      </m:r>
                      <m:rad>
                        <m:radPr>
                          <m:degHide m:val="on"/>
                          <m:ctrlPr>
                            <a:rPr lang="en-US" sz="4500" i="1">
                              <a:latin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5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</m:e>
                      </m:rad>
                    </m:oMath>
                  </m:oMathPara>
                </a14:m>
                <a:endParaRPr lang="en-US" sz="4500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011B517-D546-C209-0E0A-B82D661389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078" y="2995345"/>
                <a:ext cx="3340678" cy="86632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D56C1B3C-9221-F52F-49E3-58DED2A998B9}"/>
                  </a:ext>
                </a:extLst>
              </p:cNvPr>
              <p:cNvSpPr txBox="1"/>
              <p:nvPr/>
            </p:nvSpPr>
            <p:spPr>
              <a:xfrm>
                <a:off x="1066800" y="5481392"/>
                <a:ext cx="7164547" cy="850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b="1" i="1">
                            <a:solidFill>
                              <a:srgbClr val="0000FF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𝟏𝟎𝟎</m:t>
                        </m:r>
                      </m:e>
                    </m:rad>
                    <m:r>
                      <a:rPr lang="en-US" sz="45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:</m:t>
                    </m:r>
                    <m:rad>
                      <m:radPr>
                        <m:degHide m:val="on"/>
                        <m:ctrlPr>
                          <a:rPr lang="en-US" sz="4500" b="1" i="1">
                            <a:solidFill>
                              <a:srgbClr val="0000FF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𝟒</m:t>
                        </m:r>
                      </m:e>
                    </m:rad>
                    <m:r>
                      <a:rPr lang="en-US" sz="45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500" b="1" i="1">
                            <a:solidFill>
                              <a:srgbClr val="0000FF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𝟏𝟎𝟎</m:t>
                        </m:r>
                        <m:r>
                          <a:rPr lang="en-US" sz="45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:</m:t>
                        </m:r>
                        <m:r>
                          <a:rPr lang="en-US" sz="45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𝟒</m:t>
                        </m:r>
                      </m:e>
                    </m:rad>
                  </m:oMath>
                </a14:m>
                <a:r>
                  <a:rPr lang="en-US" sz="45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8" name="TextBox 2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56C1B3C-9221-F52F-49E3-58DED2A998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481392"/>
                <a:ext cx="7164547" cy="850939"/>
              </a:xfrm>
              <a:prstGeom prst="rect">
                <a:avLst/>
              </a:prstGeom>
              <a:blipFill>
                <a:blip r:embed="rId16"/>
                <a:stretch>
                  <a:fillRect l="-3574" t="-7857" b="-3428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43949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/>
      <p:bldP spid="2" grpId="0"/>
      <p:bldP spid="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4800" y="1923868"/>
            <a:ext cx="16341026" cy="3600632"/>
            <a:chOff x="1066800" y="3009900"/>
            <a:chExt cx="16341026" cy="3582187"/>
          </a:xfrm>
        </p:grpSpPr>
        <p:sp>
          <p:nvSpPr>
            <p:cNvPr id="28" name="Google Shape;259;p11"/>
            <p:cNvSpPr/>
            <p:nvPr/>
          </p:nvSpPr>
          <p:spPr>
            <a:xfrm>
              <a:off x="1066800" y="3009900"/>
              <a:ext cx="16341026" cy="3582187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074838" y="4120754"/>
              <a:ext cx="15029693" cy="11822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endPara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33400" y="326380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TỔNG QUÁT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456911" y="8185549"/>
            <a:ext cx="1173320" cy="1045322"/>
          </a:xfrm>
          <a:prstGeom prst="rect">
            <a:avLst/>
          </a:prstGeom>
        </p:spPr>
      </p:pic>
      <p:pic>
        <p:nvPicPr>
          <p:cNvPr id="34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966133">
            <a:off x="2222048" y="9380821"/>
            <a:ext cx="2183861" cy="5598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5E4081E3-DDC5-EE67-69CA-1C67EB0E834E}"/>
                  </a:ext>
                </a:extLst>
              </p:cNvPr>
              <p:cNvSpPr txBox="1"/>
              <p:nvPr/>
            </p:nvSpPr>
            <p:spPr>
              <a:xfrm>
                <a:off x="1409700" y="2199846"/>
                <a:ext cx="11315700" cy="2830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4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4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4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4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sz="4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0, </m:t>
                    </m:r>
                    <m:r>
                      <a:rPr lang="en-US" sz="4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4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US" sz="4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thì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5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𝐵</m:t>
                              </m:r>
                            </m:e>
                          </m:rad>
                        </m:den>
                      </m:f>
                      <m:r>
                        <a:rPr lang="en-US" sz="4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5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𝐴</m:t>
                              </m:r>
                            </m:num>
                            <m:den>
                              <m:r>
                                <a:rPr lang="en-US" sz="4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𝐵</m:t>
                              </m:r>
                            </m:den>
                          </m:f>
                        </m:e>
                      </m:rad>
                      <m:r>
                        <a:rPr lang="en-US" sz="45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  .</m:t>
                      </m:r>
                    </m:oMath>
                  </m:oMathPara>
                </a14:m>
                <a:endParaRPr lang="en-US" sz="45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E4081E3-DDC5-EE67-69CA-1C67EB0E83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700" y="2199846"/>
                <a:ext cx="11315700" cy="2830775"/>
              </a:xfrm>
              <a:prstGeom prst="rect">
                <a:avLst/>
              </a:prstGeom>
              <a:blipFill>
                <a:blip r:embed="rId7"/>
                <a:stretch>
                  <a:fillRect l="-2262" t="-45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5561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04;p14">
            <a:extLst>
              <a:ext uri="{FF2B5EF4-FFF2-40B4-BE49-F238E27FC236}">
                <a16:creationId xmlns="" xmlns:a16="http://schemas.microsoft.com/office/drawing/2014/main" id="{3FC4F0F9-7101-D195-F589-31060D9DEBCC}"/>
              </a:ext>
            </a:extLst>
          </p:cNvPr>
          <p:cNvSpPr/>
          <p:nvPr/>
        </p:nvSpPr>
        <p:spPr>
          <a:xfrm>
            <a:off x="291475" y="377546"/>
            <a:ext cx="3883804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5: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>
            <a:extLst>
              <a:ext uri="{FF2B5EF4-FFF2-40B4-BE49-F238E27FC236}">
                <a16:creationId xmlns="" xmlns:a16="http://schemas.microsoft.com/office/drawing/2014/main" id="{AE72416C-B866-6607-6EEF-C960103CF5D7}"/>
              </a:ext>
            </a:extLst>
          </p:cNvPr>
          <p:cNvGrpSpPr/>
          <p:nvPr/>
        </p:nvGrpSpPr>
        <p:grpSpPr>
          <a:xfrm flipH="1">
            <a:off x="412932" y="1802562"/>
            <a:ext cx="2351174" cy="1289304"/>
            <a:chOff x="7837953" y="804641"/>
            <a:chExt cx="2022200" cy="1289304"/>
          </a:xfrm>
        </p:grpSpPr>
        <p:pic>
          <p:nvPicPr>
            <p:cNvPr id="17" name="Google Shape;306;p14">
              <a:extLst>
                <a:ext uri="{FF2B5EF4-FFF2-40B4-BE49-F238E27FC236}">
                  <a16:creationId xmlns="" xmlns:a16="http://schemas.microsoft.com/office/drawing/2014/main" id="{A5F9F552-96B3-8B2F-1D08-AF911EFA91C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>
              <a:extLst>
                <a:ext uri="{FF2B5EF4-FFF2-40B4-BE49-F238E27FC236}">
                  <a16:creationId xmlns="" xmlns:a16="http://schemas.microsoft.com/office/drawing/2014/main" id="{81D35720-D3A7-3C12-CAAA-1A5CAB9E1E2E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="" xmlns:a16="http://schemas.microsoft.com/office/drawing/2014/main" id="{6E46E074-EEF5-271E-0205-AF70BF5547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A3A49572-0C19-5F30-245F-9E1A7614A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31664DC9-DC9A-8453-A86F-A1513B60074B}"/>
                  </a:ext>
                </a:extLst>
              </p:cNvPr>
              <p:cNvSpPr txBox="1"/>
              <p:nvPr/>
            </p:nvSpPr>
            <p:spPr>
              <a:xfrm>
                <a:off x="4536978" y="560995"/>
                <a:ext cx="3147042" cy="852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e>
                    </m:rad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ad>
                      <m:radPr>
                        <m:degHide m:val="on"/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1664DC9-DC9A-8453-A86F-A1513B600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978" y="560995"/>
                <a:ext cx="3147042" cy="852221"/>
              </a:xfrm>
              <a:prstGeom prst="rect">
                <a:avLst/>
              </a:prstGeom>
              <a:blipFill>
                <a:blip r:embed="rId5"/>
                <a:stretch>
                  <a:fillRect l="-8124" t="-7143" b="-3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65740FF4-8F4F-2065-75E5-20952E645282}"/>
                  </a:ext>
                </a:extLst>
              </p:cNvPr>
              <p:cNvSpPr txBox="1"/>
              <p:nvPr/>
            </p:nvSpPr>
            <p:spPr>
              <a:xfrm>
                <a:off x="8320373" y="481347"/>
                <a:ext cx="8610600" cy="875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4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500" i="1" smtClean="0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52</m:t>
                            </m:r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rad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ad>
                      <m:radPr>
                        <m:degHide m:val="on"/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13</m:t>
                        </m:r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  <m:d>
                      <m:d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&gt;0</m:t>
                        </m:r>
                      </m:e>
                    </m: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5740FF4-8F4F-2065-75E5-20952E645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0373" y="481347"/>
                <a:ext cx="8610600" cy="875240"/>
              </a:xfrm>
              <a:prstGeom prst="rect">
                <a:avLst/>
              </a:prstGeom>
              <a:blipFill>
                <a:blip r:embed="rId6"/>
                <a:stretch>
                  <a:fillRect l="-2975" t="-4861" b="-3263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0BBF0AD1-A7C8-17B8-58FD-200A47ADDB70}"/>
                  </a:ext>
                </a:extLst>
              </p:cNvPr>
              <p:cNvSpPr txBox="1"/>
              <p:nvPr/>
            </p:nvSpPr>
            <p:spPr>
              <a:xfrm>
                <a:off x="807776" y="3397013"/>
                <a:ext cx="2821486" cy="852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e>
                    </m:rad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BBF0AD1-A7C8-17B8-58FD-200A47ADDB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76" y="3397013"/>
                <a:ext cx="2821486" cy="852221"/>
              </a:xfrm>
              <a:prstGeom prst="rect">
                <a:avLst/>
              </a:prstGeom>
              <a:blipFill>
                <a:blip r:embed="rId7"/>
                <a:stretch>
                  <a:fillRect l="-9091" t="-7143" b="-3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FD4A86CB-5C81-16CC-4278-3DCCD5CEF491}"/>
                  </a:ext>
                </a:extLst>
              </p:cNvPr>
              <p:cNvSpPr txBox="1"/>
              <p:nvPr/>
            </p:nvSpPr>
            <p:spPr>
              <a:xfrm>
                <a:off x="3204378" y="3413313"/>
                <a:ext cx="2387411" cy="866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8:2</m:t>
                          </m:r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D4A86CB-5C81-16CC-4278-3DCCD5CEF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4378" y="3413313"/>
                <a:ext cx="2387411" cy="86632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34D4B749-53D3-5D0C-F064-1713BABC5AD5}"/>
                  </a:ext>
                </a:extLst>
              </p:cNvPr>
              <p:cNvSpPr txBox="1"/>
              <p:nvPr/>
            </p:nvSpPr>
            <p:spPr>
              <a:xfrm>
                <a:off x="4916793" y="3447641"/>
                <a:ext cx="2387411" cy="863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4D4B749-53D3-5D0C-F064-1713BABC5A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6793" y="3447641"/>
                <a:ext cx="2387411" cy="86376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F5E8E4E2-D2FA-938D-B815-D8F47E04322D}"/>
                  </a:ext>
                </a:extLst>
              </p:cNvPr>
              <p:cNvSpPr txBox="1"/>
              <p:nvPr/>
            </p:nvSpPr>
            <p:spPr>
              <a:xfrm>
                <a:off x="6603489" y="3494810"/>
                <a:ext cx="1736299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</m:t>
                      </m:r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5E8E4E2-D2FA-938D-B815-D8F47E0432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3489" y="3494810"/>
                <a:ext cx="1736299" cy="7848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851130B3-F135-6B98-1939-3797257E8649}"/>
                  </a:ext>
                </a:extLst>
              </p:cNvPr>
              <p:cNvSpPr txBox="1"/>
              <p:nvPr/>
            </p:nvSpPr>
            <p:spPr>
              <a:xfrm>
                <a:off x="807776" y="4579537"/>
                <a:ext cx="4140307" cy="875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52</m:t>
                            </m:r>
                            <m: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rad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13</m:t>
                        </m:r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51130B3-F135-6B98-1939-3797257E8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76" y="4579537"/>
                <a:ext cx="4140307" cy="875240"/>
              </a:xfrm>
              <a:prstGeom prst="rect">
                <a:avLst/>
              </a:prstGeom>
              <a:blipFill>
                <a:blip r:embed="rId11"/>
                <a:stretch>
                  <a:fillRect l="-6186" t="-4861" b="-3333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DAC7B952-8204-A540-9755-41FB619F7D35}"/>
                  </a:ext>
                </a:extLst>
              </p:cNvPr>
              <p:cNvSpPr txBox="1"/>
              <p:nvPr/>
            </p:nvSpPr>
            <p:spPr>
              <a:xfrm>
                <a:off x="4792902" y="4479504"/>
                <a:ext cx="4140307" cy="9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52</m:t>
                              </m:r>
                              <m: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:</m:t>
                          </m:r>
                          <m:d>
                            <m:dPr>
                              <m:ctrlP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13</m:t>
                              </m:r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AC7B952-8204-A540-9755-41FB619F7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902" y="4479504"/>
                <a:ext cx="4140307" cy="9308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9C4A81AE-E9FF-02F5-B6AD-B721210E910B}"/>
                  </a:ext>
                </a:extLst>
              </p:cNvPr>
              <p:cNvSpPr txBox="1"/>
              <p:nvPr/>
            </p:nvSpPr>
            <p:spPr>
              <a:xfrm>
                <a:off x="8905003" y="4479129"/>
                <a:ext cx="2170374" cy="955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C4A81AE-E9FF-02F5-B6AD-B721210E91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5003" y="4479129"/>
                <a:ext cx="2170374" cy="95583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EBF0B7F3-FE27-5406-32AE-D71063B18C46}"/>
                  </a:ext>
                </a:extLst>
              </p:cNvPr>
              <p:cNvSpPr txBox="1"/>
              <p:nvPr/>
            </p:nvSpPr>
            <p:spPr>
              <a:xfrm>
                <a:off x="10820400" y="4504136"/>
                <a:ext cx="3130407" cy="9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5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a:rPr lang="en-US" sz="45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BF0B7F3-FE27-5406-32AE-D71063B18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400" y="4504136"/>
                <a:ext cx="3130407" cy="9308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AA4494C5-1BE5-0747-EABA-78065E7FE8A3}"/>
                  </a:ext>
                </a:extLst>
              </p:cNvPr>
              <p:cNvSpPr txBox="1"/>
              <p:nvPr/>
            </p:nvSpPr>
            <p:spPr>
              <a:xfrm>
                <a:off x="13667613" y="4650138"/>
                <a:ext cx="4335939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(do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27" name="TextBox 2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A4494C5-1BE5-0747-EABA-78065E7FE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7613" y="4650138"/>
                <a:ext cx="4335939" cy="784830"/>
              </a:xfrm>
              <a:prstGeom prst="rect">
                <a:avLst/>
              </a:prstGeom>
              <a:blipFill>
                <a:blip r:embed="rId15"/>
                <a:stretch>
                  <a:fillRect t="-16279" r="-2672" b="-3720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155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04;p14">
            <a:extLst>
              <a:ext uri="{FF2B5EF4-FFF2-40B4-BE49-F238E27FC236}">
                <a16:creationId xmlns="" xmlns:a16="http://schemas.microsoft.com/office/drawing/2014/main" id="{3FC4F0F9-7101-D195-F589-31060D9DEBCC}"/>
              </a:ext>
            </a:extLst>
          </p:cNvPr>
          <p:cNvSpPr/>
          <p:nvPr/>
        </p:nvSpPr>
        <p:spPr>
          <a:xfrm>
            <a:off x="291475" y="377546"/>
            <a:ext cx="3883804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6: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>
            <a:extLst>
              <a:ext uri="{FF2B5EF4-FFF2-40B4-BE49-F238E27FC236}">
                <a16:creationId xmlns="" xmlns:a16="http://schemas.microsoft.com/office/drawing/2014/main" id="{AE72416C-B866-6607-6EEF-C960103CF5D7}"/>
              </a:ext>
            </a:extLst>
          </p:cNvPr>
          <p:cNvGrpSpPr/>
          <p:nvPr/>
        </p:nvGrpSpPr>
        <p:grpSpPr>
          <a:xfrm flipH="1">
            <a:off x="172612" y="4346849"/>
            <a:ext cx="2351174" cy="1289304"/>
            <a:chOff x="7837953" y="804641"/>
            <a:chExt cx="2022200" cy="1289304"/>
          </a:xfrm>
        </p:grpSpPr>
        <p:pic>
          <p:nvPicPr>
            <p:cNvPr id="17" name="Google Shape;306;p14">
              <a:extLst>
                <a:ext uri="{FF2B5EF4-FFF2-40B4-BE49-F238E27FC236}">
                  <a16:creationId xmlns="" xmlns:a16="http://schemas.microsoft.com/office/drawing/2014/main" id="{A5F9F552-96B3-8B2F-1D08-AF911EFA91C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>
              <a:extLst>
                <a:ext uri="{FF2B5EF4-FFF2-40B4-BE49-F238E27FC236}">
                  <a16:creationId xmlns="" xmlns:a16="http://schemas.microsoft.com/office/drawing/2014/main" id="{81D35720-D3A7-3C12-CAAA-1A5CAB9E1E2E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="" xmlns:a16="http://schemas.microsoft.com/office/drawing/2014/main" id="{6E46E074-EEF5-271E-0205-AF70BF5547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A3A49572-0C19-5F30-245F-9E1A7614A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EE0852D1-BC52-CBF8-D959-2BE2EFCB7A0B}"/>
                  </a:ext>
                </a:extLst>
              </p:cNvPr>
              <p:cNvSpPr txBox="1"/>
              <p:nvPr/>
            </p:nvSpPr>
            <p:spPr>
              <a:xfrm>
                <a:off x="152400" y="1808711"/>
                <a:ext cx="16230600" cy="815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45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4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4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rồi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14:m>
                  <m:oMath xmlns:m="http://schemas.openxmlformats.org/officeDocument/2006/math">
                    <m:r>
                      <a:rPr lang="en-US" sz="45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5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450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1,69</m:t>
                        </m:r>
                      </m:e>
                    </m:rad>
                  </m:oMath>
                </a14:m>
                <a:r>
                  <a:rPr lang="en-US" sz="4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E0852D1-BC52-CBF8-D959-2BE2EFCB7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808711"/>
                <a:ext cx="16230600" cy="815864"/>
              </a:xfrm>
              <a:prstGeom prst="rect">
                <a:avLst/>
              </a:prstGeom>
              <a:blipFill>
                <a:blip r:embed="rId5"/>
                <a:stretch>
                  <a:fillRect l="-1577" t="-12687" b="-358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9283C168-6263-42AE-6B0F-6EE03748B8D1}"/>
                  </a:ext>
                </a:extLst>
              </p:cNvPr>
              <p:cNvSpPr txBox="1"/>
              <p:nvPr/>
            </p:nvSpPr>
            <p:spPr>
              <a:xfrm>
                <a:off x="2999692" y="2501520"/>
                <a:ext cx="3891315" cy="2138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5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500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4500" b="0" i="1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45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d>
                        <m:dPr>
                          <m:ctrlPr>
                            <a:rPr lang="en-US" sz="45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5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&gt;0</m:t>
                          </m:r>
                        </m:e>
                      </m:d>
                    </m:oMath>
                  </m:oMathPara>
                </a14:m>
                <a:endParaRPr lang="en-US" sz="45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283C168-6263-42AE-6B0F-6EE03748B8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692" y="2501520"/>
                <a:ext cx="3891315" cy="21382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 descr="OPL20U25GSXzBJYl68kk8uQGfFKzs7yb1M4KJWUiLk6ZEvGF+qCIPSnY57AbBFCvTW2023.18.26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E63316E3-1A52-2387-1FEC-A52DA35E659E}"/>
              </a:ext>
            </a:extLst>
          </p:cNvPr>
          <p:cNvSpPr txBox="1"/>
          <p:nvPr/>
        </p:nvSpPr>
        <p:spPr>
          <a:xfrm>
            <a:off x="172612" y="3150616"/>
            <a:ext cx="400266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endParaRPr lang="en-US" sz="45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5F38CD0F-C5CF-78AD-9AD0-85144DDA0E59}"/>
                  </a:ext>
                </a:extLst>
              </p:cNvPr>
              <p:cNvSpPr txBox="1"/>
              <p:nvPr/>
            </p:nvSpPr>
            <p:spPr>
              <a:xfrm>
                <a:off x="291475" y="5876816"/>
                <a:ext cx="5418374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4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14:m>
                  <m:oMath xmlns:m="http://schemas.openxmlformats.org/officeDocument/2006/math">
                    <m:r>
                      <a:rPr lang="en-US" sz="45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1,69</m:t>
                    </m:r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F38CD0F-C5CF-78AD-9AD0-85144DDA0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75" y="5876816"/>
                <a:ext cx="5418374" cy="784830"/>
              </a:xfrm>
              <a:prstGeom prst="rect">
                <a:avLst/>
              </a:prstGeom>
              <a:blipFill>
                <a:blip r:embed="rId7"/>
                <a:stretch>
                  <a:fillRect l="-4724" t="-16279" b="-3798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F5EE4CDA-D18F-0D6C-F2EB-D6521683CA01}"/>
                  </a:ext>
                </a:extLst>
              </p:cNvPr>
              <p:cNvSpPr txBox="1"/>
              <p:nvPr/>
            </p:nvSpPr>
            <p:spPr>
              <a:xfrm>
                <a:off x="3505026" y="5579156"/>
                <a:ext cx="1927082" cy="139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169</m:t>
                          </m:r>
                        </m:num>
                        <m:den>
                          <m: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5EE4CDA-D18F-0D6C-F2EB-D6521683C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026" y="5579156"/>
                <a:ext cx="1927082" cy="139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DA2DE2C9-4E46-EAF8-55FE-50A5C95224C4}"/>
                  </a:ext>
                </a:extLst>
              </p:cNvPr>
              <p:cNvSpPr txBox="1"/>
              <p:nvPr/>
            </p:nvSpPr>
            <p:spPr>
              <a:xfrm>
                <a:off x="5341389" y="5486111"/>
                <a:ext cx="1973265" cy="1481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13</m:t>
                              </m:r>
                            </m:e>
                            <m:sup>
                              <m: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A2DE2C9-4E46-EAF8-55FE-50A5C9522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1389" y="5486111"/>
                <a:ext cx="1973265" cy="148188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883C8424-7599-E262-CD6A-A83C0BD917D1}"/>
                  </a:ext>
                </a:extLst>
              </p:cNvPr>
              <p:cNvSpPr txBox="1"/>
              <p:nvPr/>
            </p:nvSpPr>
            <p:spPr>
              <a:xfrm>
                <a:off x="460226" y="7662425"/>
                <a:ext cx="2765834" cy="815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1,69</m:t>
                        </m:r>
                      </m:e>
                    </m:ra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83C8424-7599-E262-CD6A-A83C0BD91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226" y="7662425"/>
                <a:ext cx="2765834" cy="815864"/>
              </a:xfrm>
              <a:prstGeom prst="rect">
                <a:avLst/>
              </a:prstGeom>
              <a:blipFill>
                <a:blip r:embed="rId10"/>
                <a:stretch>
                  <a:fillRect l="-9251" t="-11940" b="-358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55DD175B-5F7D-515F-FD77-51097121B31C}"/>
                  </a:ext>
                </a:extLst>
              </p:cNvPr>
              <p:cNvSpPr txBox="1"/>
              <p:nvPr/>
            </p:nvSpPr>
            <p:spPr>
              <a:xfrm>
                <a:off x="3035119" y="6902309"/>
                <a:ext cx="2476519" cy="2138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13</m:t>
                                  </m:r>
                                </m:e>
                                <m:sup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5DD175B-5F7D-515F-FD77-51097121B3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5119" y="6902309"/>
                <a:ext cx="2476519" cy="213827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003A7310-709A-9D8D-F499-4ACBE94E06D4}"/>
                  </a:ext>
                </a:extLst>
              </p:cNvPr>
              <p:cNvSpPr txBox="1"/>
              <p:nvPr/>
            </p:nvSpPr>
            <p:spPr>
              <a:xfrm>
                <a:off x="5204079" y="7150142"/>
                <a:ext cx="2401119" cy="1703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13</m:t>
                                  </m:r>
                                </m:e>
                                <m:sup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03A7310-709A-9D8D-F499-4ACBE94E06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4079" y="7150142"/>
                <a:ext cx="2401119" cy="17038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197E7818-0554-E6AA-7ED3-5AC01038055A}"/>
                  </a:ext>
                </a:extLst>
              </p:cNvPr>
              <p:cNvSpPr txBox="1"/>
              <p:nvPr/>
            </p:nvSpPr>
            <p:spPr>
              <a:xfrm>
                <a:off x="7314654" y="7274783"/>
                <a:ext cx="1649186" cy="139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97E7818-0554-E6AA-7ED3-5AC0103805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4654" y="7274783"/>
                <a:ext cx="1649186" cy="139333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3F122251-1317-CEBE-3847-665FD0F8EC53}"/>
                  </a:ext>
                </a:extLst>
              </p:cNvPr>
              <p:cNvSpPr txBox="1"/>
              <p:nvPr/>
            </p:nvSpPr>
            <p:spPr>
              <a:xfrm>
                <a:off x="8911542" y="7609627"/>
                <a:ext cx="1801038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=1,3</m:t>
                      </m:r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F122251-1317-CEBE-3847-665FD0F8E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1542" y="7609627"/>
                <a:ext cx="1801038" cy="7848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40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28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04;p14">
            <a:extLst>
              <a:ext uri="{FF2B5EF4-FFF2-40B4-BE49-F238E27FC236}">
                <a16:creationId xmlns="" xmlns:a16="http://schemas.microsoft.com/office/drawing/2014/main" id="{3FC4F0F9-7101-D195-F589-31060D9DEBCC}"/>
              </a:ext>
            </a:extLst>
          </p:cNvPr>
          <p:cNvSpPr/>
          <p:nvPr/>
        </p:nvSpPr>
        <p:spPr>
          <a:xfrm>
            <a:off x="291475" y="377546"/>
            <a:ext cx="3883804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6: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>
            <a:extLst>
              <a:ext uri="{FF2B5EF4-FFF2-40B4-BE49-F238E27FC236}">
                <a16:creationId xmlns="" xmlns:a16="http://schemas.microsoft.com/office/drawing/2014/main" id="{AE72416C-B866-6607-6EEF-C960103CF5D7}"/>
              </a:ext>
            </a:extLst>
          </p:cNvPr>
          <p:cNvGrpSpPr/>
          <p:nvPr/>
        </p:nvGrpSpPr>
        <p:grpSpPr>
          <a:xfrm flipH="1">
            <a:off x="172612" y="4346849"/>
            <a:ext cx="2351174" cy="1289304"/>
            <a:chOff x="7837953" y="804641"/>
            <a:chExt cx="2022200" cy="1289304"/>
          </a:xfrm>
        </p:grpSpPr>
        <p:pic>
          <p:nvPicPr>
            <p:cNvPr id="17" name="Google Shape;306;p14">
              <a:extLst>
                <a:ext uri="{FF2B5EF4-FFF2-40B4-BE49-F238E27FC236}">
                  <a16:creationId xmlns="" xmlns:a16="http://schemas.microsoft.com/office/drawing/2014/main" id="{A5F9F552-96B3-8B2F-1D08-AF911EFA91C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>
              <a:extLst>
                <a:ext uri="{FF2B5EF4-FFF2-40B4-BE49-F238E27FC236}">
                  <a16:creationId xmlns="" xmlns:a16="http://schemas.microsoft.com/office/drawing/2014/main" id="{81D35720-D3A7-3C12-CAAA-1A5CAB9E1E2E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="" xmlns:a16="http://schemas.microsoft.com/office/drawing/2014/main" id="{6E46E074-EEF5-271E-0205-AF70BF5547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A3A49572-0C19-5F30-245F-9E1A7614A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EE0852D1-BC52-CBF8-D959-2BE2EFCB7A0B}"/>
                  </a:ext>
                </a:extLst>
              </p:cNvPr>
              <p:cNvSpPr txBox="1"/>
              <p:nvPr/>
            </p:nvSpPr>
            <p:spPr>
              <a:xfrm>
                <a:off x="152400" y="1808711"/>
                <a:ext cx="16230600" cy="815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45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4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4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rồi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14:m>
                  <m:oMath xmlns:m="http://schemas.openxmlformats.org/officeDocument/2006/math">
                    <m:r>
                      <a:rPr lang="en-US" sz="45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5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450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1,69</m:t>
                        </m:r>
                      </m:e>
                    </m:rad>
                  </m:oMath>
                </a14:m>
                <a:r>
                  <a:rPr lang="en-US" sz="4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E0852D1-BC52-CBF8-D959-2BE2EFCB7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808711"/>
                <a:ext cx="16230600" cy="815864"/>
              </a:xfrm>
              <a:prstGeom prst="rect">
                <a:avLst/>
              </a:prstGeom>
              <a:blipFill>
                <a:blip r:embed="rId5"/>
                <a:stretch>
                  <a:fillRect l="-1577" t="-12687" b="-358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9283C168-6263-42AE-6B0F-6EE03748B8D1}"/>
                  </a:ext>
                </a:extLst>
              </p:cNvPr>
              <p:cNvSpPr txBox="1"/>
              <p:nvPr/>
            </p:nvSpPr>
            <p:spPr>
              <a:xfrm>
                <a:off x="2999692" y="2501520"/>
                <a:ext cx="3891315" cy="2138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5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5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500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5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4500" b="0" i="1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45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d>
                        <m:dPr>
                          <m:ctrlPr>
                            <a:rPr lang="en-US" sz="45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5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&gt;0</m:t>
                          </m:r>
                        </m:e>
                      </m:d>
                    </m:oMath>
                  </m:oMathPara>
                </a14:m>
                <a:endParaRPr lang="en-US" sz="45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283C168-6263-42AE-6B0F-6EE03748B8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692" y="2501520"/>
                <a:ext cx="3891315" cy="21382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 descr="OPL20U25GSXzBJYl68kk8uQGfFKzs7yb1M4KJWUiLk6ZEvGF+qCIPSnY57AbBFCvTW2023.18.26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E63316E3-1A52-2387-1FEC-A52DA35E659E}"/>
              </a:ext>
            </a:extLst>
          </p:cNvPr>
          <p:cNvSpPr txBox="1"/>
          <p:nvPr/>
        </p:nvSpPr>
        <p:spPr>
          <a:xfrm>
            <a:off x="172612" y="3150616"/>
            <a:ext cx="400266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endParaRPr lang="en-US" sz="45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8EDDC5AD-32C6-81CC-1216-3D9F5AF69899}"/>
                  </a:ext>
                </a:extLst>
              </p:cNvPr>
              <p:cNvSpPr txBox="1"/>
              <p:nvPr/>
            </p:nvSpPr>
            <p:spPr>
              <a:xfrm>
                <a:off x="609005" y="5533479"/>
                <a:ext cx="4267795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Do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EDDC5AD-32C6-81CC-1216-3D9F5AF698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05" y="5533479"/>
                <a:ext cx="4267795" cy="784830"/>
              </a:xfrm>
              <a:prstGeom prst="rect">
                <a:avLst/>
              </a:prstGeom>
              <a:blipFill>
                <a:blip r:embed="rId7"/>
                <a:stretch>
                  <a:fillRect l="-6000" t="-17188" r="-143" b="-3828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9DCF99F4-20B7-2742-D0B2-94D5FB0CAE96}"/>
                  </a:ext>
                </a:extLst>
              </p:cNvPr>
              <p:cNvSpPr txBox="1"/>
              <p:nvPr/>
            </p:nvSpPr>
            <p:spPr>
              <a:xfrm>
                <a:off x="4876800" y="4783342"/>
                <a:ext cx="1861875" cy="2138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5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45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45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DCF99F4-20B7-2742-D0B2-94D5FB0CA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4783342"/>
                <a:ext cx="1861875" cy="213827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C2E07C27-ED82-EA25-7B69-EBCD92F717BA}"/>
                  </a:ext>
                </a:extLst>
              </p:cNvPr>
              <p:cNvSpPr txBox="1"/>
              <p:nvPr/>
            </p:nvSpPr>
            <p:spPr>
              <a:xfrm>
                <a:off x="6915614" y="5085503"/>
                <a:ext cx="2334862" cy="1680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45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2E07C27-ED82-EA25-7B69-EBCD92F717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5614" y="5085503"/>
                <a:ext cx="2334862" cy="168078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95DAD28B-6BC9-2DF7-7F48-C89E8796BFAE}"/>
                  </a:ext>
                </a:extLst>
              </p:cNvPr>
              <p:cNvSpPr txBox="1"/>
              <p:nvPr/>
            </p:nvSpPr>
            <p:spPr>
              <a:xfrm>
                <a:off x="9091689" y="5057310"/>
                <a:ext cx="2334862" cy="1551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5DAD28B-6BC9-2DF7-7F48-C89E8796BF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1689" y="5057310"/>
                <a:ext cx="2334862" cy="155132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7556584A-E22E-15E5-1FDE-C45518AFDE4C}"/>
                  </a:ext>
                </a:extLst>
              </p:cNvPr>
              <p:cNvSpPr txBox="1"/>
              <p:nvPr/>
            </p:nvSpPr>
            <p:spPr>
              <a:xfrm>
                <a:off x="10957404" y="5492729"/>
                <a:ext cx="2334862" cy="866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556584A-E22E-15E5-1FDE-C45518AFDE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7404" y="5492729"/>
                <a:ext cx="2334862" cy="86632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849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2" grpId="0"/>
      <p:bldP spid="13" grpId="0"/>
      <p:bldP spid="14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/>
          <p:cNvSpPr/>
          <p:nvPr/>
        </p:nvSpPr>
        <p:spPr>
          <a:xfrm>
            <a:off x="1219200" y="1028700"/>
            <a:ext cx="6471920" cy="637032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450" y="5352174"/>
            <a:ext cx="4640440" cy="4469944"/>
          </a:xfrm>
          <a:prstGeom prst="rect">
            <a:avLst/>
          </a:prstGeom>
        </p:spPr>
      </p:pic>
      <p:sp>
        <p:nvSpPr>
          <p:cNvPr id="2" name="TextBox 10"/>
          <p:cNvSpPr txBox="1"/>
          <p:nvPr/>
        </p:nvSpPr>
        <p:spPr>
          <a:xfrm>
            <a:off x="8150180" y="3630294"/>
            <a:ext cx="4876800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6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04388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63CBFA8-CF4C-2C4E-47B5-11A7352A754B}"/>
              </a:ext>
            </a:extLst>
          </p:cNvPr>
          <p:cNvSpPr txBox="1"/>
          <p:nvPr/>
        </p:nvSpPr>
        <p:spPr>
          <a:xfrm>
            <a:off x="838200" y="3390900"/>
            <a:ext cx="16687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8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Các</a:t>
            </a:r>
            <a:r>
              <a:rPr lang="en-US" sz="8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em</a:t>
            </a:r>
            <a:r>
              <a:rPr lang="en-US" sz="8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làm</a:t>
            </a:r>
            <a:r>
              <a:rPr lang="en-US" sz="8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bài</a:t>
            </a:r>
            <a:r>
              <a:rPr lang="en-US" sz="8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tập</a:t>
            </a:r>
            <a:r>
              <a:rPr lang="en-US" sz="8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trắc</a:t>
            </a:r>
            <a:r>
              <a:rPr lang="en-US" sz="8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nghiệm</a:t>
            </a:r>
            <a:r>
              <a:rPr lang="en-US" sz="8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sau</a:t>
            </a:r>
            <a:endParaRPr lang="en-US" sz="8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94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516461" y="636917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1: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1295400" y="2476500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pic>
        <p:nvPicPr>
          <p:cNvPr id="4" name="Picture 38">
            <a:extLst>
              <a:ext uri="{FF2B5EF4-FFF2-40B4-BE49-F238E27FC236}">
                <a16:creationId xmlns=""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80090" y="7931991"/>
            <a:ext cx="2307909" cy="23550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566B4E7A-4C77-6DE1-6210-AE4149DA6BEC}"/>
                  </a:ext>
                </a:extLst>
              </p:cNvPr>
              <p:cNvSpPr txBox="1"/>
              <p:nvPr/>
            </p:nvSpPr>
            <p:spPr>
              <a:xfrm>
                <a:off x="5257800" y="531444"/>
                <a:ext cx="12153901" cy="1743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lphaLcParenR"/>
                </a:pPr>
                <a:r>
                  <a:rPr lang="en-US" sz="4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800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75</m:t>
                        </m:r>
                      </m:e>
                    </m:rad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  <a:p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Rút gọn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sSup>
                          <m:sSupPr>
                            <m:ctrlPr>
                              <a:rPr lang="en-US" sz="4800" b="0" i="1" smtClean="0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4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rad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𝑎𝑏</m:t>
                        </m:r>
                      </m:e>
                    </m:rad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(v</a:t>
                </a:r>
                <a:r>
                  <a:rPr lang="en-US" sz="4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ới</a:t>
                </a:r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8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4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4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66B4E7A-4C77-6DE1-6210-AE4149DA6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531444"/>
                <a:ext cx="12153901" cy="1743106"/>
              </a:xfrm>
              <a:prstGeom prst="rect">
                <a:avLst/>
              </a:prstGeom>
              <a:blipFill rotWithShape="0">
                <a:blip r:embed="rId6"/>
                <a:stretch>
                  <a:fillRect l="-2308" t="-3497" b="-17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20D08B86-6692-1C77-89DA-1C2B58E32163}"/>
                  </a:ext>
                </a:extLst>
              </p:cNvPr>
              <p:cNvSpPr txBox="1"/>
              <p:nvPr/>
            </p:nvSpPr>
            <p:spPr>
              <a:xfrm>
                <a:off x="1256638" y="3477971"/>
                <a:ext cx="3086762" cy="908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a:rPr lang="en-US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75</m:t>
                        </m:r>
                      </m:e>
                    </m:rad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0D08B86-6692-1C77-89DA-1C2B58E32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6638" y="3477971"/>
                <a:ext cx="3086762" cy="908005"/>
              </a:xfrm>
              <a:prstGeom prst="rect">
                <a:avLst/>
              </a:prstGeom>
              <a:blipFill rotWithShape="0">
                <a:blip r:embed="rId7"/>
                <a:stretch>
                  <a:fillRect l="-8876" t="-6757" b="-35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667F73C1-E655-B821-8F94-E22F600F632A}"/>
                  </a:ext>
                </a:extLst>
              </p:cNvPr>
              <p:cNvSpPr txBox="1"/>
              <p:nvPr/>
            </p:nvSpPr>
            <p:spPr>
              <a:xfrm>
                <a:off x="7187754" y="5985345"/>
                <a:ext cx="391249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=5.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67F73C1-E655-B821-8F94-E22F600F6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7754" y="5985345"/>
                <a:ext cx="3912492" cy="83099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E6EC9769-F291-9BC0-8CFE-893586034096}"/>
                  </a:ext>
                </a:extLst>
              </p:cNvPr>
              <p:cNvSpPr txBox="1"/>
              <p:nvPr/>
            </p:nvSpPr>
            <p:spPr>
              <a:xfrm>
                <a:off x="12039600" y="4607367"/>
                <a:ext cx="5583584" cy="1013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6EC9769-F291-9BC0-8CFE-8935860340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9600" y="4607367"/>
                <a:ext cx="5583584" cy="1013354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A691C848-467F-830D-D533-1C5D6ACC7DFE}"/>
                  </a:ext>
                </a:extLst>
              </p:cNvPr>
              <p:cNvSpPr txBox="1"/>
              <p:nvPr/>
            </p:nvSpPr>
            <p:spPr>
              <a:xfrm>
                <a:off x="10744200" y="6019049"/>
                <a:ext cx="368587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=5.</m:t>
                      </m:r>
                      <m:d>
                        <m:dPr>
                          <m:ctrlP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4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691C848-467F-830D-D533-1C5D6ACC7D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4200" y="6019049"/>
                <a:ext cx="3685873" cy="83099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230E1906-62B9-7962-DA30-D1C49843EEC4}"/>
                  </a:ext>
                </a:extLst>
              </p:cNvPr>
              <p:cNvSpPr txBox="1"/>
              <p:nvPr/>
            </p:nvSpPr>
            <p:spPr>
              <a:xfrm>
                <a:off x="9704276" y="6992008"/>
                <a:ext cx="474880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&lt;0, </m:t>
                    </m:r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endPara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30E1906-62B9-7962-DA30-D1C49843EE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4276" y="6992008"/>
                <a:ext cx="4748801" cy="830997"/>
              </a:xfrm>
              <a:prstGeom prst="rect">
                <a:avLst/>
              </a:prstGeom>
              <a:blipFill rotWithShape="0">
                <a:blip r:embed="rId11"/>
                <a:stretch>
                  <a:fillRect l="-5905" t="-16176" b="-38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372BC2F1-2458-7612-F852-44A643B185F1}"/>
                  </a:ext>
                </a:extLst>
              </p:cNvPr>
              <p:cNvSpPr txBox="1"/>
              <p:nvPr/>
            </p:nvSpPr>
            <p:spPr>
              <a:xfrm>
                <a:off x="5147185" y="4573663"/>
                <a:ext cx="4557091" cy="1013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.5</m:t>
                          </m:r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𝑎𝑏</m:t>
                          </m:r>
                        </m:e>
                      </m:rad>
                    </m:oMath>
                  </m:oMathPara>
                </a14:m>
                <a:endParaRPr lang="en-US" sz="4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72BC2F1-2458-7612-F852-44A643B185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7185" y="4573663"/>
                <a:ext cx="4557091" cy="1013354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16789BAA-AE0F-FD84-3287-C671C70055F4}"/>
                  </a:ext>
                </a:extLst>
              </p:cNvPr>
              <p:cNvSpPr txBox="1"/>
              <p:nvPr/>
            </p:nvSpPr>
            <p:spPr>
              <a:xfrm>
                <a:off x="14234734" y="6006305"/>
                <a:ext cx="28993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=−5</m:t>
                      </m:r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6789BAA-AE0F-FD84-3287-C671C70055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4734" y="6006305"/>
                <a:ext cx="2899310" cy="830997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E7D965E2-4860-672D-5BFE-C13CF7CE2C27}"/>
                  </a:ext>
                </a:extLst>
              </p:cNvPr>
              <p:cNvSpPr txBox="1"/>
              <p:nvPr/>
            </p:nvSpPr>
            <p:spPr>
              <a:xfrm>
                <a:off x="4252732" y="3429524"/>
                <a:ext cx="4151797" cy="908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.75</m:t>
                        </m:r>
                      </m:e>
                    </m:rad>
                  </m:oMath>
                </a14:m>
                <a:endParaRPr lang="en-US" sz="4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7D965E2-4860-672D-5BFE-C13CF7CE2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2732" y="3429524"/>
                <a:ext cx="4151797" cy="908005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83F5A898-1B14-DC6D-28BD-34DA66EA342C}"/>
                  </a:ext>
                </a:extLst>
              </p:cNvPr>
              <p:cNvSpPr txBox="1"/>
              <p:nvPr/>
            </p:nvSpPr>
            <p:spPr>
              <a:xfrm>
                <a:off x="6640722" y="3368043"/>
                <a:ext cx="3103710" cy="908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25</m:t>
                        </m:r>
                      </m:e>
                    </m:rad>
                  </m:oMath>
                </a14:m>
                <a:endParaRPr lang="en-US" sz="4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3F5A898-1B14-DC6D-28BD-34DA66EA3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0722" y="3368043"/>
                <a:ext cx="3103710" cy="908005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D240C0F9-D35C-10EA-B725-6412F9EA99A7}"/>
                  </a:ext>
                </a:extLst>
              </p:cNvPr>
              <p:cNvSpPr txBox="1"/>
              <p:nvPr/>
            </p:nvSpPr>
            <p:spPr>
              <a:xfrm>
                <a:off x="8915400" y="3358328"/>
                <a:ext cx="5268889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15</m:t>
                            </m:r>
                          </m:e>
                          <m:sup>
                            <m:r>
                              <a:rPr lang="en-US" sz="4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=15</m:t>
                    </m:r>
                  </m:oMath>
                </a14:m>
                <a:endParaRPr lang="en-US" sz="4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240C0F9-D35C-10EA-B725-6412F9EA99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3358328"/>
                <a:ext cx="5268889" cy="927433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584AAEF3-07CF-D0B4-2C93-BCD0F16C1E3C}"/>
                  </a:ext>
                </a:extLst>
              </p:cNvPr>
              <p:cNvSpPr txBox="1"/>
              <p:nvPr/>
            </p:nvSpPr>
            <p:spPr>
              <a:xfrm>
                <a:off x="1295400" y="4673878"/>
                <a:ext cx="4291144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sSup>
                          <m:sSupPr>
                            <m:ctrlP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rad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𝑎𝑏</m:t>
                        </m:r>
                      </m:e>
                    </m:rad>
                  </m:oMath>
                </a14:m>
                <a:endPara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84AAEF3-07CF-D0B4-2C93-BCD0F16C1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4673878"/>
                <a:ext cx="4291144" cy="927433"/>
              </a:xfrm>
              <a:prstGeom prst="rect">
                <a:avLst/>
              </a:prstGeom>
              <a:blipFill rotWithShape="0">
                <a:blip r:embed="rId17"/>
                <a:stretch>
                  <a:fillRect l="-6543" t="-4605" b="-3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C71599E5-34F4-2FC1-B35F-38BA8C9BD488}"/>
                  </a:ext>
                </a:extLst>
              </p:cNvPr>
              <p:cNvSpPr txBox="1"/>
              <p:nvPr/>
            </p:nvSpPr>
            <p:spPr>
              <a:xfrm>
                <a:off x="9199992" y="4590515"/>
                <a:ext cx="3580756" cy="1013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71599E5-34F4-2FC1-B35F-38BA8C9BD4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9992" y="4590515"/>
                <a:ext cx="3580756" cy="1013354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7EF86006-8333-E123-53F3-918D852E82C1}"/>
                  </a:ext>
                </a:extLst>
              </p:cNvPr>
              <p:cNvSpPr txBox="1"/>
              <p:nvPr/>
            </p:nvSpPr>
            <p:spPr>
              <a:xfrm>
                <a:off x="1808827" y="5809007"/>
                <a:ext cx="5997555" cy="1028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8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48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8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𝑏</m:t>
                                      </m:r>
                                    </m:e>
                                    <m:sup>
                                      <m:r>
                                        <a:rPr lang="en-US" sz="48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EF86006-8333-E123-53F3-918D852E82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8827" y="5809007"/>
                <a:ext cx="5997555" cy="1028295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100737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1" grpId="0"/>
      <p:bldP spid="22" grpId="0"/>
      <p:bldP spid="23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516461" y="636917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2: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962520" y="3581487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pic>
        <p:nvPicPr>
          <p:cNvPr id="4" name="Picture 38">
            <a:extLst>
              <a:ext uri="{FF2B5EF4-FFF2-40B4-BE49-F238E27FC236}">
                <a16:creationId xmlns=""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80090" y="7931991"/>
            <a:ext cx="2307909" cy="23550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7480230E-5AF8-CEAB-F089-CF5C779DE5CE}"/>
                  </a:ext>
                </a:extLst>
              </p:cNvPr>
              <p:cNvSpPr txBox="1"/>
              <p:nvPr/>
            </p:nvSpPr>
            <p:spPr>
              <a:xfrm>
                <a:off x="450230" y="4903040"/>
                <a:ext cx="3340313" cy="839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25.49</m:t>
                        </m:r>
                      </m:e>
                    </m:rad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480230E-5AF8-CEAB-F089-CF5C779DE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30" y="4903040"/>
                <a:ext cx="3340313" cy="839974"/>
              </a:xfrm>
              <a:prstGeom prst="rect">
                <a:avLst/>
              </a:prstGeom>
              <a:blipFill rotWithShape="0">
                <a:blip r:embed="rId6"/>
                <a:stretch>
                  <a:fillRect l="-7482" t="-5797" b="-34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311DD36A-C43A-C868-8389-321FD1774445}"/>
                  </a:ext>
                </a:extLst>
              </p:cNvPr>
              <p:cNvSpPr txBox="1"/>
              <p:nvPr/>
            </p:nvSpPr>
            <p:spPr>
              <a:xfrm>
                <a:off x="12203341" y="5951229"/>
                <a:ext cx="575670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≥0, </m:t>
                    </m:r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≥0</m:t>
                    </m:r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11DD36A-C43A-C868-8389-321FD1774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3341" y="5951229"/>
                <a:ext cx="5756702" cy="769441"/>
              </a:xfrm>
              <a:prstGeom prst="rect">
                <a:avLst/>
              </a:prstGeom>
              <a:blipFill rotWithShape="0">
                <a:blip r:embed="rId7"/>
                <a:stretch>
                  <a:fillRect l="-4343" t="-15079" b="-38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8968A4B4-0AB7-D369-B61D-45533595BE09}"/>
                  </a:ext>
                </a:extLst>
              </p:cNvPr>
              <p:cNvSpPr txBox="1"/>
              <p:nvPr/>
            </p:nvSpPr>
            <p:spPr>
              <a:xfrm>
                <a:off x="1295400" y="1772737"/>
                <a:ext cx="14483790" cy="1587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25.49</m:t>
                        </m:r>
                      </m:e>
                    </m:rad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rad>
                    <m:r>
                      <a:rPr lang="en-US" sz="4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−4</m:t>
                    </m:r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(v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ới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≥0, </m:t>
                    </m:r>
                    <m:r>
                      <a:rPr lang="en-US" sz="4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≥0</m:t>
                    </m:r>
                  </m:oMath>
                </a14:m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4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968A4B4-0AB7-D369-B61D-45533595BE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772737"/>
                <a:ext cx="14483790" cy="1587486"/>
              </a:xfrm>
              <a:prstGeom prst="rect">
                <a:avLst/>
              </a:prstGeom>
              <a:blipFill rotWithShape="0">
                <a:blip r:embed="rId8"/>
                <a:stretch>
                  <a:fillRect l="-1726" t="-3462" b="-18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FD75F752-D0C4-A816-C4C8-F1EEC3607552}"/>
                  </a:ext>
                </a:extLst>
              </p:cNvPr>
              <p:cNvSpPr txBox="1"/>
              <p:nvPr/>
            </p:nvSpPr>
            <p:spPr>
              <a:xfrm>
                <a:off x="3605671" y="5904646"/>
                <a:ext cx="5194055" cy="862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rad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rad>
                      <m:r>
                        <a:rPr lang="en-US" sz="4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−4</m:t>
                      </m:r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rad>
                    </m:oMath>
                  </m:oMathPara>
                </a14:m>
                <a:endParaRPr lang="en-US" sz="4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D75F752-D0C4-A816-C4C8-F1EEC3607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5671" y="5904646"/>
                <a:ext cx="5194055" cy="862608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666073EC-1B2A-0BDF-FB94-6D8AB7E51DE6}"/>
                  </a:ext>
                </a:extLst>
              </p:cNvPr>
              <p:cNvSpPr txBox="1"/>
              <p:nvPr/>
            </p:nvSpPr>
            <p:spPr>
              <a:xfrm>
                <a:off x="2676601" y="4866460"/>
                <a:ext cx="2733600" cy="857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400" i="1" smtClean="0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4400" i="1" smtClean="0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e>
                          <m:sup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66073EC-1B2A-0BDF-FB94-6D8AB7E51D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6601" y="4866460"/>
                <a:ext cx="2733600" cy="85779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A86C85CD-F44E-55EE-1541-3547868C2A9E}"/>
                  </a:ext>
                </a:extLst>
              </p:cNvPr>
              <p:cNvSpPr txBox="1"/>
              <p:nvPr/>
            </p:nvSpPr>
            <p:spPr>
              <a:xfrm>
                <a:off x="5229587" y="4979495"/>
                <a:ext cx="178081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5.7</m:t>
                    </m:r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86C85CD-F44E-55EE-1541-3547868C2A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9587" y="4979495"/>
                <a:ext cx="1780814" cy="769441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36154028-CBFD-E02F-C900-41A52C1CA777}"/>
                  </a:ext>
                </a:extLst>
              </p:cNvPr>
              <p:cNvSpPr txBox="1"/>
              <p:nvPr/>
            </p:nvSpPr>
            <p:spPr>
              <a:xfrm>
                <a:off x="6834005" y="5000791"/>
                <a:ext cx="204188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35</m:t>
                    </m:r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6154028-CBFD-E02F-C900-41A52C1CA7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4005" y="5000791"/>
                <a:ext cx="2041883" cy="769441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28ECB8D1-6E7F-FD1A-F17A-BD1920027905}"/>
                  </a:ext>
                </a:extLst>
              </p:cNvPr>
              <p:cNvSpPr txBox="1"/>
              <p:nvPr/>
            </p:nvSpPr>
            <p:spPr>
              <a:xfrm>
                <a:off x="450230" y="5916028"/>
                <a:ext cx="3664570" cy="8398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𝑎𝑏</m:t>
                        </m:r>
                      </m:e>
                    </m:rad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−4</m:t>
                    </m:r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8ECB8D1-6E7F-FD1A-F17A-BD19200279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30" y="5916028"/>
                <a:ext cx="3664570" cy="839845"/>
              </a:xfrm>
              <a:prstGeom prst="rect">
                <a:avLst/>
              </a:prstGeom>
              <a:blipFill rotWithShape="0">
                <a:blip r:embed="rId13"/>
                <a:stretch>
                  <a:fillRect l="-6822" t="-5797" b="-34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B427522E-61F4-8D6A-7CFE-1720726EEAA6}"/>
                  </a:ext>
                </a:extLst>
              </p:cNvPr>
              <p:cNvSpPr txBox="1"/>
              <p:nvPr/>
            </p:nvSpPr>
            <p:spPr>
              <a:xfrm>
                <a:off x="8305800" y="5877523"/>
                <a:ext cx="3869846" cy="916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rad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rad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e>
                      </m:d>
                    </m:oMath>
                  </m:oMathPara>
                </a14:m>
                <a:endParaRPr lang="en-US" sz="4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427522E-61F4-8D6A-7CFE-1720726EE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5800" y="5877523"/>
                <a:ext cx="3869846" cy="916854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7742924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7" grpId="0"/>
      <p:bldP spid="25" grpId="0"/>
      <p:bldP spid="26" grpId="0"/>
      <p:bldP spid="28" grpId="0"/>
      <p:bldP spid="29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516461" y="636917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3: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516461" y="2019300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pic>
        <p:nvPicPr>
          <p:cNvPr id="4" name="Picture 38">
            <a:extLst>
              <a:ext uri="{FF2B5EF4-FFF2-40B4-BE49-F238E27FC236}">
                <a16:creationId xmlns=""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80090" y="7931991"/>
            <a:ext cx="2307909" cy="23550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BE776006-F780-8E25-12DD-65ED13CC577C}"/>
                  </a:ext>
                </a:extLst>
              </p:cNvPr>
              <p:cNvSpPr txBox="1"/>
              <p:nvPr/>
            </p:nvSpPr>
            <p:spPr>
              <a:xfrm>
                <a:off x="421730" y="3507117"/>
                <a:ext cx="3588487" cy="857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schemeClr val="tx2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e>
                    </m:rad>
                    <m:r>
                      <a:rPr lang="en-US" sz="45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schemeClr val="tx2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50</m:t>
                        </m:r>
                      </m:e>
                    </m:rad>
                  </m:oMath>
                </a14:m>
                <a:r>
                  <a:rPr lang="en-US" sz="45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E776006-F780-8E25-12DD-65ED13CC5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30" y="3507117"/>
                <a:ext cx="3588487" cy="857029"/>
              </a:xfrm>
              <a:prstGeom prst="rect">
                <a:avLst/>
              </a:prstGeom>
              <a:blipFill rotWithShape="0">
                <a:blip r:embed="rId6"/>
                <a:stretch>
                  <a:fillRect l="-7131" t="-7092" b="-34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601BD02C-244C-DFD9-B8E8-74706C456E65}"/>
                  </a:ext>
                </a:extLst>
              </p:cNvPr>
              <p:cNvSpPr txBox="1"/>
              <p:nvPr/>
            </p:nvSpPr>
            <p:spPr>
              <a:xfrm>
                <a:off x="4992259" y="645884"/>
                <a:ext cx="11506200" cy="1639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lphaLcParenR"/>
                </a:pPr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e>
                    </m:rad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ad>
                      <m:radPr>
                        <m:degHide m:val="on"/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50</m:t>
                        </m:r>
                      </m:e>
                    </m:rad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  <a:p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Rút gọn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sSup>
                          <m:sSupPr>
                            <m:ctrlP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(v</a:t>
                </a:r>
                <a:r>
                  <a:rPr lang="en-US" sz="4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ới</a:t>
                </a:r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5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45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01BD02C-244C-DFD9-B8E8-74706C456E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2259" y="645884"/>
                <a:ext cx="11506200" cy="1639936"/>
              </a:xfrm>
              <a:prstGeom prst="rect">
                <a:avLst/>
              </a:prstGeom>
              <a:blipFill rotWithShape="0">
                <a:blip r:embed="rId7"/>
                <a:stretch>
                  <a:fillRect l="-2226" t="-3717" b="-17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25883051-FDEF-0419-060A-8E9F5610B817}"/>
                  </a:ext>
                </a:extLst>
              </p:cNvPr>
              <p:cNvSpPr txBox="1"/>
              <p:nvPr/>
            </p:nvSpPr>
            <p:spPr>
              <a:xfrm>
                <a:off x="3486710" y="2816164"/>
                <a:ext cx="1850036" cy="2138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b="0" i="1" smtClean="0">
                              <a:solidFill>
                                <a:schemeClr val="tx2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500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5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18</m:t>
                              </m:r>
                            </m:num>
                            <m:den>
                              <m:r>
                                <a:rPr lang="en-US" sz="45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50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45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5883051-FDEF-0419-060A-8E9F5610B8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710" y="2816164"/>
                <a:ext cx="1850036" cy="2138278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7ACB1477-A622-A3F2-DA97-07F3B94E8A6E}"/>
                  </a:ext>
                </a:extLst>
              </p:cNvPr>
              <p:cNvSpPr txBox="1"/>
              <p:nvPr/>
            </p:nvSpPr>
            <p:spPr>
              <a:xfrm>
                <a:off x="4991869" y="2843828"/>
                <a:ext cx="2787091" cy="2138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b="0" i="1" smtClean="0">
                              <a:solidFill>
                                <a:schemeClr val="tx2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500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5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US" sz="45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25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45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ACB1477-A622-A3F2-DA97-07F3B94E8A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869" y="2843828"/>
                <a:ext cx="2787091" cy="2138278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BC3453B6-DF67-0D48-E6D7-23AD438E0DA8}"/>
                  </a:ext>
                </a:extLst>
              </p:cNvPr>
              <p:cNvSpPr txBox="1"/>
              <p:nvPr/>
            </p:nvSpPr>
            <p:spPr>
              <a:xfrm>
                <a:off x="7504916" y="2839024"/>
                <a:ext cx="1639084" cy="2138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b="0" i="1" smtClean="0">
                              <a:solidFill>
                                <a:schemeClr val="tx2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500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e>
                                <m:sup>
                                  <m: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</m:e>
                                <m:sup>
                                  <m: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sz="45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C3453B6-DF67-0D48-E6D7-23AD438E0D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4916" y="2839024"/>
                <a:ext cx="1639084" cy="2138278"/>
              </a:xfrm>
              <a:prstGeom prst="rect">
                <a:avLst/>
              </a:prstGeom>
              <a:blipFill rotWithShape="0">
                <a:blip r:embed="rId10"/>
                <a:stretch>
                  <a:fillRect r="-3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25D512BE-F313-CF03-83C1-64A532F818ED}"/>
                  </a:ext>
                </a:extLst>
              </p:cNvPr>
              <p:cNvSpPr txBox="1"/>
              <p:nvPr/>
            </p:nvSpPr>
            <p:spPr>
              <a:xfrm>
                <a:off x="9472465" y="3083731"/>
                <a:ext cx="1639084" cy="1703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b="0" i="1" smtClean="0">
                              <a:solidFill>
                                <a:schemeClr val="tx2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500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e>
                                <m:sup>
                                  <m: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4500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</m:e>
                                <m:sup>
                                  <m:r>
                                    <a:rPr lang="en-US" sz="45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45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5D512BE-F313-CF03-83C1-64A532F818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2465" y="3083731"/>
                <a:ext cx="1639084" cy="170380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B47D9C5B-17C1-158F-DE3D-5AAACD4F569F}"/>
                  </a:ext>
                </a:extLst>
              </p:cNvPr>
              <p:cNvSpPr txBox="1"/>
              <p:nvPr/>
            </p:nvSpPr>
            <p:spPr>
              <a:xfrm>
                <a:off x="11028534" y="3211498"/>
                <a:ext cx="1639084" cy="139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b="0" i="1" smtClean="0">
                              <a:solidFill>
                                <a:schemeClr val="tx2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5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5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47D9C5B-17C1-158F-DE3D-5AAACD4F56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8534" y="3211498"/>
                <a:ext cx="1639084" cy="139333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38F4E42A-6D1B-B36B-86B8-89E9A92F7A80}"/>
                  </a:ext>
                </a:extLst>
              </p:cNvPr>
              <p:cNvSpPr txBox="1"/>
              <p:nvPr/>
            </p:nvSpPr>
            <p:spPr>
              <a:xfrm>
                <a:off x="12667618" y="6312397"/>
                <a:ext cx="4663214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4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0, </m:t>
                    </m:r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</a:t>
                </a: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8F4E42A-6D1B-B36B-86B8-89E9A92F7A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7618" y="6312397"/>
                <a:ext cx="4663214" cy="784830"/>
              </a:xfrm>
              <a:prstGeom prst="rect">
                <a:avLst/>
              </a:prstGeom>
              <a:blipFill rotWithShape="0">
                <a:blip r:embed="rId13"/>
                <a:stretch>
                  <a:fillRect l="-5490" t="-16279" r="-3922" b="-37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C054796F-E7E0-953F-4A56-2EF0B819534D}"/>
                  </a:ext>
                </a:extLst>
              </p:cNvPr>
              <p:cNvSpPr txBox="1"/>
              <p:nvPr/>
            </p:nvSpPr>
            <p:spPr>
              <a:xfrm>
                <a:off x="694662" y="5091166"/>
                <a:ext cx="4471698" cy="875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sSup>
                          <m:sSupPr>
                            <m:ctrlP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054796F-E7E0-953F-4A56-2EF0B8195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662" y="5091166"/>
                <a:ext cx="4471698" cy="875240"/>
              </a:xfrm>
              <a:prstGeom prst="rect">
                <a:avLst/>
              </a:prstGeom>
              <a:blipFill rotWithShape="0">
                <a:blip r:embed="rId14"/>
                <a:stretch>
                  <a:fillRect l="-5722" t="-486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7C2A5D07-AE37-182E-A7D9-7DBE738D5BCF}"/>
                  </a:ext>
                </a:extLst>
              </p:cNvPr>
              <p:cNvSpPr txBox="1"/>
              <p:nvPr/>
            </p:nvSpPr>
            <p:spPr>
              <a:xfrm>
                <a:off x="4983634" y="5144634"/>
                <a:ext cx="4381005" cy="9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sSup>
                          <m:sSupPr>
                            <m:ctrlP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:</m:t>
                        </m:r>
                        <m:d>
                          <m:dPr>
                            <m:ctrlP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d>
                      </m:e>
                    </m:ra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C2A5D07-AE37-182E-A7D9-7DBE738D5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3634" y="5144634"/>
                <a:ext cx="4381005" cy="930832"/>
              </a:xfrm>
              <a:prstGeom prst="rect">
                <a:avLst/>
              </a:prstGeom>
              <a:blipFill rotWithShape="0">
                <a:blip r:embed="rId15"/>
                <a:stretch>
                  <a:fillRect l="-5850" t="-654" b="-28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A8AE665A-6BF8-7230-12F6-3021D9745EC9}"/>
                  </a:ext>
                </a:extLst>
              </p:cNvPr>
              <p:cNvSpPr txBox="1"/>
              <p:nvPr/>
            </p:nvSpPr>
            <p:spPr>
              <a:xfrm>
                <a:off x="9019798" y="5229795"/>
                <a:ext cx="2247308" cy="875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45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8AE665A-6BF8-7230-12F6-3021D9745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9798" y="5229795"/>
                <a:ext cx="2247308" cy="875240"/>
              </a:xfrm>
              <a:prstGeom prst="rect">
                <a:avLst/>
              </a:prstGeom>
              <a:blipFill rotWithShape="0">
                <a:blip r:embed="rId16"/>
                <a:stretch>
                  <a:fillRect l="-11413" t="-4895" b="-335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B83A4486-2A4F-279C-C4D8-5A8821EFEEDE}"/>
                  </a:ext>
                </a:extLst>
              </p:cNvPr>
              <p:cNvSpPr txBox="1"/>
              <p:nvPr/>
            </p:nvSpPr>
            <p:spPr>
              <a:xfrm>
                <a:off x="11028534" y="5201463"/>
                <a:ext cx="3117200" cy="9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500" i="1" smtClean="0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5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5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en-US" sz="45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d>
                          </m:e>
                          <m:sup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83A4486-2A4F-279C-C4D8-5A8821EFE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8534" y="5201463"/>
                <a:ext cx="3117200" cy="930832"/>
              </a:xfrm>
              <a:prstGeom prst="rect">
                <a:avLst/>
              </a:prstGeom>
              <a:blipFill rotWithShape="0">
                <a:blip r:embed="rId17"/>
                <a:stretch>
                  <a:fillRect l="-8219" t="-654" b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3F3275FB-D1F2-0C6E-6F73-B4583156FCCE}"/>
                  </a:ext>
                </a:extLst>
              </p:cNvPr>
              <p:cNvSpPr txBox="1"/>
              <p:nvPr/>
            </p:nvSpPr>
            <p:spPr>
              <a:xfrm>
                <a:off x="9017182" y="6240448"/>
                <a:ext cx="183876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500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F3275FB-D1F2-0C6E-6F73-B4583156FC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7182" y="6240448"/>
                <a:ext cx="1838760" cy="784830"/>
              </a:xfrm>
              <a:prstGeom prst="rect">
                <a:avLst/>
              </a:prstGeom>
              <a:blipFill rotWithShape="0">
                <a:blip r:embed="rId18"/>
                <a:stretch>
                  <a:fillRect l="-13907" t="-17188" b="-38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45783ABC-840A-ABDB-2BA9-26C66A4CE706}"/>
                  </a:ext>
                </a:extLst>
              </p:cNvPr>
              <p:cNvSpPr txBox="1"/>
              <p:nvPr/>
            </p:nvSpPr>
            <p:spPr>
              <a:xfrm>
                <a:off x="10701919" y="6336515"/>
                <a:ext cx="2065761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45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−2</m:t>
                    </m:r>
                    <m:r>
                      <m:rPr>
                        <m:sty m:val="p"/>
                      </m:rPr>
                      <a:rPr lang="en-US" sz="45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5783ABC-840A-ABDB-2BA9-26C66A4CE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1919" y="6336515"/>
                <a:ext cx="2065761" cy="784830"/>
              </a:xfrm>
              <a:prstGeom prst="rect">
                <a:avLst/>
              </a:prstGeom>
              <a:blipFill rotWithShape="0">
                <a:blip r:embed="rId19"/>
                <a:stretch>
                  <a:fillRect l="-12426" t="-16279" b="-37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559812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1" grpId="0"/>
      <p:bldP spid="22" grpId="0"/>
      <p:bldP spid="2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516461" y="636917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4: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962520" y="2324100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pic>
        <p:nvPicPr>
          <p:cNvPr id="4" name="Picture 38">
            <a:extLst>
              <a:ext uri="{FF2B5EF4-FFF2-40B4-BE49-F238E27FC236}">
                <a16:creationId xmlns=""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80090" y="7931991"/>
            <a:ext cx="2307909" cy="23550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A49DA894-E622-7052-0B90-B11ACD28A8D7}"/>
                  </a:ext>
                </a:extLst>
              </p:cNvPr>
              <p:cNvSpPr txBox="1"/>
              <p:nvPr/>
            </p:nvSpPr>
            <p:spPr>
              <a:xfrm>
                <a:off x="5181600" y="415600"/>
                <a:ext cx="9525000" cy="2339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T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ính</a:t>
                </a:r>
                <a14:m>
                  <m:oMath xmlns:m="http://schemas.openxmlformats.org/officeDocument/2006/math">
                    <m:r>
                      <a:rPr lang="en-US" sz="45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5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450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6,25</m:t>
                        </m:r>
                      </m:e>
                    </m:rad>
                  </m:oMath>
                </a14:m>
                <a:r>
                  <a:rPr lang="en-US" sz="4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Rút gọn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500" b="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5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5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5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5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en-US" sz="45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4500" b="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45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5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45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45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45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𝑎</m:t>
                                    </m:r>
                                    <m:r>
                                      <a:rPr lang="en-US" sz="45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45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rad>
                    <m:d>
                      <m:dPr>
                        <m:ctrlPr>
                          <a:rPr lang="en-US" sz="4500" b="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5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4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&gt;1</m:t>
                        </m:r>
                      </m:e>
                    </m:d>
                  </m:oMath>
                </a14:m>
                <a:r>
                  <a:rPr lang="en-US" sz="4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49DA894-E622-7052-0B90-B11ACD28A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415600"/>
                <a:ext cx="9525000" cy="2339936"/>
              </a:xfrm>
              <a:prstGeom prst="rect">
                <a:avLst/>
              </a:prstGeom>
              <a:blipFill rotWithShape="0">
                <a:blip r:embed="rId6"/>
                <a:stretch>
                  <a:fillRect l="-2687" t="-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20126A79-2B80-B1C4-E1B1-7DE257F1E52D}"/>
                  </a:ext>
                </a:extLst>
              </p:cNvPr>
              <p:cNvSpPr txBox="1"/>
              <p:nvPr/>
            </p:nvSpPr>
            <p:spPr>
              <a:xfrm>
                <a:off x="2586272" y="3114248"/>
                <a:ext cx="3404045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4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14:m>
                  <m:oMath xmlns:m="http://schemas.openxmlformats.org/officeDocument/2006/math">
                    <m:r>
                      <a:rPr lang="en-US" sz="45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6,25</m:t>
                    </m:r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0126A79-2B80-B1C4-E1B1-7DE257F1E5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272" y="3114248"/>
                <a:ext cx="3404045" cy="784830"/>
              </a:xfrm>
              <a:prstGeom prst="rect">
                <a:avLst/>
              </a:prstGeom>
              <a:blipFill rotWithShape="0">
                <a:blip r:embed="rId7"/>
                <a:stretch>
                  <a:fillRect l="-7513" t="-16279" b="-37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26BCC299-9D6A-7DD7-E31C-4BD038066ACE}"/>
                  </a:ext>
                </a:extLst>
              </p:cNvPr>
              <p:cNvSpPr txBox="1"/>
              <p:nvPr/>
            </p:nvSpPr>
            <p:spPr>
              <a:xfrm>
                <a:off x="5651313" y="2738727"/>
                <a:ext cx="2258213" cy="1407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625</m:t>
                          </m:r>
                        </m:num>
                        <m:den>
                          <m: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6BCC299-9D6A-7DD7-E31C-4BD03806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1313" y="2738727"/>
                <a:ext cx="2258213" cy="140743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B406F88B-98B1-E205-798F-03307CAFA5C2}"/>
                  </a:ext>
                </a:extLst>
              </p:cNvPr>
              <p:cNvSpPr txBox="1"/>
              <p:nvPr/>
            </p:nvSpPr>
            <p:spPr>
              <a:xfrm>
                <a:off x="7283074" y="2664283"/>
                <a:ext cx="2348644" cy="1481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25</m:t>
                              </m:r>
                            </m:e>
                            <m:sup>
                              <m: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406F88B-98B1-E205-798F-03307CAFA5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3074" y="2664283"/>
                <a:ext cx="2348644" cy="148188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249059F5-44BB-C8D8-188A-5140850C0D6C}"/>
                  </a:ext>
                </a:extLst>
              </p:cNvPr>
              <p:cNvSpPr txBox="1"/>
              <p:nvPr/>
            </p:nvSpPr>
            <p:spPr>
              <a:xfrm>
                <a:off x="1017690" y="4678084"/>
                <a:ext cx="5057064" cy="9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6,25</m:t>
                        </m:r>
                      </m:e>
                    </m:rad>
                  </m:oMath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49059F5-44BB-C8D8-188A-5140850C0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690" y="4678084"/>
                <a:ext cx="5057064" cy="930832"/>
              </a:xfrm>
              <a:prstGeom prst="rect">
                <a:avLst/>
              </a:prstGeom>
              <a:blipFill rotWithShape="0">
                <a:blip r:embed="rId10"/>
                <a:stretch>
                  <a:fillRect l="-5060" t="-654" b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A7644547-53D8-ECB5-AA6E-B2A6E2FCFEE8}"/>
                  </a:ext>
                </a:extLst>
              </p:cNvPr>
              <p:cNvSpPr txBox="1"/>
              <p:nvPr/>
            </p:nvSpPr>
            <p:spPr>
              <a:xfrm>
                <a:off x="2943167" y="4073344"/>
                <a:ext cx="3689725" cy="2138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25</m:t>
                                  </m:r>
                                </m:e>
                                <m:sup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7644547-53D8-ECB5-AA6E-B2A6E2FCFE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167" y="4073344"/>
                <a:ext cx="3689725" cy="2138278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CA69AC59-423D-7745-BEDA-C23F246C8338}"/>
                  </a:ext>
                </a:extLst>
              </p:cNvPr>
              <p:cNvSpPr txBox="1"/>
              <p:nvPr/>
            </p:nvSpPr>
            <p:spPr>
              <a:xfrm>
                <a:off x="5651313" y="4326993"/>
                <a:ext cx="2393662" cy="1703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25</m:t>
                                  </m:r>
                                </m:e>
                                <m:sup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A69AC59-423D-7745-BEDA-C23F246C8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1313" y="4326993"/>
                <a:ext cx="2393662" cy="170380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E0585656-895A-F597-11FE-16932FB0773E}"/>
                  </a:ext>
                </a:extLst>
              </p:cNvPr>
              <p:cNvSpPr txBox="1"/>
              <p:nvPr/>
            </p:nvSpPr>
            <p:spPr>
              <a:xfrm>
                <a:off x="7666172" y="4475174"/>
                <a:ext cx="1784394" cy="1407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25</m:t>
                          </m:r>
                        </m:num>
                        <m:den>
                          <m: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0585656-895A-F597-11FE-16932FB077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6172" y="4475174"/>
                <a:ext cx="1784394" cy="1407437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6EC36030-3C2F-3BEC-0FA1-5901BE5E6E19}"/>
                  </a:ext>
                </a:extLst>
              </p:cNvPr>
              <p:cNvSpPr txBox="1"/>
              <p:nvPr/>
            </p:nvSpPr>
            <p:spPr>
              <a:xfrm>
                <a:off x="9144000" y="4824086"/>
                <a:ext cx="1632325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2,5</m:t>
                      </m:r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EC36030-3C2F-3BEC-0FA1-5901BE5E6E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0" y="4824086"/>
                <a:ext cx="1632325" cy="784830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99FD3FB3-FF20-0328-6B29-B12282D62050}"/>
                  </a:ext>
                </a:extLst>
              </p:cNvPr>
              <p:cNvSpPr txBox="1"/>
              <p:nvPr/>
            </p:nvSpPr>
            <p:spPr>
              <a:xfrm>
                <a:off x="179924" y="6211441"/>
                <a:ext cx="5894830" cy="2138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45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5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US" sz="45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45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sz="45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9FD3FB3-FF20-0328-6B29-B12282D62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24" y="6211441"/>
                <a:ext cx="5894830" cy="2138278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F6C94BF3-5976-6E5B-B3E6-8046445BC9E6}"/>
                  </a:ext>
                </a:extLst>
              </p:cNvPr>
              <p:cNvSpPr txBox="1"/>
              <p:nvPr/>
            </p:nvSpPr>
            <p:spPr>
              <a:xfrm>
                <a:off x="11734800" y="8785688"/>
                <a:ext cx="356146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(do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</a:t>
                </a:r>
              </a:p>
            </p:txBody>
          </p:sp>
        </mc:Choice>
        <mc:Fallback xmlns="">
          <p:sp>
            <p:nvSpPr>
              <p:cNvPr id="32" name="TextBox 3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6C94BF3-5976-6E5B-B3E6-8046445BC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8785688"/>
                <a:ext cx="3561460" cy="784830"/>
              </a:xfrm>
              <a:prstGeom prst="rect">
                <a:avLst/>
              </a:prstGeom>
              <a:blipFill rotWithShape="0">
                <a:blip r:embed="rId16"/>
                <a:stretch>
                  <a:fillRect l="-7192" t="-16279" b="-37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BC29D857-DAFB-ECD5-E2BC-B146D700DD9F}"/>
                  </a:ext>
                </a:extLst>
              </p:cNvPr>
              <p:cNvSpPr txBox="1"/>
              <p:nvPr/>
            </p:nvSpPr>
            <p:spPr>
              <a:xfrm>
                <a:off x="2849193" y="8266156"/>
                <a:ext cx="5680838" cy="18467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5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4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4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45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45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5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US" sz="45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45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C29D857-DAFB-ECD5-E2BC-B146D700DD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9193" y="8266156"/>
                <a:ext cx="5680838" cy="1846724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EF8FCB36-2AE2-4E0D-A494-C8D79543258F}"/>
                  </a:ext>
                </a:extLst>
              </p:cNvPr>
              <p:cNvSpPr txBox="1"/>
              <p:nvPr/>
            </p:nvSpPr>
            <p:spPr>
              <a:xfrm>
                <a:off x="11734800" y="6456091"/>
                <a:ext cx="6823748" cy="1648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4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44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</m:ra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4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F8FCB36-2AE2-4E0D-A494-C8D7954325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6456091"/>
                <a:ext cx="6823748" cy="1648978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807B0648-1A32-C37D-0358-879EB389CD66}"/>
                  </a:ext>
                </a:extLst>
              </p:cNvPr>
              <p:cNvSpPr txBox="1"/>
              <p:nvPr/>
            </p:nvSpPr>
            <p:spPr>
              <a:xfrm>
                <a:off x="5493226" y="6433095"/>
                <a:ext cx="6698774" cy="1654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4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45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</m:rad>
                        </m:num>
                        <m:den>
                          <m:d>
                            <m:dPr>
                              <m:ctrlPr>
                                <a:rPr lang="en-US" sz="45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5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TextBox 3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07B0648-1A32-C37D-0358-879EB389C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3226" y="6433095"/>
                <a:ext cx="6698774" cy="1654043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7BDAC56F-578E-9012-0BFA-EADA9F0D4F07}"/>
                  </a:ext>
                </a:extLst>
              </p:cNvPr>
              <p:cNvSpPr txBox="1"/>
              <p:nvPr/>
            </p:nvSpPr>
            <p:spPr>
              <a:xfrm>
                <a:off x="7909526" y="8679736"/>
                <a:ext cx="4219746" cy="880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</m:rad>
                      <m:d>
                        <m:dPr>
                          <m:ctrlP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US" sz="4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TextBox 3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BDAC56F-578E-9012-0BFA-EADA9F0D4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9526" y="8679736"/>
                <a:ext cx="4219746" cy="880434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 descr="OPL20U25GSXzBJYl68kk8uQGfFKzs7yb1M4KJWUiLk6ZEvGF+qCIPSnY57AbBFCvTW2023.18.26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518B399D-DD7E-7CDA-A9E5-A732DF42D168}"/>
              </a:ext>
            </a:extLst>
          </p:cNvPr>
          <p:cNvSpPr txBox="1"/>
          <p:nvPr/>
        </p:nvSpPr>
        <p:spPr>
          <a:xfrm>
            <a:off x="68025" y="6888165"/>
            <a:ext cx="89687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72025927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7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/>
          <p:cNvSpPr/>
          <p:nvPr/>
        </p:nvSpPr>
        <p:spPr>
          <a:xfrm>
            <a:off x="1219200" y="1028700"/>
            <a:ext cx="6471920" cy="637032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450" y="5352174"/>
            <a:ext cx="4640440" cy="4469944"/>
          </a:xfrm>
          <a:prstGeom prst="rect">
            <a:avLst/>
          </a:prstGeom>
        </p:spPr>
      </p:pic>
      <p:sp>
        <p:nvSpPr>
          <p:cNvPr id="2" name="TextBox 10"/>
          <p:cNvSpPr txBox="1"/>
          <p:nvPr/>
        </p:nvSpPr>
        <p:spPr>
          <a:xfrm>
            <a:off x="8150180" y="3630294"/>
            <a:ext cx="4876800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6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07823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2415325" y="3972522"/>
            <a:ext cx="13628978" cy="2353041"/>
          </a:xfrm>
          <a:prstGeom prst="rect">
            <a:avLst/>
          </a:prstGeom>
        </p:spPr>
        <p:txBody>
          <a:bodyPr wrap="square" lIns="134590" tIns="67862" rIns="134590" bIns="67862">
            <a:spAutoFit/>
          </a:bodyPr>
          <a:lstStyle/>
          <a:p>
            <a:pPr algn="ctr" defTabSz="1335028">
              <a:defRPr/>
            </a:pPr>
            <a:r>
              <a:rPr lang="en-US" sz="7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 VÒNG QUAY </a:t>
            </a:r>
          </a:p>
          <a:p>
            <a:pPr algn="ctr" defTabSz="1335028">
              <a:defRPr/>
            </a:pPr>
            <a:r>
              <a:rPr lang="en-US" sz="7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</p:spTree>
    <p:extLst>
      <p:ext uri="{BB962C8B-B14F-4D97-AF65-F5344CB8AC3E}">
        <p14:creationId xmlns:p14="http://schemas.microsoft.com/office/powerpoint/2010/main" val="172762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 descr="OPL20U25GSXzBJYl68kk8uQGfFKzs7yb1M4KJWUiLk6ZEvGF+qCIPSnY57AbBFCvTW2023.18.26+K4lPs7H94VUqPe2XwIsfPRnrXQE//QTEXxb8/8N4CNc6FpgZahzpTjFhMzSA7T/nHJa11DE8Ng2TP3iAmRczFlmslSuUNOgUeb6yRvs0="/>
          <p:cNvSpPr txBox="1"/>
          <p:nvPr/>
        </p:nvSpPr>
        <p:spPr>
          <a:xfrm>
            <a:off x="3886995" y="3155266"/>
            <a:ext cx="10514170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98396">
              <a:lnSpc>
                <a:spcPts val="9896"/>
              </a:lnSpc>
            </a:pPr>
            <a:endParaRPr lang="en-US" sz="9000">
              <a:solidFill>
                <a:srgbClr val="FFA800"/>
              </a:solidFill>
              <a:latin typeface="Lazydog"/>
            </a:endParaRPr>
          </a:p>
        </p:txBody>
      </p:sp>
      <p:sp>
        <p:nvSpPr>
          <p:cNvPr id="8" name="Rectangle 7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3287721" y="2700419"/>
            <a:ext cx="12887098" cy="5012852"/>
          </a:xfrm>
          <a:prstGeom prst="rect">
            <a:avLst/>
          </a:prstGeom>
        </p:spPr>
        <p:txBody>
          <a:bodyPr wrap="square" lIns="86590" tIns="43786" rIns="86590" bIns="43786">
            <a:spAutoFit/>
          </a:bodyPr>
          <a:lstStyle/>
          <a:p>
            <a:pPr algn="just" defTabSz="8873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quay may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mắn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47630" indent="-247630" algn="just" defTabSz="88733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 8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6184856" y="1614946"/>
            <a:ext cx="5696399" cy="1106598"/>
          </a:xfrm>
          <a:prstGeom prst="rect">
            <a:avLst/>
          </a:prstGeom>
        </p:spPr>
        <p:txBody>
          <a:bodyPr wrap="none" lIns="89360" tIns="45028" rIns="89360" bIns="45028">
            <a:spAutoFit/>
          </a:bodyPr>
          <a:lstStyle/>
          <a:p>
            <a:pPr algn="ctr" defTabSz="865510">
              <a:defRPr/>
            </a:pPr>
            <a:r>
              <a:rPr lang="en-US" sz="6600" b="1" ker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HƯỚNG DẪN </a:t>
            </a:r>
          </a:p>
        </p:txBody>
      </p:sp>
    </p:spTree>
    <p:extLst>
      <p:ext uri="{BB962C8B-B14F-4D97-AF65-F5344CB8AC3E}">
        <p14:creationId xmlns:p14="http://schemas.microsoft.com/office/powerpoint/2010/main" val="334763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 descr="OPL20U25GSXzBJYl68kk8uQGfFKzs7yb1M4KJWUiLk6ZEvGF+qCIPSnY57AbBFCvTW2023.18.26+K4lPs7H94VUqPe2XwIsfPRnrXQE//QTEXxb8/8N4CNc6FpgZahzpTjFhMzSA7T/nHJa11DE8Ng2TP3iAmRczFlmslSuUNOgUeb6yRvs0="/>
          <p:cNvGrpSpPr/>
          <p:nvPr/>
        </p:nvGrpSpPr>
        <p:grpSpPr>
          <a:xfrm>
            <a:off x="8738998" y="486889"/>
            <a:ext cx="7563188" cy="7555282"/>
            <a:chOff x="5425622" y="113954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113954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740815" y="902163"/>
              <a:ext cx="2025648" cy="925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35028">
                <a:defRPr/>
              </a:pP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lựa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chọn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quà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566290" y="2004294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35028">
                <a:defRPr/>
              </a:pPr>
              <a:r>
                <a:rPr lang="en-GB" sz="2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được tặng một phần quà</a:t>
              </a:r>
              <a:endParaRPr lang="vi-VN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7937128" y="1014602"/>
              <a:ext cx="2302198" cy="925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35028">
                <a:defRPr/>
              </a:pP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tràng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pháo</a:t>
              </a:r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9006153" y="2141165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35028">
                <a:defRPr/>
              </a:pPr>
              <a:r>
                <a:rPr lang="en-US" sz="2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được  tặng một phần quà</a:t>
              </a:r>
              <a:endParaRPr lang="vi-VN" sz="24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454305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35028">
                <a:defRPr/>
              </a:pPr>
              <a:r>
                <a:rPr lang="en-US" sz="2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en-US" sz="2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r>
                <a:rPr lang="en-US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572803" y="4280178"/>
              <a:ext cx="2025648" cy="925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35028">
                <a:defRPr/>
              </a:pPr>
              <a:r>
                <a:rPr lang="en-US" sz="2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được  lựa chọn một phần quà</a:t>
              </a:r>
              <a:endParaRPr lang="vi-VN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49477"/>
              <a:ext cx="2025648" cy="74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35028">
                <a:defRPr/>
              </a:pPr>
              <a:r>
                <a:rPr lang="en-US" sz="285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Chúc bạn may mắn</a:t>
              </a:r>
              <a:endParaRPr lang="vi-VN" sz="285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431529"/>
              <a:ext cx="2025648" cy="925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35028">
                <a:defRPr/>
              </a:pPr>
              <a:r>
                <a:rPr lang="en-GB" sz="2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được nhận một điểm 9</a:t>
              </a:r>
              <a:endParaRPr lang="vi-VN" sz="24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defTabSz="1335028">
                <a:defRPr/>
              </a:pPr>
              <a:endParaRPr lang="vi-VN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13931537" y="8817740"/>
            <a:ext cx="4056018" cy="1273628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r>
              <a:rPr lang="en-GB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3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 descr="OPL20U25GSXzBJYl68kk8uQGfFKzs7yb1M4KJWUiLk6ZEvGF+qCIPSnY57AbBFCvTW2023.18.26+K4lPs7H94VUqPe2XwIsfPRnrXQE//QTEXxb8/8N4CNc6FpgZahzpTjFhMzSA7T/nHJa11DE8Ng2TP3iAmRczFlmslSuUNOgUeb6yRvs0=">
            <a:hlinkClick r:id="rId5" action="ppaction://hlinksldjump"/>
          </p:cNvPr>
          <p:cNvSpPr/>
          <p:nvPr/>
        </p:nvSpPr>
        <p:spPr>
          <a:xfrm>
            <a:off x="1286708" y="356621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r>
              <a:rPr lang="en-GB" sz="66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6600" b="1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 descr="OPL20U25GSXzBJYl68kk8uQGfFKzs7yb1M4KJWUiLk6ZEvGF+qCIPSnY57AbBFCvTW2023.18.26+K4lPs7H94VUqPe2XwIsfPRnrXQE//QTEXxb8/8N4CNc6FpgZahzpTjFhMzSA7T/nHJa11DE8Ng2TP3iAmRczFlmslSuUNOgUeb6yRvs0=">
            <a:hlinkClick r:id="rId6" action="ppaction://hlinksldjump"/>
          </p:cNvPr>
          <p:cNvSpPr/>
          <p:nvPr/>
        </p:nvSpPr>
        <p:spPr>
          <a:xfrm>
            <a:off x="5522416" y="3595810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r>
              <a:rPr lang="en-GB" sz="66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6600" b="1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 descr="OPL20U25GSXzBJYl68kk8uQGfFKzs7yb1M4KJWUiLk6ZEvGF+qCIPSnY57AbBFCvTW2023.18.26+K4lPs7H94VUqPe2XwIsfPRnrXQE//QTEXxb8/8N4CNc6FpgZahzpTjFhMzSA7T/nHJa11DE8Ng2TP3iAmRczFlmslSuUNOgUeb6yRvs0=">
            <a:hlinkClick r:id="rId7" action="ppaction://hlinksldjump"/>
          </p:cNvPr>
          <p:cNvSpPr/>
          <p:nvPr/>
        </p:nvSpPr>
        <p:spPr>
          <a:xfrm>
            <a:off x="1286708" y="6810990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 descr="OPL20U25GSXzBJYl68kk8uQGfFKzs7yb1M4KJWUiLk6ZEvGF+qCIPSnY57AbBFCvTW2023.18.26+K4lPs7H94VUqPe2XwIsfPRnrXQE//QTEXxb8/8N4CNc6FpgZahzpTjFhMzSA7T/nHJa11DE8Ng2TP3iAmRczFlmslSuUNOgUeb6yRvs0=">
            <a:hlinkClick r:id="rId8" action="ppaction://hlinksldjump"/>
          </p:cNvPr>
          <p:cNvSpPr/>
          <p:nvPr/>
        </p:nvSpPr>
        <p:spPr>
          <a:xfrm>
            <a:off x="5530484" y="6858268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r>
              <a:rPr lang="en-US" sz="66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6600" b="1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611672" y="142666"/>
            <a:ext cx="7667675" cy="2906154"/>
          </a:xfrm>
          <a:prstGeom prst="rect">
            <a:avLst/>
          </a:prstGeom>
          <a:noFill/>
        </p:spPr>
        <p:txBody>
          <a:bodyPr wrap="none" lIns="133604" tIns="67424" rIns="133604" bIns="67424">
            <a:spAutoFit/>
          </a:bodyPr>
          <a:lstStyle/>
          <a:p>
            <a:pPr algn="ctr" defTabSz="1335028">
              <a:defRPr/>
            </a:pPr>
            <a:r>
              <a:rPr lang="en-US" sz="90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1335028">
              <a:defRPr/>
            </a:pPr>
            <a:r>
              <a:rPr lang="en-US" sz="90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1269001"/>
            <a:ext cx="742950" cy="657226"/>
          </a:xfrm>
          <a:prstGeom prst="rect">
            <a:avLst/>
          </a:prstGeom>
        </p:spPr>
      </p:pic>
      <p:pic>
        <p:nvPicPr>
          <p:cNvPr id="45" name="Picture 44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1811911"/>
            <a:ext cx="742950" cy="65722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7" y="1020549"/>
            <a:ext cx="742950" cy="657226"/>
          </a:xfrm>
          <a:prstGeom prst="rect">
            <a:avLst/>
          </a:prstGeom>
        </p:spPr>
      </p:pic>
      <p:pic>
        <p:nvPicPr>
          <p:cNvPr id="47" name="Picture 4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687" y="718481"/>
            <a:ext cx="1071562" cy="17859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973" y="3383514"/>
            <a:ext cx="2031322" cy="1732596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6260809" y="3496915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5" y="3879736"/>
            <a:ext cx="1175658" cy="1175656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28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" name="Arrow: Right 5">
            <a:hlinkClick r:id="rId10" action="ppaction://hlinksldjump"/>
            <a:extLst>
              <a:ext uri="{FF2B5EF4-FFF2-40B4-BE49-F238E27FC236}">
                <a16:creationId xmlns="" xmlns:a16="http://schemas.microsoft.com/office/drawing/2014/main" id="{4E9C439E-BFA7-8261-BF39-1E71503FF971}"/>
              </a:ext>
            </a:extLst>
          </p:cNvPr>
          <p:cNvSpPr/>
          <p:nvPr/>
        </p:nvSpPr>
        <p:spPr>
          <a:xfrm>
            <a:off x="173620" y="9253959"/>
            <a:ext cx="1406324" cy="10330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73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4401"/>
            <a:ext cx="1629750" cy="1774390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129" y="6773782"/>
            <a:ext cx="1219334" cy="1327548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3909" y="7696531"/>
            <a:ext cx="780586" cy="8498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1407949" y="2216662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66</m:t>
                    </m:r>
                  </m:oMath>
                </a14:m>
                <a:endParaRPr lang="vi-VN" sz="6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7949" y="2216662"/>
                <a:ext cx="7360198" cy="1156224"/>
              </a:xfrm>
              <a:prstGeom prst="rect">
                <a:avLst/>
              </a:prstGeom>
              <a:blipFill rotWithShape="0">
                <a:blip r:embed="rId11"/>
                <a:stretch>
                  <a:fillRect l="-4888" t="-13757" b="-3492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-1025018" y="7353358"/>
            <a:ext cx="850672" cy="52381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4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20448904" y="7054060"/>
            <a:ext cx="1337130" cy="82336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4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8939177" y="2222944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4356</m:t>
                    </m:r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6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Rectangle 41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9177" y="2222944"/>
                <a:ext cx="7360198" cy="1156224"/>
              </a:xfrm>
              <a:prstGeom prst="rect">
                <a:avLst/>
              </a:prstGeom>
              <a:blipFill rotWithShape="0">
                <a:blip r:embed="rId12"/>
                <a:stretch>
                  <a:fillRect l="-4801" t="-13757" b="-3492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1407889" y="3522742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132</m:t>
                    </m:r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6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 42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7889" y="3522742"/>
                <a:ext cx="7360198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4888" t="-13684" b="-3421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8939177" y="3556702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33</m:t>
                    </m:r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6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Rectangle 43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9177" y="3556702"/>
                <a:ext cx="7360198" cy="1156224"/>
              </a:xfrm>
              <a:prstGeom prst="rect">
                <a:avLst/>
              </a:prstGeom>
              <a:blipFill rotWithShape="0">
                <a:blip r:embed="rId14"/>
                <a:stretch>
                  <a:fillRect l="-4801" t="-13158" b="-3473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441077" y="2255182"/>
            <a:ext cx="1327706" cy="106208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561280" y="3600466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261" y="3618170"/>
            <a:ext cx="1207114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261" y="2284884"/>
            <a:ext cx="1207114" cy="1060796"/>
          </a:xfrm>
          <a:prstGeom prst="rect">
            <a:avLst/>
          </a:prstGeom>
        </p:spPr>
      </p:pic>
      <p:sp>
        <p:nvSpPr>
          <p:cNvPr id="57" name="Cloud 56">
            <a:hlinkClick r:id="rId18" action="ppaction://hlinksldjump"/>
          </p:cNvPr>
          <p:cNvSpPr/>
          <p:nvPr/>
        </p:nvSpPr>
        <p:spPr>
          <a:xfrm>
            <a:off x="13971836" y="5743637"/>
            <a:ext cx="3538816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r>
              <a:rPr lang="en-US" sz="480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480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451642" y="9782778"/>
            <a:ext cx="2681764" cy="874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33604" tIns="67424" rIns="133604" bIns="67424" rtlCol="0">
            <a:spAutoFit/>
          </a:bodyPr>
          <a:lstStyle/>
          <a:p>
            <a:pPr defTabSz="1335028"/>
            <a:endParaRPr lang="en-US" sz="4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30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29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28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27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26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25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24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23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22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21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19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18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17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16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14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13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12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11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09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08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07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06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05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04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03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02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01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16344622" y="8456528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 dirty="0">
                <a:solidFill>
                  <a:prstClr val="black"/>
                </a:solidFill>
              </a:rPr>
              <a:t>00</a:t>
            </a:r>
          </a:p>
        </p:txBody>
      </p:sp>
      <p:sp>
        <p:nvSpPr>
          <p:cNvPr id="99" name="Oval 98"/>
          <p:cNvSpPr/>
          <p:nvPr/>
        </p:nvSpPr>
        <p:spPr>
          <a:xfrm>
            <a:off x="16560911" y="9328724"/>
            <a:ext cx="941294" cy="685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prstClr val="black"/>
                </a:solidFill>
              </a:rPr>
              <a:t>TG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1130482" y="404073"/>
                <a:ext cx="15790092" cy="1492210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Tính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6400" i="1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12,1.360</m:t>
                        </m:r>
                      </m:e>
                    </m:rad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endParaRPr lang="vi-VN" sz="6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482" y="404073"/>
                <a:ext cx="15790092" cy="1492210"/>
              </a:xfrm>
              <a:prstGeom prst="snip2DiagRect">
                <a:avLst/>
              </a:prstGeom>
              <a:blipFill rotWithShape="0">
                <a:blip r:embed="rId19"/>
                <a:stretch>
                  <a:fillRect l="-1467" b="-17143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1359679" y="5040745"/>
            <a:ext cx="12592030" cy="37603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595063" y="5115747"/>
                <a:ext cx="5871866" cy="2106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6400" i="1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12,1.360</m:t>
                        </m:r>
                      </m:e>
                    </m:rad>
                  </m:oMath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5063" y="5115747"/>
                <a:ext cx="5871866" cy="2106346"/>
              </a:xfrm>
              <a:prstGeom prst="rect">
                <a:avLst/>
              </a:prstGeom>
              <a:blipFill rotWithShape="0">
                <a:blip r:embed="rId20"/>
                <a:stretch>
                  <a:fillRect l="-6854" t="-9538" b="-19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6806597" y="5964217"/>
                <a:ext cx="5884106" cy="1284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6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12,1.36.10</m:t>
                          </m:r>
                        </m:e>
                      </m:rad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6597" y="5964217"/>
                <a:ext cx="5884106" cy="1284967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1224443" y="7341647"/>
                <a:ext cx="4039218" cy="1193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6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121.36</m:t>
                          </m:r>
                        </m:e>
                      </m:rad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443" y="7341647"/>
                <a:ext cx="4039218" cy="1193147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4941726" y="7314683"/>
                <a:ext cx="5160960" cy="1193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6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121</m:t>
                          </m:r>
                        </m:e>
                      </m:rad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 .</m:t>
                      </m:r>
                      <m:rad>
                        <m:radPr>
                          <m:degHide m:val="on"/>
                          <m:ctrlPr>
                            <a:rPr lang="en-US" sz="6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36</m:t>
                          </m:r>
                        </m:e>
                      </m:rad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726" y="7314683"/>
                <a:ext cx="5160960" cy="1193147"/>
              </a:xfrm>
              <a:prstGeom prst="rect">
                <a:avLst/>
              </a:prstGeom>
              <a:blipFill rotWithShape="0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9674646" y="7437556"/>
                <a:ext cx="272510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=11.6</m:t>
                      </m:r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4646" y="7437556"/>
                <a:ext cx="2725108" cy="1077218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12030370" y="7483210"/>
                <a:ext cx="204441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=66</m:t>
                      </m:r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0370" y="7483210"/>
                <a:ext cx="2044412" cy="1077218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117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ndAc>
          <p:endSnd/>
        </p:sndAc>
      </p:transition>
    </mc:Choice>
    <mc:Fallback xmlns="">
      <p:transition spd="slow" advTm="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2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5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5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5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5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65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75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85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95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55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75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25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35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5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75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85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95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05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2" grpId="0" animBg="1"/>
      <p:bldP spid="13" grpId="0"/>
      <p:bldP spid="59" grpId="0"/>
      <p:bldP spid="60" grpId="0"/>
      <p:bldP spid="61" grpId="0"/>
      <p:bldP spid="62" grpId="0"/>
      <p:bldP spid="6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4401"/>
            <a:ext cx="1629750" cy="1774390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129" y="6773782"/>
            <a:ext cx="1219334" cy="1327548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3909" y="7696531"/>
            <a:ext cx="780586" cy="849862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1248954" y="299808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4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1665393" y="2924104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6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100</m:t>
                    </m:r>
                  </m:oMath>
                </a14:m>
                <a:endParaRPr lang="en-US" sz="6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6" name="Rectangle 25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93" y="2924104"/>
                <a:ext cx="7360198" cy="1156224"/>
              </a:xfrm>
              <a:prstGeom prst="rect">
                <a:avLst/>
              </a:prstGeom>
              <a:blipFill rotWithShape="0">
                <a:blip r:embed="rId11"/>
                <a:stretch>
                  <a:fillRect l="-4801" t="-13757" b="-3492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-1025018" y="7353358"/>
            <a:ext cx="850672" cy="52381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4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20448904" y="7054060"/>
            <a:ext cx="1337130" cy="82336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4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9196863" y="2924104"/>
                <a:ext cx="7360198" cy="1162508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</m:t>
                    </m:r>
                  </m:oMath>
                </a14:m>
                <a:endParaRPr lang="en-US" sz="6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2" name="Rectangle 41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6863" y="2924104"/>
                <a:ext cx="7360198" cy="1162508"/>
              </a:xfrm>
              <a:prstGeom prst="rect">
                <a:avLst/>
              </a:prstGeom>
              <a:blipFill rotWithShape="0">
                <a:blip r:embed="rId12"/>
                <a:stretch>
                  <a:fillRect l="-4888" t="-13158" b="-3473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9196861" y="4264060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6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50</m:t>
                    </m:r>
                  </m:oMath>
                </a14:m>
                <a:endParaRPr lang="en-US" sz="6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4" name="Rectangle 43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6861" y="4264060"/>
                <a:ext cx="7360198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4888" t="-13158" b="-3473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90" y="2962540"/>
            <a:ext cx="1208584" cy="1062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705" y="4325528"/>
            <a:ext cx="1207114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705" y="3040439"/>
            <a:ext cx="1207114" cy="965690"/>
          </a:xfrm>
          <a:prstGeom prst="rect">
            <a:avLst/>
          </a:prstGeom>
        </p:spPr>
      </p:pic>
      <p:sp>
        <p:nvSpPr>
          <p:cNvPr id="18" name="Cloud 17">
            <a:hlinkClick r:id="rId16" action="ppaction://hlinksldjump"/>
          </p:cNvPr>
          <p:cNvSpPr/>
          <p:nvPr/>
        </p:nvSpPr>
        <p:spPr>
          <a:xfrm>
            <a:off x="13253708" y="5643969"/>
            <a:ext cx="3538816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r>
              <a:rPr lang="en-US" sz="4800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480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349008" y="9712572"/>
            <a:ext cx="2918520" cy="8748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33604" tIns="67424" rIns="133604" bIns="67424" rtlCol="0">
            <a:spAutoFit/>
          </a:bodyPr>
          <a:lstStyle/>
          <a:p>
            <a:pPr defTabSz="1335028"/>
            <a:endParaRPr lang="en-US" sz="4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451642" y="9373338"/>
            <a:ext cx="2681764" cy="874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33604" tIns="67424" rIns="133604" bIns="67424" rtlCol="0">
            <a:spAutoFit/>
          </a:bodyPr>
          <a:lstStyle/>
          <a:p>
            <a:pPr defTabSz="1335028"/>
            <a:endParaRPr lang="en-US" sz="4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1665393" y="4264060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20</m:t>
                    </m:r>
                  </m:oMath>
                </a14:m>
                <a:endParaRPr lang="vi-VN" sz="6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93" y="4264060"/>
                <a:ext cx="7360198" cy="1156224"/>
              </a:xfrm>
              <a:prstGeom prst="rect">
                <a:avLst/>
              </a:prstGeom>
              <a:blipFill rotWithShape="0">
                <a:blip r:embed="rId17"/>
                <a:stretch>
                  <a:fillRect l="-4801" t="-13158" b="-3473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Picture 5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90" y="4302498"/>
            <a:ext cx="1208584" cy="1062088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30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29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28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27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26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25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24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23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22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21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19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18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17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16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14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13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12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11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09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08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07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06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05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04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03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02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01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6427126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 dirty="0">
                <a:solidFill>
                  <a:prstClr val="black"/>
                </a:solidFill>
              </a:rPr>
              <a:t>00</a:t>
            </a:r>
          </a:p>
        </p:txBody>
      </p:sp>
      <p:sp>
        <p:nvSpPr>
          <p:cNvPr id="88" name="Oval 87"/>
          <p:cNvSpPr/>
          <p:nvPr/>
        </p:nvSpPr>
        <p:spPr>
          <a:xfrm>
            <a:off x="16643415" y="9418588"/>
            <a:ext cx="941294" cy="685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prstClr val="black"/>
                </a:solidFill>
              </a:rPr>
              <a:t>TG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900771" y="5755593"/>
                <a:ext cx="12352934" cy="307349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99327622-D302-41FD-88C8-6E1769584F33}" type="mathplaceholder">
                        <a:rPr lang="en-US" sz="27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a:t>Type equation here.</a:t>
                      </a:fld>
                    </m:oMath>
                  </m:oMathPara>
                </a14:m>
                <a:endParaRPr lang="en-US" sz="27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771" y="5755593"/>
                <a:ext cx="12352934" cy="3073498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30482" y="5922236"/>
                <a:ext cx="8972204" cy="1179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Ta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6400" i="1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5</m:t>
                        </m:r>
                      </m:e>
                    </m:rad>
                    <m:r>
                      <a:rPr lang="en-US" sz="6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6400" i="1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20</m:t>
                        </m:r>
                      </m:e>
                    </m:rad>
                  </m:oMath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482" y="5922236"/>
                <a:ext cx="8972204" cy="1179938"/>
              </a:xfrm>
              <a:prstGeom prst="rect">
                <a:avLst/>
              </a:prstGeom>
              <a:blipFill rotWithShape="0">
                <a:blip r:embed="rId19"/>
                <a:stretch>
                  <a:fillRect l="-4416" t="-8247" b="-365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Snip Diagonal Corner Rectangle 53"/>
              <p:cNvSpPr/>
              <p:nvPr/>
            </p:nvSpPr>
            <p:spPr>
              <a:xfrm>
                <a:off x="1130482" y="404072"/>
                <a:ext cx="15790092" cy="2018080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Tính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6400" i="1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5</m:t>
                        </m:r>
                      </m:e>
                    </m:rad>
                    <m:r>
                      <a:rPr lang="en-US" sz="6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6400" i="1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20</m:t>
                        </m:r>
                      </m:e>
                    </m:rad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endParaRPr lang="vi-VN" sz="6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4" name="Snip Diagonal Corner 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482" y="404072"/>
                <a:ext cx="15790092" cy="2018080"/>
              </a:xfrm>
              <a:prstGeom prst="snip2DiagRect">
                <a:avLst/>
              </a:prstGeom>
              <a:blipFill rotWithShape="0">
                <a:blip r:embed="rId20"/>
                <a:stretch>
                  <a:fillRect l="-1196" b="-1208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9574153" y="5932857"/>
                <a:ext cx="3207298" cy="1213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6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5.20</m:t>
                          </m:r>
                        </m:e>
                      </m:rad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4153" y="5932857"/>
                <a:ext cx="3207298" cy="1213217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1033669" y="7043659"/>
                <a:ext cx="3207298" cy="1193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6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100</m:t>
                          </m:r>
                        </m:e>
                      </m:rad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669" y="7043659"/>
                <a:ext cx="3207298" cy="1193147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3741841" y="7244608"/>
                <a:ext cx="320729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=10</m:t>
                      </m:r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1841" y="7244608"/>
                <a:ext cx="3207298" cy="1077218"/>
              </a:xfrm>
              <a:prstGeom prst="rect">
                <a:avLst/>
              </a:prstGeom>
              <a:blipFill rotWithShape="0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393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5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5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5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65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75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95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15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25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35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55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65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75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85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95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305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4" grpId="0" animBg="1"/>
      <p:bldP spid="34" grpId="0" animBg="1"/>
      <p:bldP spid="33" grpId="0" animBg="1"/>
      <p:bldP spid="43" grpId="0" animBg="1"/>
      <p:bldP spid="51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2" grpId="0" animBg="1"/>
      <p:bldP spid="3" grpId="0"/>
      <p:bldP spid="55" grpId="0"/>
      <p:bldP spid="56" grpId="0"/>
      <p:bldP spid="5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895600" cy="24047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863328" y="1100859"/>
                <a:ext cx="12425136" cy="1179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00"/>
                <a:r>
                  <a:rPr lang="en-US" alt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Kết </a:t>
                </a:r>
                <a:r>
                  <a:rPr lang="en-US" altLang="en-US" sz="6400" dirty="0" err="1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quả</a:t>
                </a:r>
                <a:r>
                  <a:rPr lang="en-US" alt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6400" dirty="0" err="1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phép</a:t>
                </a:r>
                <a:r>
                  <a:rPr lang="en-US" alt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6400" dirty="0" err="1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tính</a:t>
                </a:r>
                <a:r>
                  <a:rPr lang="en-US" alt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6400" i="1">
                            <a:solidFill>
                              <a:prstClr val="black"/>
                            </a:solidFill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6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25.16</m:t>
                        </m:r>
                      </m:e>
                    </m:rad>
                  </m:oMath>
                </a14:m>
                <a:r>
                  <a:rPr lang="en-US" alt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 là:</a:t>
                </a:r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3328" y="1100859"/>
                <a:ext cx="12425136" cy="1179938"/>
              </a:xfrm>
              <a:prstGeom prst="rect">
                <a:avLst/>
              </a:prstGeom>
              <a:blipFill>
                <a:blip r:embed="rId7"/>
                <a:stretch>
                  <a:fillRect l="-3238" t="-8290" b="-373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29493" y="8742218"/>
                <a:ext cx="752301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00"/>
                <a:r>
                  <a:rPr lang="en-US" sz="6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64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𝟏𝟎𝟎</m:t>
                    </m:r>
                  </m:oMath>
                </a14:m>
                <a:endParaRPr lang="en-US" sz="6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493" y="8742218"/>
                <a:ext cx="7523018" cy="1077218"/>
              </a:xfrm>
              <a:prstGeom prst="rect">
                <a:avLst/>
              </a:prstGeom>
              <a:blipFill>
                <a:blip r:embed="rId8"/>
                <a:stretch>
                  <a:fillRect l="-5263" t="-18644" b="-4011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0171301" y="6927272"/>
                <a:ext cx="752301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00"/>
                <a:r>
                  <a:rPr lang="en-US" sz="6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64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𝟐𝟎</m:t>
                    </m:r>
                  </m:oMath>
                </a14:m>
                <a:endParaRPr lang="en-US" sz="6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1301" y="6927272"/>
                <a:ext cx="7523018" cy="1077218"/>
              </a:xfrm>
              <a:prstGeom prst="rect">
                <a:avLst/>
              </a:prstGeom>
              <a:blipFill>
                <a:blip r:embed="rId9"/>
                <a:stretch>
                  <a:fillRect l="-5348" t="-18644" b="-4011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29493" y="6952460"/>
                <a:ext cx="752301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00"/>
                <a:r>
                  <a:rPr lang="en-US" sz="6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64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𝟒𝟎𝟎</m:t>
                    </m:r>
                  </m:oMath>
                </a14:m>
                <a:endParaRPr lang="en-US" sz="6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493" y="6952460"/>
                <a:ext cx="7523018" cy="1077218"/>
              </a:xfrm>
              <a:prstGeom prst="rect">
                <a:avLst/>
              </a:prstGeom>
              <a:blipFill>
                <a:blip r:embed="rId10"/>
                <a:stretch>
                  <a:fillRect l="-5263" t="-18644" b="-4011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8" name="Picture 6" descr="Kết quả hình ảnh cho ICON SAI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369" y="8268671"/>
            <a:ext cx="2008926" cy="200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ết quả hình ảnh cho ICON SAI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4345" y="8407285"/>
            <a:ext cx="2008926" cy="200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ết quả hình ảnh cho ICON SAI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85" y="6592991"/>
            <a:ext cx="2008926" cy="200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Kết quả hình ảnh cho icon home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2527" y="54079"/>
            <a:ext cx="1131950" cy="113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15865500" y="2213538"/>
            <a:ext cx="2286000" cy="1028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400">
                <a:solidFill>
                  <a:prstClr val="white"/>
                </a:solidFill>
                <a:latin typeface="Calibri" panose="020F0502020204030204"/>
              </a:rPr>
              <a:t>00:10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5865500" y="2235716"/>
            <a:ext cx="2286000" cy="1028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400">
                <a:solidFill>
                  <a:prstClr val="white"/>
                </a:solidFill>
                <a:latin typeface="Calibri" panose="020F0502020204030204"/>
              </a:rPr>
              <a:t>00:09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5865500" y="2250660"/>
            <a:ext cx="2286000" cy="1028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400">
                <a:solidFill>
                  <a:prstClr val="white"/>
                </a:solidFill>
                <a:latin typeface="Calibri" panose="020F0502020204030204"/>
              </a:rPr>
              <a:t>00:08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5865500" y="2236194"/>
            <a:ext cx="2286000" cy="1028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400">
                <a:solidFill>
                  <a:prstClr val="white"/>
                </a:solidFill>
                <a:latin typeface="Calibri" panose="020F0502020204030204"/>
              </a:rPr>
              <a:t>00:07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5865500" y="2213538"/>
            <a:ext cx="2286000" cy="1028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400">
                <a:solidFill>
                  <a:prstClr val="white"/>
                </a:solidFill>
                <a:latin typeface="Calibri" panose="020F0502020204030204"/>
              </a:rPr>
              <a:t>00:06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5865500" y="2243428"/>
            <a:ext cx="2286000" cy="1028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400">
                <a:solidFill>
                  <a:prstClr val="white"/>
                </a:solidFill>
                <a:latin typeface="Calibri" panose="020F0502020204030204"/>
              </a:rPr>
              <a:t>00:05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5865500" y="2228482"/>
            <a:ext cx="2286000" cy="1028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400">
                <a:solidFill>
                  <a:prstClr val="white"/>
                </a:solidFill>
                <a:latin typeface="Calibri" panose="020F0502020204030204"/>
              </a:rPr>
              <a:t>00:04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5865500" y="2213538"/>
            <a:ext cx="2286000" cy="1028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400">
                <a:solidFill>
                  <a:prstClr val="white"/>
                </a:solidFill>
                <a:latin typeface="Calibri" panose="020F0502020204030204"/>
              </a:rPr>
              <a:t>00:03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5865500" y="2183650"/>
            <a:ext cx="2286000" cy="1028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400">
                <a:solidFill>
                  <a:prstClr val="white"/>
                </a:solidFill>
                <a:latin typeface="Calibri" panose="020F0502020204030204"/>
              </a:rPr>
              <a:t>00:02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5865500" y="2198594"/>
            <a:ext cx="2286000" cy="1028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400">
                <a:solidFill>
                  <a:prstClr val="white"/>
                </a:solidFill>
                <a:latin typeface="Calibri" panose="020F0502020204030204"/>
              </a:rPr>
              <a:t>00:01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5544800" y="2198594"/>
            <a:ext cx="2606700" cy="1028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400">
                <a:solidFill>
                  <a:prstClr val="white"/>
                </a:solidFill>
                <a:latin typeface="Calibri" panose="020F0502020204030204"/>
              </a:rPr>
              <a:t>00:00</a:t>
            </a:r>
          </a:p>
        </p:txBody>
      </p:sp>
      <p:pic>
        <p:nvPicPr>
          <p:cNvPr id="28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3152" y="1042140"/>
            <a:ext cx="1171312" cy="118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2F7AF49E-FAA3-4BCB-A783-BDD93DAA39B9}"/>
                  </a:ext>
                </a:extLst>
              </p:cNvPr>
              <p:cNvSpPr txBox="1"/>
              <p:nvPr/>
            </p:nvSpPr>
            <p:spPr>
              <a:xfrm>
                <a:off x="10235196" y="8653300"/>
                <a:ext cx="739522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00"/>
                <a:r>
                  <a:rPr lang="en-US" sz="6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64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𝟐𝟎𝟎</m:t>
                    </m:r>
                  </m:oMath>
                </a14:m>
                <a:endParaRPr lang="en-US" sz="6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7AF49E-FAA3-4BCB-A783-BDD93DAA39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5196" y="8653300"/>
                <a:ext cx="7395224" cy="1077218"/>
              </a:xfrm>
              <a:prstGeom prst="rect">
                <a:avLst/>
              </a:prstGeom>
              <a:blipFill>
                <a:blip r:embed="rId17"/>
                <a:stretch>
                  <a:fillRect l="-5359" t="-18750" b="-4090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2586930" y="2366967"/>
                <a:ext cx="4403408" cy="1179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00"/>
                <a:r>
                  <a:rPr lang="en-US" altLang="en-US" sz="64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Hd: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6400" i="1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6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25.16</m:t>
                        </m:r>
                      </m:e>
                    </m:rad>
                  </m:oMath>
                </a14:m>
                <a:r>
                  <a:rPr lang="en-US" sz="6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930" y="2366967"/>
                <a:ext cx="4403408" cy="1179938"/>
              </a:xfrm>
              <a:prstGeom prst="rect">
                <a:avLst/>
              </a:prstGeom>
              <a:blipFill>
                <a:blip r:embed="rId18"/>
                <a:stretch>
                  <a:fillRect l="-8990" t="-8247" b="-3659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451868" y="2297095"/>
                <a:ext cx="2818088" cy="1193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64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6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400</m:t>
                          </m:r>
                        </m:e>
                      </m:rad>
                    </m:oMath>
                  </m:oMathPara>
                </a14:m>
                <a:endParaRPr lang="en-US" sz="6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1868" y="2297095"/>
                <a:ext cx="2818088" cy="119314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9242162" y="2186754"/>
                <a:ext cx="2818088" cy="1320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64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64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20</m:t>
                              </m:r>
                            </m:e>
                            <m:sup>
                              <m:r>
                                <a:rPr lang="en-US" sz="6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6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2162" y="2186754"/>
                <a:ext cx="2818088" cy="132049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1927856" y="2459812"/>
                <a:ext cx="281808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=20</m:t>
                      </m:r>
                    </m:oMath>
                  </m:oMathPara>
                </a14:m>
                <a:endParaRPr lang="en-US" sz="6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7856" y="2459812"/>
                <a:ext cx="2818088" cy="1077218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4" descr="Kết quả hình ảnh cho ICON ĐÚNG SAI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986" y="6149072"/>
            <a:ext cx="2008896" cy="200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30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1" grpId="0"/>
      <p:bldP spid="29" grpId="0"/>
      <p:bldP spid="30" grpId="0"/>
      <p:bldP spid="31" grpId="0"/>
      <p:bldP spid="3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4401"/>
            <a:ext cx="1629750" cy="1774390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129" y="6773782"/>
            <a:ext cx="1219334" cy="1327548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3909" y="7696531"/>
            <a:ext cx="780586" cy="8498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1520897" y="2916550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5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5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5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vi-VN" sz="5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6" name="Rectangle 25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897" y="2916550"/>
                <a:ext cx="7360198" cy="1156224"/>
              </a:xfrm>
              <a:prstGeom prst="rect">
                <a:avLst/>
              </a:prstGeom>
              <a:blipFill rotWithShape="0">
                <a:blip r:embed="rId11"/>
                <a:stretch>
                  <a:fillRect l="-3974" t="-6316" b="-2315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-1025018" y="7353358"/>
            <a:ext cx="850672" cy="52381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4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20448904" y="7054060"/>
            <a:ext cx="1337130" cy="82336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4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9068377" y="2833350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121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2" name="Rectangle 41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8377" y="2833350"/>
                <a:ext cx="7360198" cy="1156224"/>
              </a:xfrm>
              <a:prstGeom prst="rect">
                <a:avLst/>
              </a:prstGeom>
              <a:blipFill rotWithShape="0">
                <a:blip r:embed="rId12"/>
                <a:stretch>
                  <a:fillRect l="-3231" b="-1322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1520897" y="4147098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22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vi-VN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 42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897" y="4147098"/>
                <a:ext cx="7360198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3146" b="-1263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9068376" y="4165320"/>
                <a:ext cx="7360196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/>
                      </a:rPr>
                      <m:t>.</m:t>
                    </m:r>
                    <m:f>
                      <m:fPr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625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14641</m:t>
                        </m:r>
                      </m:den>
                    </m:f>
                  </m:oMath>
                </a14:m>
                <a:endParaRPr lang="vi-VN" sz="4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Rectangle 43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8376" y="4165320"/>
                <a:ext cx="7360196" cy="1156224"/>
              </a:xfrm>
              <a:prstGeom prst="rect">
                <a:avLst/>
              </a:prstGeom>
              <a:blipFill rotWithShape="0">
                <a:blip r:embed="rId14"/>
                <a:stretch>
                  <a:fillRect l="-3231" b="-1210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47031" y="2845930"/>
            <a:ext cx="1327706" cy="106208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707480" y="4247190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3203" y="4239348"/>
            <a:ext cx="1207114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0711" y="2858388"/>
            <a:ext cx="1207114" cy="1060796"/>
          </a:xfrm>
          <a:prstGeom prst="rect">
            <a:avLst/>
          </a:prstGeom>
        </p:spPr>
      </p:pic>
      <p:sp>
        <p:nvSpPr>
          <p:cNvPr id="17" name="Cloud 16">
            <a:hlinkClick r:id="rId18" action="ppaction://hlinksldjump"/>
          </p:cNvPr>
          <p:cNvSpPr/>
          <p:nvPr/>
        </p:nvSpPr>
        <p:spPr>
          <a:xfrm>
            <a:off x="13601726" y="5706941"/>
            <a:ext cx="3538816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r>
              <a:rPr lang="en-US" sz="480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480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584607" y="9680418"/>
            <a:ext cx="2683618" cy="8748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33604" tIns="67424" rIns="133604" bIns="67424" rtlCol="0">
            <a:spAutoFit/>
          </a:bodyPr>
          <a:lstStyle/>
          <a:p>
            <a:pPr defTabSz="1335028"/>
            <a:endParaRPr lang="en-US" sz="4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574474" y="9393810"/>
            <a:ext cx="2681764" cy="874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33604" tIns="67424" rIns="133604" bIns="67424" rtlCol="0">
            <a:spAutoFit/>
          </a:bodyPr>
          <a:lstStyle/>
          <a:p>
            <a:pPr defTabSz="1335028"/>
            <a:endParaRPr lang="en-US" sz="4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30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29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28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27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26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25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23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22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21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19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18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17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16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14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13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12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11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09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08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07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06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05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04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03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02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01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6526870" y="8555800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 dirty="0">
                <a:solidFill>
                  <a:prstClr val="black"/>
                </a:solidFill>
              </a:rPr>
              <a:t>00</a:t>
            </a:r>
          </a:p>
        </p:txBody>
      </p:sp>
      <p:sp>
        <p:nvSpPr>
          <p:cNvPr id="77" name="Oval 76"/>
          <p:cNvSpPr/>
          <p:nvPr/>
        </p:nvSpPr>
        <p:spPr>
          <a:xfrm>
            <a:off x="16743159" y="9427996"/>
            <a:ext cx="941294" cy="685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prstClr val="black"/>
                </a:solidFill>
              </a:rPr>
              <a:t>TG</a:t>
            </a:r>
          </a:p>
        </p:txBody>
      </p:sp>
      <p:sp>
        <p:nvSpPr>
          <p:cNvPr id="4" name="Snip Diagonal Corner Rectangle 3"/>
          <p:cNvSpPr/>
          <p:nvPr/>
        </p:nvSpPr>
        <p:spPr>
          <a:xfrm>
            <a:off x="1300947" y="275496"/>
            <a:ext cx="15790094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just" defTabSz="1335028">
              <a:defRPr/>
            </a:pPr>
            <a:endParaRPr lang="vi-VN" sz="4800" b="1" dirty="0">
              <a:solidFill>
                <a:prstClr val="black"/>
              </a:solidFill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18638" y="5885342"/>
            <a:ext cx="11272372" cy="25836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0801" y="5804606"/>
            <a:ext cx="23135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5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Snip Diagonal Corner Rectangle 77"/>
              <p:cNvSpPr/>
              <p:nvPr/>
            </p:nvSpPr>
            <p:spPr>
              <a:xfrm>
                <a:off x="1352240" y="400502"/>
                <a:ext cx="15790092" cy="2018080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6400" i="1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64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fPr>
                          <m:num>
                            <m:r>
                              <a:rPr lang="en-US" sz="6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a:rPr lang="en-US" sz="6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121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 ta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endParaRPr lang="vi-VN" sz="6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8" name="Snip Diagonal Corner Rectangle 7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2240" y="400502"/>
                <a:ext cx="15790092" cy="2018080"/>
              </a:xfrm>
              <a:prstGeom prst="snip2DiagRect">
                <a:avLst/>
              </a:prstGeom>
              <a:blipFill rotWithShape="0">
                <a:blip r:embed="rId19"/>
                <a:stretch>
                  <a:fillRect l="-1197" b="-1813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6194265" y="6112041"/>
                <a:ext cx="2584902" cy="20751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56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5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25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56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5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121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5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4265" y="6112041"/>
                <a:ext cx="2584902" cy="2075183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4148644" y="5830363"/>
                <a:ext cx="2206240" cy="2638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5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56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25</m:t>
                              </m:r>
                            </m:num>
                            <m:den>
                              <m:r>
                                <a:rPr lang="en-US" sz="5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121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5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644" y="5830363"/>
                <a:ext cx="2206240" cy="2638479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8747925" y="6269424"/>
                <a:ext cx="2584902" cy="1723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5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5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5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7925" y="6269424"/>
                <a:ext cx="2584902" cy="1723292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903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5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5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65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75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85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95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5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65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75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95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15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25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35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65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75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85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95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305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37" grpId="0" animBg="1"/>
      <p:bldP spid="38" grpId="0" animBg="1"/>
      <p:bldP spid="39" grpId="0" animBg="1"/>
      <p:bldP spid="45" grpId="0" animBg="1"/>
      <p:bldP spid="46" grpId="0" animBg="1"/>
      <p:bldP spid="48" grpId="0" animBg="1"/>
      <p:bldP spid="50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12" grpId="0" animBg="1"/>
      <p:bldP spid="13" grpId="0"/>
      <p:bldP spid="78" grpId="0" animBg="1"/>
      <p:bldP spid="79" grpId="0"/>
      <p:bldP spid="80" grpId="0"/>
      <p:bldP spid="8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4401"/>
            <a:ext cx="1629750" cy="1774390"/>
          </a:xfrm>
          <a:prstGeom prst="rect">
            <a:avLst/>
          </a:prstGeom>
        </p:spPr>
      </p:pic>
      <p:pic>
        <p:nvPicPr>
          <p:cNvPr id="41" name="Picture 40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129" y="6773782"/>
            <a:ext cx="1219334" cy="1327548"/>
          </a:xfrm>
          <a:prstGeom prst="rect">
            <a:avLst/>
          </a:prstGeom>
        </p:spPr>
      </p:pic>
      <p:pic>
        <p:nvPicPr>
          <p:cNvPr id="42" name="Picture 41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3909" y="7696531"/>
            <a:ext cx="780586" cy="8498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1537205" y="2939066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 42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7205" y="2939066"/>
                <a:ext cx="7360198" cy="1156224"/>
              </a:xfrm>
              <a:prstGeom prst="rect">
                <a:avLst/>
              </a:prstGeom>
              <a:blipFill rotWithShape="0">
                <a:blip r:embed="rId11"/>
                <a:stretch>
                  <a:fillRect l="-4801" t="-13684" b="-3421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Cloud 43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-1025018" y="7353358"/>
            <a:ext cx="850672" cy="52381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4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Cloud 56" descr="OPL20U25GSXzBJYl68kk8uQGfFKzs7yb1M4KJWUiLk6ZEvGF+qCIPSnY57AbBFCvTW2023.18.26+K4lPs7H94VUqPe2XwIsfPRnrXQE//QTEXxb8/8N4CNc6FpgZahzpTjFhMzSA7T/nHJa11DE8Ng2TP3iAmRczFlmslSuUNOgUeb6yRvs0="/>
          <p:cNvSpPr/>
          <p:nvPr/>
        </p:nvSpPr>
        <p:spPr>
          <a:xfrm>
            <a:off x="20448904" y="7054060"/>
            <a:ext cx="1337130" cy="82336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endParaRPr lang="vi-VN" sz="4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9195993" y="2963164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16</m:t>
                    </m:r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vi-VN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8" name="Rectangle 57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93" y="2963164"/>
                <a:ext cx="7360198" cy="1156224"/>
              </a:xfrm>
              <a:prstGeom prst="rect">
                <a:avLst/>
              </a:prstGeom>
              <a:blipFill rotWithShape="0">
                <a:blip r:embed="rId12"/>
                <a:stretch>
                  <a:fillRect l="-4888" t="-13684" b="-3421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1537205" y="4430344"/>
                <a:ext cx="7360198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vi-VN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9" name="Rectangle 58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7205" y="4430344"/>
                <a:ext cx="7360198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4801" t="-13757" b="-3492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 descr="OPL20U25GSXzBJYl68kk8uQGfFKzs7yb1M4KJWUiLk6ZEvGF+qCIPSnY57AbBFCvTW2023.18.26+K4lPs7H94VUqPe2XwIsfPRnrXQE//QTEXxb8/8N4CNc6FpgZahzpTjFhMzSA7T/nHJa11DE8Ng2TP3iAmRczFlmslSuUNOgUeb6yRvs0="/>
              <p:cNvSpPr/>
              <p:nvPr/>
            </p:nvSpPr>
            <p:spPr>
              <a:xfrm>
                <a:off x="9195924" y="4427516"/>
                <a:ext cx="7360196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vi-VN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64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32</m:t>
                    </m:r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0" name="Rectangle 59" descr="OPL20U25GSXzBJYl68kk8uQGfFKzs7yb1M4KJWUiLk6ZEvGF+qCIPSnY57AbBFCvTW2023.18.2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4" y="4427516"/>
                <a:ext cx="7360196" cy="1156224"/>
              </a:xfrm>
              <a:prstGeom prst="rect">
                <a:avLst/>
              </a:prstGeom>
              <a:blipFill rotWithShape="0">
                <a:blip r:embed="rId14"/>
                <a:stretch>
                  <a:fillRect l="-4888" t="-13158" b="-3473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" name="Picture 60" descr="OPL20U25GSXzBJYl68kk8uQGfFKzs7yb1M4KJWUiLk6ZEvGF+qCIPSnY57AbBFCvTW2023.18.26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78733" y="3014870"/>
            <a:ext cx="1327706" cy="1062088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732424" y="4517006"/>
            <a:ext cx="1206804" cy="1056132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564310"/>
            <a:ext cx="1207114" cy="106079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5795" y="3069250"/>
            <a:ext cx="1207114" cy="1060796"/>
          </a:xfrm>
          <a:prstGeom prst="rect">
            <a:avLst/>
          </a:prstGeom>
        </p:spPr>
      </p:pic>
      <p:sp>
        <p:nvSpPr>
          <p:cNvPr id="65" name="Cloud 64">
            <a:hlinkClick r:id="rId18" action="ppaction://hlinksldjump"/>
          </p:cNvPr>
          <p:cNvSpPr/>
          <p:nvPr/>
        </p:nvSpPr>
        <p:spPr>
          <a:xfrm>
            <a:off x="14109942" y="5712919"/>
            <a:ext cx="3538816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335028">
              <a:defRPr/>
            </a:pPr>
            <a:r>
              <a:rPr lang="en-US" sz="4800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 action="ppaction://hlinksldjump"/>
              </a:rPr>
              <a:t>QUAY</a:t>
            </a:r>
            <a:r>
              <a:rPr lang="en-US" sz="4800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</a:t>
            </a:r>
            <a:endParaRPr lang="vi-VN" sz="480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5316771" y="9762306"/>
            <a:ext cx="2940118" cy="8748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33604" tIns="67424" rIns="133604" bIns="67424" rtlCol="0">
            <a:spAutoFit/>
          </a:bodyPr>
          <a:lstStyle/>
          <a:p>
            <a:pPr defTabSz="1335028"/>
            <a:endParaRPr lang="en-US" sz="4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Snip Diagonal Corner Rectangle 66"/>
          <p:cNvSpPr/>
          <p:nvPr/>
        </p:nvSpPr>
        <p:spPr>
          <a:xfrm>
            <a:off x="1248954" y="299808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defTabSz="1335028">
              <a:defRPr/>
            </a:pPr>
            <a:endParaRPr lang="vi-VN" sz="4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5574474" y="9393810"/>
            <a:ext cx="2681764" cy="874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33604" tIns="67424" rIns="133604" bIns="67424" rtlCol="0">
            <a:spAutoFit/>
          </a:bodyPr>
          <a:lstStyle/>
          <a:p>
            <a:pPr defTabSz="1335028"/>
            <a:endParaRPr lang="en-US" sz="4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30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27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26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25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24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23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22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21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19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18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17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16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14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13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12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11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09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08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07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06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05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04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03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02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prstClr val="black"/>
                </a:solidFill>
              </a:rPr>
              <a:t>01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16685194" y="8546392"/>
            <a:ext cx="13716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 dirty="0">
                <a:solidFill>
                  <a:prstClr val="black"/>
                </a:solidFill>
              </a:rPr>
              <a:t>00</a:t>
            </a:r>
          </a:p>
        </p:txBody>
      </p:sp>
      <p:sp>
        <p:nvSpPr>
          <p:cNvPr id="100" name="Oval 99"/>
          <p:cNvSpPr/>
          <p:nvPr/>
        </p:nvSpPr>
        <p:spPr>
          <a:xfrm>
            <a:off x="16901485" y="9418588"/>
            <a:ext cx="941294" cy="685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prstClr val="black"/>
                </a:solidFill>
              </a:rPr>
              <a:t>TG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Snip Diagonal Corner Rectangle 68"/>
              <p:cNvSpPr/>
              <p:nvPr/>
            </p:nvSpPr>
            <p:spPr>
              <a:xfrm>
                <a:off x="1248954" y="329070"/>
                <a:ext cx="15790092" cy="2406896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335028">
                  <a:defRPr/>
                </a:pP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400" i="1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64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6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80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en-US" sz="64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6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5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 ta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4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64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endParaRPr lang="vi-VN" sz="6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9" name="Snip Diagonal Corner 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954" y="329070"/>
                <a:ext cx="15790092" cy="2406896"/>
              </a:xfrm>
              <a:prstGeom prst="snip2DiagRect">
                <a:avLst/>
              </a:prstGeom>
              <a:blipFill rotWithShape="0">
                <a:blip r:embed="rId19"/>
                <a:stretch>
                  <a:fillRect l="-1004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2598995" y="5881211"/>
            <a:ext cx="11552842" cy="31253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598994" y="6049334"/>
                <a:ext cx="2304192" cy="2348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64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6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80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64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6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5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8994" y="6049334"/>
                <a:ext cx="2304192" cy="2348400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4215500" y="5712919"/>
                <a:ext cx="3130932" cy="3002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6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64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80</m:t>
                              </m:r>
                            </m:num>
                            <m:den>
                              <m:r>
                                <a:rPr lang="en-US" sz="6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5500" y="5712919"/>
                <a:ext cx="3130932" cy="3002169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6740422" y="6692093"/>
                <a:ext cx="3130932" cy="1193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6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6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16</m:t>
                          </m:r>
                        </m:e>
                      </m:rad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0422" y="6692093"/>
                <a:ext cx="3130932" cy="1193147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9626673" y="6859122"/>
                <a:ext cx="197489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=4</m:t>
                      </m:r>
                    </m:oMath>
                  </m:oMathPara>
                </a14:m>
                <a:endParaRPr lang="en-US" sz="6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6673" y="6859122"/>
                <a:ext cx="1974898" cy="1077218"/>
              </a:xfrm>
              <a:prstGeom prst="rect">
                <a:avLst/>
              </a:prstGeom>
              <a:blipFill rotWithShape="0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471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5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5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5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5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75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85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5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55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65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75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85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25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35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55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65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75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85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95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305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57" grpId="0" animBg="1"/>
      <p:bldP spid="58" grpId="0" animBg="1"/>
      <p:bldP spid="59" grpId="0" animBg="1"/>
      <p:bldP spid="60" grpId="0" animBg="1"/>
      <p:bldP spid="67" grpId="0" animBg="1"/>
      <p:bldP spid="38" grpId="0" animBg="1"/>
      <p:bldP spid="39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69" grpId="0" animBg="1"/>
      <p:bldP spid="9" grpId="0" animBg="1"/>
      <p:bldP spid="10" grpId="0"/>
      <p:bldP spid="73" grpId="0"/>
      <p:bldP spid="74" grpId="0"/>
      <p:bldP spid="7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8.26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B5E01CCE-5E54-9E4E-46B7-1B3DF305B90F}"/>
              </a:ext>
            </a:extLst>
          </p:cNvPr>
          <p:cNvSpPr txBox="1"/>
          <p:nvPr/>
        </p:nvSpPr>
        <p:spPr>
          <a:xfrm>
            <a:off x="396531" y="1606964"/>
            <a:ext cx="93570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6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6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6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6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51 SGK) </a:t>
            </a:r>
            <a:endParaRPr lang="en-US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B5E01CCE-5E54-9E4E-46B7-1B3DF305B90F}"/>
                  </a:ext>
                </a:extLst>
              </p:cNvPr>
              <p:cNvSpPr txBox="1"/>
              <p:nvPr/>
            </p:nvSpPr>
            <p:spPr>
              <a:xfrm>
                <a:off x="63650" y="2535891"/>
                <a:ext cx="17967960" cy="510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sz="64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𝑊</m:t>
                        </m:r>
                      </m:e>
                    </m:d>
                  </m:oMath>
                </a14:m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𝑈</m:t>
                    </m:r>
                    <m:d>
                      <m:dPr>
                        <m:ctrlPr>
                          <a:rPr lang="en-US" sz="64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6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</m:d>
                  </m:oMath>
                </a14:m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trở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d>
                      <m:dPr>
                        <m:ctrlPr>
                          <a:rPr lang="en-US" sz="64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sz="6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Ω</m:t>
                        </m:r>
                      </m:e>
                    </m:d>
                  </m:oMath>
                </a14:m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mạch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liên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𝑈</m:t>
                    </m:r>
                    <m:r>
                      <a:rPr lang="en-US" sz="6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64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6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𝑃𝑅</m:t>
                        </m:r>
                      </m:e>
                    </m:rad>
                  </m:oMath>
                </a14:m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tăng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gấp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trở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giảm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lúc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ban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bao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6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15" name="TextBox 14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E01CCE-5E54-9E4E-46B7-1B3DF305B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50" y="2535891"/>
                <a:ext cx="17967960" cy="5109476"/>
              </a:xfrm>
              <a:prstGeom prst="rect">
                <a:avLst/>
              </a:prstGeom>
              <a:blipFill>
                <a:blip r:embed="rId5"/>
                <a:stretch>
                  <a:fillRect l="-2205" t="-3938" r="-2205" b="-77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Screen Recording 4" descr="OPL20U25GSXzBJYl68kk8uQGfFKzs7yb1M4KJWUiLk6ZEvGF+qCIPSnY57AbBFCvTW2023.18.26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="" xmlns:a16="http://schemas.microsoft.com/office/drawing/2014/main" id="{DAE19B2D-5DB7-7D48-6FEB-04DA66AAC3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25600" y="8516274"/>
            <a:ext cx="3352800" cy="1049128"/>
          </a:xfrm>
          <a:prstGeom prst="rect">
            <a:avLst/>
          </a:prstGeom>
        </p:spPr>
      </p:pic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C771DAD7-AF59-9282-16A5-F1A2C379C1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3776" y="6299981"/>
            <a:ext cx="2309824" cy="225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9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 descr="OPL20U25GSXzBJYl68kk8uQGfFKzs7yb1M4KJWUiLk6ZEvGF+qCIPSnY57AbBFCvTW2023.18.26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B5E01CCE-5E54-9E4E-46B7-1B3DF305B90F}"/>
              </a:ext>
            </a:extLst>
          </p:cNvPr>
          <p:cNvSpPr txBox="1"/>
          <p:nvPr/>
        </p:nvSpPr>
        <p:spPr>
          <a:xfrm>
            <a:off x="63651" y="2535890"/>
            <a:ext cx="17919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Gọi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 Box 149"/>
          <p:cNvSpPr txBox="1">
            <a:spLocks noChangeArrowheads="1"/>
          </p:cNvSpPr>
          <p:nvPr/>
        </p:nvSpPr>
        <p:spPr bwMode="auto">
          <a:xfrm>
            <a:off x="133574" y="1529662"/>
            <a:ext cx="2133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4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6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B5E01CCE-5E54-9E4E-46B7-1B3DF305B90F}"/>
                  </a:ext>
                </a:extLst>
              </p:cNvPr>
              <p:cNvSpPr txBox="1"/>
              <p:nvPr/>
            </p:nvSpPr>
            <p:spPr>
              <a:xfrm>
                <a:off x="194535" y="3459221"/>
                <a:ext cx="6106758" cy="986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48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48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E01CCE-5E54-9E4E-46B7-1B3DF305B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535" y="3459221"/>
                <a:ext cx="6106758" cy="986745"/>
              </a:xfrm>
              <a:prstGeom prst="rect">
                <a:avLst/>
              </a:prstGeom>
              <a:blipFill>
                <a:blip r:embed="rId3"/>
                <a:stretch>
                  <a:fillRect l="-4591" t="-3704" b="-2654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B5E01CCE-5E54-9E4E-46B7-1B3DF305B90F}"/>
                  </a:ext>
                </a:extLst>
              </p:cNvPr>
              <p:cNvSpPr txBox="1"/>
              <p:nvPr/>
            </p:nvSpPr>
            <p:spPr>
              <a:xfrm>
                <a:off x="15240" y="4590126"/>
                <a:ext cx="92811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tăng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gấp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=8</m:t>
                    </m:r>
                    <m:sSub>
                      <m:sSubPr>
                        <m:ctrlPr>
                          <a:rPr lang="en-US" sz="48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E01CCE-5E54-9E4E-46B7-1B3DF305B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" y="4590126"/>
                <a:ext cx="9281160" cy="830997"/>
              </a:xfrm>
              <a:prstGeom prst="rect">
                <a:avLst/>
              </a:prstGeom>
              <a:blipFill>
                <a:blip r:embed="rId4"/>
                <a:stretch>
                  <a:fillRect l="-3022" t="-16176" b="-3897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B5E01CCE-5E54-9E4E-46B7-1B3DF305B90F}"/>
                  </a:ext>
                </a:extLst>
              </p:cNvPr>
              <p:cNvSpPr txBox="1"/>
              <p:nvPr/>
            </p:nvSpPr>
            <p:spPr>
              <a:xfrm>
                <a:off x="9023424" y="4436943"/>
                <a:ext cx="8502576" cy="1137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trở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giảm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8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E01CCE-5E54-9E4E-46B7-1B3DF305B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3424" y="4436943"/>
                <a:ext cx="8502576" cy="1137299"/>
              </a:xfrm>
              <a:prstGeom prst="rect">
                <a:avLst/>
              </a:prstGeom>
              <a:blipFill>
                <a:blip r:embed="rId5"/>
                <a:stretch>
                  <a:fillRect l="-3226" b="-134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B5E01CCE-5E54-9E4E-46B7-1B3DF305B90F}"/>
                  </a:ext>
                </a:extLst>
              </p:cNvPr>
              <p:cNvSpPr txBox="1"/>
              <p:nvPr/>
            </p:nvSpPr>
            <p:spPr>
              <a:xfrm>
                <a:off x="63651" y="5869459"/>
                <a:ext cx="8959774" cy="986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lúc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48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sz="48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4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rad>
                  </m:oMath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E01CCE-5E54-9E4E-46B7-1B3DF305B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51" y="5869459"/>
                <a:ext cx="8959774" cy="986745"/>
              </a:xfrm>
              <a:prstGeom prst="rect">
                <a:avLst/>
              </a:prstGeom>
              <a:blipFill>
                <a:blip r:embed="rId6"/>
                <a:stretch>
                  <a:fillRect l="-3061" t="-3704" b="-2654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B5E01CCE-5E54-9E4E-46B7-1B3DF305B90F}"/>
                  </a:ext>
                </a:extLst>
              </p:cNvPr>
              <p:cNvSpPr txBox="1"/>
              <p:nvPr/>
            </p:nvSpPr>
            <p:spPr>
              <a:xfrm>
                <a:off x="9023424" y="5227896"/>
                <a:ext cx="3320976" cy="2274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i="1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  <m:sSub>
                            <m:sSubPr>
                              <m:ctrlPr>
                                <a:rPr lang="en-US" sz="4800" i="1"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f>
                            <m:fPr>
                              <m:ctrlPr>
                                <a:rPr lang="en-US" sz="4800" i="1"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4800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E01CCE-5E54-9E4E-46B7-1B3DF305B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3424" y="5227896"/>
                <a:ext cx="3320976" cy="227466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B5E01CCE-5E54-9E4E-46B7-1B3DF305B90F}"/>
                  </a:ext>
                </a:extLst>
              </p:cNvPr>
              <p:cNvSpPr txBox="1"/>
              <p:nvPr/>
            </p:nvSpPr>
            <p:spPr>
              <a:xfrm>
                <a:off x="12192001" y="5918021"/>
                <a:ext cx="3135854" cy="986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i="1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lang="en-US" sz="4800" i="1"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en-US" sz="4800" i="1"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rad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5E01CCE-5E54-9E4E-46B7-1B3DF305B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1" y="5918021"/>
                <a:ext cx="3135854" cy="9867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53073" y="8115636"/>
                <a:ext cx="1010981" cy="15960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800" i="1"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800" i="1"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73" y="8115636"/>
                <a:ext cx="1010981" cy="159601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349440" y="7920005"/>
                <a:ext cx="3237040" cy="19872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800" i="1"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4800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4800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.</m:t>
                                  </m:r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4800" i="1"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4800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sSub>
                                <m:sSubPr>
                                  <m:ctrlPr>
                                    <a:rPr lang="en-US" sz="4800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440" y="7920005"/>
                <a:ext cx="3237040" cy="19872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4625731" y="7776310"/>
                <a:ext cx="3250570" cy="22746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i="1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800" i="1"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sSub>
                                <m:sSubPr>
                                  <m:ctrlPr>
                                    <a:rPr lang="en-US" sz="4800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4800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.</m:t>
                                  </m:r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4800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sSub>
                                <m:sSubPr>
                                  <m:ctrlPr>
                                    <a:rPr lang="en-US" sz="4800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5731" y="7776310"/>
                <a:ext cx="3250570" cy="227466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7729810" y="8467041"/>
                <a:ext cx="2858860" cy="9151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i="1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</m:rad>
                      <m:r>
                        <a:rPr lang="en-US" sz="4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</m:t>
                      </m:r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9810" y="8467041"/>
                <a:ext cx="2858860" cy="9151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152401" y="7124700"/>
            <a:ext cx="179567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5600" dirty="0"/>
          </a:p>
        </p:txBody>
      </p:sp>
      <p:sp>
        <p:nvSpPr>
          <p:cNvPr id="21" name="TextBox 20" descr="OPL20U25GSXzBJYl68kk8uQGfFKzs7yb1M4KJWUiLk6ZEvGF+qCIPSnY57AbBFCvTW2023.18.26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B5E01CCE-5E54-9E4E-46B7-1B3DF305B90F}"/>
              </a:ext>
            </a:extLst>
          </p:cNvPr>
          <p:cNvSpPr txBox="1"/>
          <p:nvPr/>
        </p:nvSpPr>
        <p:spPr>
          <a:xfrm>
            <a:off x="155987" y="726108"/>
            <a:ext cx="93570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6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6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6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6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51 SGK) </a:t>
            </a:r>
          </a:p>
        </p:txBody>
      </p:sp>
    </p:spTree>
    <p:extLst>
      <p:ext uri="{BB962C8B-B14F-4D97-AF65-F5344CB8AC3E}">
        <p14:creationId xmlns:p14="http://schemas.microsoft.com/office/powerpoint/2010/main" val="115386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/>
      <p:bldP spid="10" grpId="0"/>
      <p:bldP spid="12" grpId="0"/>
      <p:bldP spid="13" grpId="0"/>
      <p:bldP spid="14" grpId="0"/>
      <p:bldP spid="16" grpId="0"/>
      <p:bldP spid="17" grpId="0"/>
      <p:bldP spid="4" grpId="0"/>
      <p:bldP spid="18" grpId="0"/>
      <p:bldP spid="19" grpId="0"/>
      <p:bldP spid="20" grpId="0"/>
      <p:bldP spid="5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0" y="4697458"/>
                <a:ext cx="10058400" cy="1916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0800" i="1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10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rad>
                    <m:r>
                      <a:rPr lang="en-US" sz="10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10800" i="1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10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rad>
                    <m:r>
                      <a:rPr lang="en-US" sz="10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0800" i="1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10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sz="10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10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rad>
                  </m:oMath>
                </a14:m>
                <a:r>
                  <a:rPr lang="en-US" sz="10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697458"/>
                <a:ext cx="10058400" cy="191623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urved Down Arrow 6"/>
          <p:cNvSpPr/>
          <p:nvPr/>
        </p:nvSpPr>
        <p:spPr bwMode="auto">
          <a:xfrm>
            <a:off x="1828800" y="3665736"/>
            <a:ext cx="7315200" cy="1169551"/>
          </a:xfrm>
          <a:prstGeom prst="curvedDownArrow">
            <a:avLst/>
          </a:prstGeom>
          <a:solidFill>
            <a:schemeClr val="accent4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6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" name="Curved Down Arrow 7"/>
          <p:cNvSpPr/>
          <p:nvPr/>
        </p:nvSpPr>
        <p:spPr bwMode="auto">
          <a:xfrm rot="10800000">
            <a:off x="1608992" y="6622972"/>
            <a:ext cx="7297616" cy="1169551"/>
          </a:xfrm>
          <a:prstGeom prst="curvedDownArrow">
            <a:avLst/>
          </a:prstGeom>
          <a:solidFill>
            <a:schemeClr val="accent4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6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" name="Text Box 154"/>
          <p:cNvSpPr txBox="1">
            <a:spLocks noChangeArrowheads="1"/>
          </p:cNvSpPr>
          <p:nvPr/>
        </p:nvSpPr>
        <p:spPr bwMode="auto">
          <a:xfrm>
            <a:off x="240255" y="571501"/>
            <a:ext cx="10723582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18288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KIẾN THỨC TRỌNG TÂM </a:t>
            </a:r>
          </a:p>
        </p:txBody>
      </p:sp>
      <p:sp>
        <p:nvSpPr>
          <p:cNvPr id="10" name="Text Box 61"/>
          <p:cNvSpPr txBox="1">
            <a:spLocks noChangeArrowheads="1"/>
          </p:cNvSpPr>
          <p:nvPr/>
        </p:nvSpPr>
        <p:spPr bwMode="auto">
          <a:xfrm>
            <a:off x="-304801" y="1722672"/>
            <a:ext cx="178193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400" b="1" dirty="0" err="1">
                <a:solidFill>
                  <a:srgbClr val="00B0F0"/>
                </a:solidFill>
              </a:rPr>
              <a:t>Liên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hệ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gữa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phép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khai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căn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bậc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hai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và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phép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nhân</a:t>
            </a:r>
            <a:r>
              <a:rPr lang="en-US" altLang="en-US" sz="6400" b="1" dirty="0">
                <a:solidFill>
                  <a:srgbClr val="00B0F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9448801" y="4722076"/>
                <a:ext cx="913324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10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sz="10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≥0, </m:t>
                      </m:r>
                      <m:r>
                        <a:rPr lang="en-US" sz="10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en-US" sz="10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≥0)</m:t>
                      </m:r>
                    </m:oMath>
                  </m:oMathPara>
                </a14:m>
                <a:endParaRPr lang="en-US" sz="10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8801" y="4722076"/>
                <a:ext cx="9133242" cy="17543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5341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/>
      <p:bldP spid="10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4"/>
          <p:cNvSpPr txBox="1">
            <a:spLocks noChangeArrowheads="1"/>
          </p:cNvSpPr>
          <p:nvPr/>
        </p:nvSpPr>
        <p:spPr bwMode="auto">
          <a:xfrm>
            <a:off x="2286000" y="538123"/>
            <a:ext cx="111252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KIẾN THỨC TRỌNG TÂM </a:t>
            </a:r>
          </a:p>
        </p:txBody>
      </p:sp>
      <p:sp>
        <p:nvSpPr>
          <p:cNvPr id="3" name="Text Box 61"/>
          <p:cNvSpPr txBox="1">
            <a:spLocks noChangeArrowheads="1"/>
          </p:cNvSpPr>
          <p:nvPr/>
        </p:nvSpPr>
        <p:spPr bwMode="auto">
          <a:xfrm>
            <a:off x="0" y="1644993"/>
            <a:ext cx="17983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400" b="1" dirty="0" err="1">
                <a:solidFill>
                  <a:srgbClr val="00B0F0"/>
                </a:solidFill>
              </a:rPr>
              <a:t>Liên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hệ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giữa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phép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khai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căn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bậc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hai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và</a:t>
            </a:r>
            <a:r>
              <a:rPr lang="en-US" altLang="en-US" sz="6400" b="1" dirty="0">
                <a:solidFill>
                  <a:srgbClr val="00B0F0"/>
                </a:solidFill>
              </a:rPr>
              <a:t> </a:t>
            </a:r>
            <a:r>
              <a:rPr lang="en-US" altLang="en-US" sz="6400" b="1" dirty="0" err="1">
                <a:solidFill>
                  <a:srgbClr val="00B0F0"/>
                </a:solidFill>
              </a:rPr>
              <a:t>phép</a:t>
            </a:r>
            <a:r>
              <a:rPr lang="en-US" altLang="en-US" sz="6400" b="1" dirty="0">
                <a:solidFill>
                  <a:srgbClr val="00B0F0"/>
                </a:solidFill>
              </a:rPr>
              <a:t> chia: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219200" y="4081476"/>
                <a:ext cx="7297616" cy="5002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0800" i="1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0800" i="1">
                                  <a:solidFill>
                                    <a:srgbClr val="FF00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0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0800" i="1">
                                  <a:solidFill>
                                    <a:srgbClr val="FF00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0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rad>
                        </m:den>
                      </m:f>
                      <m:r>
                        <a:rPr lang="en-US" sz="10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0800" i="1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0800" i="1">
                                  <a:solidFill>
                                    <a:srgbClr val="FF00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0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num>
                            <m:den>
                              <m:r>
                                <a:rPr lang="en-US" sz="10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10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4081476"/>
                <a:ext cx="7297616" cy="50027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urved Down Arrow 11"/>
          <p:cNvSpPr/>
          <p:nvPr/>
        </p:nvSpPr>
        <p:spPr bwMode="auto">
          <a:xfrm>
            <a:off x="2353408" y="2974606"/>
            <a:ext cx="5029200" cy="1169551"/>
          </a:xfrm>
          <a:prstGeom prst="curvedDownArrow">
            <a:avLst/>
          </a:prstGeom>
          <a:solidFill>
            <a:schemeClr val="accent4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6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" name="Curved Down Arrow 12"/>
          <p:cNvSpPr/>
          <p:nvPr/>
        </p:nvSpPr>
        <p:spPr bwMode="auto">
          <a:xfrm rot="10800000">
            <a:off x="2382904" y="8801100"/>
            <a:ext cx="5164016" cy="1169551"/>
          </a:xfrm>
          <a:prstGeom prst="curvedDownArrow">
            <a:avLst/>
          </a:prstGeom>
          <a:solidFill>
            <a:schemeClr val="accent4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6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060426" y="5892612"/>
                <a:ext cx="9667948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10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sz="10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≥0, </m:t>
                      </m:r>
                      <m:r>
                        <a:rPr lang="en-US" sz="10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en-US" sz="10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≥0</m:t>
                      </m:r>
                      <m:r>
                        <a:rPr lang="en-US" sz="108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10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0426" y="5892612"/>
                <a:ext cx="9667948" cy="17543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58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  <p:bldP spid="12" grpId="0" animBg="1"/>
      <p:bldP spid="13" grpId="0" animBg="1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653AC967-D76F-4BEA-9802-36BAE58E09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6764000" y="122914"/>
            <a:ext cx="1881732" cy="1881732"/>
          </a:xfrm>
          <a:prstGeom prst="rect">
            <a:avLst/>
          </a:prstGeom>
        </p:spPr>
      </p:pic>
      <p:pic>
        <p:nvPicPr>
          <p:cNvPr id="4" name="Google Shape;213;p23" descr="Ngôi nhà hoạt hình, phim hoạt hình png | Klipartz">
            <a:extLst>
              <a:ext uri="{FF2B5EF4-FFF2-40B4-BE49-F238E27FC236}">
                <a16:creationId xmlns="" xmlns:a16="http://schemas.microsoft.com/office/drawing/2014/main" id="{0B091707-62F1-0790-F0CD-A27A695345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1" y="2247901"/>
            <a:ext cx="6143590" cy="487680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4;p23">
            <a:extLst>
              <a:ext uri="{FF2B5EF4-FFF2-40B4-BE49-F238E27FC236}">
                <a16:creationId xmlns="" xmlns:a16="http://schemas.microsoft.com/office/drawing/2014/main" id="{FA68ACEA-3938-617C-DF6C-B9D82AE7B6EC}"/>
              </a:ext>
            </a:extLst>
          </p:cNvPr>
          <p:cNvSpPr txBox="1"/>
          <p:nvPr/>
        </p:nvSpPr>
        <p:spPr>
          <a:xfrm>
            <a:off x="4876800" y="502119"/>
            <a:ext cx="11554332" cy="1123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defTabSz="1371600">
              <a:buClr>
                <a:srgbClr val="000000"/>
              </a:buClr>
            </a:pPr>
            <a:r>
              <a:rPr lang="en-US" sz="6400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 </a:t>
            </a:r>
            <a:r>
              <a:rPr lang="en-US" sz="6400" b="1" ker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DẪN HỌC Ở </a:t>
            </a:r>
            <a:r>
              <a:rPr lang="en-US" sz="6400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NHÀ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3A46C90-8605-0A5E-6F29-92C5F343AD8B}"/>
              </a:ext>
            </a:extLst>
          </p:cNvPr>
          <p:cNvSpPr/>
          <p:nvPr/>
        </p:nvSpPr>
        <p:spPr>
          <a:xfrm>
            <a:off x="6295990" y="2627105"/>
            <a:ext cx="117821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defTabSz="13716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Xem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lại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kiến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thức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về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liên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hệ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giữa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phép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khai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căn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bậc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hai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và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phép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chia.</a:t>
            </a:r>
            <a:endParaRPr lang="en-US" sz="56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marL="685800" indent="-685800" defTabSz="13716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BTVN: BT 3.9, 3.10, 3.11 </a:t>
            </a:r>
            <a:r>
              <a:rPr lang="en-US" sz="5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trang</a:t>
            </a:r>
            <a:r>
              <a:rPr lang="en-US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51 SGK </a:t>
            </a:r>
            <a:endParaRPr lang="en-US" sz="56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marL="685800" indent="-685800" defTabSz="13716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nl-NL" sz="5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Chuẩn bị cho tiết sau </a:t>
            </a:r>
            <a:r>
              <a:rPr lang="nl-NL" sz="5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Luyện tập chung.</a:t>
            </a:r>
            <a:endParaRPr lang="en-US" sz="5600" b="1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90093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1521356636"/>
      </p:ext>
    </p:extLst>
  </p:cSld>
  <p:clrMapOvr>
    <a:masterClrMapping/>
  </p:clrMapOvr>
  <p:transition spd="med">
    <p:split orient="vert"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05000" y="1034133"/>
            <a:ext cx="14935200" cy="8561051"/>
          </a:xfrm>
          <a:prstGeom prst="rect">
            <a:avLst/>
          </a:prstGeom>
        </p:spPr>
      </p:pic>
      <p:sp>
        <p:nvSpPr>
          <p:cNvPr id="20" name="Google Shape;132;p3"/>
          <p:cNvSpPr/>
          <p:nvPr/>
        </p:nvSpPr>
        <p:spPr>
          <a:xfrm>
            <a:off x="2286000" y="1638300"/>
            <a:ext cx="14173200" cy="246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vi-VN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CHƯƠNG </a:t>
            </a:r>
            <a:r>
              <a:rPr lang="en-US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vi-VN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CĂN BẬC HAI VÀ CĂN BẬC BA</a:t>
            </a:r>
            <a:endParaRPr sz="77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33;p3"/>
          <p:cNvSpPr/>
          <p:nvPr/>
        </p:nvSpPr>
        <p:spPr>
          <a:xfrm>
            <a:off x="2895600" y="3848100"/>
            <a:ext cx="12573000" cy="528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BÀI 8: KHAI CĂN BẬC HAI VỚI PHÉP NHÂN VÀ PHẾP CHIA</a:t>
            </a:r>
            <a:endParaRPr sz="75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80" y="4898664"/>
            <a:ext cx="3339640" cy="489523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666613" y="210037"/>
            <a:ext cx="3478543" cy="191754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14663310" y="-1632802"/>
            <a:ext cx="6083278" cy="42202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494616" y="3676124"/>
            <a:ext cx="12033827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 CĂN BẬC HAI VÀ PHÉP NHÂN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622857" y="6154334"/>
            <a:ext cx="9824293" cy="1002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 CĂN BẬC HAI VÀ PHÉP CHIA</a:t>
            </a:r>
            <a:endParaRPr lang="en-US" sz="4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029200" y="766792"/>
            <a:ext cx="8203627" cy="1447800"/>
            <a:chOff x="5341755" y="254955"/>
            <a:chExt cx="82036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0" y="342900"/>
              <a:ext cx="7634439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NỘI</a:t>
              </a:r>
              <a:r>
                <a:rPr kumimoji="0" lang="en-US" sz="60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0" y="7315412"/>
            <a:ext cx="3087506" cy="2593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71500"/>
            <a:ext cx="1066800" cy="114517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086239" y="3676124"/>
            <a:ext cx="1236936" cy="1155973"/>
            <a:chOff x="2315060" y="3149849"/>
            <a:chExt cx="1236936" cy="1155973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6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066186" y="6185507"/>
            <a:ext cx="1236936" cy="1155973"/>
            <a:chOff x="2315060" y="3149849"/>
            <a:chExt cx="1236936" cy="1155973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0025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48943" y="1790700"/>
            <a:ext cx="16358894" cy="2362200"/>
            <a:chOff x="2727158" y="2917658"/>
            <a:chExt cx="13639800" cy="2362200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454638" y="3390900"/>
              <a:ext cx="12139331" cy="13062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tabLst>
                  <a:tab pos="360045" algn="l"/>
                  <a:tab pos="720090" algn="l"/>
                </a:tabLst>
                <a:defRPr/>
              </a:pPr>
              <a:r>
                <a:rPr lang="nl-NL" sz="55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1. </a:t>
              </a:r>
              <a:r>
                <a:rPr lang="nl-NL" sz="60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KHAI CĂN BẬC HAI VÀ PHÉP NHÂN</a:t>
              </a:r>
              <a:endPara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7EB68D6-0B7C-87D4-043E-3BDC4437A366}"/>
              </a:ext>
            </a:extLst>
          </p:cNvPr>
          <p:cNvSpPr/>
          <p:nvPr/>
        </p:nvSpPr>
        <p:spPr>
          <a:xfrm>
            <a:off x="2685046" y="4914900"/>
            <a:ext cx="14612354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 hệ giữa phép khai căn bậc hai và phép nhân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327662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1223211" y="49530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HĐ 1</a:t>
            </a:r>
            <a:endParaRPr sz="4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="" xmlns:a16="http://schemas.microsoft.com/office/drawing/2014/main" id="{3B50C682-A76A-4790-96DE-BCC283BECCC8}"/>
                  </a:ext>
                </a:extLst>
              </p:cNvPr>
              <p:cNvSpPr txBox="1"/>
              <p:nvPr/>
            </p:nvSpPr>
            <p:spPr>
              <a:xfrm>
                <a:off x="1219200" y="1584044"/>
                <a:ext cx="15849600" cy="10711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400" dirty="0">
                    <a:latin typeface="Times New Roman" pitchFamily="18" charset="0"/>
                    <a:cs typeface="Times New Roman" pitchFamily="18" charset="0"/>
                  </a:rPr>
                  <a:t>Tính </a:t>
                </a:r>
                <a:r>
                  <a:rPr lang="en-US" sz="44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4400" dirty="0">
                    <a:latin typeface="Times New Roman" pitchFamily="18" charset="0"/>
                    <a:cs typeface="Times New Roman" pitchFamily="18" charset="0"/>
                  </a:rPr>
                  <a:t> so </a:t>
                </a:r>
                <a:r>
                  <a:rPr lang="en-US" sz="4400" dirty="0" err="1">
                    <a:latin typeface="Times New Roman" pitchFamily="18" charset="0"/>
                    <a:cs typeface="Times New Roman" pitchFamily="18" charset="0"/>
                  </a:rPr>
                  <a:t>sánh</a:t>
                </a:r>
                <a:r>
                  <a:rPr lang="en-US" sz="4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>
                            <a:latin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100</m:t>
                        </m:r>
                      </m:e>
                    </m:rad>
                    <m:r>
                      <a:rPr lang="en-US" sz="4400" i="1">
                        <a:latin typeface="Cambria Math" panose="02040503050406030204" pitchFamily="18" charset="0"/>
                        <a:cs typeface="Times New Roman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4400" i="1">
                            <a:latin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4</m:t>
                        </m:r>
                      </m:e>
                    </m:rad>
                  </m:oMath>
                </a14:m>
                <a:r>
                  <a:rPr lang="en-US" sz="4400" dirty="0"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sz="44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4400" dirty="0">
                    <a:latin typeface="Times New Roman" pitchFamily="18" charset="0"/>
                    <a:cs typeface="Times New Roman" pitchFamily="18" charset="0"/>
                  </a:rPr>
                  <a:t>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>
                            <a:latin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100.4</m:t>
                        </m:r>
                      </m:e>
                    </m:rad>
                  </m:oMath>
                </a14:m>
                <a:endParaRPr lang="en-US" sz="4400" b="1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B50C682-A76A-4790-96DE-BCC283BEC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584044"/>
                <a:ext cx="15849600" cy="1071127"/>
              </a:xfrm>
              <a:prstGeom prst="rect">
                <a:avLst/>
              </a:prstGeom>
              <a:blipFill>
                <a:blip r:embed="rId6"/>
                <a:stretch>
                  <a:fillRect l="-1538" b="-2556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884507" y="2864227"/>
            <a:ext cx="2091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u="sng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4400" b="1" u="sng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4400" b="1" u="sng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b="1" u="sng" dirty="0">
              <a:solidFill>
                <a:srgbClr val="FF0000"/>
              </a:solidFill>
            </a:endParaRPr>
          </a:p>
        </p:txBody>
      </p:sp>
      <p:sp>
        <p:nvSpPr>
          <p:cNvPr id="5" name="TextBox 4" descr="OPL20U25GSXzBJYl68kk8uQGfFKzs7yb1M4KJWUiLk6ZEvGF+qCIPSnY57AbBFCvTW2023.18.26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E102E38B-E740-862C-0E49-CAF80775F8EC}"/>
              </a:ext>
            </a:extLst>
          </p:cNvPr>
          <p:cNvSpPr txBox="1"/>
          <p:nvPr/>
        </p:nvSpPr>
        <p:spPr>
          <a:xfrm>
            <a:off x="3415267" y="3633668"/>
            <a:ext cx="3881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5ED1E765-0A40-8AB3-1657-369EAAA997D6}"/>
                  </a:ext>
                </a:extLst>
              </p:cNvPr>
              <p:cNvSpPr txBox="1"/>
              <p:nvPr/>
            </p:nvSpPr>
            <p:spPr>
              <a:xfrm>
                <a:off x="1219200" y="6228793"/>
                <a:ext cx="1600200" cy="849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4400" i="1" smtClean="0">
                              <a:latin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100.4</m:t>
                          </m:r>
                        </m:e>
                      </m:rad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ED1E765-0A40-8AB3-1657-369EAAA997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6228793"/>
                <a:ext cx="1600200" cy="849079"/>
              </a:xfrm>
              <a:prstGeom prst="rect">
                <a:avLst/>
              </a:prstGeom>
              <a:blipFill>
                <a:blip r:embed="rId7"/>
                <a:stretch>
                  <a:fillRect r="-129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D7E67FDB-A7B7-A2CF-947A-D6BCF0F1BCDD}"/>
                  </a:ext>
                </a:extLst>
              </p:cNvPr>
              <p:cNvSpPr txBox="1"/>
              <p:nvPr/>
            </p:nvSpPr>
            <p:spPr>
              <a:xfrm>
                <a:off x="3671609" y="4809875"/>
                <a:ext cx="2083398" cy="938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latin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400" i="1" smtClean="0">
                                  <a:latin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4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latin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400" i="1" smtClean="0">
                                  <a:latin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7E67FDB-A7B7-A2CF-947A-D6BCF0F1B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1609" y="4809875"/>
                <a:ext cx="2083398" cy="938847"/>
              </a:xfrm>
              <a:prstGeom prst="rect">
                <a:avLst/>
              </a:prstGeom>
              <a:blipFill>
                <a:blip r:embed="rId8"/>
                <a:stretch>
                  <a:fillRect r="-5117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44F7B70A-DCAD-0A27-05D1-5C78236731D7}"/>
                  </a:ext>
                </a:extLst>
              </p:cNvPr>
              <p:cNvSpPr txBox="1"/>
              <p:nvPr/>
            </p:nvSpPr>
            <p:spPr>
              <a:xfrm>
                <a:off x="6934200" y="4923519"/>
                <a:ext cx="16002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=10.2</m:t>
                      </m:r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4F7B70A-DCAD-0A27-05D1-5C7823673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4923519"/>
                <a:ext cx="1600200" cy="769441"/>
              </a:xfrm>
              <a:prstGeom prst="rect">
                <a:avLst/>
              </a:prstGeom>
              <a:blipFill>
                <a:blip r:embed="rId9"/>
                <a:stretch>
                  <a:fillRect r="-458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07375C4A-F7A2-F92B-D700-D7CF2EC1F572}"/>
                  </a:ext>
                </a:extLst>
              </p:cNvPr>
              <p:cNvSpPr txBox="1"/>
              <p:nvPr/>
            </p:nvSpPr>
            <p:spPr>
              <a:xfrm>
                <a:off x="8763000" y="4939370"/>
                <a:ext cx="135350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=20</m:t>
                      </m:r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7375C4A-F7A2-F92B-D700-D7CF2EC1F5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0" y="4939370"/>
                <a:ext cx="1353508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="" xmlns:a16="http://schemas.microsoft.com/office/drawing/2014/main" id="{AADD4FAB-0E56-BE66-9F67-81BF5BE16350}"/>
                  </a:ext>
                </a:extLst>
              </p:cNvPr>
              <p:cNvSpPr/>
              <p:nvPr/>
            </p:nvSpPr>
            <p:spPr>
              <a:xfrm>
                <a:off x="3266943" y="6136523"/>
                <a:ext cx="2982035" cy="9366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i="1" smtClean="0">
                              <a:latin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400" i="1" smtClean="0">
                                  <a:latin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4400" i="1" smtClean="0">
                                  <a:latin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ADD4FAB-0E56-BE66-9F67-81BF5BE163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6943" y="6136523"/>
                <a:ext cx="2982035" cy="93660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id="{41ADCA39-4994-CF30-8E73-0F2BCD94B984}"/>
                  </a:ext>
                </a:extLst>
              </p:cNvPr>
              <p:cNvSpPr/>
              <p:nvPr/>
            </p:nvSpPr>
            <p:spPr>
              <a:xfrm>
                <a:off x="6249965" y="6116307"/>
                <a:ext cx="3219086" cy="9122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i="1" smtClean="0">
                              <a:latin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400" i="1" smtClean="0">
                                  <a:latin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400" i="1" smtClean="0">
                                      <a:latin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10.2</m:t>
                                  </m:r>
                                </m:e>
                              </m:d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 </m:t>
                              </m:r>
                            </m:e>
                            <m:sup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1ADCA39-4994-CF30-8E73-0F2BCD94B9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9965" y="6116307"/>
                <a:ext cx="3219086" cy="91223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id="{F6987193-A264-87DE-9D30-0150AC2F7A84}"/>
                  </a:ext>
                </a:extLst>
              </p:cNvPr>
              <p:cNvSpPr/>
              <p:nvPr/>
            </p:nvSpPr>
            <p:spPr>
              <a:xfrm>
                <a:off x="9439754" y="6051518"/>
                <a:ext cx="2322752" cy="9366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i="1" smtClean="0">
                              <a:latin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20</m:t>
                          </m:r>
                          <m:sSup>
                            <m:sSupPr>
                              <m:ctrlPr>
                                <a:rPr lang="en-US" sz="4400" i="1" smtClean="0">
                                  <a:latin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 </m:t>
                              </m:r>
                            </m:e>
                            <m:sup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6987193-A264-87DE-9D30-0150AC2F7A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9754" y="6051518"/>
                <a:ext cx="2322752" cy="93660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="" xmlns:a16="http://schemas.microsoft.com/office/drawing/2014/main" id="{EC76AA4A-E912-4A5C-1031-5E46572DF19D}"/>
                  </a:ext>
                </a:extLst>
              </p:cNvPr>
              <p:cNvSpPr/>
              <p:nvPr/>
            </p:nvSpPr>
            <p:spPr>
              <a:xfrm>
                <a:off x="11497464" y="6136523"/>
                <a:ext cx="2322752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440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2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C76AA4A-E912-4A5C-1031-5E46572DF1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7464" y="6136523"/>
                <a:ext cx="2322752" cy="76944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="" xmlns:a16="http://schemas.microsoft.com/office/drawing/2014/main" id="{DC615B84-474A-3FC5-6EEF-786F8E7D82C0}"/>
                  </a:ext>
                </a:extLst>
              </p:cNvPr>
              <p:cNvSpPr/>
              <p:nvPr/>
            </p:nvSpPr>
            <p:spPr>
              <a:xfrm>
                <a:off x="1157779" y="4886726"/>
                <a:ext cx="2513830" cy="8490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4400" i="1">
                              <a:latin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100</m:t>
                          </m:r>
                        </m:e>
                      </m:rad>
                      <m:r>
                        <a:rPr lang="en-US" sz="44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latin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</m:e>
                      </m:rad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C615B84-474A-3FC5-6EEF-786F8E7D82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779" y="4886726"/>
                <a:ext cx="2513830" cy="84907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79CD9896-92B2-C856-2AC4-97E4CB80572C}"/>
                  </a:ext>
                </a:extLst>
              </p:cNvPr>
              <p:cNvSpPr txBox="1"/>
              <p:nvPr/>
            </p:nvSpPr>
            <p:spPr>
              <a:xfrm>
                <a:off x="1750566" y="7454114"/>
                <a:ext cx="12649200" cy="834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b="1" i="1">
                            <a:solidFill>
                              <a:srgbClr val="0000FF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𝟏𝟎𝟎</m:t>
                        </m:r>
                      </m:e>
                    </m:rad>
                    <m:r>
                      <a:rPr lang="en-US" sz="4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4400" b="1" i="1">
                            <a:solidFill>
                              <a:srgbClr val="0000FF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𝟒</m:t>
                        </m:r>
                      </m:e>
                    </m:rad>
                    <m:r>
                      <a:rPr lang="en-US" sz="4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400" b="1" i="1">
                            <a:solidFill>
                              <a:srgbClr val="0000FF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𝟏𝟎𝟎</m:t>
                        </m:r>
                        <m:r>
                          <a:rPr lang="en-US" sz="4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.</m:t>
                        </m:r>
                        <m:r>
                          <a:rPr lang="en-US" sz="4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𝟒</m:t>
                        </m:r>
                      </m:e>
                    </m:rad>
                  </m:oMath>
                </a14:m>
                <a:r>
                  <a:rPr lang="en-US" sz="4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8" name="TextBox 1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9CD9896-92B2-C856-2AC4-97E4CB8057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566" y="7454114"/>
                <a:ext cx="12649200" cy="834074"/>
              </a:xfrm>
              <a:prstGeom prst="rect">
                <a:avLst/>
              </a:prstGeom>
              <a:blipFill>
                <a:blip r:embed="rId16"/>
                <a:stretch>
                  <a:fillRect l="-1928" t="-7299" b="-3430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4" grpId="0"/>
      <p:bldP spid="5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4800" y="1923868"/>
            <a:ext cx="16341026" cy="2517867"/>
            <a:chOff x="1066800" y="3009900"/>
            <a:chExt cx="16341026" cy="3582187"/>
          </a:xfrm>
        </p:grpSpPr>
        <p:sp>
          <p:nvSpPr>
            <p:cNvPr id="28" name="Google Shape;259;p11"/>
            <p:cNvSpPr/>
            <p:nvPr/>
          </p:nvSpPr>
          <p:spPr>
            <a:xfrm>
              <a:off x="1066800" y="3009900"/>
              <a:ext cx="16341026" cy="3582187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2074838" y="4120754"/>
                  <a:ext cx="15029693" cy="16565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4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sz="4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en-US" sz="4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𝐵</m:t>
                      </m:r>
                    </m:oMath>
                  </a14:m>
                  <a:r>
                    <a:rPr lang="en-US" sz="4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4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4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biểu</a:t>
                  </a:r>
                  <a:r>
                    <a:rPr lang="en-US" sz="4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thức</a:t>
                  </a:r>
                  <a:r>
                    <a:rPr lang="en-US" sz="4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không</a:t>
                  </a:r>
                  <a:r>
                    <a:rPr lang="en-US" sz="4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âm</a:t>
                  </a:r>
                  <a:r>
                    <a:rPr lang="en-US" sz="4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ta </a:t>
                  </a:r>
                  <a:r>
                    <a:rPr lang="en-US" sz="48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4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4800" i="1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𝐴</m:t>
                            </m:r>
                          </m:e>
                        </m:rad>
                        <m: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.</m:t>
                        </m:r>
                        <m:rad>
                          <m:radPr>
                            <m:degHide m:val="on"/>
                            <m:ctrlPr>
                              <a:rPr lang="en-US" sz="4800" i="1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𝐵</m:t>
                            </m:r>
                          </m:e>
                        </m:rad>
                        <m:r>
                          <a:rPr lang="en-US" sz="4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sz="4800" i="1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𝐴</m:t>
                            </m:r>
                            <m:r>
                              <a:rPr lang="en-US" sz="4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.</m:t>
                            </m:r>
                            <m:r>
                              <a:rPr lang="en-US" sz="4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𝐵</m:t>
                            </m:r>
                          </m:e>
                        </m:rad>
                      </m:oMath>
                    </m:oMathPara>
                  </a14:m>
                  <a:endPara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4838" y="4120754"/>
                  <a:ext cx="15029693" cy="1656544"/>
                </a:xfrm>
                <a:prstGeom prst="rect">
                  <a:avLst/>
                </a:prstGeom>
                <a:blipFill>
                  <a:blip r:embed="rId2"/>
                  <a:stretch>
                    <a:fillRect l="-1825" t="-11518" b="-27749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/>
          <p:cNvGrpSpPr/>
          <p:nvPr/>
        </p:nvGrpSpPr>
        <p:grpSpPr>
          <a:xfrm>
            <a:off x="533400" y="326380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TỔNG QUÁT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456911" y="8185549"/>
            <a:ext cx="1173320" cy="1045322"/>
          </a:xfrm>
          <a:prstGeom prst="rect">
            <a:avLst/>
          </a:prstGeom>
        </p:spPr>
      </p:pic>
      <p:pic>
        <p:nvPicPr>
          <p:cNvPr id="34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966133">
            <a:off x="2222048" y="9380821"/>
            <a:ext cx="2183861" cy="5598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DD9E9081-3120-CDD5-E7F9-48D8DBE99398}"/>
                  </a:ext>
                </a:extLst>
              </p:cNvPr>
              <p:cNvSpPr txBox="1"/>
              <p:nvPr/>
            </p:nvSpPr>
            <p:spPr>
              <a:xfrm>
                <a:off x="1312838" y="6077323"/>
                <a:ext cx="16078200" cy="2189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mở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nhiều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âm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chẳng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hạn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sz="4400" i="1" dirty="0">
                  <a:latin typeface="Cambria Math" panose="02040503050406030204" pitchFamily="18" charset="0"/>
                  <a:cs typeface="Times New Roman" pitchFamily="18" charset="0"/>
                </a:endParaRPr>
              </a:p>
              <a:p>
                <a:pPr algn="just"/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>
                            <a:latin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𝐴</m:t>
                        </m:r>
                      </m:e>
                    </m:rad>
                    <m:r>
                      <a:rPr lang="en-US" sz="4400" i="1">
                        <a:latin typeface="Cambria Math" panose="02040503050406030204" pitchFamily="18" charset="0"/>
                        <a:cs typeface="Times New Roman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4400" i="1">
                            <a:latin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𝐵</m:t>
                        </m:r>
                      </m:e>
                    </m:rad>
                    <m:r>
                      <a:rPr lang="en-US" sz="44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4400" b="0" i="1" smtClean="0">
                            <a:latin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𝐶</m:t>
                        </m:r>
                      </m:e>
                    </m:rad>
                    <m:r>
                      <a:rPr lang="en-US" sz="44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400" i="1">
                            <a:latin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𝐴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.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𝐵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.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𝐶</m:t>
                        </m:r>
                      </m:e>
                    </m:rad>
                    <m:r>
                      <a:rPr lang="en-US" sz="4400" b="0" i="1">
                        <a:latin typeface="Cambria Math" panose="02040503050406030204" pitchFamily="18" charset="0"/>
                        <a:cs typeface="Times New Roman" pitchFamily="18" charset="0"/>
                      </a:rPr>
                      <m:t>   </m:t>
                    </m:r>
                    <m:d>
                      <m:dPr>
                        <m:ctrlPr>
                          <a:rPr lang="en-US" sz="4400" b="0" i="1" smtClean="0">
                            <a:latin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4400" dirty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v</m:t>
                        </m:r>
                        <m:r>
                          <m:rPr>
                            <m:nor/>
                          </m:rPr>
                          <a:rPr lang="en-US" sz="4400" dirty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ớ</m:t>
                        </m:r>
                        <m:r>
                          <m:rPr>
                            <m:nor/>
                          </m:rPr>
                          <a:rPr lang="en-US" sz="4400" dirty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sz="4400" dirty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𝐴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≥0, 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𝐵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≥0, 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𝐶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≥0</m:t>
                        </m:r>
                      </m:e>
                    </m:d>
                  </m:oMath>
                </a14:m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D9E9081-3120-CDD5-E7F9-48D8DBE993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838" y="6077323"/>
                <a:ext cx="16078200" cy="2189510"/>
              </a:xfrm>
              <a:prstGeom prst="rect">
                <a:avLst/>
              </a:prstGeom>
              <a:blipFill>
                <a:blip r:embed="rId8"/>
                <a:stretch>
                  <a:fillRect l="-1516" t="-5571" r="-151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 descr="OPL20U25GSXzBJYl68kk8uQGfFKzs7yb1M4KJWUiLk6ZEvGF+qCIPSnY57AbBFCvTW2023.18.26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E456AD6C-9C71-60CC-9027-0733912899B1}"/>
              </a:ext>
            </a:extLst>
          </p:cNvPr>
          <p:cNvSpPr txBox="1"/>
          <p:nvPr/>
        </p:nvSpPr>
        <p:spPr>
          <a:xfrm>
            <a:off x="1618456" y="5057742"/>
            <a:ext cx="4418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</p:txBody>
      </p:sp>
    </p:spTree>
    <p:extLst>
      <p:ext uri="{BB962C8B-B14F-4D97-AF65-F5344CB8AC3E}">
        <p14:creationId xmlns:p14="http://schemas.microsoft.com/office/powerpoint/2010/main" val="30138324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B15EBEE4-EDA7-AAF5-16A4-C6E5CB68C231}"/>
                  </a:ext>
                </a:extLst>
              </p:cNvPr>
              <p:cNvSpPr txBox="1"/>
              <p:nvPr/>
            </p:nvSpPr>
            <p:spPr>
              <a:xfrm>
                <a:off x="866405" y="1546898"/>
                <a:ext cx="3850901" cy="834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27</m:t>
                        </m:r>
                      </m:e>
                    </m:rad>
                    <m:r>
                      <a:rPr lang="en-US" sz="4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15EBEE4-EDA7-AAF5-16A4-C6E5CB68C2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405" y="1546898"/>
                <a:ext cx="3850901" cy="834331"/>
              </a:xfrm>
              <a:prstGeom prst="rect">
                <a:avLst/>
              </a:prstGeom>
              <a:blipFill>
                <a:blip r:embed="rId2"/>
                <a:stretch>
                  <a:fillRect l="-6329" t="-7299" b="-3430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A762A20A-9CAB-D308-784D-EBC6302AFE2F}"/>
                  </a:ext>
                </a:extLst>
              </p:cNvPr>
              <p:cNvSpPr txBox="1"/>
              <p:nvPr/>
            </p:nvSpPr>
            <p:spPr>
              <a:xfrm>
                <a:off x="7696200" y="1487010"/>
                <a:ext cx="7324534" cy="894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  <m:d>
                      <m:dPr>
                        <m:ctrlPr>
                          <a:rPr lang="en-US" sz="4400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4400" i="1" smtClean="0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125</m:t>
                            </m:r>
                          </m:e>
                        </m:rad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e>
                    </m:d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762A20A-9CAB-D308-784D-EBC6302AF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1487010"/>
                <a:ext cx="7324534" cy="894219"/>
              </a:xfrm>
              <a:prstGeom prst="rect">
                <a:avLst/>
              </a:prstGeom>
              <a:blipFill>
                <a:blip r:embed="rId3"/>
                <a:stretch>
                  <a:fillRect l="-3414" t="-5442" b="-2653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FED058A2-AE39-3E72-6C43-39200DF5C82E}"/>
                  </a:ext>
                </a:extLst>
              </p:cNvPr>
              <p:cNvSpPr txBox="1"/>
              <p:nvPr/>
            </p:nvSpPr>
            <p:spPr>
              <a:xfrm>
                <a:off x="619876" y="3354575"/>
                <a:ext cx="4648199" cy="834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27</m:t>
                        </m:r>
                      </m:e>
                    </m:rad>
                    <m:r>
                      <a:rPr lang="en-US" sz="4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ED058A2-AE39-3E72-6C43-39200DF5C8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76" y="3354575"/>
                <a:ext cx="4648199" cy="834331"/>
              </a:xfrm>
              <a:prstGeom prst="rect">
                <a:avLst/>
              </a:prstGeom>
              <a:blipFill>
                <a:blip r:embed="rId4"/>
                <a:stretch>
                  <a:fillRect l="-5381" t="-6569" b="-3430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7E08EF67-3E72-ACD3-70F5-4A22CB508ADF}"/>
                  </a:ext>
                </a:extLst>
              </p:cNvPr>
              <p:cNvSpPr txBox="1"/>
              <p:nvPr/>
            </p:nvSpPr>
            <p:spPr>
              <a:xfrm>
                <a:off x="2862846" y="4282288"/>
                <a:ext cx="1676400" cy="849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27.3</m:t>
                          </m:r>
                        </m:e>
                      </m:rad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E08EF67-3E72-ACD3-70F5-4A22CB508A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2846" y="4282288"/>
                <a:ext cx="1676400" cy="849079"/>
              </a:xfrm>
              <a:prstGeom prst="rect">
                <a:avLst/>
              </a:prstGeom>
              <a:blipFill>
                <a:blip r:embed="rId5"/>
                <a:stretch>
                  <a:fillRect r="-2363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B360E414-69F0-23A2-CAF3-8A5663ED3737}"/>
                  </a:ext>
                </a:extLst>
              </p:cNvPr>
              <p:cNvSpPr txBox="1"/>
              <p:nvPr/>
            </p:nvSpPr>
            <p:spPr>
              <a:xfrm>
                <a:off x="2862846" y="5131367"/>
                <a:ext cx="1676400" cy="849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81</m:t>
                          </m:r>
                        </m:e>
                      </m:rad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360E414-69F0-23A2-CAF3-8A5663ED3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2846" y="5131367"/>
                <a:ext cx="1676400" cy="84907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7763CE72-FA0F-2D86-1D41-403E3AD99DB2}"/>
                  </a:ext>
                </a:extLst>
              </p:cNvPr>
              <p:cNvSpPr txBox="1"/>
              <p:nvPr/>
            </p:nvSpPr>
            <p:spPr>
              <a:xfrm>
                <a:off x="2806817" y="5942346"/>
                <a:ext cx="12192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9</m:t>
                      </m:r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763CE72-FA0F-2D86-1D41-403E3AD99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6817" y="5942346"/>
                <a:ext cx="1219200" cy="7694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89CA4443-7847-FA14-2551-7614E074F15B}"/>
                  </a:ext>
                </a:extLst>
              </p:cNvPr>
              <p:cNvSpPr txBox="1"/>
              <p:nvPr/>
            </p:nvSpPr>
            <p:spPr>
              <a:xfrm>
                <a:off x="8001000" y="3015550"/>
                <a:ext cx="7502520" cy="894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Ta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  <m:d>
                      <m:dPr>
                        <m:ctrlPr>
                          <a:rPr lang="en-US" sz="4400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4400" i="1" smtClean="0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125</m:t>
                            </m:r>
                          </m:e>
                        </m:rad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e>
                    </m:d>
                  </m:oMath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9CA4443-7847-FA14-2551-7614E074F1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0" y="3015550"/>
                <a:ext cx="7502520" cy="894219"/>
              </a:xfrm>
              <a:prstGeom prst="rect">
                <a:avLst/>
              </a:prstGeom>
              <a:blipFill>
                <a:blip r:embed="rId8"/>
                <a:stretch>
                  <a:fillRect l="-3333" t="-5479" b="-273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A85F4826-A889-DCC9-4D27-EA74E0B03A64}"/>
                  </a:ext>
                </a:extLst>
              </p:cNvPr>
              <p:cNvSpPr txBox="1"/>
              <p:nvPr/>
            </p:nvSpPr>
            <p:spPr>
              <a:xfrm>
                <a:off x="9296400" y="4015408"/>
                <a:ext cx="6638734" cy="862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</m:rad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125</m:t>
                          </m:r>
                        </m:e>
                      </m:rad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</m:rad>
                      <m:r>
                        <a:rPr lang="en-US" sz="4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</m:rad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85F4826-A889-DCC9-4D27-EA74E0B03A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4015408"/>
                <a:ext cx="6638734" cy="8628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5C335C1F-8D3B-0A38-773B-55198DB26789}"/>
                  </a:ext>
                </a:extLst>
              </p:cNvPr>
              <p:cNvSpPr txBox="1"/>
              <p:nvPr/>
            </p:nvSpPr>
            <p:spPr>
              <a:xfrm>
                <a:off x="9235440" y="4878273"/>
                <a:ext cx="6714934" cy="862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</m:rad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125</m:t>
                          </m:r>
                        </m:e>
                      </m:rad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</m:rad>
                      <m:r>
                        <a:rPr lang="en-US" sz="4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</m:rad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C335C1F-8D3B-0A38-773B-55198DB267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5440" y="4878273"/>
                <a:ext cx="6714934" cy="8628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34C466A7-185E-5611-BA1F-6ECE5DA38B76}"/>
                  </a:ext>
                </a:extLst>
              </p:cNvPr>
              <p:cNvSpPr txBox="1"/>
              <p:nvPr/>
            </p:nvSpPr>
            <p:spPr>
              <a:xfrm>
                <a:off x="9290048" y="5785812"/>
                <a:ext cx="5788880" cy="862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5.125</m:t>
                          </m:r>
                        </m:e>
                      </m:rad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.5</m:t>
                          </m:r>
                        </m:e>
                      </m:rad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4C466A7-185E-5611-BA1F-6ECE5DA38B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0048" y="5785812"/>
                <a:ext cx="5788880" cy="8628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43E37068-8237-7C2D-2819-4CE72BEA6F0F}"/>
                  </a:ext>
                </a:extLst>
              </p:cNvPr>
              <p:cNvSpPr txBox="1"/>
              <p:nvPr/>
            </p:nvSpPr>
            <p:spPr>
              <a:xfrm>
                <a:off x="9906000" y="6717204"/>
                <a:ext cx="407968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=25+5=30</m:t>
                      </m:r>
                    </m:oMath>
                  </m:oMathPara>
                </a14:m>
                <a:endPara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2023.18.2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3E37068-8237-7C2D-2819-4CE72BEA6F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0" y="6717204"/>
                <a:ext cx="4079682" cy="7694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Google Shape;304;p14">
            <a:extLst>
              <a:ext uri="{FF2B5EF4-FFF2-40B4-BE49-F238E27FC236}">
                <a16:creationId xmlns="" xmlns:a16="http://schemas.microsoft.com/office/drawing/2014/main" id="{3FC4F0F9-7101-D195-F589-31060D9DEBCC}"/>
              </a:ext>
            </a:extLst>
          </p:cNvPr>
          <p:cNvSpPr/>
          <p:nvPr/>
        </p:nvSpPr>
        <p:spPr>
          <a:xfrm>
            <a:off x="291475" y="377546"/>
            <a:ext cx="3883804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1: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>
            <a:extLst>
              <a:ext uri="{FF2B5EF4-FFF2-40B4-BE49-F238E27FC236}">
                <a16:creationId xmlns="" xmlns:a16="http://schemas.microsoft.com/office/drawing/2014/main" id="{AE72416C-B866-6607-6EEF-C960103CF5D7}"/>
              </a:ext>
            </a:extLst>
          </p:cNvPr>
          <p:cNvGrpSpPr/>
          <p:nvPr/>
        </p:nvGrpSpPr>
        <p:grpSpPr>
          <a:xfrm flipH="1">
            <a:off x="526912" y="2285384"/>
            <a:ext cx="2351174" cy="1289304"/>
            <a:chOff x="7837953" y="804641"/>
            <a:chExt cx="2022200" cy="1289304"/>
          </a:xfrm>
        </p:grpSpPr>
        <p:pic>
          <p:nvPicPr>
            <p:cNvPr id="17" name="Google Shape;306;p14">
              <a:extLst>
                <a:ext uri="{FF2B5EF4-FFF2-40B4-BE49-F238E27FC236}">
                  <a16:creationId xmlns="" xmlns:a16="http://schemas.microsoft.com/office/drawing/2014/main" id="{A5F9F552-96B3-8B2F-1D08-AF911EFA91CD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>
              <a:extLst>
                <a:ext uri="{FF2B5EF4-FFF2-40B4-BE49-F238E27FC236}">
                  <a16:creationId xmlns="" xmlns:a16="http://schemas.microsoft.com/office/drawing/2014/main" id="{81D35720-D3A7-3C12-CAAA-1A5CAB9E1E2E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="" xmlns:a16="http://schemas.microsoft.com/office/drawing/2014/main" id="{6E46E074-EEF5-271E-0205-AF70BF5547E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A3A49572-0C19-5F30-245F-9E1A7614A94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1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3160</TotalTime>
  <Words>2399</Words>
  <Application>Microsoft Office PowerPoint</Application>
  <PresentationFormat>Custom</PresentationFormat>
  <Paragraphs>449</Paragraphs>
  <Slides>37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Arial</vt:lpstr>
      <vt:lpstr>Calibri</vt:lpstr>
      <vt:lpstr>宋体</vt:lpstr>
      <vt:lpstr>Lazydog</vt:lpstr>
      <vt:lpstr>Calibri Light</vt:lpstr>
      <vt:lpstr>Times New Roman</vt:lpstr>
      <vt:lpstr>Wingdings</vt:lpstr>
      <vt:lpstr>Cambria Math</vt:lpstr>
      <vt:lpstr>Tahoma</vt:lpstr>
      <vt:lpstr>思源黑体 Heavy</vt:lpstr>
      <vt:lpstr>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Windows User</cp:lastModifiedBy>
  <cp:revision>3</cp:revision>
  <dcterms:created xsi:type="dcterms:W3CDTF">2006-08-16T00:00:00Z</dcterms:created>
  <dcterms:modified xsi:type="dcterms:W3CDTF">2025-04-25T09:17:35Z</dcterms:modified>
  <dc:identifier>DAFWAZhnXwQ</dc:identifier>
</cp:coreProperties>
</file>