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82" r:id="rId9"/>
    <p:sldId id="264" r:id="rId10"/>
    <p:sldId id="285" r:id="rId11"/>
    <p:sldId id="265" r:id="rId12"/>
    <p:sldId id="284" r:id="rId13"/>
    <p:sldId id="266" r:id="rId14"/>
    <p:sldId id="283" r:id="rId15"/>
    <p:sldId id="286" r:id="rId16"/>
    <p:sldId id="281" r:id="rId17"/>
    <p:sldId id="269" r:id="rId18"/>
    <p:sldId id="267" r:id="rId19"/>
    <p:sldId id="270" r:id="rId20"/>
    <p:sldId id="271" r:id="rId21"/>
    <p:sldId id="272" r:id="rId22"/>
    <p:sldId id="273" r:id="rId23"/>
    <p:sldId id="287" r:id="rId24"/>
    <p:sldId id="288" r:id="rId25"/>
    <p:sldId id="289" r:id="rId26"/>
    <p:sldId id="274" r:id="rId27"/>
    <p:sldId id="278" r:id="rId28"/>
    <p:sldId id="276" r:id="rId29"/>
    <p:sldId id="277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12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pPr/>
              <a:t>22/11/2024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pPr/>
              <a:t>14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11/22/2024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1805074839256504898.mp4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2800" y="2362200"/>
            <a:ext cx="762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38800" y="3429000"/>
            <a:ext cx="762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3429000"/>
            <a:ext cx="762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8000" y="3124200"/>
            <a:ext cx="762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" y="3048000"/>
            <a:ext cx="990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0800" y="3962400"/>
            <a:ext cx="1981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4158"/>
            <a:ext cx="8686800" cy="4525963"/>
          </a:xfrm>
        </p:spPr>
        <p:txBody>
          <a:bodyPr>
            <a:noAutofit/>
          </a:bodyPr>
          <a:lstStyle/>
          <a:p>
            <a:r>
              <a:rPr lang="en-US" sz="6600" dirty="0" smtClean="0"/>
              <a:t>Ở </a:t>
            </a:r>
            <a:r>
              <a:rPr lang="en-US" sz="6600" dirty="0" err="1" smtClean="0"/>
              <a:t>điều</a:t>
            </a:r>
            <a:r>
              <a:rPr lang="en-US" sz="6600" dirty="0" smtClean="0"/>
              <a:t> </a:t>
            </a:r>
            <a:r>
              <a:rPr lang="en-US" sz="6600" dirty="0" err="1" smtClean="0"/>
              <a:t>kiện</a:t>
            </a:r>
            <a:r>
              <a:rPr lang="en-US" sz="6600" dirty="0" smtClean="0"/>
              <a:t> </a:t>
            </a:r>
            <a:r>
              <a:rPr lang="en-US" sz="6600" dirty="0" err="1" smtClean="0"/>
              <a:t>thường</a:t>
            </a:r>
            <a:r>
              <a:rPr lang="en-US" sz="6600" dirty="0" smtClean="0"/>
              <a:t> oxygen ở </a:t>
            </a:r>
            <a:r>
              <a:rPr lang="en-US" sz="6600" dirty="0" err="1" smtClean="0"/>
              <a:t>thể</a:t>
            </a:r>
            <a:r>
              <a:rPr lang="en-US" sz="6600" dirty="0" smtClean="0"/>
              <a:t> </a:t>
            </a:r>
            <a:r>
              <a:rPr lang="en-US" sz="6600" dirty="0" err="1" smtClean="0"/>
              <a:t>khí</a:t>
            </a:r>
            <a:r>
              <a:rPr lang="en-US" sz="6600" dirty="0" smtClean="0"/>
              <a:t>, </a:t>
            </a:r>
            <a:r>
              <a:rPr lang="en-US" sz="6600" dirty="0" err="1" smtClean="0"/>
              <a:t>không</a:t>
            </a:r>
            <a:r>
              <a:rPr lang="en-US" sz="6600" dirty="0" smtClean="0"/>
              <a:t> </a:t>
            </a:r>
            <a:r>
              <a:rPr lang="en-US" sz="6600" dirty="0" err="1" smtClean="0"/>
              <a:t>màu</a:t>
            </a:r>
            <a:r>
              <a:rPr lang="en-US" sz="6600" dirty="0" smtClean="0"/>
              <a:t>, </a:t>
            </a:r>
            <a:r>
              <a:rPr lang="en-US" sz="6600" dirty="0" err="1" smtClean="0"/>
              <a:t>không</a:t>
            </a:r>
            <a:r>
              <a:rPr lang="en-US" sz="6600" dirty="0" smtClean="0"/>
              <a:t> </a:t>
            </a:r>
            <a:r>
              <a:rPr lang="en-US" sz="6600" dirty="0" err="1" smtClean="0"/>
              <a:t>mùi</a:t>
            </a:r>
            <a:r>
              <a:rPr lang="en-US" sz="6600" dirty="0" smtClean="0"/>
              <a:t>, </a:t>
            </a:r>
            <a:r>
              <a:rPr lang="en-US" sz="6600" dirty="0" err="1" smtClean="0"/>
              <a:t>không</a:t>
            </a:r>
            <a:r>
              <a:rPr lang="en-US" sz="6600" dirty="0" smtClean="0"/>
              <a:t> </a:t>
            </a:r>
            <a:r>
              <a:rPr lang="en-US" sz="6600" dirty="0" err="1" smtClean="0"/>
              <a:t>vị</a:t>
            </a:r>
            <a:r>
              <a:rPr lang="en-US" sz="6600" dirty="0" smtClean="0"/>
              <a:t>, </a:t>
            </a:r>
            <a:r>
              <a:rPr lang="en-US" sz="6600" dirty="0" err="1" smtClean="0">
                <a:solidFill>
                  <a:srgbClr val="FF0000"/>
                </a:solidFill>
              </a:rPr>
              <a:t>ít</a:t>
            </a:r>
            <a:r>
              <a:rPr lang="en-US" sz="6600" dirty="0" smtClean="0">
                <a:solidFill>
                  <a:srgbClr val="FF0000"/>
                </a:solidFill>
              </a:rPr>
              <a:t> tan </a:t>
            </a:r>
            <a:r>
              <a:rPr lang="en-US" sz="6600" dirty="0" err="1" smtClean="0">
                <a:solidFill>
                  <a:srgbClr val="FF0000"/>
                </a:solidFill>
              </a:rPr>
              <a:t>trong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nước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và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nặng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hơn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không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khí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80507483925650489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5867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III-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oxygen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.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tỉ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: 78% nitrogen</a:t>
            </a:r>
          </a:p>
          <a:p>
            <a:r>
              <a:rPr lang="en-US" dirty="0" smtClean="0"/>
              <a:t>                                      21</a:t>
            </a:r>
            <a:r>
              <a:rPr lang="en-US" smtClean="0"/>
              <a:t>% oxygen</a:t>
            </a:r>
          </a:p>
          <a:p>
            <a:r>
              <a:rPr lang="en-US" smtClean="0"/>
              <a:t>1</a:t>
            </a:r>
            <a:r>
              <a:rPr lang="en-US" dirty="0" smtClean="0"/>
              <a:t>% carbon dioxide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4312"/>
            <a:ext cx="4114800" cy="26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axetilen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609600"/>
            <a:ext cx="9144000" cy="626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nóng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,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cháy</a:t>
            </a:r>
            <a:r>
              <a:rPr lang="en-US" dirty="0" smtClean="0"/>
              <a:t>,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đốt</a:t>
            </a:r>
            <a:r>
              <a:rPr lang="en-US" dirty="0" smtClean="0"/>
              <a:t> </a:t>
            </a:r>
            <a:r>
              <a:rPr lang="en-US" dirty="0" err="1" smtClean="0"/>
              <a:t>cháy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nitrogen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sấm</a:t>
            </a:r>
            <a:r>
              <a:rPr lang="en-US" dirty="0" smtClean="0"/>
              <a:t> </a:t>
            </a:r>
            <a:r>
              <a:rPr lang="en-US" dirty="0" err="1" smtClean="0"/>
              <a:t>sét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Carbon dioxide CO</a:t>
            </a:r>
            <a:r>
              <a:rPr lang="en-US" baseline="-25000" dirty="0" smtClean="0"/>
              <a:t>2 </a:t>
            </a:r>
            <a:r>
              <a:rPr lang="en-US" dirty="0" smtClean="0"/>
              <a:t> 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sạch</a:t>
            </a:r>
            <a:r>
              <a:rPr lang="en-US" dirty="0" smtClean="0"/>
              <a:t>: </a:t>
            </a:r>
            <a:r>
              <a:rPr lang="en-US" dirty="0" err="1" smtClean="0"/>
              <a:t>gió</a:t>
            </a:r>
            <a:r>
              <a:rPr lang="en-US" dirty="0" smtClean="0"/>
              <a:t>,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, </a:t>
            </a:r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...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Sử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kiệm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lượng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nghiêm</a:t>
            </a:r>
            <a:r>
              <a:rPr lang="en-US" dirty="0" smtClean="0"/>
              <a:t> </a:t>
            </a:r>
            <a:r>
              <a:rPr lang="en-US" dirty="0" err="1" smtClean="0"/>
              <a:t>ngặt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Trồng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Tuyên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truyền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môi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trường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730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Do </a:t>
                      </a:r>
                      <a:r>
                        <a:rPr lang="en-US" dirty="0" err="1" smtClean="0"/>
                        <a:t>tự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nhiên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Do con </a:t>
                      </a:r>
                      <a:r>
                        <a:rPr lang="en-US" baseline="0" dirty="0" err="1" smtClean="0"/>
                        <a:t>người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Nhiệt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bị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nóng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lên</a:t>
                      </a:r>
                      <a:r>
                        <a:rPr lang="en-US" baseline="0" dirty="0" smtClean="0"/>
                        <a:t> -&gt; </a:t>
                      </a:r>
                      <a:r>
                        <a:rPr lang="en-US" baseline="0" dirty="0" err="1" smtClean="0"/>
                        <a:t>băng</a:t>
                      </a:r>
                      <a:r>
                        <a:rPr lang="en-US" baseline="0" dirty="0" smtClean="0"/>
                        <a:t> tan -&gt;</a:t>
                      </a:r>
                      <a:r>
                        <a:rPr lang="en-US" baseline="0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dâng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lên</a:t>
                      </a:r>
                      <a:r>
                        <a:rPr lang="en-US" baseline="0" dirty="0" smtClean="0"/>
                        <a:t> -&gt; </a:t>
                      </a:r>
                      <a:r>
                        <a:rPr lang="en-US" baseline="0" dirty="0" err="1" smtClean="0"/>
                        <a:t>lũ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lụt</a:t>
                      </a:r>
                      <a:r>
                        <a:rPr lang="en-US" baseline="0" dirty="0" smtClean="0"/>
                        <a:t>….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Môi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trường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bị</a:t>
                      </a:r>
                      <a:r>
                        <a:rPr lang="en-US" baseline="0" dirty="0" smtClean="0"/>
                        <a:t> ô </a:t>
                      </a:r>
                      <a:r>
                        <a:rPr lang="en-US" baseline="0" dirty="0" err="1" smtClean="0"/>
                        <a:t>nhiễm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ảnh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hưởng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đến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sức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khỏe</a:t>
                      </a:r>
                      <a:r>
                        <a:rPr lang="en-US" baseline="0" dirty="0" smtClean="0"/>
                        <a:t> con </a:t>
                      </a:r>
                      <a:r>
                        <a:rPr lang="en-US" baseline="0" dirty="0" err="1" smtClean="0"/>
                        <a:t>người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giảm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năng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hợp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cây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mưa</a:t>
                      </a:r>
                      <a:r>
                        <a:rPr lang="en-US" baseline="0" dirty="0" smtClean="0"/>
                        <a:t> acid …….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err="1" smtClean="0"/>
                        <a:t>Không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vứt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bừa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bãi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Thay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bằng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năng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sạch</a:t>
                      </a:r>
                      <a:r>
                        <a:rPr lang="en-US" baseline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</a:t>
            </a:r>
            <a:r>
              <a:rPr lang="en-US" dirty="0" err="1" smtClean="0"/>
              <a:t>có</a:t>
            </a:r>
            <a:r>
              <a:rPr lang="en-US" dirty="0" smtClean="0"/>
              <a:t> ở </a:t>
            </a:r>
            <a:r>
              <a:rPr lang="en-US" dirty="0" err="1" smtClean="0"/>
              <a:t>khắp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.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oxygen( </a:t>
            </a:r>
            <a:r>
              <a:rPr lang="en-US" dirty="0" err="1" smtClean="0"/>
              <a:t>oxi</a:t>
            </a:r>
            <a:r>
              <a:rPr lang="en-US" dirty="0" smtClean="0"/>
              <a:t>)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1075</Words>
  <Application>Microsoft Office PowerPoint</Application>
  <PresentationFormat>On-screen Show (4:3)</PresentationFormat>
  <Paragraphs>148</Paragraphs>
  <Slides>30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Kết luận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III- Thành phần của không khí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Giúp cho bề mặt trái đất không bị quá nóng hoặc  quá lạnh  </vt:lpstr>
      <vt:lpstr>2. Bảo vệ môi trường không khí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Admin</cp:lastModifiedBy>
  <cp:revision>98</cp:revision>
  <dcterms:created xsi:type="dcterms:W3CDTF">2021-04-18T08:12:15Z</dcterms:created>
  <dcterms:modified xsi:type="dcterms:W3CDTF">2024-11-22T03:32:30Z</dcterms:modified>
</cp:coreProperties>
</file>