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362F-3481-48B7-B0E4-0D61782CC0A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9297-2F63-4F25-99A1-04A4277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5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2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94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9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6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FEF3-2FC1-4A93-B521-21A3969EF63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https://www.youtube.com/embed/E4TqNrlEi9k?feature=oembed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3853" y="862465"/>
            <a:ext cx="6614967" cy="946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E8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CÁ NHÂN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108" y="1782305"/>
            <a:ext cx="7454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kê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nhắc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gv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suất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hs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17" name="Picture 2" descr="Start your Startup! - WritersRevival Start your startu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5" y="4934528"/>
            <a:ext cx="1565328" cy="1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yenTreEm-AnhMy-2552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14020" y="5560990"/>
            <a:ext cx="609600" cy="609600"/>
          </a:xfrm>
          <a:prstGeom prst="rect">
            <a:avLst/>
          </a:prstGeom>
        </p:spPr>
      </p:pic>
      <p:pic>
        <p:nvPicPr>
          <p:cNvPr id="3" name="Online Media 2" title="QUYỀN TRẺ EM (Karaoke Tập Hát) ♫ Cùng con tập hát 189 | Ca Nhạc Thiếu Nhi Hay Cho Bé">
            <a:hlinkClick r:id="" action="ppaction://media"/>
            <a:extLst>
              <a:ext uri="{FF2B5EF4-FFF2-40B4-BE49-F238E27FC236}">
                <a16:creationId xmlns:a16="http://schemas.microsoft.com/office/drawing/2014/main" id="{F8D750C2-8E97-DE12-9822-8ED51AB3A7FF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2"/>
          <a:stretch>
            <a:fillRect/>
          </a:stretch>
        </p:blipFill>
        <p:spPr>
          <a:xfrm>
            <a:off x="149087" y="2343421"/>
            <a:ext cx="3854766" cy="39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581248" y="804746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1"/>
            <a:ext cx="9345473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54" y="3400851"/>
            <a:ext cx="1229995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195" y="3563116"/>
            <a:ext cx="887095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2398824" y="1660732"/>
            <a:ext cx="764837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1E2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206083" y="305272"/>
            <a:ext cx="5792533" cy="65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29"/>
            <a:ext cx="9345473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00695" y="1028601"/>
            <a:ext cx="940332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5989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116638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92476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736573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b, g, 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e, l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a, c,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d, k.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72" y="23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428292" y="1202337"/>
            <a:ext cx="6422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tấm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gương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tốt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rút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bài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thân</a:t>
            </a:r>
            <a:endParaRPr lang="en-US" sz="3200" b="1" dirty="0">
              <a:solidFill>
                <a:srgbClr val="F6DD00"/>
              </a:solidFill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374383" y="1660732"/>
            <a:ext cx="901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21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4012444" y="1378554"/>
            <a:ext cx="674337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</a:rPr>
              <a:t>XỬ LÝ TÌNH 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Đọc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SGK, </a:t>
            </a:r>
            <a:r>
              <a:rPr lang="en-US" sz="3200" b="1" dirty="0" err="1">
                <a:solidFill>
                  <a:srgbClr val="F6DD00"/>
                </a:solidFill>
              </a:rPr>
              <a:t>suy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nghĩ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độc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lập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yêu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cầu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sau</a:t>
            </a:r>
            <a:r>
              <a:rPr lang="en-US" sz="3200" b="1" dirty="0">
                <a:solidFill>
                  <a:srgbClr val="F6DD00"/>
                </a:solidFill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Trả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câu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hỏi</a:t>
            </a:r>
            <a:r>
              <a:rPr lang="en-US" sz="3200" b="1" dirty="0">
                <a:solidFill>
                  <a:srgbClr val="F6DD00"/>
                </a:solidFill>
              </a:rPr>
              <a:t>: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này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đúng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sai</a:t>
            </a:r>
            <a:r>
              <a:rPr lang="en-US" sz="3200" b="1" dirty="0">
                <a:solidFill>
                  <a:srgbClr val="F6DD00"/>
                </a:solidFill>
              </a:rPr>
              <a:t>? </a:t>
            </a:r>
            <a:r>
              <a:rPr lang="en-US" sz="3200" b="1" dirty="0" err="1">
                <a:solidFill>
                  <a:srgbClr val="F6DD00"/>
                </a:solidFill>
              </a:rPr>
              <a:t>Vì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sao</a:t>
            </a:r>
            <a:r>
              <a:rPr lang="en-US" sz="3200" b="1" dirty="0">
                <a:solidFill>
                  <a:srgbClr val="F6DD00"/>
                </a:solidFill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Đưa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xử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tích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cực</a:t>
            </a:r>
            <a:r>
              <a:rPr lang="en-US" sz="3200" b="1" dirty="0">
                <a:solidFill>
                  <a:srgbClr val="F6DD00"/>
                </a:solidFill>
              </a:rPr>
              <a:t>, </a:t>
            </a:r>
            <a:r>
              <a:rPr lang="en-US" sz="3200" b="1" dirty="0" err="1">
                <a:solidFill>
                  <a:srgbClr val="F6DD00"/>
                </a:solidFill>
              </a:rPr>
              <a:t>phù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hợp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khi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mắng</a:t>
            </a:r>
            <a:endParaRPr lang="en-US" altLang="zh-CN" sz="3200" b="1" dirty="0">
              <a:solidFill>
                <a:srgbClr val="F6DD00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2" y="4965059"/>
            <a:ext cx="2332707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4: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dụng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4" y="3526735"/>
            <a:ext cx="1608310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789727" y="1217462"/>
            <a:ext cx="6361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hãy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viết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vấn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đánh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doạ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nghỉ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giúp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được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hưởng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1349997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" y="167890"/>
            <a:ext cx="3652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5638800" y="3839257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2335267" y="543647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3413796" y="1560001"/>
            <a:ext cx="86919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/>
              <a:t>* </a:t>
            </a:r>
            <a:r>
              <a:rPr lang="en-US" b="1" u="sng" dirty="0" err="1"/>
              <a:t>Hướng</a:t>
            </a:r>
            <a:r>
              <a:rPr lang="en-US" b="1" u="sng" dirty="0"/>
              <a:t> </a:t>
            </a:r>
            <a:r>
              <a:rPr lang="en-US" b="1" u="sng" dirty="0" err="1"/>
              <a:t>dẫn</a:t>
            </a:r>
            <a:r>
              <a:rPr lang="en-US" b="1" dirty="0"/>
              <a:t>: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dung: 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, chia </a:t>
            </a:r>
            <a:r>
              <a:rPr lang="en-US" b="1" dirty="0" err="1"/>
              <a:t>sẻ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Khuyên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đấu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, </a:t>
            </a:r>
            <a:r>
              <a:rPr lang="en-US" b="1" dirty="0" err="1"/>
              <a:t>nhờ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can </a:t>
            </a:r>
            <a:r>
              <a:rPr lang="en-US" b="1" dirty="0" err="1"/>
              <a:t>thiệp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,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</a:t>
            </a:r>
            <a:r>
              <a:rPr lang="en-US" b="1" dirty="0" err="1"/>
              <a:t>đỡ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bố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doạ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nghỉ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2157632" y="1810274"/>
            <a:ext cx="1086849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939923" y="5120596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3345013" y="5448024"/>
            <a:ext cx="8666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508374" y="552767"/>
            <a:ext cx="85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Trao đổi, thống nhất nội dung, hình thức thực hiện nhiệm 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5590170"/>
            <a:ext cx="2535660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5"/>
    </mc:Choice>
    <mc:Fallback xmlns="">
      <p:transition spd="slow" advTm="455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8887" y="3245543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910085" y="3066970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21010" y="1604761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1368" y="1479654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5085173" y="1607963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9" y="2635635"/>
            <a:ext cx="2469476" cy="36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77" y="1287995"/>
            <a:ext cx="2073175" cy="20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-374690" y="1975858"/>
            <a:ext cx="26670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Hoạt</a:t>
            </a: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động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61965"/>
            <a:ext cx="4046141" cy="12260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Kỹ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thuật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Think- Pair- Share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"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 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308529" y="61965"/>
            <a:ext cx="7883472" cy="164968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: 5 </a:t>
            </a:r>
            <a:r>
              <a:rPr lang="en-US" sz="2200" dirty="0" err="1"/>
              <a:t>phút</a:t>
            </a:r>
            <a:r>
              <a:rPr lang="en-US" sz="2200" dirty="0"/>
              <a:t>: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1: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2: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</a:t>
            </a:r>
            <a:r>
              <a:rPr lang="en-US" sz="2200" dirty="0" err="1"/>
              <a:t>đôi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3: </a:t>
            </a:r>
            <a:r>
              <a:rPr lang="en-US" sz="2200" dirty="0" err="1"/>
              <a:t>Cử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chia </a:t>
            </a:r>
            <a:r>
              <a:rPr lang="en-US" sz="2200" dirty="0" err="1"/>
              <a:t>sẻ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398" y="1663782"/>
            <a:ext cx="101966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20/11?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4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5" y="1663474"/>
            <a:ext cx="83623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nớt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" y="3110277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" y="2779072"/>
            <a:ext cx="2675072" cy="3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90" y="4108732"/>
            <a:ext cx="1939881" cy="19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1412</Words>
  <Application>Microsoft Office PowerPoint</Application>
  <PresentationFormat>Widescreen</PresentationFormat>
  <Paragraphs>132</Paragraphs>
  <Slides>19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#9Slide03 Arima Madurai Black</vt:lpstr>
      <vt:lpstr>#9Slide07 Marbelia Regular</vt:lpstr>
      <vt:lpstr>.VnTime</vt:lpstr>
      <vt:lpstr>Arial</vt:lpstr>
      <vt:lpstr>Calibri</vt:lpstr>
      <vt:lpstr>Calibri Light</vt:lpstr>
      <vt:lpstr>Times New Roman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</cp:revision>
  <dcterms:created xsi:type="dcterms:W3CDTF">2021-07-17T13:49:39Z</dcterms:created>
  <dcterms:modified xsi:type="dcterms:W3CDTF">2025-04-08T00:10:31Z</dcterms:modified>
</cp:coreProperties>
</file>