
<file path=[Content_Types].xml><?xml version="1.0" encoding="utf-8"?>
<Types xmlns="http://schemas.openxmlformats.org/package/2006/content-types">
  <Default Extension="png" ContentType="image/png"/>
  <Default Extension="bin" ContentType="audio/unknown"/>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3" r:id="rId3"/>
    <p:sldId id="257" r:id="rId4"/>
    <p:sldId id="265" r:id="rId5"/>
    <p:sldId id="266" r:id="rId6"/>
    <p:sldId id="267" r:id="rId7"/>
    <p:sldId id="268" r:id="rId8"/>
    <p:sldId id="264" r:id="rId9"/>
    <p:sldId id="262" r:id="rId10"/>
    <p:sldId id="261" r:id="rId11"/>
    <p:sldId id="259" r:id="rId12"/>
    <p:sldId id="270" r:id="rId13"/>
    <p:sldId id="271" r:id="rId14"/>
    <p:sldId id="272" r:id="rId15"/>
    <p:sldId id="269" r:id="rId16"/>
    <p:sldId id="275" r:id="rId17"/>
    <p:sldId id="25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99F82-0385-4509-829A-25AD0F86A742}"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B858A-198D-4035-8781-78DEB131D366}" type="slidenum">
              <a:rPr lang="en-US" smtClean="0"/>
              <a:t>‹#›</a:t>
            </a:fld>
            <a:endParaRPr lang="en-US"/>
          </a:p>
        </p:txBody>
      </p:sp>
    </p:spTree>
    <p:extLst>
      <p:ext uri="{BB962C8B-B14F-4D97-AF65-F5344CB8AC3E}">
        <p14:creationId xmlns:p14="http://schemas.microsoft.com/office/powerpoint/2010/main" val="389578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99F82-0385-4509-829A-25AD0F86A742}"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B858A-198D-4035-8781-78DEB131D366}" type="slidenum">
              <a:rPr lang="en-US" smtClean="0"/>
              <a:t>‹#›</a:t>
            </a:fld>
            <a:endParaRPr lang="en-US"/>
          </a:p>
        </p:txBody>
      </p:sp>
    </p:spTree>
    <p:extLst>
      <p:ext uri="{BB962C8B-B14F-4D97-AF65-F5344CB8AC3E}">
        <p14:creationId xmlns:p14="http://schemas.microsoft.com/office/powerpoint/2010/main" val="268417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99F82-0385-4509-829A-25AD0F86A742}"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B858A-198D-4035-8781-78DEB131D366}" type="slidenum">
              <a:rPr lang="en-US" smtClean="0"/>
              <a:t>‹#›</a:t>
            </a:fld>
            <a:endParaRPr lang="en-US"/>
          </a:p>
        </p:txBody>
      </p:sp>
    </p:spTree>
    <p:extLst>
      <p:ext uri="{BB962C8B-B14F-4D97-AF65-F5344CB8AC3E}">
        <p14:creationId xmlns:p14="http://schemas.microsoft.com/office/powerpoint/2010/main" val="2263337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232" name="Rectangle 56"/>
          <p:cNvSpPr>
            <a:spLocks noChangeArrowheads="1"/>
          </p:cNvSpPr>
          <p:nvPr/>
        </p:nvSpPr>
        <p:spPr bwMode="ltGray">
          <a:xfrm>
            <a:off x="0" y="3244850"/>
            <a:ext cx="9144000" cy="3613150"/>
          </a:xfrm>
          <a:prstGeom prst="rect">
            <a:avLst/>
          </a:prstGeom>
          <a:gradFill rotWithShape="1">
            <a:gsLst>
              <a:gs pos="0">
                <a:schemeClr val="accent1">
                  <a:gamma/>
                  <a:tint val="0"/>
                  <a:invGamma/>
                  <a:alpha val="0"/>
                </a:schemeClr>
              </a:gs>
              <a:gs pos="100000">
                <a:schemeClr val="accent1">
                  <a:alpha val="30000"/>
                </a:scheme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000000"/>
              </a:solidFill>
            </a:endParaRPr>
          </a:p>
        </p:txBody>
      </p:sp>
      <p:sp>
        <p:nvSpPr>
          <p:cNvPr id="50233" name="Rectangle 57"/>
          <p:cNvSpPr>
            <a:spLocks noChangeArrowheads="1"/>
          </p:cNvSpPr>
          <p:nvPr/>
        </p:nvSpPr>
        <p:spPr bwMode="gray">
          <a:xfrm flipH="1">
            <a:off x="6019800" y="2"/>
            <a:ext cx="3124200" cy="3908425"/>
          </a:xfrm>
          <a:prstGeom prst="rect">
            <a:avLst/>
          </a:prstGeom>
          <a:gradFill rotWithShape="1">
            <a:gsLst>
              <a:gs pos="0">
                <a:schemeClr val="accent2">
                  <a:alpha val="60001"/>
                </a:schemeClr>
              </a:gs>
              <a:gs pos="100000">
                <a:schemeClr val="accent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0234" name="Rectangle 58"/>
          <p:cNvSpPr>
            <a:spLocks noChangeArrowheads="1"/>
          </p:cNvSpPr>
          <p:nvPr/>
        </p:nvSpPr>
        <p:spPr bwMode="gray">
          <a:xfrm>
            <a:off x="0" y="2"/>
            <a:ext cx="6400800" cy="3908425"/>
          </a:xfrm>
          <a:prstGeom prst="rect">
            <a:avLst/>
          </a:prstGeom>
          <a:gradFill rotWithShape="1">
            <a:gsLst>
              <a:gs pos="0">
                <a:schemeClr val="hlink">
                  <a:alpha val="50000"/>
                </a:schemeClr>
              </a:gs>
              <a:gs pos="100000">
                <a:schemeClr val="hlink">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50235" name="Picture 59" descr="9"/>
          <p:cNvPicPr>
            <a:picLocks noChangeAspect="1" noChangeArrowheads="1"/>
          </p:cNvPicPr>
          <p:nvPr/>
        </p:nvPicPr>
        <p:blipFill>
          <a:blip r:embed="rId2">
            <a:extLst>
              <a:ext uri="{28A0092B-C50C-407E-A947-70E740481C1C}">
                <a14:useLocalDpi xmlns:a14="http://schemas.microsoft.com/office/drawing/2010/main" val="0"/>
              </a:ext>
            </a:extLst>
          </a:blip>
          <a:srcRect l="9430" t="9430" r="12967" b="11002"/>
          <a:stretch>
            <a:fillRect/>
          </a:stretch>
        </p:blipFill>
        <p:spPr bwMode="auto">
          <a:xfrm>
            <a:off x="7820025" y="2992440"/>
            <a:ext cx="857250" cy="879475"/>
          </a:xfrm>
          <a:prstGeom prst="rect">
            <a:avLst/>
          </a:prstGeom>
          <a:noFill/>
          <a:extLst>
            <a:ext uri="{909E8E84-426E-40DD-AFC4-6F175D3DCCD1}">
              <a14:hiddenFill xmlns:a14="http://schemas.microsoft.com/office/drawing/2010/main">
                <a:solidFill>
                  <a:srgbClr val="FFFFFF"/>
                </a:solidFill>
              </a14:hiddenFill>
            </a:ext>
          </a:extLst>
        </p:spPr>
      </p:pic>
      <p:pic>
        <p:nvPicPr>
          <p:cNvPr id="50236" name="Picture 60" descr="7"/>
          <p:cNvPicPr>
            <a:picLocks noChangeAspect="1" noChangeArrowheads="1"/>
          </p:cNvPicPr>
          <p:nvPr/>
        </p:nvPicPr>
        <p:blipFill>
          <a:blip r:embed="rId3">
            <a:extLst>
              <a:ext uri="{28A0092B-C50C-407E-A947-70E740481C1C}">
                <a14:useLocalDpi xmlns:a14="http://schemas.microsoft.com/office/drawing/2010/main" val="0"/>
              </a:ext>
            </a:extLst>
          </a:blip>
          <a:srcRect l="12143" t="10001" r="12143" b="37653"/>
          <a:stretch>
            <a:fillRect/>
          </a:stretch>
        </p:blipFill>
        <p:spPr bwMode="auto">
          <a:xfrm>
            <a:off x="539750" y="6105527"/>
            <a:ext cx="1085850" cy="752475"/>
          </a:xfrm>
          <a:prstGeom prst="rect">
            <a:avLst/>
          </a:prstGeom>
          <a:noFill/>
          <a:extLst>
            <a:ext uri="{909E8E84-426E-40DD-AFC4-6F175D3DCCD1}">
              <a14:hiddenFill xmlns:a14="http://schemas.microsoft.com/office/drawing/2010/main">
                <a:solidFill>
                  <a:srgbClr val="FFFFFF"/>
                </a:solidFill>
              </a14:hiddenFill>
            </a:ext>
          </a:extLst>
        </p:spPr>
      </p:pic>
      <p:pic>
        <p:nvPicPr>
          <p:cNvPr id="50237" name="Picture 61" descr="11"/>
          <p:cNvPicPr>
            <a:picLocks noChangeAspect="1" noChangeArrowheads="1"/>
          </p:cNvPicPr>
          <p:nvPr/>
        </p:nvPicPr>
        <p:blipFill>
          <a:blip r:embed="rId4">
            <a:extLst>
              <a:ext uri="{28A0092B-C50C-407E-A947-70E740481C1C}">
                <a14:useLocalDpi xmlns:a14="http://schemas.microsoft.com/office/drawing/2010/main" val="0"/>
              </a:ext>
            </a:extLst>
          </a:blip>
          <a:srcRect r="71735"/>
          <a:stretch>
            <a:fillRect/>
          </a:stretch>
        </p:blipFill>
        <p:spPr bwMode="auto">
          <a:xfrm>
            <a:off x="8388351" y="3429002"/>
            <a:ext cx="755650" cy="1509713"/>
          </a:xfrm>
          <a:prstGeom prst="rect">
            <a:avLst/>
          </a:prstGeom>
          <a:noFill/>
          <a:extLst>
            <a:ext uri="{909E8E84-426E-40DD-AFC4-6F175D3DCCD1}">
              <a14:hiddenFill xmlns:a14="http://schemas.microsoft.com/office/drawing/2010/main">
                <a:solidFill>
                  <a:srgbClr val="FFFFFF"/>
                </a:solidFill>
              </a14:hiddenFill>
            </a:ext>
          </a:extLst>
        </p:spPr>
      </p:pic>
      <p:pic>
        <p:nvPicPr>
          <p:cNvPr id="50238" name="Picture 62" descr="10"/>
          <p:cNvPicPr>
            <a:picLocks noChangeAspect="1" noChangeArrowheads="1"/>
          </p:cNvPicPr>
          <p:nvPr/>
        </p:nvPicPr>
        <p:blipFill>
          <a:blip r:embed="rId5">
            <a:extLst>
              <a:ext uri="{28A0092B-C50C-407E-A947-70E740481C1C}">
                <a14:useLocalDpi xmlns:a14="http://schemas.microsoft.com/office/drawing/2010/main" val="0"/>
              </a:ext>
            </a:extLst>
          </a:blip>
          <a:srcRect l="9875" r="7950" b="-2397"/>
          <a:stretch>
            <a:fillRect/>
          </a:stretch>
        </p:blipFill>
        <p:spPr bwMode="auto">
          <a:xfrm>
            <a:off x="-3174" y="3860802"/>
            <a:ext cx="2100263" cy="2170113"/>
          </a:xfrm>
          <a:prstGeom prst="rect">
            <a:avLst/>
          </a:prstGeom>
          <a:noFill/>
          <a:extLst>
            <a:ext uri="{909E8E84-426E-40DD-AFC4-6F175D3DCCD1}">
              <a14:hiddenFill xmlns:a14="http://schemas.microsoft.com/office/drawing/2010/main">
                <a:solidFill>
                  <a:srgbClr val="FFFFFF"/>
                </a:solidFill>
              </a14:hiddenFill>
            </a:ext>
          </a:extLst>
        </p:spPr>
      </p:pic>
      <p:pic>
        <p:nvPicPr>
          <p:cNvPr id="50239" name="Picture 63" descr="7"/>
          <p:cNvPicPr>
            <a:picLocks noChangeAspect="1" noChangeArrowheads="1"/>
          </p:cNvPicPr>
          <p:nvPr/>
        </p:nvPicPr>
        <p:blipFill>
          <a:blip r:embed="rId3">
            <a:extLst>
              <a:ext uri="{28A0092B-C50C-407E-A947-70E740481C1C}">
                <a14:useLocalDpi xmlns:a14="http://schemas.microsoft.com/office/drawing/2010/main" val="0"/>
              </a:ext>
            </a:extLst>
          </a:blip>
          <a:srcRect l="6102" t="12965" r="8136" b="10847"/>
          <a:stretch>
            <a:fillRect/>
          </a:stretch>
        </p:blipFill>
        <p:spPr bwMode="auto">
          <a:xfrm>
            <a:off x="3276601" y="152402"/>
            <a:ext cx="1606550" cy="1427163"/>
          </a:xfrm>
          <a:prstGeom prst="rect">
            <a:avLst/>
          </a:prstGeom>
          <a:noFill/>
          <a:extLst>
            <a:ext uri="{909E8E84-426E-40DD-AFC4-6F175D3DCCD1}">
              <a14:hiddenFill xmlns:a14="http://schemas.microsoft.com/office/drawing/2010/main">
                <a:solidFill>
                  <a:srgbClr val="FFFFFF"/>
                </a:solidFill>
              </a14:hiddenFill>
            </a:ext>
          </a:extLst>
        </p:spPr>
      </p:pic>
      <p:pic>
        <p:nvPicPr>
          <p:cNvPr id="50240" name="Picture 64" descr="8"/>
          <p:cNvPicPr>
            <a:picLocks noChangeAspect="1" noChangeArrowheads="1"/>
          </p:cNvPicPr>
          <p:nvPr/>
        </p:nvPicPr>
        <p:blipFill>
          <a:blip r:embed="rId6">
            <a:extLst>
              <a:ext uri="{28A0092B-C50C-407E-A947-70E740481C1C}">
                <a14:useLocalDpi xmlns:a14="http://schemas.microsoft.com/office/drawing/2010/main" val="0"/>
              </a:ext>
            </a:extLst>
          </a:blip>
          <a:srcRect l="11539" t="9616" r="8974" b="22986"/>
          <a:stretch>
            <a:fillRect/>
          </a:stretch>
        </p:blipFill>
        <p:spPr bwMode="auto">
          <a:xfrm>
            <a:off x="4716464" y="5627688"/>
            <a:ext cx="1450975" cy="1230312"/>
          </a:xfrm>
          <a:prstGeom prst="rect">
            <a:avLst/>
          </a:prstGeom>
          <a:noFill/>
          <a:extLst>
            <a:ext uri="{909E8E84-426E-40DD-AFC4-6F175D3DCCD1}">
              <a14:hiddenFill xmlns:a14="http://schemas.microsoft.com/office/drawing/2010/main">
                <a:solidFill>
                  <a:srgbClr val="FFFFFF"/>
                </a:solidFill>
              </a14:hiddenFill>
            </a:ext>
          </a:extLst>
        </p:spPr>
      </p:pic>
      <p:pic>
        <p:nvPicPr>
          <p:cNvPr id="50241" name="Picture 65"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653991" flipH="1">
            <a:off x="3703638" y="5932490"/>
            <a:ext cx="438150" cy="428625"/>
          </a:xfrm>
          <a:prstGeom prst="rect">
            <a:avLst/>
          </a:prstGeom>
          <a:noFill/>
          <a:extLst>
            <a:ext uri="{909E8E84-426E-40DD-AFC4-6F175D3DCCD1}">
              <a14:hiddenFill xmlns:a14="http://schemas.microsoft.com/office/drawing/2010/main">
                <a:solidFill>
                  <a:srgbClr val="FFFFFF"/>
                </a:solidFill>
              </a14:hiddenFill>
            </a:ext>
          </a:extLst>
        </p:spPr>
      </p:pic>
      <p:pic>
        <p:nvPicPr>
          <p:cNvPr id="50242" name="Picture 66" descr="8"/>
          <p:cNvPicPr>
            <a:picLocks noChangeAspect="1" noChangeArrowheads="1"/>
          </p:cNvPicPr>
          <p:nvPr/>
        </p:nvPicPr>
        <p:blipFill>
          <a:blip r:embed="rId6">
            <a:extLst>
              <a:ext uri="{28A0092B-C50C-407E-A947-70E740481C1C}">
                <a14:useLocalDpi xmlns:a14="http://schemas.microsoft.com/office/drawing/2010/main" val="0"/>
              </a:ext>
            </a:extLst>
          </a:blip>
          <a:srcRect l="11539" t="9616" r="39903" b="10898"/>
          <a:stretch>
            <a:fillRect/>
          </a:stretch>
        </p:blipFill>
        <p:spPr bwMode="auto">
          <a:xfrm>
            <a:off x="8437564" y="620713"/>
            <a:ext cx="706437" cy="1155700"/>
          </a:xfrm>
          <a:prstGeom prst="rect">
            <a:avLst/>
          </a:prstGeom>
          <a:noFill/>
          <a:extLst>
            <a:ext uri="{909E8E84-426E-40DD-AFC4-6F175D3DCCD1}">
              <a14:hiddenFill xmlns:a14="http://schemas.microsoft.com/office/drawing/2010/main">
                <a:solidFill>
                  <a:srgbClr val="FFFFFF"/>
                </a:solidFill>
              </a14:hiddenFill>
            </a:ext>
          </a:extLst>
        </p:spPr>
      </p:pic>
      <p:pic>
        <p:nvPicPr>
          <p:cNvPr id="50243" name="Picture 67"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664" y="188913"/>
            <a:ext cx="512762" cy="501650"/>
          </a:xfrm>
          <a:prstGeom prst="rect">
            <a:avLst/>
          </a:prstGeom>
          <a:noFill/>
          <a:extLst>
            <a:ext uri="{909E8E84-426E-40DD-AFC4-6F175D3DCCD1}">
              <a14:hiddenFill xmlns:a14="http://schemas.microsoft.com/office/drawing/2010/main">
                <a:solidFill>
                  <a:srgbClr val="FFFFFF"/>
                </a:solidFill>
              </a14:hiddenFill>
            </a:ext>
          </a:extLst>
        </p:spPr>
      </p:pic>
      <p:pic>
        <p:nvPicPr>
          <p:cNvPr id="50244" name="Picture 68"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500000" flipH="1">
            <a:off x="246063" y="481013"/>
            <a:ext cx="438150" cy="428625"/>
          </a:xfrm>
          <a:prstGeom prst="rect">
            <a:avLst/>
          </a:prstGeom>
          <a:noFill/>
          <a:extLst>
            <a:ext uri="{909E8E84-426E-40DD-AFC4-6F175D3DCCD1}">
              <a14:hiddenFill xmlns:a14="http://schemas.microsoft.com/office/drawing/2010/main">
                <a:solidFill>
                  <a:srgbClr val="FFFFFF"/>
                </a:solidFill>
              </a14:hiddenFill>
            </a:ext>
          </a:extLst>
        </p:spPr>
      </p:pic>
      <p:sp>
        <p:nvSpPr>
          <p:cNvPr id="50245" name="Rectangle 69"/>
          <p:cNvSpPr>
            <a:spLocks noGrp="1" noChangeArrowheads="1"/>
          </p:cNvSpPr>
          <p:nvPr>
            <p:ph type="dt" sz="half" idx="2"/>
          </p:nvPr>
        </p:nvSpPr>
        <p:spPr>
          <a:xfrm>
            <a:off x="457200" y="6421440"/>
            <a:ext cx="16002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fld id="{55E0C165-B762-42E3-8810-94456B5AF9B2}" type="datetimeFigureOut">
              <a:rPr lang="en-US" smtClean="0">
                <a:solidFill>
                  <a:srgbClr val="000000"/>
                </a:solidFill>
              </a:rPr>
              <a:pPr/>
              <a:t>4/23/2025</a:t>
            </a:fld>
            <a:endParaRPr lang="en-US">
              <a:solidFill>
                <a:srgbClr val="000000"/>
              </a:solidFill>
            </a:endParaRPr>
          </a:p>
        </p:txBody>
      </p:sp>
      <p:sp>
        <p:nvSpPr>
          <p:cNvPr id="50246" name="Rectangle 70"/>
          <p:cNvSpPr>
            <a:spLocks noGrp="1" noChangeArrowheads="1"/>
          </p:cNvSpPr>
          <p:nvPr>
            <p:ph type="ftr" sz="quarter" idx="3"/>
          </p:nvPr>
        </p:nvSpPr>
        <p:spPr>
          <a:xfrm>
            <a:off x="2133600" y="6421440"/>
            <a:ext cx="28956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endParaRPr lang="en-US">
              <a:solidFill>
                <a:srgbClr val="000000"/>
              </a:solidFill>
            </a:endParaRPr>
          </a:p>
        </p:txBody>
      </p:sp>
      <p:sp>
        <p:nvSpPr>
          <p:cNvPr id="50247" name="Rectangle 71"/>
          <p:cNvSpPr>
            <a:spLocks noGrp="1" noChangeArrowheads="1"/>
          </p:cNvSpPr>
          <p:nvPr>
            <p:ph type="sldNum" sz="quarter" idx="4"/>
          </p:nvPr>
        </p:nvSpPr>
        <p:spPr>
          <a:xfrm>
            <a:off x="6019800" y="6421440"/>
            <a:ext cx="13716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fld id="{320D0775-F658-44BD-831E-2B32475A435C}" type="slidenum">
              <a:rPr lang="en-US" smtClean="0">
                <a:solidFill>
                  <a:srgbClr val="000000"/>
                </a:solidFill>
              </a:rPr>
              <a:pPr/>
              <a:t>‹#›</a:t>
            </a:fld>
            <a:endParaRPr lang="en-US">
              <a:solidFill>
                <a:srgbClr val="000000"/>
              </a:solidFill>
            </a:endParaRPr>
          </a:p>
        </p:txBody>
      </p:sp>
      <p:sp>
        <p:nvSpPr>
          <p:cNvPr id="50248" name="Text Box 72"/>
          <p:cNvSpPr txBox="1">
            <a:spLocks noChangeArrowheads="1"/>
          </p:cNvSpPr>
          <p:nvPr/>
        </p:nvSpPr>
        <p:spPr bwMode="auto">
          <a:xfrm>
            <a:off x="7762954" y="6281738"/>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solidFill>
                  <a:srgbClr val="000000"/>
                </a:solidFill>
                <a:latin typeface="Arial Black" pitchFamily="34" charset="0"/>
              </a:rPr>
              <a:t>L/O/G/O</a:t>
            </a:r>
          </a:p>
        </p:txBody>
      </p:sp>
      <p:grpSp>
        <p:nvGrpSpPr>
          <p:cNvPr id="50249" name="Group 73"/>
          <p:cNvGrpSpPr>
            <a:grpSpLocks/>
          </p:cNvGrpSpPr>
          <p:nvPr/>
        </p:nvGrpSpPr>
        <p:grpSpPr bwMode="auto">
          <a:xfrm>
            <a:off x="733426" y="374652"/>
            <a:ext cx="7743825" cy="5946775"/>
            <a:chOff x="462" y="236"/>
            <a:chExt cx="4878" cy="3746"/>
          </a:xfrm>
        </p:grpSpPr>
        <p:sp>
          <p:nvSpPr>
            <p:cNvPr id="50250" name="Freeform 74"/>
            <p:cNvSpPr>
              <a:spLocks/>
            </p:cNvSpPr>
            <p:nvPr/>
          </p:nvSpPr>
          <p:spPr bwMode="gray">
            <a:xfrm>
              <a:off x="504" y="592"/>
              <a:ext cx="4836" cy="3390"/>
            </a:xfrm>
            <a:custGeom>
              <a:avLst/>
              <a:gdLst>
                <a:gd name="T0" fmla="*/ 0 w 4836"/>
                <a:gd name="T1" fmla="*/ 3390 h 3390"/>
                <a:gd name="T2" fmla="*/ 132 w 4836"/>
                <a:gd name="T3" fmla="*/ 0 h 3390"/>
                <a:gd name="T4" fmla="*/ 4560 w 4836"/>
                <a:gd name="T5" fmla="*/ 132 h 3390"/>
                <a:gd name="T6" fmla="*/ 4836 w 4836"/>
                <a:gd name="T7" fmla="*/ 3210 h 3390"/>
                <a:gd name="T8" fmla="*/ 0 w 4836"/>
                <a:gd name="T9" fmla="*/ 3390 h 3390"/>
              </a:gdLst>
              <a:ahLst/>
              <a:cxnLst>
                <a:cxn ang="0">
                  <a:pos x="T0" y="T1"/>
                </a:cxn>
                <a:cxn ang="0">
                  <a:pos x="T2" y="T3"/>
                </a:cxn>
                <a:cxn ang="0">
                  <a:pos x="T4" y="T5"/>
                </a:cxn>
                <a:cxn ang="0">
                  <a:pos x="T6" y="T7"/>
                </a:cxn>
                <a:cxn ang="0">
                  <a:pos x="T8" y="T9"/>
                </a:cxn>
              </a:cxnLst>
              <a:rect l="0" t="0" r="r" b="b"/>
              <a:pathLst>
                <a:path w="4836" h="3390">
                  <a:moveTo>
                    <a:pt x="0" y="3390"/>
                  </a:moveTo>
                  <a:lnTo>
                    <a:pt x="132" y="0"/>
                  </a:lnTo>
                  <a:lnTo>
                    <a:pt x="4560" y="132"/>
                  </a:lnTo>
                  <a:lnTo>
                    <a:pt x="4836" y="3210"/>
                  </a:lnTo>
                  <a:lnTo>
                    <a:pt x="0" y="3390"/>
                  </a:lnTo>
                  <a:close/>
                </a:path>
              </a:pathLst>
            </a:custGeom>
            <a:solidFill>
              <a:srgbClr val="333333">
                <a:alpha val="30000"/>
              </a:srgbClr>
            </a:solidFill>
            <a:ln>
              <a:noFill/>
            </a:ln>
            <a:effectLst/>
            <a:extLst>
              <a:ext uri="{91240B29-F687-4F45-9708-019B960494DF}">
                <a14:hiddenLine xmlns:a14="http://schemas.microsoft.com/office/drawing/2010/main" w="9525">
                  <a:solidFill>
                    <a:srgbClr val="503F2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50251" name="Freeform 75"/>
            <p:cNvSpPr>
              <a:spLocks/>
            </p:cNvSpPr>
            <p:nvPr/>
          </p:nvSpPr>
          <p:spPr bwMode="gray">
            <a:xfrm>
              <a:off x="462" y="546"/>
              <a:ext cx="4836" cy="3390"/>
            </a:xfrm>
            <a:custGeom>
              <a:avLst/>
              <a:gdLst>
                <a:gd name="T0" fmla="*/ 0 w 4836"/>
                <a:gd name="T1" fmla="*/ 3390 h 3390"/>
                <a:gd name="T2" fmla="*/ 132 w 4836"/>
                <a:gd name="T3" fmla="*/ 0 h 3390"/>
                <a:gd name="T4" fmla="*/ 4560 w 4836"/>
                <a:gd name="T5" fmla="*/ 132 h 3390"/>
                <a:gd name="T6" fmla="*/ 4836 w 4836"/>
                <a:gd name="T7" fmla="*/ 3210 h 3390"/>
                <a:gd name="T8" fmla="*/ 0 w 4836"/>
                <a:gd name="T9" fmla="*/ 3390 h 3390"/>
              </a:gdLst>
              <a:ahLst/>
              <a:cxnLst>
                <a:cxn ang="0">
                  <a:pos x="T0" y="T1"/>
                </a:cxn>
                <a:cxn ang="0">
                  <a:pos x="T2" y="T3"/>
                </a:cxn>
                <a:cxn ang="0">
                  <a:pos x="T4" y="T5"/>
                </a:cxn>
                <a:cxn ang="0">
                  <a:pos x="T6" y="T7"/>
                </a:cxn>
                <a:cxn ang="0">
                  <a:pos x="T8" y="T9"/>
                </a:cxn>
              </a:cxnLst>
              <a:rect l="0" t="0" r="r" b="b"/>
              <a:pathLst>
                <a:path w="4836" h="3390">
                  <a:moveTo>
                    <a:pt x="0" y="3390"/>
                  </a:moveTo>
                  <a:lnTo>
                    <a:pt x="132" y="0"/>
                  </a:lnTo>
                  <a:lnTo>
                    <a:pt x="4560" y="132"/>
                  </a:lnTo>
                  <a:lnTo>
                    <a:pt x="4836" y="3210"/>
                  </a:lnTo>
                  <a:lnTo>
                    <a:pt x="0" y="3390"/>
                  </a:lnTo>
                  <a:close/>
                </a:path>
              </a:pathLst>
            </a:custGeom>
            <a:gradFill rotWithShape="1">
              <a:gsLst>
                <a:gs pos="0">
                  <a:srgbClr val="FFFFFF"/>
                </a:gs>
                <a:gs pos="100000">
                  <a:srgbClr val="FFFFFF">
                    <a:gamma/>
                    <a:shade val="95294"/>
                    <a:invGamma/>
                  </a:srgbClr>
                </a:gs>
              </a:gsLst>
              <a:path path="rect">
                <a:fillToRect l="50000" t="50000" r="50000" b="50000"/>
              </a:path>
            </a:gra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50252" name="Freeform 76"/>
            <p:cNvSpPr>
              <a:spLocks/>
            </p:cNvSpPr>
            <p:nvPr/>
          </p:nvSpPr>
          <p:spPr bwMode="gray">
            <a:xfrm>
              <a:off x="4926" y="906"/>
              <a:ext cx="288" cy="2718"/>
            </a:xfrm>
            <a:custGeom>
              <a:avLst/>
              <a:gdLst>
                <a:gd name="T0" fmla="*/ 288 w 288"/>
                <a:gd name="T1" fmla="*/ 2718 h 2718"/>
                <a:gd name="T2" fmla="*/ 0 w 288"/>
                <a:gd name="T3" fmla="*/ 0 h 2718"/>
              </a:gdLst>
              <a:ahLst/>
              <a:cxnLst>
                <a:cxn ang="0">
                  <a:pos x="T0" y="T1"/>
                </a:cxn>
                <a:cxn ang="0">
                  <a:pos x="T2" y="T3"/>
                </a:cxn>
              </a:cxnLst>
              <a:rect l="0" t="0" r="r" b="b"/>
              <a:pathLst>
                <a:path w="288" h="2718">
                  <a:moveTo>
                    <a:pt x="288" y="2718"/>
                  </a:moveTo>
                  <a:lnTo>
                    <a:pt x="0" y="0"/>
                  </a:lnTo>
                </a:path>
              </a:pathLst>
            </a:custGeom>
            <a:noFill/>
            <a:ln w="9525" cap="flat">
              <a:solidFill>
                <a:srgbClr val="503F23"/>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50253" name="Freeform 77"/>
            <p:cNvSpPr>
              <a:spLocks/>
            </p:cNvSpPr>
            <p:nvPr/>
          </p:nvSpPr>
          <p:spPr bwMode="gray">
            <a:xfrm>
              <a:off x="516" y="1248"/>
              <a:ext cx="4710" cy="2598"/>
            </a:xfrm>
            <a:custGeom>
              <a:avLst/>
              <a:gdLst>
                <a:gd name="T0" fmla="*/ 108 w 4710"/>
                <a:gd name="T1" fmla="*/ 0 h 2598"/>
                <a:gd name="T2" fmla="*/ 0 w 4710"/>
                <a:gd name="T3" fmla="*/ 2598 h 2598"/>
                <a:gd name="T4" fmla="*/ 4710 w 4710"/>
                <a:gd name="T5" fmla="*/ 2424 h 2598"/>
              </a:gdLst>
              <a:ahLst/>
              <a:cxnLst>
                <a:cxn ang="0">
                  <a:pos x="T0" y="T1"/>
                </a:cxn>
                <a:cxn ang="0">
                  <a:pos x="T2" y="T3"/>
                </a:cxn>
                <a:cxn ang="0">
                  <a:pos x="T4" y="T5"/>
                </a:cxn>
              </a:cxnLst>
              <a:rect l="0" t="0" r="r" b="b"/>
              <a:pathLst>
                <a:path w="4710" h="2598">
                  <a:moveTo>
                    <a:pt x="108" y="0"/>
                  </a:moveTo>
                  <a:lnTo>
                    <a:pt x="0" y="2598"/>
                  </a:lnTo>
                  <a:lnTo>
                    <a:pt x="4710" y="2424"/>
                  </a:lnTo>
                </a:path>
              </a:pathLst>
            </a:custGeom>
            <a:noFill/>
            <a:ln w="9525" cap="flat">
              <a:solidFill>
                <a:srgbClr val="503F23"/>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50254" name="Oval 78"/>
            <p:cNvSpPr>
              <a:spLocks noChangeArrowheads="1"/>
            </p:cNvSpPr>
            <p:nvPr/>
          </p:nvSpPr>
          <p:spPr bwMode="gray">
            <a:xfrm>
              <a:off x="1931" y="660"/>
              <a:ext cx="141" cy="141"/>
            </a:xfrm>
            <a:prstGeom prst="ellipse">
              <a:avLst/>
            </a:prstGeom>
            <a:solidFill>
              <a:schemeClr val="hlink">
                <a:alpha val="39999"/>
              </a:schemeClr>
            </a:soli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0255" name="Oval 79"/>
            <p:cNvSpPr>
              <a:spLocks noChangeArrowheads="1"/>
            </p:cNvSpPr>
            <p:nvPr/>
          </p:nvSpPr>
          <p:spPr bwMode="gray">
            <a:xfrm>
              <a:off x="3489" y="682"/>
              <a:ext cx="130" cy="130"/>
            </a:xfrm>
            <a:prstGeom prst="ellipse">
              <a:avLst/>
            </a:prstGeom>
            <a:solidFill>
              <a:srgbClr val="FFFFFF"/>
            </a:soli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0256" name="Freeform 80"/>
            <p:cNvSpPr>
              <a:spLocks/>
            </p:cNvSpPr>
            <p:nvPr/>
          </p:nvSpPr>
          <p:spPr bwMode="gray">
            <a:xfrm>
              <a:off x="1985" y="236"/>
              <a:ext cx="1543" cy="548"/>
            </a:xfrm>
            <a:custGeom>
              <a:avLst/>
              <a:gdLst>
                <a:gd name="T0" fmla="*/ 81 w 1555"/>
                <a:gd name="T1" fmla="*/ 508 h 548"/>
                <a:gd name="T2" fmla="*/ 18 w 1555"/>
                <a:gd name="T3" fmla="*/ 469 h 548"/>
                <a:gd name="T4" fmla="*/ 188 w 1555"/>
                <a:gd name="T5" fmla="*/ 254 h 548"/>
                <a:gd name="T6" fmla="*/ 391 w 1555"/>
                <a:gd name="T7" fmla="*/ 62 h 548"/>
                <a:gd name="T8" fmla="*/ 1340 w 1555"/>
                <a:gd name="T9" fmla="*/ 96 h 548"/>
                <a:gd name="T10" fmla="*/ 1543 w 1555"/>
                <a:gd name="T11" fmla="*/ 497 h 548"/>
                <a:gd name="T12" fmla="*/ 1521 w 1555"/>
                <a:gd name="T13" fmla="*/ 531 h 548"/>
              </a:gdLst>
              <a:ahLst/>
              <a:cxnLst>
                <a:cxn ang="0">
                  <a:pos x="T0" y="T1"/>
                </a:cxn>
                <a:cxn ang="0">
                  <a:pos x="T2" y="T3"/>
                </a:cxn>
                <a:cxn ang="0">
                  <a:pos x="T4" y="T5"/>
                </a:cxn>
                <a:cxn ang="0">
                  <a:pos x="T6" y="T7"/>
                </a:cxn>
                <a:cxn ang="0">
                  <a:pos x="T8" y="T9"/>
                </a:cxn>
                <a:cxn ang="0">
                  <a:pos x="T10" y="T11"/>
                </a:cxn>
                <a:cxn ang="0">
                  <a:pos x="T12" y="T13"/>
                </a:cxn>
              </a:cxnLst>
              <a:rect l="0" t="0" r="r" b="b"/>
              <a:pathLst>
                <a:path w="1555" h="548">
                  <a:moveTo>
                    <a:pt x="81" y="508"/>
                  </a:moveTo>
                  <a:cubicBezTo>
                    <a:pt x="71" y="502"/>
                    <a:pt x="0" y="511"/>
                    <a:pt x="18" y="469"/>
                  </a:cubicBezTo>
                  <a:cubicBezTo>
                    <a:pt x="47" y="416"/>
                    <a:pt x="126" y="322"/>
                    <a:pt x="188" y="254"/>
                  </a:cubicBezTo>
                  <a:cubicBezTo>
                    <a:pt x="250" y="186"/>
                    <a:pt x="301" y="49"/>
                    <a:pt x="391" y="62"/>
                  </a:cubicBezTo>
                  <a:cubicBezTo>
                    <a:pt x="481" y="75"/>
                    <a:pt x="950" y="0"/>
                    <a:pt x="1340" y="96"/>
                  </a:cubicBezTo>
                  <a:cubicBezTo>
                    <a:pt x="1425" y="271"/>
                    <a:pt x="1531" y="446"/>
                    <a:pt x="1543" y="497"/>
                  </a:cubicBezTo>
                  <a:cubicBezTo>
                    <a:pt x="1555" y="548"/>
                    <a:pt x="1526" y="524"/>
                    <a:pt x="1521" y="531"/>
                  </a:cubicBezTo>
                </a:path>
              </a:pathLst>
            </a:custGeom>
            <a:noFill/>
            <a:ln w="9525">
              <a:solidFill>
                <a:srgbClr val="503F2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50257" name="Freeform 81"/>
            <p:cNvSpPr>
              <a:spLocks/>
            </p:cNvSpPr>
            <p:nvPr/>
          </p:nvSpPr>
          <p:spPr bwMode="gray">
            <a:xfrm>
              <a:off x="616" y="912"/>
              <a:ext cx="4544" cy="2864"/>
            </a:xfrm>
            <a:custGeom>
              <a:avLst/>
              <a:gdLst>
                <a:gd name="T0" fmla="*/ 8 w 4544"/>
                <a:gd name="T1" fmla="*/ 2784 h 2864"/>
                <a:gd name="T2" fmla="*/ 80 w 4544"/>
                <a:gd name="T3" fmla="*/ 2864 h 2864"/>
                <a:gd name="T4" fmla="*/ 4480 w 4544"/>
                <a:gd name="T5" fmla="*/ 2720 h 2864"/>
                <a:gd name="T6" fmla="*/ 4536 w 4544"/>
                <a:gd name="T7" fmla="*/ 2592 h 2864"/>
                <a:gd name="T8" fmla="*/ 4256 w 4544"/>
                <a:gd name="T9" fmla="*/ 144 h 2864"/>
                <a:gd name="T10" fmla="*/ 4136 w 4544"/>
                <a:gd name="T11" fmla="*/ 56 h 2864"/>
                <a:gd name="T12" fmla="*/ 232 w 4544"/>
                <a:gd name="T13" fmla="*/ 8 h 2864"/>
                <a:gd name="T14" fmla="*/ 144 w 4544"/>
                <a:gd name="T15" fmla="*/ 104 h 2864"/>
                <a:gd name="T16" fmla="*/ 8 w 4544"/>
                <a:gd name="T17" fmla="*/ 2784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4" h="2864">
                  <a:moveTo>
                    <a:pt x="8" y="2784"/>
                  </a:moveTo>
                  <a:cubicBezTo>
                    <a:pt x="0" y="2864"/>
                    <a:pt x="80" y="2864"/>
                    <a:pt x="80" y="2864"/>
                  </a:cubicBezTo>
                  <a:cubicBezTo>
                    <a:pt x="80" y="2864"/>
                    <a:pt x="2280" y="2792"/>
                    <a:pt x="4480" y="2720"/>
                  </a:cubicBezTo>
                  <a:cubicBezTo>
                    <a:pt x="4544" y="2728"/>
                    <a:pt x="4536" y="2592"/>
                    <a:pt x="4536" y="2592"/>
                  </a:cubicBezTo>
                  <a:lnTo>
                    <a:pt x="4256" y="144"/>
                  </a:lnTo>
                  <a:cubicBezTo>
                    <a:pt x="4256" y="144"/>
                    <a:pt x="4248" y="56"/>
                    <a:pt x="4136" y="56"/>
                  </a:cubicBezTo>
                  <a:cubicBezTo>
                    <a:pt x="3465" y="33"/>
                    <a:pt x="897" y="0"/>
                    <a:pt x="232" y="8"/>
                  </a:cubicBezTo>
                  <a:cubicBezTo>
                    <a:pt x="152" y="16"/>
                    <a:pt x="144" y="104"/>
                    <a:pt x="144" y="104"/>
                  </a:cubicBezTo>
                  <a:cubicBezTo>
                    <a:pt x="107" y="567"/>
                    <a:pt x="36" y="2226"/>
                    <a:pt x="8" y="2784"/>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pic>
        <p:nvPicPr>
          <p:cNvPr id="50258" name="Picture 82" descr="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488" y="522290"/>
            <a:ext cx="1590675" cy="2022475"/>
          </a:xfrm>
          <a:prstGeom prst="rect">
            <a:avLst/>
          </a:prstGeom>
          <a:noFill/>
          <a:extLst>
            <a:ext uri="{909E8E84-426E-40DD-AFC4-6F175D3DCCD1}">
              <a14:hiddenFill xmlns:a14="http://schemas.microsoft.com/office/drawing/2010/main">
                <a:solidFill>
                  <a:srgbClr val="FFFFFF"/>
                </a:solidFill>
              </a14:hiddenFill>
            </a:ext>
          </a:extLst>
        </p:spPr>
      </p:pic>
      <p:pic>
        <p:nvPicPr>
          <p:cNvPr id="50259" name="Picture 83" descr="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7050" y="476252"/>
            <a:ext cx="1517650" cy="1927225"/>
          </a:xfrm>
          <a:prstGeom prst="rect">
            <a:avLst/>
          </a:prstGeom>
          <a:noFill/>
          <a:extLst>
            <a:ext uri="{909E8E84-426E-40DD-AFC4-6F175D3DCCD1}">
              <a14:hiddenFill xmlns:a14="http://schemas.microsoft.com/office/drawing/2010/main">
                <a:solidFill>
                  <a:srgbClr val="FFFFFF"/>
                </a:solidFill>
              </a14:hiddenFill>
            </a:ext>
          </a:extLst>
        </p:spPr>
      </p:pic>
      <p:sp>
        <p:nvSpPr>
          <p:cNvPr id="50260" name="Rectangle 84"/>
          <p:cNvSpPr>
            <a:spLocks noGrp="1" noChangeArrowheads="1"/>
          </p:cNvSpPr>
          <p:nvPr>
            <p:ph type="ctrTitle"/>
          </p:nvPr>
        </p:nvSpPr>
        <p:spPr>
          <a:xfrm>
            <a:off x="1295400" y="2286002"/>
            <a:ext cx="6553200" cy="15144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sz="5000" smtClean="0"/>
            </a:lvl1pPr>
          </a:lstStyle>
          <a:p>
            <a:pPr lvl="0"/>
            <a:r>
              <a:rPr lang="en-US" noProof="0" smtClean="0"/>
              <a:t>Click to edit Master title style</a:t>
            </a:r>
          </a:p>
        </p:txBody>
      </p:sp>
      <p:sp>
        <p:nvSpPr>
          <p:cNvPr id="50261" name="Rectangle 85"/>
          <p:cNvSpPr>
            <a:spLocks noGrp="1" noChangeArrowheads="1"/>
          </p:cNvSpPr>
          <p:nvPr>
            <p:ph type="subTitle" idx="1"/>
          </p:nvPr>
        </p:nvSpPr>
        <p:spPr>
          <a:xfrm>
            <a:off x="1295400" y="4143375"/>
            <a:ext cx="64008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eaLnBrk="1" hangingPunct="1">
              <a:buFontTx/>
              <a:buNone/>
              <a:defRPr sz="2200" smtClean="0"/>
            </a:lvl1pPr>
          </a:lstStyle>
          <a:p>
            <a:pPr lvl="0"/>
            <a:r>
              <a:rPr lang="en-US" noProof="0" smtClean="0"/>
              <a:t>Click to edit Master subtitle style</a:t>
            </a:r>
          </a:p>
        </p:txBody>
      </p:sp>
      <p:pic>
        <p:nvPicPr>
          <p:cNvPr id="50262" name="Picture 86" descr="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313391">
            <a:off x="1687513" y="2897188"/>
            <a:ext cx="330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0263" name="Picture 87" descr="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0000">
            <a:off x="1600201" y="3733800"/>
            <a:ext cx="617855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308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50249"/>
                                        </p:tgtEl>
                                        <p:attrNameLst>
                                          <p:attrName>style.visibility</p:attrName>
                                        </p:attrNameLst>
                                      </p:cBhvr>
                                      <p:to>
                                        <p:strVal val="visible"/>
                                      </p:to>
                                    </p:set>
                                    <p:animEffect transition="in" filter="dissolve">
                                      <p:cBhvr>
                                        <p:cTn id="7" dur="1000"/>
                                        <p:tgtEl>
                                          <p:spTgt spid="50249"/>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0259"/>
                                        </p:tgtEl>
                                        <p:attrNameLst>
                                          <p:attrName>style.visibility</p:attrName>
                                        </p:attrNameLst>
                                      </p:cBhvr>
                                      <p:to>
                                        <p:strVal val="visible"/>
                                      </p:to>
                                    </p:set>
                                    <p:animEffect transition="in" filter="fade">
                                      <p:cBhvr>
                                        <p:cTn id="11" dur="1000"/>
                                        <p:tgtEl>
                                          <p:spTgt spid="50259"/>
                                        </p:tgtEl>
                                      </p:cBhvr>
                                    </p:animEffect>
                                  </p:childTnLst>
                                </p:cTn>
                              </p:par>
                              <p:par>
                                <p:cTn id="12" presetID="0" presetClass="path" presetSubtype="0" accel="50000" decel="50000" fill="hold" nodeType="withEffect">
                                  <p:stCondLst>
                                    <p:cond delay="0"/>
                                  </p:stCondLst>
                                  <p:childTnLst>
                                    <p:animMotion origin="layout" path="M 0.23507 0.24301 C 0.22292 0.23237 0.18316 0.20786 0.16198 0.17965 C 0.1408 0.15145 0.1349 0.10382 0.10799 0.07399 C 0.08108 0.04416 0.04045 0.02197 5.55556E-7 -9.82659E-7 " pathEditMode="relative" rAng="0" ptsTypes="aaaa">
                                      <p:cBhvr>
                                        <p:cTn id="13" dur="2000" fill="hold"/>
                                        <p:tgtEl>
                                          <p:spTgt spid="50259"/>
                                        </p:tgtEl>
                                        <p:attrNameLst>
                                          <p:attrName>ppt_x</p:attrName>
                                          <p:attrName>ppt_y</p:attrName>
                                        </p:attrNameLst>
                                      </p:cBhvr>
                                      <p:rCtr x="-11753" y="-12162"/>
                                    </p:animMotion>
                                  </p:childTnLst>
                                </p:cTn>
                              </p:par>
                              <p:par>
                                <p:cTn id="14" presetID="10" presetClass="entr" presetSubtype="0" fill="hold" nodeType="withEffect">
                                  <p:stCondLst>
                                    <p:cond delay="0"/>
                                  </p:stCondLst>
                                  <p:childTnLst>
                                    <p:set>
                                      <p:cBhvr>
                                        <p:cTn id="15" dur="1" fill="hold">
                                          <p:stCondLst>
                                            <p:cond delay="0"/>
                                          </p:stCondLst>
                                        </p:cTn>
                                        <p:tgtEl>
                                          <p:spTgt spid="50258"/>
                                        </p:tgtEl>
                                        <p:attrNameLst>
                                          <p:attrName>style.visibility</p:attrName>
                                        </p:attrNameLst>
                                      </p:cBhvr>
                                      <p:to>
                                        <p:strVal val="visible"/>
                                      </p:to>
                                    </p:set>
                                    <p:animEffect transition="in" filter="fade">
                                      <p:cBhvr>
                                        <p:cTn id="16" dur="1000"/>
                                        <p:tgtEl>
                                          <p:spTgt spid="50258"/>
                                        </p:tgtEl>
                                      </p:cBhvr>
                                    </p:animEffect>
                                  </p:childTnLst>
                                </p:cTn>
                              </p:par>
                              <p:par>
                                <p:cTn id="17" presetID="0" presetClass="path" presetSubtype="0" accel="50000" decel="50000" fill="hold" nodeType="withEffect">
                                  <p:stCondLst>
                                    <p:cond delay="0"/>
                                  </p:stCondLst>
                                  <p:childTnLst>
                                    <p:animMotion origin="layout" path="M -0.17604 0.06335 C -0.15191 0.06335 -0.1276 0.06335 -0.09826 0.05272 C -0.06892 0.04208 -0.03455 0.02104 8.33333E-7 1.44509E-6 " pathEditMode="relative" ptsTypes="aaA">
                                      <p:cBhvr>
                                        <p:cTn id="18" dur="2000" fill="hold"/>
                                        <p:tgtEl>
                                          <p:spTgt spid="50258"/>
                                        </p:tgtEl>
                                        <p:attrNameLst>
                                          <p:attrName>ppt_x</p:attrName>
                                          <p:attrName>ppt_y</p:attrName>
                                        </p:attrNameLst>
                                      </p:cBhvr>
                                    </p:animMotion>
                                  </p:childTnLst>
                                </p:cTn>
                              </p:par>
                            </p:childTnLst>
                          </p:cTn>
                        </p:par>
                        <p:par>
                          <p:cTn id="19" fill="hold" nodeType="afterGroup">
                            <p:stCondLst>
                              <p:cond delay="3000"/>
                            </p:stCondLst>
                            <p:childTnLst>
                              <p:par>
                                <p:cTn id="20" presetID="53" presetClass="entr" presetSubtype="0" fill="hold" grpId="0" nodeType="afterEffect">
                                  <p:stCondLst>
                                    <p:cond delay="0"/>
                                  </p:stCondLst>
                                  <p:childTnLst>
                                    <p:set>
                                      <p:cBhvr>
                                        <p:cTn id="21" dur="1" fill="hold">
                                          <p:stCondLst>
                                            <p:cond delay="0"/>
                                          </p:stCondLst>
                                        </p:cTn>
                                        <p:tgtEl>
                                          <p:spTgt spid="50260"/>
                                        </p:tgtEl>
                                        <p:attrNameLst>
                                          <p:attrName>style.visibility</p:attrName>
                                        </p:attrNameLst>
                                      </p:cBhvr>
                                      <p:to>
                                        <p:strVal val="visible"/>
                                      </p:to>
                                    </p:set>
                                    <p:anim calcmode="lin" valueType="num">
                                      <p:cBhvr>
                                        <p:cTn id="22" dur="800" fill="hold"/>
                                        <p:tgtEl>
                                          <p:spTgt spid="50260"/>
                                        </p:tgtEl>
                                        <p:attrNameLst>
                                          <p:attrName>ppt_w</p:attrName>
                                        </p:attrNameLst>
                                      </p:cBhvr>
                                      <p:tavLst>
                                        <p:tav tm="0">
                                          <p:val>
                                            <p:fltVal val="0"/>
                                          </p:val>
                                        </p:tav>
                                        <p:tav tm="100000">
                                          <p:val>
                                            <p:strVal val="#ppt_w"/>
                                          </p:val>
                                        </p:tav>
                                      </p:tavLst>
                                    </p:anim>
                                    <p:anim calcmode="lin" valueType="num">
                                      <p:cBhvr>
                                        <p:cTn id="23" dur="800" fill="hold"/>
                                        <p:tgtEl>
                                          <p:spTgt spid="50260"/>
                                        </p:tgtEl>
                                        <p:attrNameLst>
                                          <p:attrName>ppt_h</p:attrName>
                                        </p:attrNameLst>
                                      </p:cBhvr>
                                      <p:tavLst>
                                        <p:tav tm="0">
                                          <p:val>
                                            <p:fltVal val="0"/>
                                          </p:val>
                                        </p:tav>
                                        <p:tav tm="100000">
                                          <p:val>
                                            <p:strVal val="#ppt_h"/>
                                          </p:val>
                                        </p:tav>
                                      </p:tavLst>
                                    </p:anim>
                                    <p:animEffect transition="in" filter="fade">
                                      <p:cBhvr>
                                        <p:cTn id="24" dur="800"/>
                                        <p:tgtEl>
                                          <p:spTgt spid="50260"/>
                                        </p:tgtEl>
                                      </p:cBhvr>
                                    </p:animEffect>
                                  </p:childTnLst>
                                </p:cTn>
                              </p:par>
                            </p:childTnLst>
                          </p:cTn>
                        </p:par>
                        <p:par>
                          <p:cTn id="25" fill="hold" nodeType="afterGroup">
                            <p:stCondLst>
                              <p:cond delay="3800"/>
                            </p:stCondLst>
                            <p:childTnLst>
                              <p:par>
                                <p:cTn id="26" presetID="22" presetClass="entr" presetSubtype="1" fill="hold" nodeType="afterEffect">
                                  <p:stCondLst>
                                    <p:cond delay="0"/>
                                  </p:stCondLst>
                                  <p:childTnLst>
                                    <p:set>
                                      <p:cBhvr>
                                        <p:cTn id="27" dur="1" fill="hold">
                                          <p:stCondLst>
                                            <p:cond delay="0"/>
                                          </p:stCondLst>
                                        </p:cTn>
                                        <p:tgtEl>
                                          <p:spTgt spid="50262"/>
                                        </p:tgtEl>
                                        <p:attrNameLst>
                                          <p:attrName>style.visibility</p:attrName>
                                        </p:attrNameLst>
                                      </p:cBhvr>
                                      <p:to>
                                        <p:strVal val="visible"/>
                                      </p:to>
                                    </p:set>
                                    <p:animEffect transition="in" filter="wipe(up)">
                                      <p:cBhvr>
                                        <p:cTn id="28" dur="500"/>
                                        <p:tgtEl>
                                          <p:spTgt spid="50262"/>
                                        </p:tgtEl>
                                      </p:cBhvr>
                                    </p:animEffect>
                                  </p:childTnLst>
                                </p:cTn>
                              </p:par>
                            </p:childTnLst>
                          </p:cTn>
                        </p:par>
                        <p:par>
                          <p:cTn id="29" fill="hold" nodeType="afterGroup">
                            <p:stCondLst>
                              <p:cond delay="4300"/>
                            </p:stCondLst>
                            <p:childTnLst>
                              <p:par>
                                <p:cTn id="30" presetID="22" presetClass="entr" presetSubtype="8" fill="hold" nodeType="afterEffect">
                                  <p:stCondLst>
                                    <p:cond delay="0"/>
                                  </p:stCondLst>
                                  <p:childTnLst>
                                    <p:set>
                                      <p:cBhvr>
                                        <p:cTn id="31" dur="1" fill="hold">
                                          <p:stCondLst>
                                            <p:cond delay="0"/>
                                          </p:stCondLst>
                                        </p:cTn>
                                        <p:tgtEl>
                                          <p:spTgt spid="50263"/>
                                        </p:tgtEl>
                                        <p:attrNameLst>
                                          <p:attrName>style.visibility</p:attrName>
                                        </p:attrNameLst>
                                      </p:cBhvr>
                                      <p:to>
                                        <p:strVal val="visible"/>
                                      </p:to>
                                    </p:set>
                                    <p:animEffect transition="in" filter="wipe(left)">
                                      <p:cBhvr>
                                        <p:cTn id="32" dur="1000"/>
                                        <p:tgtEl>
                                          <p:spTgt spid="50263"/>
                                        </p:tgtEl>
                                      </p:cBhvr>
                                    </p:animEffect>
                                  </p:childTnLst>
                                </p:cTn>
                              </p:par>
                            </p:childTnLst>
                          </p:cTn>
                        </p:par>
                        <p:par>
                          <p:cTn id="33" fill="hold" nodeType="afterGroup">
                            <p:stCondLst>
                              <p:cond delay="5300"/>
                            </p:stCondLst>
                            <p:childTnLst>
                              <p:par>
                                <p:cTn id="34" presetID="22" presetClass="entr" presetSubtype="8" fill="hold" grpId="0" nodeType="afterEffect">
                                  <p:stCondLst>
                                    <p:cond delay="0"/>
                                  </p:stCondLst>
                                  <p:childTnLst>
                                    <p:set>
                                      <p:cBhvr>
                                        <p:cTn id="35" dur="1" fill="hold">
                                          <p:stCondLst>
                                            <p:cond delay="0"/>
                                          </p:stCondLst>
                                        </p:cTn>
                                        <p:tgtEl>
                                          <p:spTgt spid="50261">
                                            <p:txEl>
                                              <p:pRg st="0" end="0"/>
                                            </p:txEl>
                                          </p:spTgt>
                                        </p:tgtEl>
                                        <p:attrNameLst>
                                          <p:attrName>style.visibility</p:attrName>
                                        </p:attrNameLst>
                                      </p:cBhvr>
                                      <p:to>
                                        <p:strVal val="visible"/>
                                      </p:to>
                                    </p:set>
                                    <p:animEffect transition="in" filter="wipe(left)">
                                      <p:cBhvr>
                                        <p:cTn id="36" dur="1000"/>
                                        <p:tgtEl>
                                          <p:spTgt spid="50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60" grpId="0"/>
      <p:bldP spid="50261" grpId="0" build="p">
        <p:tmplLst>
          <p:tmpl lvl="1">
            <p:tnLst>
              <p:par>
                <p:cTn presetID="22" presetClass="entr" presetSubtype="8" fill="hold" nodeType="afterEffect">
                  <p:stCondLst>
                    <p:cond delay="0"/>
                  </p:stCondLst>
                  <p:childTnLst>
                    <p:set>
                      <p:cBhvr>
                        <p:cTn dur="1" fill="hold">
                          <p:stCondLst>
                            <p:cond delay="0"/>
                          </p:stCondLst>
                        </p:cTn>
                        <p:tgtEl>
                          <p:spTgt spid="50261"/>
                        </p:tgtEl>
                        <p:attrNameLst>
                          <p:attrName>style.visibility</p:attrName>
                        </p:attrNameLst>
                      </p:cBhvr>
                      <p:to>
                        <p:strVal val="visible"/>
                      </p:to>
                    </p:set>
                    <p:animEffect transition="in" filter="wipe(left)">
                      <p:cBhvr>
                        <p:cTn dur="1000"/>
                        <p:tgtEl>
                          <p:spTgt spid="50261"/>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solidFill>
                  <a:srgbClr val="000000"/>
                </a:solidFill>
              </a:rPr>
              <a:pPr/>
              <a:t>4/23/2025</a:t>
            </a:fld>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654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solidFill>
                  <a:srgbClr val="000000"/>
                </a:solidFill>
              </a:rPr>
              <a:pPr/>
              <a:t>4/23/2025</a:t>
            </a:fld>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3554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solidFill>
                  <a:srgbClr val="000000"/>
                </a:solidFill>
              </a:rPr>
              <a:pPr/>
              <a:t>4/23/2025</a:t>
            </a:fld>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0980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solidFill>
                  <a:srgbClr val="000000"/>
                </a:solidFill>
              </a:rPr>
              <a:pPr/>
              <a:t>4/23/2025</a:t>
            </a:fld>
            <a:endParaRPr lang="en-US">
              <a:solidFill>
                <a:srgbClr val="000000"/>
              </a:solidFill>
            </a:endParaRPr>
          </a:p>
        </p:txBody>
      </p:sp>
      <p:sp>
        <p:nvSpPr>
          <p:cNvPr id="8" name="Rectangle 24"/>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877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solidFill>
                  <a:srgbClr val="000000"/>
                </a:solidFill>
              </a:rPr>
              <a:pPr/>
              <a:t>4/23/2025</a:t>
            </a:fld>
            <a:endParaRPr lang="en-US">
              <a:solidFill>
                <a:srgbClr val="000000"/>
              </a:solidFill>
            </a:endParaRPr>
          </a:p>
        </p:txBody>
      </p:sp>
      <p:sp>
        <p:nvSpPr>
          <p:cNvPr id="4" name="Rectangle 24"/>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0526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solidFill>
                  <a:srgbClr val="000000"/>
                </a:solidFill>
              </a:rPr>
              <a:pPr/>
              <a:t>4/23/2025</a:t>
            </a:fld>
            <a:endParaRPr lang="en-US">
              <a:solidFill>
                <a:srgbClr val="000000"/>
              </a:solidFill>
            </a:endParaRPr>
          </a:p>
        </p:txBody>
      </p:sp>
      <p:sp>
        <p:nvSpPr>
          <p:cNvPr id="3" name="Rectangle 24"/>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5987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solidFill>
                  <a:srgbClr val="000000"/>
                </a:solidFill>
              </a:rPr>
              <a:pPr/>
              <a:t>4/23/2025</a:t>
            </a:fld>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220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99F82-0385-4509-829A-25AD0F86A742}"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B858A-198D-4035-8781-78DEB131D366}" type="slidenum">
              <a:rPr lang="en-US" smtClean="0"/>
              <a:t>‹#›</a:t>
            </a:fld>
            <a:endParaRPr lang="en-US"/>
          </a:p>
        </p:txBody>
      </p:sp>
    </p:spTree>
    <p:extLst>
      <p:ext uri="{BB962C8B-B14F-4D97-AF65-F5344CB8AC3E}">
        <p14:creationId xmlns:p14="http://schemas.microsoft.com/office/powerpoint/2010/main" val="2066433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solidFill>
                  <a:srgbClr val="000000"/>
                </a:solidFill>
              </a:rPr>
              <a:pPr/>
              <a:t>4/23/2025</a:t>
            </a:fld>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6496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solidFill>
                  <a:srgbClr val="000000"/>
                </a:solidFill>
              </a:rPr>
              <a:pPr/>
              <a:t>4/23/2025</a:t>
            </a:fld>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1634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solidFill>
                  <a:srgbClr val="000000"/>
                </a:solidFill>
              </a:rPr>
              <a:pPr/>
              <a:t>4/23/2025</a:t>
            </a:fld>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717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0104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solidFill>
                  <a:srgbClr val="000000"/>
                </a:solidFill>
              </a:rPr>
              <a:pPr/>
              <a:t>4/23/2025</a:t>
            </a:fld>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630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010400" cy="7921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pPr lvl="0"/>
            <a:r>
              <a:rPr lang="en-US" noProof="0" smtClean="0"/>
              <a:t>Click icon to add chart</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solidFill>
                  <a:srgbClr val="000000"/>
                </a:solidFill>
              </a:rPr>
              <a:pPr/>
              <a:t>4/23/2025</a:t>
            </a:fld>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9972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14327"/>
            <a:ext cx="7010400" cy="792163"/>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2"/>
            <a:ext cx="8229600" cy="4525963"/>
          </a:xfrm>
        </p:spPr>
        <p:txBody>
          <a:bodyPr/>
          <a:lstStyle/>
          <a:p>
            <a:pPr lvl="0"/>
            <a:r>
              <a:rPr lang="en-US" noProof="0" smtClean="0"/>
              <a:t>Click icon to add SmartArt graphic</a:t>
            </a:r>
            <a:endParaRPr lang="en-US" noProof="0"/>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solidFill>
                  <a:srgbClr val="000000"/>
                </a:solidFill>
              </a:rPr>
              <a:pPr/>
              <a:t>4/23/2025</a:t>
            </a:fld>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9275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2"/>
        <p:cNvGrpSpPr/>
        <p:nvPr/>
      </p:nvGrpSpPr>
      <p:grpSpPr>
        <a:xfrm>
          <a:off x="0" y="0"/>
          <a:ext cx="0" cy="0"/>
          <a:chOff x="0" y="0"/>
          <a:chExt cx="0" cy="0"/>
        </a:xfrm>
      </p:grpSpPr>
      <p:sp>
        <p:nvSpPr>
          <p:cNvPr id="43" name="Google Shape;43;p3"/>
          <p:cNvSpPr txBox="1">
            <a:spLocks noGrp="1"/>
          </p:cNvSpPr>
          <p:nvPr>
            <p:ph type="ctrTitle"/>
          </p:nvPr>
        </p:nvSpPr>
        <p:spPr>
          <a:xfrm>
            <a:off x="1575125" y="2009533"/>
            <a:ext cx="5993700" cy="1546400"/>
          </a:xfrm>
          <a:prstGeom prst="rect">
            <a:avLst/>
          </a:prstGeom>
        </p:spPr>
        <p:txBody>
          <a:bodyPr spcFirstLastPara="1" wrap="square" lIns="0" tIns="0" rIns="0" bIns="0"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4" name="Google Shape;44;p3"/>
          <p:cNvSpPr txBox="1">
            <a:spLocks noGrp="1"/>
          </p:cNvSpPr>
          <p:nvPr>
            <p:ph type="subTitle" idx="1"/>
          </p:nvPr>
        </p:nvSpPr>
        <p:spPr>
          <a:xfrm>
            <a:off x="1575125" y="3685136"/>
            <a:ext cx="5993700" cy="1046400"/>
          </a:xfrm>
          <a:prstGeom prst="rect">
            <a:avLst/>
          </a:prstGeom>
        </p:spPr>
        <p:txBody>
          <a:bodyPr spcFirstLastPara="1" wrap="square" lIns="0" tIns="0" rIns="0" bIns="0" anchor="t" anchorCtr="0"/>
          <a:lstStyle>
            <a:lvl1pPr lvl="0" algn="ctr" rtl="0">
              <a:spcBef>
                <a:spcPts val="0"/>
              </a:spcBef>
              <a:spcAft>
                <a:spcPts val="0"/>
              </a:spcAft>
              <a:buClr>
                <a:srgbClr val="7B77C8"/>
              </a:buClr>
              <a:buSzPts val="2000"/>
              <a:buNone/>
              <a:defRPr sz="2000">
                <a:solidFill>
                  <a:srgbClr val="7B77C8"/>
                </a:solidFill>
              </a:defRPr>
            </a:lvl1pPr>
            <a:lvl2pPr lvl="1" algn="ctr" rtl="0">
              <a:spcBef>
                <a:spcPts val="0"/>
              </a:spcBef>
              <a:spcAft>
                <a:spcPts val="0"/>
              </a:spcAft>
              <a:buClr>
                <a:srgbClr val="7B77C8"/>
              </a:buClr>
              <a:buSzPts val="2000"/>
              <a:buNone/>
              <a:defRPr sz="2000">
                <a:solidFill>
                  <a:srgbClr val="7B77C8"/>
                </a:solidFill>
              </a:defRPr>
            </a:lvl2pPr>
            <a:lvl3pPr lvl="2" algn="ctr" rtl="0">
              <a:spcBef>
                <a:spcPts val="0"/>
              </a:spcBef>
              <a:spcAft>
                <a:spcPts val="0"/>
              </a:spcAft>
              <a:buClr>
                <a:srgbClr val="7B77C8"/>
              </a:buClr>
              <a:buSzPts val="2000"/>
              <a:buNone/>
              <a:defRPr sz="2000">
                <a:solidFill>
                  <a:srgbClr val="7B77C8"/>
                </a:solidFill>
              </a:defRPr>
            </a:lvl3pPr>
            <a:lvl4pPr lvl="3" algn="ctr" rtl="0">
              <a:spcBef>
                <a:spcPts val="0"/>
              </a:spcBef>
              <a:spcAft>
                <a:spcPts val="0"/>
              </a:spcAft>
              <a:buClr>
                <a:srgbClr val="7B77C8"/>
              </a:buClr>
              <a:buSzPts val="2000"/>
              <a:buNone/>
              <a:defRPr sz="2000">
                <a:solidFill>
                  <a:srgbClr val="7B77C8"/>
                </a:solidFill>
              </a:defRPr>
            </a:lvl4pPr>
            <a:lvl5pPr lvl="4" algn="ctr" rtl="0">
              <a:spcBef>
                <a:spcPts val="0"/>
              </a:spcBef>
              <a:spcAft>
                <a:spcPts val="0"/>
              </a:spcAft>
              <a:buSzPts val="2000"/>
              <a:buNone/>
              <a:defRPr sz="2000">
                <a:solidFill>
                  <a:srgbClr val="7B77C8"/>
                </a:solidFill>
              </a:defRPr>
            </a:lvl5pPr>
            <a:lvl6pPr lvl="5" algn="ctr" rtl="0">
              <a:spcBef>
                <a:spcPts val="0"/>
              </a:spcBef>
              <a:spcAft>
                <a:spcPts val="0"/>
              </a:spcAft>
              <a:buClr>
                <a:srgbClr val="7B77C8"/>
              </a:buClr>
              <a:buSzPts val="2000"/>
              <a:buNone/>
              <a:defRPr sz="2000">
                <a:solidFill>
                  <a:srgbClr val="7B77C8"/>
                </a:solidFill>
              </a:defRPr>
            </a:lvl6pPr>
            <a:lvl7pPr lvl="6" algn="ctr" rtl="0">
              <a:spcBef>
                <a:spcPts val="0"/>
              </a:spcBef>
              <a:spcAft>
                <a:spcPts val="0"/>
              </a:spcAft>
              <a:buClr>
                <a:srgbClr val="7B77C8"/>
              </a:buClr>
              <a:buSzPts val="2000"/>
              <a:buNone/>
              <a:defRPr sz="2000">
                <a:solidFill>
                  <a:srgbClr val="7B77C8"/>
                </a:solidFill>
              </a:defRPr>
            </a:lvl7pPr>
            <a:lvl8pPr lvl="7" algn="ctr" rtl="0">
              <a:spcBef>
                <a:spcPts val="0"/>
              </a:spcBef>
              <a:spcAft>
                <a:spcPts val="0"/>
              </a:spcAft>
              <a:buClr>
                <a:srgbClr val="7B77C8"/>
              </a:buClr>
              <a:buSzPts val="2000"/>
              <a:buNone/>
              <a:defRPr sz="2000">
                <a:solidFill>
                  <a:srgbClr val="7B77C8"/>
                </a:solidFill>
              </a:defRPr>
            </a:lvl8pPr>
            <a:lvl9pPr lvl="8" algn="ctr" rtl="0">
              <a:spcBef>
                <a:spcPts val="0"/>
              </a:spcBef>
              <a:spcAft>
                <a:spcPts val="0"/>
              </a:spcAft>
              <a:buClr>
                <a:srgbClr val="7B77C8"/>
              </a:buClr>
              <a:buSzPts val="2000"/>
              <a:buNone/>
              <a:defRPr sz="2000">
                <a:solidFill>
                  <a:srgbClr val="7B77C8"/>
                </a:solidFill>
              </a:defRPr>
            </a:lvl9pPr>
          </a:lstStyle>
          <a:p>
            <a:endParaRPr/>
          </a:p>
        </p:txBody>
      </p:sp>
    </p:spTree>
    <p:extLst>
      <p:ext uri="{BB962C8B-B14F-4D97-AF65-F5344CB8AC3E}">
        <p14:creationId xmlns:p14="http://schemas.microsoft.com/office/powerpoint/2010/main" val="339465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99F82-0385-4509-829A-25AD0F86A742}"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B858A-198D-4035-8781-78DEB131D366}" type="slidenum">
              <a:rPr lang="en-US" smtClean="0"/>
              <a:t>‹#›</a:t>
            </a:fld>
            <a:endParaRPr lang="en-US"/>
          </a:p>
        </p:txBody>
      </p:sp>
    </p:spTree>
    <p:extLst>
      <p:ext uri="{BB962C8B-B14F-4D97-AF65-F5344CB8AC3E}">
        <p14:creationId xmlns:p14="http://schemas.microsoft.com/office/powerpoint/2010/main" val="398174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599F82-0385-4509-829A-25AD0F86A742}"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B858A-198D-4035-8781-78DEB131D366}" type="slidenum">
              <a:rPr lang="en-US" smtClean="0"/>
              <a:t>‹#›</a:t>
            </a:fld>
            <a:endParaRPr lang="en-US"/>
          </a:p>
        </p:txBody>
      </p:sp>
    </p:spTree>
    <p:extLst>
      <p:ext uri="{BB962C8B-B14F-4D97-AF65-F5344CB8AC3E}">
        <p14:creationId xmlns:p14="http://schemas.microsoft.com/office/powerpoint/2010/main" val="183935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599F82-0385-4509-829A-25AD0F86A742}" type="datetimeFigureOut">
              <a:rPr lang="en-US" smtClean="0"/>
              <a:t>4/23/2025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0B858A-198D-4035-8781-78DEB131D366}" type="slidenum">
              <a:rPr lang="en-US" smtClean="0"/>
              <a:t>‹#›</a:t>
            </a:fld>
            <a:endParaRPr lang="en-US"/>
          </a:p>
        </p:txBody>
      </p:sp>
    </p:spTree>
    <p:extLst>
      <p:ext uri="{BB962C8B-B14F-4D97-AF65-F5344CB8AC3E}">
        <p14:creationId xmlns:p14="http://schemas.microsoft.com/office/powerpoint/2010/main" val="47400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599F82-0385-4509-829A-25AD0F86A742}" type="datetimeFigureOut">
              <a:rPr lang="en-US" smtClean="0"/>
              <a:t>4/23/2025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0B858A-198D-4035-8781-78DEB131D366}" type="slidenum">
              <a:rPr lang="en-US" smtClean="0"/>
              <a:t>‹#›</a:t>
            </a:fld>
            <a:endParaRPr lang="en-US"/>
          </a:p>
        </p:txBody>
      </p:sp>
    </p:spTree>
    <p:extLst>
      <p:ext uri="{BB962C8B-B14F-4D97-AF65-F5344CB8AC3E}">
        <p14:creationId xmlns:p14="http://schemas.microsoft.com/office/powerpoint/2010/main" val="172229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99F82-0385-4509-829A-25AD0F86A742}" type="datetimeFigureOut">
              <a:rPr lang="en-US" smtClean="0"/>
              <a:t>4/23/2025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0B858A-198D-4035-8781-78DEB131D366}" type="slidenum">
              <a:rPr lang="en-US" smtClean="0"/>
              <a:t>‹#›</a:t>
            </a:fld>
            <a:endParaRPr lang="en-US"/>
          </a:p>
        </p:txBody>
      </p:sp>
    </p:spTree>
    <p:extLst>
      <p:ext uri="{BB962C8B-B14F-4D97-AF65-F5344CB8AC3E}">
        <p14:creationId xmlns:p14="http://schemas.microsoft.com/office/powerpoint/2010/main" val="257467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99F82-0385-4509-829A-25AD0F86A742}"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B858A-198D-4035-8781-78DEB131D366}" type="slidenum">
              <a:rPr lang="en-US" smtClean="0"/>
              <a:t>‹#›</a:t>
            </a:fld>
            <a:endParaRPr lang="en-US"/>
          </a:p>
        </p:txBody>
      </p:sp>
    </p:spTree>
    <p:extLst>
      <p:ext uri="{BB962C8B-B14F-4D97-AF65-F5344CB8AC3E}">
        <p14:creationId xmlns:p14="http://schemas.microsoft.com/office/powerpoint/2010/main" val="2681094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99F82-0385-4509-829A-25AD0F86A742}"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B858A-198D-4035-8781-78DEB131D366}" type="slidenum">
              <a:rPr lang="en-US" smtClean="0"/>
              <a:t>‹#›</a:t>
            </a:fld>
            <a:endParaRPr lang="en-US"/>
          </a:p>
        </p:txBody>
      </p:sp>
    </p:spTree>
    <p:extLst>
      <p:ext uri="{BB962C8B-B14F-4D97-AF65-F5344CB8AC3E}">
        <p14:creationId xmlns:p14="http://schemas.microsoft.com/office/powerpoint/2010/main" val="335687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99F82-0385-4509-829A-25AD0F86A742}" type="datetimeFigureOut">
              <a:rPr lang="en-US" smtClean="0"/>
              <a:t>4/23/2025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B858A-198D-4035-8781-78DEB131D366}" type="slidenum">
              <a:rPr lang="en-US" smtClean="0"/>
              <a:t>‹#›</a:t>
            </a:fld>
            <a:endParaRPr lang="en-US"/>
          </a:p>
        </p:txBody>
      </p:sp>
    </p:spTree>
    <p:extLst>
      <p:ext uri="{BB962C8B-B14F-4D97-AF65-F5344CB8AC3E}">
        <p14:creationId xmlns:p14="http://schemas.microsoft.com/office/powerpoint/2010/main" val="3067286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ltGray">
          <a:xfrm flipH="1">
            <a:off x="5943600" y="0"/>
            <a:ext cx="3200400" cy="4114800"/>
          </a:xfrm>
          <a:prstGeom prst="rect">
            <a:avLst/>
          </a:prstGeom>
          <a:gradFill rotWithShape="1">
            <a:gsLst>
              <a:gs pos="0">
                <a:schemeClr val="accent2">
                  <a:alpha val="60001"/>
                </a:schemeClr>
              </a:gs>
              <a:gs pos="100000">
                <a:schemeClr val="accent2">
                  <a:gamma/>
                  <a:tint val="0"/>
                  <a:invGamma/>
                  <a:alpha val="0"/>
                </a:schemeClr>
              </a:gs>
            </a:gsLst>
            <a:path path="rect">
              <a:fillToRect r="100000" b="100000"/>
            </a:path>
          </a:gradFill>
          <a:ln w="9525" algn="ctr">
            <a:noFill/>
            <a:miter lim="800000"/>
            <a:headEnd/>
            <a:tailEnd/>
          </a:ln>
          <a:effectLst/>
        </p:spPr>
        <p:txBody>
          <a:bodyPr wrap="none" anchor="ctr"/>
          <a:lstStyle/>
          <a:p>
            <a:pPr>
              <a:defRPr/>
            </a:pPr>
            <a:endParaRPr lang="en-US">
              <a:solidFill>
                <a:srgbClr val="000000"/>
              </a:solidFill>
            </a:endParaRPr>
          </a:p>
        </p:txBody>
      </p:sp>
      <p:sp>
        <p:nvSpPr>
          <p:cNvPr id="1045" name="Rectangle 21"/>
          <p:cNvSpPr>
            <a:spLocks noChangeArrowheads="1"/>
          </p:cNvSpPr>
          <p:nvPr/>
        </p:nvSpPr>
        <p:spPr bwMode="ltGray">
          <a:xfrm>
            <a:off x="0" y="3733800"/>
            <a:ext cx="9144000" cy="3124200"/>
          </a:xfrm>
          <a:prstGeom prst="rect">
            <a:avLst/>
          </a:prstGeom>
          <a:gradFill rotWithShape="1">
            <a:gsLst>
              <a:gs pos="0">
                <a:schemeClr val="accent1">
                  <a:gamma/>
                  <a:tint val="0"/>
                  <a:invGamma/>
                  <a:alpha val="0"/>
                </a:schemeClr>
              </a:gs>
              <a:gs pos="100000">
                <a:schemeClr val="accent1">
                  <a:alpha val="30000"/>
                </a:schemeClr>
              </a:gs>
            </a:gsLst>
            <a:lin ang="5400000" scaled="1"/>
          </a:gradFill>
          <a:ln w="9525" algn="ctr">
            <a:noFill/>
            <a:miter lim="800000"/>
            <a:headEnd/>
            <a:tailEnd/>
          </a:ln>
          <a:effectLst/>
        </p:spPr>
        <p:txBody>
          <a:bodyPr wrap="none" anchor="ctr"/>
          <a:lstStyle/>
          <a:p>
            <a:pPr>
              <a:defRPr/>
            </a:pPr>
            <a:endParaRPr lang="en-US">
              <a:solidFill>
                <a:srgbClr val="000000"/>
              </a:solidFill>
            </a:endParaRPr>
          </a:p>
        </p:txBody>
      </p:sp>
      <p:sp>
        <p:nvSpPr>
          <p:cNvPr id="1046" name="Rectangle 22"/>
          <p:cNvSpPr>
            <a:spLocks noChangeArrowheads="1"/>
          </p:cNvSpPr>
          <p:nvPr/>
        </p:nvSpPr>
        <p:spPr bwMode="ltGray">
          <a:xfrm>
            <a:off x="0" y="0"/>
            <a:ext cx="6629400" cy="4114800"/>
          </a:xfrm>
          <a:prstGeom prst="rect">
            <a:avLst/>
          </a:prstGeom>
          <a:gradFill rotWithShape="1">
            <a:gsLst>
              <a:gs pos="0">
                <a:schemeClr val="hlink">
                  <a:alpha val="50000"/>
                </a:schemeClr>
              </a:gs>
              <a:gs pos="100000">
                <a:schemeClr val="hlink">
                  <a:gamma/>
                  <a:tint val="0"/>
                  <a:invGamma/>
                  <a:alpha val="0"/>
                </a:schemeClr>
              </a:gs>
            </a:gsLst>
            <a:path path="rect">
              <a:fillToRect r="100000" b="100000"/>
            </a:path>
          </a:gradFill>
          <a:ln w="9525" algn="ctr">
            <a:noFill/>
            <a:miter lim="800000"/>
            <a:headEnd/>
            <a:tailEnd/>
          </a:ln>
          <a:effectLst/>
        </p:spPr>
        <p:txBody>
          <a:bodyPr wrap="none" anchor="ctr"/>
          <a:lstStyle/>
          <a:p>
            <a:pPr>
              <a:defRPr/>
            </a:pPr>
            <a:endParaRPr lang="en-US">
              <a:solidFill>
                <a:srgbClr val="000000"/>
              </a:solidFill>
            </a:endParaRPr>
          </a:p>
        </p:txBody>
      </p:sp>
      <p:sp>
        <p:nvSpPr>
          <p:cNvPr id="1047" name="Rectangle 23"/>
          <p:cNvSpPr>
            <a:spLocks noGrp="1" noChangeArrowheads="1"/>
          </p:cNvSpPr>
          <p:nvPr>
            <p:ph type="dt" sz="half" idx="2"/>
          </p:nvPr>
        </p:nvSpPr>
        <p:spPr bwMode="auto">
          <a:xfrm>
            <a:off x="4876801" y="6530977"/>
            <a:ext cx="1133475"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fld id="{55E0C165-B762-42E3-8810-94456B5AF9B2}" type="datetimeFigureOut">
              <a:rPr lang="en-US">
                <a:solidFill>
                  <a:srgbClr val="000000"/>
                </a:solidFill>
              </a:rPr>
              <a:pPr/>
              <a:t>4/23/2025</a:t>
            </a:fld>
            <a:endParaRPr lang="en-US">
              <a:solidFill>
                <a:srgbClr val="000000"/>
              </a:solidFill>
            </a:endParaRPr>
          </a:p>
        </p:txBody>
      </p:sp>
      <p:sp>
        <p:nvSpPr>
          <p:cNvPr id="1048" name="Rectangle 24"/>
          <p:cNvSpPr>
            <a:spLocks noGrp="1" noChangeArrowheads="1"/>
          </p:cNvSpPr>
          <p:nvPr>
            <p:ph type="ftr" sz="quarter" idx="3"/>
          </p:nvPr>
        </p:nvSpPr>
        <p:spPr bwMode="auto">
          <a:xfrm>
            <a:off x="6086475" y="6530977"/>
            <a:ext cx="19812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vl1pPr>
          </a:lstStyle>
          <a:p>
            <a:endParaRPr lang="en-US">
              <a:solidFill>
                <a:srgbClr val="000000"/>
              </a:solidFill>
            </a:endParaRPr>
          </a:p>
        </p:txBody>
      </p:sp>
      <p:sp>
        <p:nvSpPr>
          <p:cNvPr id="1049" name="Rectangle 25"/>
          <p:cNvSpPr>
            <a:spLocks noGrp="1" noChangeArrowheads="1"/>
          </p:cNvSpPr>
          <p:nvPr>
            <p:ph type="sldNum" sz="quarter" idx="4"/>
          </p:nvPr>
        </p:nvSpPr>
        <p:spPr bwMode="auto">
          <a:xfrm>
            <a:off x="8153400" y="6530977"/>
            <a:ext cx="9144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fld id="{320D0775-F658-44BD-831E-2B32475A435C}" type="slidenum">
              <a:rPr lang="en-US">
                <a:solidFill>
                  <a:srgbClr val="000000"/>
                </a:solidFill>
              </a:rPr>
              <a:pPr/>
              <a:t>‹#›</a:t>
            </a:fld>
            <a:endParaRPr lang="en-US">
              <a:solidFill>
                <a:srgbClr val="000000"/>
              </a:solidFill>
            </a:endParaRPr>
          </a:p>
        </p:txBody>
      </p:sp>
      <p:grpSp>
        <p:nvGrpSpPr>
          <p:cNvPr id="1032" name="Group 26"/>
          <p:cNvGrpSpPr>
            <a:grpSpLocks/>
          </p:cNvGrpSpPr>
          <p:nvPr/>
        </p:nvGrpSpPr>
        <p:grpSpPr bwMode="auto">
          <a:xfrm>
            <a:off x="80964" y="87313"/>
            <a:ext cx="8980487" cy="6723062"/>
            <a:chOff x="96" y="72"/>
            <a:chExt cx="5494" cy="4190"/>
          </a:xfrm>
        </p:grpSpPr>
        <p:sp>
          <p:nvSpPr>
            <p:cNvPr id="1051" name="Freeform 27"/>
            <p:cNvSpPr>
              <a:spLocks/>
            </p:cNvSpPr>
            <p:nvPr/>
          </p:nvSpPr>
          <p:spPr bwMode="gray">
            <a:xfrm>
              <a:off x="126" y="102"/>
              <a:ext cx="5464" cy="4160"/>
            </a:xfrm>
            <a:custGeom>
              <a:avLst/>
              <a:gdLst/>
              <a:ahLst/>
              <a:cxnLst>
                <a:cxn ang="0">
                  <a:pos x="0" y="4160"/>
                </a:cxn>
                <a:cxn ang="0">
                  <a:pos x="160" y="0"/>
                </a:cxn>
                <a:cxn ang="0">
                  <a:pos x="5328" y="72"/>
                </a:cxn>
                <a:cxn ang="0">
                  <a:pos x="5464" y="3952"/>
                </a:cxn>
                <a:cxn ang="0">
                  <a:pos x="0" y="4160"/>
                </a:cxn>
              </a:cxnLst>
              <a:rect l="0" t="0" r="r" b="b"/>
              <a:pathLst>
                <a:path w="5464" h="4160">
                  <a:moveTo>
                    <a:pt x="0" y="4160"/>
                  </a:moveTo>
                  <a:lnTo>
                    <a:pt x="160" y="0"/>
                  </a:lnTo>
                  <a:lnTo>
                    <a:pt x="5328" y="72"/>
                  </a:lnTo>
                  <a:lnTo>
                    <a:pt x="5464" y="3952"/>
                  </a:lnTo>
                  <a:lnTo>
                    <a:pt x="0" y="4160"/>
                  </a:lnTo>
                  <a:close/>
                </a:path>
              </a:pathLst>
            </a:custGeom>
            <a:solidFill>
              <a:srgbClr val="333333">
                <a:alpha val="30000"/>
              </a:srgbClr>
            </a:solidFill>
            <a:ln w="9525" cap="flat" cmpd="sng">
              <a:noFill/>
              <a:prstDash val="solid"/>
              <a:round/>
              <a:headEnd type="none" w="med" len="med"/>
              <a:tailEnd type="none" w="med" len="med"/>
            </a:ln>
            <a:effectLst/>
          </p:spPr>
          <p:txBody>
            <a:bodyPr/>
            <a:lstStyle/>
            <a:p>
              <a:pPr>
                <a:defRPr/>
              </a:pPr>
              <a:endParaRPr lang="en-US">
                <a:solidFill>
                  <a:srgbClr val="000000"/>
                </a:solidFill>
              </a:endParaRPr>
            </a:p>
          </p:txBody>
        </p:sp>
        <p:sp>
          <p:nvSpPr>
            <p:cNvPr id="1052" name="Freeform 28"/>
            <p:cNvSpPr>
              <a:spLocks/>
            </p:cNvSpPr>
            <p:nvPr/>
          </p:nvSpPr>
          <p:spPr bwMode="gray">
            <a:xfrm>
              <a:off x="96" y="72"/>
              <a:ext cx="5464" cy="4160"/>
            </a:xfrm>
            <a:custGeom>
              <a:avLst/>
              <a:gdLst/>
              <a:ahLst/>
              <a:cxnLst>
                <a:cxn ang="0">
                  <a:pos x="0" y="4160"/>
                </a:cxn>
                <a:cxn ang="0">
                  <a:pos x="160" y="0"/>
                </a:cxn>
                <a:cxn ang="0">
                  <a:pos x="5328" y="72"/>
                </a:cxn>
                <a:cxn ang="0">
                  <a:pos x="5464" y="3952"/>
                </a:cxn>
                <a:cxn ang="0">
                  <a:pos x="0" y="4160"/>
                </a:cxn>
              </a:cxnLst>
              <a:rect l="0" t="0" r="r" b="b"/>
              <a:pathLst>
                <a:path w="5464" h="4160">
                  <a:moveTo>
                    <a:pt x="0" y="4160"/>
                  </a:moveTo>
                  <a:lnTo>
                    <a:pt x="160" y="0"/>
                  </a:lnTo>
                  <a:lnTo>
                    <a:pt x="5328" y="72"/>
                  </a:lnTo>
                  <a:lnTo>
                    <a:pt x="5464" y="3952"/>
                  </a:lnTo>
                  <a:lnTo>
                    <a:pt x="0" y="4160"/>
                  </a:lnTo>
                  <a:close/>
                </a:path>
              </a:pathLst>
            </a:custGeom>
            <a:gradFill rotWithShape="1">
              <a:gsLst>
                <a:gs pos="0">
                  <a:srgbClr val="FFFFFF"/>
                </a:gs>
                <a:gs pos="100000">
                  <a:srgbClr val="FFFFFF">
                    <a:gamma/>
                    <a:shade val="95294"/>
                    <a:invGamma/>
                  </a:srgbClr>
                </a:gs>
              </a:gsLst>
              <a:path path="rect">
                <a:fillToRect l="50000" t="50000" r="50000" b="50000"/>
              </a:path>
            </a:gradFill>
            <a:ln w="9525" cap="flat" cmpd="sng">
              <a:solidFill>
                <a:srgbClr val="503F23"/>
              </a:solidFill>
              <a:prstDash val="solid"/>
              <a:round/>
              <a:headEnd type="none" w="med" len="med"/>
              <a:tailEnd type="none" w="med" len="med"/>
            </a:ln>
            <a:effectLst/>
          </p:spPr>
          <p:txBody>
            <a:bodyPr/>
            <a:lstStyle/>
            <a:p>
              <a:pPr>
                <a:defRPr/>
              </a:pPr>
              <a:endParaRPr lang="en-US">
                <a:solidFill>
                  <a:srgbClr val="000000"/>
                </a:solidFill>
              </a:endParaRPr>
            </a:p>
          </p:txBody>
        </p:sp>
        <p:sp>
          <p:nvSpPr>
            <p:cNvPr id="1053" name="Freeform 29"/>
            <p:cNvSpPr>
              <a:spLocks/>
            </p:cNvSpPr>
            <p:nvPr/>
          </p:nvSpPr>
          <p:spPr bwMode="gray">
            <a:xfrm>
              <a:off x="200" y="184"/>
              <a:ext cx="5284" cy="3936"/>
            </a:xfrm>
            <a:custGeom>
              <a:avLst/>
              <a:gdLst/>
              <a:ahLst/>
              <a:cxnLst>
                <a:cxn ang="0">
                  <a:pos x="120" y="0"/>
                </a:cxn>
                <a:cxn ang="0">
                  <a:pos x="0" y="3936"/>
                </a:cxn>
                <a:cxn ang="0">
                  <a:pos x="5284" y="3782"/>
                </a:cxn>
              </a:cxnLst>
              <a:rect l="0" t="0" r="r" b="b"/>
              <a:pathLst>
                <a:path w="5284" h="3936">
                  <a:moveTo>
                    <a:pt x="120" y="0"/>
                  </a:moveTo>
                  <a:lnTo>
                    <a:pt x="0" y="3936"/>
                  </a:lnTo>
                  <a:lnTo>
                    <a:pt x="5284" y="3782"/>
                  </a:lnTo>
                </a:path>
              </a:pathLst>
            </a:custGeom>
            <a:noFill/>
            <a:ln w="9525" cap="flat" cmpd="sng">
              <a:solidFill>
                <a:srgbClr val="503F23"/>
              </a:solidFill>
              <a:prstDash val="dash"/>
              <a:round/>
              <a:headEnd type="none" w="med" len="med"/>
              <a:tailEnd type="none" w="med" len="med"/>
            </a:ln>
            <a:effectLst/>
          </p:spPr>
          <p:txBody>
            <a:bodyPr/>
            <a:lstStyle/>
            <a:p>
              <a:pPr>
                <a:defRPr/>
              </a:pPr>
              <a:endParaRPr lang="en-US">
                <a:solidFill>
                  <a:srgbClr val="000000"/>
                </a:solidFill>
              </a:endParaRPr>
            </a:p>
          </p:txBody>
        </p:sp>
        <p:sp>
          <p:nvSpPr>
            <p:cNvPr id="1054" name="Freeform 30"/>
            <p:cNvSpPr>
              <a:spLocks/>
            </p:cNvSpPr>
            <p:nvPr/>
          </p:nvSpPr>
          <p:spPr bwMode="gray">
            <a:xfrm>
              <a:off x="5352" y="248"/>
              <a:ext cx="138" cy="3681"/>
            </a:xfrm>
            <a:custGeom>
              <a:avLst/>
              <a:gdLst/>
              <a:ahLst/>
              <a:cxnLst>
                <a:cxn ang="0">
                  <a:pos x="138" y="3682"/>
                </a:cxn>
                <a:cxn ang="0">
                  <a:pos x="0" y="0"/>
                </a:cxn>
              </a:cxnLst>
              <a:rect l="0" t="0" r="r" b="b"/>
              <a:pathLst>
                <a:path w="138" h="3682">
                  <a:moveTo>
                    <a:pt x="138" y="3682"/>
                  </a:moveTo>
                  <a:lnTo>
                    <a:pt x="0" y="0"/>
                  </a:lnTo>
                </a:path>
              </a:pathLst>
            </a:custGeom>
            <a:noFill/>
            <a:ln w="9525" cap="flat" cmpd="sng">
              <a:solidFill>
                <a:srgbClr val="503F23"/>
              </a:solidFill>
              <a:prstDash val="dash"/>
              <a:round/>
              <a:headEnd type="none" w="med" len="med"/>
              <a:tailEnd type="none" w="med" len="med"/>
            </a:ln>
            <a:effectLst/>
          </p:spPr>
          <p:txBody>
            <a:bodyPr/>
            <a:lstStyle/>
            <a:p>
              <a:pPr>
                <a:defRPr/>
              </a:pPr>
              <a:endParaRPr lang="en-US">
                <a:solidFill>
                  <a:srgbClr val="000000"/>
                </a:solidFill>
              </a:endParaRPr>
            </a:p>
          </p:txBody>
        </p:sp>
        <p:sp>
          <p:nvSpPr>
            <p:cNvPr id="1055" name="Freeform 31"/>
            <p:cNvSpPr>
              <a:spLocks/>
            </p:cNvSpPr>
            <p:nvPr/>
          </p:nvSpPr>
          <p:spPr bwMode="gray">
            <a:xfrm>
              <a:off x="246" y="628"/>
              <a:ext cx="5220" cy="3436"/>
            </a:xfrm>
            <a:custGeom>
              <a:avLst/>
              <a:gdLst/>
              <a:ahLst/>
              <a:cxnLst>
                <a:cxn ang="0">
                  <a:pos x="9" y="3218"/>
                </a:cxn>
                <a:cxn ang="0">
                  <a:pos x="92" y="3310"/>
                </a:cxn>
                <a:cxn ang="0">
                  <a:pos x="5158" y="3144"/>
                </a:cxn>
                <a:cxn ang="0">
                  <a:pos x="5214" y="2990"/>
                </a:cxn>
                <a:cxn ang="0">
                  <a:pos x="5100" y="194"/>
                </a:cxn>
                <a:cxn ang="0">
                  <a:pos x="4986" y="26"/>
                </a:cxn>
                <a:cxn ang="0">
                  <a:pos x="267" y="23"/>
                </a:cxn>
                <a:cxn ang="0">
                  <a:pos x="120" y="140"/>
                </a:cxn>
                <a:cxn ang="0">
                  <a:pos x="9" y="3218"/>
                </a:cxn>
              </a:cxnLst>
              <a:rect l="0" t="0" r="r" b="b"/>
              <a:pathLst>
                <a:path w="5232" h="3310">
                  <a:moveTo>
                    <a:pt x="9" y="3218"/>
                  </a:moveTo>
                  <a:cubicBezTo>
                    <a:pt x="0" y="3310"/>
                    <a:pt x="92" y="3310"/>
                    <a:pt x="92" y="3310"/>
                  </a:cubicBezTo>
                  <a:cubicBezTo>
                    <a:pt x="92" y="3310"/>
                    <a:pt x="4304" y="3197"/>
                    <a:pt x="5158" y="3144"/>
                  </a:cubicBezTo>
                  <a:cubicBezTo>
                    <a:pt x="5232" y="3153"/>
                    <a:pt x="5214" y="3122"/>
                    <a:pt x="5214" y="2990"/>
                  </a:cubicBezTo>
                  <a:cubicBezTo>
                    <a:pt x="5157" y="1592"/>
                    <a:pt x="5100" y="194"/>
                    <a:pt x="5100" y="194"/>
                  </a:cubicBezTo>
                  <a:cubicBezTo>
                    <a:pt x="5100" y="194"/>
                    <a:pt x="5115" y="26"/>
                    <a:pt x="4986" y="26"/>
                  </a:cubicBezTo>
                  <a:cubicBezTo>
                    <a:pt x="4214" y="0"/>
                    <a:pt x="1033" y="14"/>
                    <a:pt x="267" y="23"/>
                  </a:cubicBezTo>
                  <a:cubicBezTo>
                    <a:pt x="175" y="32"/>
                    <a:pt x="156" y="20"/>
                    <a:pt x="120" y="140"/>
                  </a:cubicBezTo>
                  <a:cubicBezTo>
                    <a:pt x="77" y="672"/>
                    <a:pt x="32" y="2577"/>
                    <a:pt x="9" y="3218"/>
                  </a:cubicBezTo>
                  <a:close/>
                </a:path>
              </a:pathLst>
            </a:custGeom>
            <a:solidFill>
              <a:srgbClr val="FFFFFF"/>
            </a:solidFill>
            <a:ln w="9525">
              <a:noFill/>
              <a:round/>
              <a:headEnd/>
              <a:tailEnd/>
            </a:ln>
            <a:effectLst/>
          </p:spPr>
          <p:txBody>
            <a:bodyPr/>
            <a:lstStyle/>
            <a:p>
              <a:pPr>
                <a:defRPr/>
              </a:pPr>
              <a:endParaRPr lang="en-US">
                <a:solidFill>
                  <a:srgbClr val="000000"/>
                </a:solidFill>
              </a:endParaRPr>
            </a:p>
          </p:txBody>
        </p:sp>
      </p:grpSp>
      <p:pic>
        <p:nvPicPr>
          <p:cNvPr id="1033" name="Picture 35" descr="11"/>
          <p:cNvPicPr>
            <a:picLocks noChangeAspect="1" noChangeArrowheads="1"/>
          </p:cNvPicPr>
          <p:nvPr/>
        </p:nvPicPr>
        <p:blipFill>
          <a:blip r:embed="rId17">
            <a:extLst>
              <a:ext uri="{28A0092B-C50C-407E-A947-70E740481C1C}">
                <a14:useLocalDpi xmlns:a14="http://schemas.microsoft.com/office/drawing/2010/main" val="0"/>
              </a:ext>
            </a:extLst>
          </a:blip>
          <a:srcRect b="3256"/>
          <a:stretch>
            <a:fillRect/>
          </a:stretch>
        </p:blipFill>
        <p:spPr bwMode="ltGray">
          <a:xfrm>
            <a:off x="171450" y="5432425"/>
            <a:ext cx="22098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36"/>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5" name="Picture 38" descr="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313391">
            <a:off x="990601" y="85725"/>
            <a:ext cx="33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39" descr="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80000">
            <a:off x="903289" y="922340"/>
            <a:ext cx="61785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33"/>
          <p:cNvSpPr>
            <a:spLocks noGrp="1" noChangeArrowheads="1"/>
          </p:cNvSpPr>
          <p:nvPr>
            <p:ph type="title"/>
          </p:nvPr>
        </p:nvSpPr>
        <p:spPr bwMode="auto">
          <a:xfrm>
            <a:off x="1066800" y="314327"/>
            <a:ext cx="7010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64" name="Picture 40" descr="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01001" y="304800"/>
            <a:ext cx="100488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878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063"/>
                                        </p:tgtEl>
                                        <p:attrNameLst>
                                          <p:attrName>style.visibility</p:attrName>
                                        </p:attrNameLst>
                                      </p:cBhvr>
                                      <p:to>
                                        <p:strVal val="visible"/>
                                      </p:to>
                                    </p:set>
                                    <p:animEffect transition="in" filter="wipe(left)">
                                      <p:cBhvr>
                                        <p:cTn id="7" dur="1500"/>
                                        <p:tgtEl>
                                          <p:spTgt spid="1063"/>
                                        </p:tgtEl>
                                      </p:cBhvr>
                                    </p:animEffect>
                                  </p:childTnLst>
                                </p:cTn>
                              </p:par>
                              <p:par>
                                <p:cTn id="8" presetID="10" presetClass="entr" presetSubtype="0" fill="hold" nodeType="withEffect">
                                  <p:stCondLst>
                                    <p:cond delay="0"/>
                                  </p:stCondLst>
                                  <p:childTnLst>
                                    <p:set>
                                      <p:cBhvr>
                                        <p:cTn id="9" dur="1" fill="hold">
                                          <p:stCondLst>
                                            <p:cond delay="0"/>
                                          </p:stCondLst>
                                        </p:cTn>
                                        <p:tgtEl>
                                          <p:spTgt spid="1064"/>
                                        </p:tgtEl>
                                        <p:attrNameLst>
                                          <p:attrName>style.visibility</p:attrName>
                                        </p:attrNameLst>
                                      </p:cBhvr>
                                      <p:to>
                                        <p:strVal val="visible"/>
                                      </p:to>
                                    </p:set>
                                    <p:animEffect transition="in" filter="fade">
                                      <p:cBhvr>
                                        <p:cTn id="10" dur="1000"/>
                                        <p:tgtEl>
                                          <p:spTgt spid="1064"/>
                                        </p:tgtEl>
                                      </p:cBhvr>
                                    </p:animEffect>
                                  </p:childTnLst>
                                </p:cTn>
                              </p:par>
                              <p:par>
                                <p:cTn id="11" presetID="0" presetClass="path" presetSubtype="0" accel="50000" decel="50000" fill="hold" nodeType="withEffect">
                                  <p:stCondLst>
                                    <p:cond delay="0"/>
                                  </p:stCondLst>
                                  <p:childTnLst>
                                    <p:animMotion origin="layout" path="M 0.08021 0.19815 C 0.06979 0.19005 0.05938 0.18218 0.04601 0.14908 C 0.03264 0.11598 0.01632 0.05787 8.33333E-7 -3.7037E-6 " pathEditMode="relative" ptsTypes="aaA">
                                      <p:cBhvr>
                                        <p:cTn id="12" dur="2700" fill="hold"/>
                                        <p:tgtEl>
                                          <p:spTgt spid="106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3800" b="1">
          <a:solidFill>
            <a:schemeClr val="tx2"/>
          </a:solidFill>
          <a:latin typeface="+mj-lt"/>
          <a:ea typeface="+mj-ea"/>
          <a:cs typeface="+mj-cs"/>
        </a:defRPr>
      </a:lvl1pPr>
      <a:lvl2pPr algn="ctr" rtl="0" eaLnBrk="1" fontAlgn="base" hangingPunct="1">
        <a:spcBef>
          <a:spcPct val="0"/>
        </a:spcBef>
        <a:spcAft>
          <a:spcPct val="0"/>
        </a:spcAft>
        <a:defRPr sz="3800" b="1">
          <a:solidFill>
            <a:schemeClr val="tx2"/>
          </a:solidFill>
          <a:latin typeface="Candara" pitchFamily="34" charset="0"/>
        </a:defRPr>
      </a:lvl2pPr>
      <a:lvl3pPr algn="ctr" rtl="0" eaLnBrk="1" fontAlgn="base" hangingPunct="1">
        <a:spcBef>
          <a:spcPct val="0"/>
        </a:spcBef>
        <a:spcAft>
          <a:spcPct val="0"/>
        </a:spcAft>
        <a:defRPr sz="3800" b="1">
          <a:solidFill>
            <a:schemeClr val="tx2"/>
          </a:solidFill>
          <a:latin typeface="Candara" pitchFamily="34" charset="0"/>
        </a:defRPr>
      </a:lvl3pPr>
      <a:lvl4pPr algn="ctr" rtl="0" eaLnBrk="1" fontAlgn="base" hangingPunct="1">
        <a:spcBef>
          <a:spcPct val="0"/>
        </a:spcBef>
        <a:spcAft>
          <a:spcPct val="0"/>
        </a:spcAft>
        <a:defRPr sz="3800" b="1">
          <a:solidFill>
            <a:schemeClr val="tx2"/>
          </a:solidFill>
          <a:latin typeface="Candara" pitchFamily="34" charset="0"/>
        </a:defRPr>
      </a:lvl4pPr>
      <a:lvl5pPr algn="ctr" rtl="0" eaLnBrk="1" fontAlgn="base" hangingPunct="1">
        <a:spcBef>
          <a:spcPct val="0"/>
        </a:spcBef>
        <a:spcAft>
          <a:spcPct val="0"/>
        </a:spcAft>
        <a:defRPr sz="3800" b="1">
          <a:solidFill>
            <a:schemeClr val="tx2"/>
          </a:solidFill>
          <a:latin typeface="Candara" pitchFamily="34" charset="0"/>
        </a:defRPr>
      </a:lvl5pPr>
      <a:lvl6pPr marL="457200" algn="ctr" rtl="0" eaLnBrk="1" fontAlgn="base" hangingPunct="1">
        <a:spcBef>
          <a:spcPct val="0"/>
        </a:spcBef>
        <a:spcAft>
          <a:spcPct val="0"/>
        </a:spcAft>
        <a:defRPr sz="4000" b="1">
          <a:solidFill>
            <a:schemeClr val="tx2"/>
          </a:solidFill>
          <a:latin typeface="Candara" pitchFamily="34" charset="0"/>
        </a:defRPr>
      </a:lvl6pPr>
      <a:lvl7pPr marL="914400" algn="ctr" rtl="0" eaLnBrk="1" fontAlgn="base" hangingPunct="1">
        <a:spcBef>
          <a:spcPct val="0"/>
        </a:spcBef>
        <a:spcAft>
          <a:spcPct val="0"/>
        </a:spcAft>
        <a:defRPr sz="4000" b="1">
          <a:solidFill>
            <a:schemeClr val="tx2"/>
          </a:solidFill>
          <a:latin typeface="Candara" pitchFamily="34" charset="0"/>
        </a:defRPr>
      </a:lvl7pPr>
      <a:lvl8pPr marL="1371600" algn="ctr" rtl="0" eaLnBrk="1" fontAlgn="base" hangingPunct="1">
        <a:spcBef>
          <a:spcPct val="0"/>
        </a:spcBef>
        <a:spcAft>
          <a:spcPct val="0"/>
        </a:spcAft>
        <a:defRPr sz="4000" b="1">
          <a:solidFill>
            <a:schemeClr val="tx2"/>
          </a:solidFill>
          <a:latin typeface="Candara" pitchFamily="34" charset="0"/>
        </a:defRPr>
      </a:lvl8pPr>
      <a:lvl9pPr marL="1828800" algn="ctr" rtl="0" eaLnBrk="1" fontAlgn="base" hangingPunct="1">
        <a:spcBef>
          <a:spcPct val="0"/>
        </a:spcBef>
        <a:spcAft>
          <a:spcPct val="0"/>
        </a:spcAft>
        <a:defRPr sz="4000" b="1">
          <a:solidFill>
            <a:schemeClr val="tx2"/>
          </a:solidFill>
          <a:latin typeface="Candar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vi.wikipedia.org/wiki/Tr%C3%A1i_%C4%90%E1%BA%A5t" TargetMode="External"/><Relationship Id="rId2" Type="http://schemas.openxmlformats.org/officeDocument/2006/relationships/hyperlink" Target="https://vi.wikipedia.org/wiki/M%E1%BA%B7t_Tr%C4%83ng"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vi.wikipedia.org/wiki/M%E1%BA%B7t_Tr%E1%BB%9Di"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ải ngay miễn phí 456 Autumn background powerpoint Full HD chất lượng c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45"/>
          <p:cNvSpPr>
            <a:spLocks noChangeArrowheads="1" noChangeShapeType="1" noTextEdit="1"/>
          </p:cNvSpPr>
          <p:nvPr/>
        </p:nvSpPr>
        <p:spPr bwMode="auto">
          <a:xfrm>
            <a:off x="1024581" y="1143000"/>
            <a:ext cx="7400925" cy="1265238"/>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000000"/>
                  </a:solidFill>
                  <a:round/>
                  <a:headEnd/>
                  <a:tailEnd/>
                </a:ln>
                <a:solidFill>
                  <a:srgbClr val="002060"/>
                </a:solidFill>
                <a:latin typeface="Times New Roman"/>
                <a:cs typeface="Times New Roman"/>
              </a:rPr>
              <a:t>CHÀO </a:t>
            </a:r>
            <a:r>
              <a:rPr lang="en-US" sz="3600" b="1" kern="10" dirty="0">
                <a:ln w="9525">
                  <a:solidFill>
                    <a:srgbClr val="000000"/>
                  </a:solidFill>
                  <a:round/>
                  <a:headEnd/>
                  <a:tailEnd/>
                </a:ln>
                <a:solidFill>
                  <a:srgbClr val="002060"/>
                </a:solidFill>
                <a:latin typeface="Times New Roman"/>
                <a:cs typeface="Times New Roman"/>
              </a:rPr>
              <a:t>MỪNG  </a:t>
            </a:r>
          </a:p>
        </p:txBody>
      </p:sp>
      <p:sp>
        <p:nvSpPr>
          <p:cNvPr id="4" name="WordArt 43"/>
          <p:cNvSpPr>
            <a:spLocks noChangeArrowheads="1" noChangeShapeType="1" noTextEdit="1"/>
          </p:cNvSpPr>
          <p:nvPr/>
        </p:nvSpPr>
        <p:spPr bwMode="auto">
          <a:xfrm>
            <a:off x="800100" y="2743200"/>
            <a:ext cx="7543800" cy="1104900"/>
          </a:xfrm>
          <a:prstGeom prst="rect">
            <a:avLst/>
          </a:prstGeom>
        </p:spPr>
        <p:txBody>
          <a:bodyPr wrap="none" fromWordArt="1">
            <a:prstTxWarp prst="textPlain">
              <a:avLst>
                <a:gd name="adj" fmla="val 50000"/>
              </a:avLst>
            </a:prstTxWarp>
          </a:bodyPr>
          <a:lstStyle/>
          <a:p>
            <a:pPr algn="ctr"/>
            <a:r>
              <a:rPr lang="en-US" sz="3600" b="1" kern="10" dirty="0" smtClean="0">
                <a:ln w="12700">
                  <a:solidFill>
                    <a:schemeClr val="tx1"/>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dist="38100" dir="2700000" algn="tl" rotWithShape="0">
                    <a:srgbClr val="000000">
                      <a:alpha val="43137"/>
                    </a:srgbClr>
                  </a:outerShdw>
                </a:effectLst>
                <a:latin typeface="Times New Roman"/>
                <a:cs typeface="Times New Roman"/>
              </a:rPr>
              <a:t>CÁC EM ĐẾN VỚI TIẾT HỌC HÔM NAY</a:t>
            </a:r>
            <a:endParaRPr lang="en-US" sz="3600" b="1" kern="10" dirty="0">
              <a:ln w="12700">
                <a:solidFill>
                  <a:schemeClr val="tx1"/>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dist="38100" dir="2700000" algn="tl" rotWithShape="0">
                  <a:srgbClr val="000000">
                    <a:alpha val="43137"/>
                  </a:srgbClr>
                </a:outerShdw>
              </a:effectLst>
              <a:latin typeface="Times New Roman"/>
              <a:cs typeface="Times New Roman"/>
            </a:endParaRPr>
          </a:p>
        </p:txBody>
      </p:sp>
      <p:sp>
        <p:nvSpPr>
          <p:cNvPr id="5" name="Text Box 44"/>
          <p:cNvSpPr txBox="1">
            <a:spLocks noChangeArrowheads="1"/>
          </p:cNvSpPr>
          <p:nvPr/>
        </p:nvSpPr>
        <p:spPr bwMode="auto">
          <a:xfrm>
            <a:off x="1024581" y="4078345"/>
            <a:ext cx="7315200" cy="1015663"/>
          </a:xfrm>
          <a:prstGeom prst="rect">
            <a:avLst/>
          </a:prstGeom>
          <a:noFill/>
          <a:ln w="9525">
            <a:noFill/>
            <a:miter lim="800000"/>
            <a:headEnd/>
            <a:tailEnd/>
          </a:ln>
        </p:spPr>
        <p:txBody>
          <a:bodyPr>
            <a:spAutoFit/>
          </a:bodyPr>
          <a:lstStyle/>
          <a:p>
            <a:pPr algn="ctr">
              <a:spcBef>
                <a:spcPct val="50000"/>
              </a:spcBef>
            </a:pPr>
            <a:r>
              <a:rPr lang="en-US" sz="6000" b="1" dirty="0" smtClean="0">
                <a:latin typeface="Times New Roman" pitchFamily="18" charset="0"/>
                <a:cs typeface="Times New Roman" pitchFamily="18" charset="0"/>
              </a:rPr>
              <a:t>MÔN:TOÁN</a:t>
            </a:r>
            <a:r>
              <a:rPr lang="vi-VN" sz="6000" b="1" dirty="0" smtClean="0">
                <a:latin typeface="Times New Roman" pitchFamily="18" charset="0"/>
                <a:cs typeface="Times New Roman" pitchFamily="18" charset="0"/>
              </a:rPr>
              <a:t> </a:t>
            </a:r>
            <a:r>
              <a:rPr lang="vi-VN" sz="6000" b="1" dirty="0">
                <a:latin typeface="Times New Roman" pitchFamily="18" charset="0"/>
                <a:cs typeface="Times New Roman" pitchFamily="18" charset="0"/>
              </a:rPr>
              <a:t>6</a:t>
            </a:r>
            <a:endParaRPr lang="en-US" sz="6000" b="1" dirty="0">
              <a:latin typeface="Times New Roman" pitchFamily="18" charset="0"/>
              <a:cs typeface="Times New Roman" pitchFamily="18" charset="0"/>
            </a:endParaRPr>
          </a:p>
        </p:txBody>
      </p:sp>
    </p:spTree>
    <p:extLst>
      <p:ext uri="{BB962C8B-B14F-4D97-AF65-F5344CB8AC3E}">
        <p14:creationId xmlns:p14="http://schemas.microsoft.com/office/powerpoint/2010/main" val="324863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bai ca sinh vien.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subTnLst>
                                    <p:audio>
                                      <p:cMediaNode>
                                        <p:cTn display="0" masterRel="sameClick">
                                          <p:stCondLst>
                                            <p:cond evt="begin" delay="0">
                                              <p:tn val="8"/>
                                            </p:cond>
                                          </p:stCondLst>
                                          <p:endCondLst>
                                            <p:cond evt="onStopAudio" delay="0">
                                              <p:tgtEl>
                                                <p:sldTgt/>
                                              </p:tgtEl>
                                            </p:cond>
                                          </p:endCondLst>
                                        </p:cTn>
                                        <p:tgtEl>
                                          <p:sndTgt r:embed="rId2" name="bai ca sinh vien.wav"/>
                                        </p:tgtEl>
                                      </p:cMediaNode>
                                    </p:audio>
                                  </p:subTnLst>
                                </p:cTn>
                              </p:par>
                              <p:par>
                                <p:cTn id="11" presetID="20" presetClass="emph" presetSubtype="0" repeatCount="indefinite" fill="hold" nodeType="withEffect">
                                  <p:stCondLst>
                                    <p:cond delay="0"/>
                                  </p:stCondLst>
                                  <p:endCondLst>
                                    <p:cond evt="onNext" delay="0">
                                      <p:tgtEl>
                                        <p:sldTgt/>
                                      </p:tgtEl>
                                    </p:cond>
                                  </p:endCondLst>
                                  <p:iterate type="lt">
                                    <p:tmPct val="10000"/>
                                  </p:iterate>
                                  <p:childTnLst>
                                    <p:set>
                                      <p:cBhvr override="childStyle">
                                        <p:cTn id="12" dur="500" autoRev="1" fill="hold"/>
                                        <p:tgtEl>
                                          <p:spTgt spid="5">
                                            <p:txEl>
                                              <p:pRg st="0" end="0"/>
                                            </p:txEl>
                                          </p:spTgt>
                                        </p:tgtEl>
                                        <p:attrNameLst>
                                          <p:attrName>style.color</p:attrName>
                                        </p:attrNameLst>
                                      </p:cBhvr>
                                      <p:to>
                                        <p:clrVal>
                                          <a:srgbClr val="3333FF"/>
                                        </p:clrVal>
                                      </p:to>
                                    </p:set>
                                    <p:set>
                                      <p:cBhvr>
                                        <p:cTn id="13" dur="500" autoRev="1" fill="hold"/>
                                        <p:tgtEl>
                                          <p:spTgt spid="5">
                                            <p:txEl>
                                              <p:pRg st="0" end="0"/>
                                            </p:txEl>
                                          </p:spTgt>
                                        </p:tgtEl>
                                        <p:attrNameLst>
                                          <p:attrName>fillcolor</p:attrName>
                                        </p:attrNameLst>
                                      </p:cBhvr>
                                      <p:to>
                                        <p:clrVal>
                                          <a:srgbClr val="3333FF"/>
                                        </p:clrVal>
                                      </p:to>
                                    </p:set>
                                    <p:set>
                                      <p:cBhvr>
                                        <p:cTn id="14" dur="500" autoRev="1" fill="hold"/>
                                        <p:tgtEl>
                                          <p:spTgt spid="5">
                                            <p:txEl>
                                              <p:pRg st="0" end="0"/>
                                            </p:txEl>
                                          </p:spTgt>
                                        </p:tgtEl>
                                        <p:attrNameLst>
                                          <p:attrName>fill.type</p:attrName>
                                        </p:attrNameLst>
                                      </p:cBhvr>
                                      <p:to>
                                        <p:strVal val="solid"/>
                                      </p:to>
                                    </p:set>
                                  </p:childTnLst>
                                </p:cTn>
                              </p:par>
                              <p:par>
                                <p:cTn id="15" presetID="21" presetClass="emph" presetSubtype="0" repeatCount="indefinite" fill="hold" grpId="0" nodeType="withEffect">
                                  <p:stCondLst>
                                    <p:cond delay="0"/>
                                  </p:stCondLst>
                                  <p:endCondLst>
                                    <p:cond evt="onNext" delay="0">
                                      <p:tgtEl>
                                        <p:sldTgt/>
                                      </p:tgtEl>
                                    </p:cond>
                                  </p:endCondLst>
                                  <p:iterate type="lt">
                                    <p:tmPct val="0"/>
                                  </p:iterate>
                                  <p:childTnLst>
                                    <p:animClr clrSpc="hsl" dir="cw">
                                      <p:cBhvr override="childStyle">
                                        <p:cTn id="16" dur="500" fill="hold"/>
                                        <p:tgtEl>
                                          <p:spTgt spid="5">
                                            <p:txEl>
                                              <p:pRg st="0" end="0"/>
                                            </p:txEl>
                                          </p:spTgt>
                                        </p:tgtEl>
                                        <p:attrNameLst>
                                          <p:attrName>style.color</p:attrName>
                                        </p:attrNameLst>
                                      </p:cBhvr>
                                      <p:by>
                                        <p:hsl h="7200000" s="0" l="0"/>
                                      </p:by>
                                    </p:animClr>
                                    <p:animClr clrSpc="hsl" dir="cw">
                                      <p:cBhvr>
                                        <p:cTn id="17" dur="500" fill="hold"/>
                                        <p:tgtEl>
                                          <p:spTgt spid="5">
                                            <p:txEl>
                                              <p:pRg st="0" end="0"/>
                                            </p:txEl>
                                          </p:spTgt>
                                        </p:tgtEl>
                                        <p:attrNameLst>
                                          <p:attrName>fillcolor</p:attrName>
                                        </p:attrNameLst>
                                      </p:cBhvr>
                                      <p:by>
                                        <p:hsl h="7200000" s="0" l="0"/>
                                      </p:by>
                                    </p:animClr>
                                    <p:animClr clrSpc="hsl" dir="cw">
                                      <p:cBhvr>
                                        <p:cTn id="18" dur="500" fill="hold"/>
                                        <p:tgtEl>
                                          <p:spTgt spid="5">
                                            <p:txEl>
                                              <p:pRg st="0" end="0"/>
                                            </p:txEl>
                                          </p:spTgt>
                                        </p:tgtEl>
                                        <p:attrNameLst>
                                          <p:attrName>stroke.color</p:attrName>
                                        </p:attrNameLst>
                                      </p:cBhvr>
                                      <p:by>
                                        <p:hsl h="7200000" s="0" l="0"/>
                                      </p:by>
                                    </p:animClr>
                                    <p:set>
                                      <p:cBhvr>
                                        <p:cTn id="19"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00 Hình Nền PowerPoint Thuyết Trình Đẹp - Đề án 2020 - Tổng hợp chia sẻ  hình ảnh, tranh vẽ, biểu mẫu trong lĩnh vực giáo dục | Hình nền, Hình ảnh,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838200" y="6813"/>
            <a:ext cx="6946356" cy="6667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VẬN DỤNG</a:t>
            </a:r>
            <a:endParaRPr lang="en-US" sz="2800" b="1" dirty="0">
              <a:latin typeface="Times New Roman" panose="02020603050405020304" pitchFamily="18" charset="0"/>
              <a:cs typeface="Times New Roman" panose="02020603050405020304" pitchFamily="18" charset="0"/>
            </a:endParaRPr>
          </a:p>
        </p:txBody>
      </p:sp>
      <p:pic>
        <p:nvPicPr>
          <p:cNvPr id="4" name="Picture 2" descr="Điều trị trào ngược dạ dày thực quản bằng thuốc đông y | Nụ cười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58" y="76200"/>
            <a:ext cx="923021" cy="923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Cloud Callout 1"/>
          <p:cNvSpPr/>
          <p:nvPr/>
        </p:nvSpPr>
        <p:spPr>
          <a:xfrm>
            <a:off x="838200" y="548596"/>
            <a:ext cx="7710032" cy="9144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lvl="0">
              <a:lnSpc>
                <a:spcPct val="150000"/>
              </a:lnSpc>
            </a:pP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519568" y="1600200"/>
            <a:ext cx="5486400" cy="5436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219170">
              <a:defRPr/>
            </a:pPr>
            <a:r>
              <a:rPr lang="en-US" sz="2933" b="1" dirty="0" err="1" smtClean="0">
                <a:solidFill>
                  <a:srgbClr val="C00000"/>
                </a:solidFill>
                <a:latin typeface="Times New Roman" panose="02020603050405020304" pitchFamily="18" charset="0"/>
                <a:cs typeface="Times New Roman" panose="02020603050405020304" pitchFamily="18" charset="0"/>
              </a:rPr>
              <a:t>Hiện</a:t>
            </a:r>
            <a:r>
              <a:rPr lang="en-US" sz="2933" b="1" dirty="0" smtClean="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tượng</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kỳ</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bí</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thứ</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nhất</a:t>
            </a:r>
            <a:endParaRPr lang="en-US" sz="2933" b="1" u="sng" dirty="0">
              <a:solidFill>
                <a:srgbClr val="C00000"/>
              </a:solidFill>
              <a:latin typeface="Times New Roman" panose="02020603050405020304" pitchFamily="18" charset="0"/>
              <a:cs typeface="Times New Roman" panose="02020603050405020304" pitchFamily="18" charset="0"/>
            </a:endParaRPr>
          </a:p>
        </p:txBody>
      </p:sp>
      <p:pic>
        <p:nvPicPr>
          <p:cNvPr id="7" name="Picture 2" descr="Káº¿t quáº£ hÃ¬nh áº£nh cho hiá»n tÆ°á»£ng nháº­t thá»±c lÃ  g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6" y="2438400"/>
            <a:ext cx="5175946" cy="3848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Nháº­t thá»±c toÃ n pháº§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1" y="2438400"/>
            <a:ext cx="3810000" cy="381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46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99192"/>
            <a:ext cx="5486400" cy="5436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219170">
              <a:defRPr/>
            </a:pPr>
            <a:r>
              <a:rPr lang="en-US" sz="2933" b="1" dirty="0" err="1" smtClean="0">
                <a:solidFill>
                  <a:srgbClr val="C00000"/>
                </a:solidFill>
                <a:latin typeface="Times New Roman" panose="02020603050405020304" pitchFamily="18" charset="0"/>
                <a:cs typeface="Times New Roman" panose="02020603050405020304" pitchFamily="18" charset="0"/>
              </a:rPr>
              <a:t>Hiện</a:t>
            </a:r>
            <a:r>
              <a:rPr lang="en-US" sz="2933" b="1" dirty="0" smtClean="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tượng</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kỳ</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bí</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thứ</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hai</a:t>
            </a:r>
            <a:endParaRPr lang="en-US" sz="2933" b="1" u="sng" dirty="0">
              <a:solidFill>
                <a:srgbClr val="C00000"/>
              </a:solidFill>
              <a:latin typeface="Times New Roman" panose="02020603050405020304" pitchFamily="18" charset="0"/>
              <a:cs typeface="Times New Roman" panose="02020603050405020304" pitchFamily="18" charset="0"/>
            </a:endParaRPr>
          </a:p>
        </p:txBody>
      </p:sp>
      <p:pic>
        <p:nvPicPr>
          <p:cNvPr id="3" name="Picture 2" descr="Image results for 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838201"/>
            <a:ext cx="6117771" cy="29967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s for eclip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856900"/>
            <a:ext cx="5867400" cy="3036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46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60 câu đố vui hại não ai nhanh như chớp và kèm đáp án hấp dẫ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2717800"/>
            <a:ext cx="1954790" cy="318558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524001" y="597727"/>
            <a:ext cx="7543798" cy="3712865"/>
            <a:chOff x="1980117" y="1157942"/>
            <a:chExt cx="4953000" cy="2784649"/>
          </a:xfrm>
        </p:grpSpPr>
        <p:sp>
          <p:nvSpPr>
            <p:cNvPr id="6" name="Cloud 5"/>
            <p:cNvSpPr/>
            <p:nvPr/>
          </p:nvSpPr>
          <p:spPr>
            <a:xfrm>
              <a:off x="1980117" y="1157942"/>
              <a:ext cx="4953000" cy="24384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5" name="TextBox 4"/>
            <p:cNvSpPr txBox="1"/>
            <p:nvPr/>
          </p:nvSpPr>
          <p:spPr>
            <a:xfrm>
              <a:off x="2286000" y="1657350"/>
              <a:ext cx="4341235" cy="2285241"/>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p>
            <a:p>
              <a:pPr algn="ct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p>
            <a:p>
              <a:endParaRPr lang="en-US" sz="3200" dirty="0"/>
            </a:p>
          </p:txBody>
        </p:sp>
      </p:grpSp>
    </p:spTree>
    <p:extLst>
      <p:ext uri="{BB962C8B-B14F-4D97-AF65-F5344CB8AC3E}">
        <p14:creationId xmlns:p14="http://schemas.microsoft.com/office/powerpoint/2010/main" val="173302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410"/>
                                        </p:tgtEl>
                                        <p:attrNameLst>
                                          <p:attrName>r</p:attrName>
                                        </p:attrNameLst>
                                      </p:cBhvr>
                                    </p:animRot>
                                    <p:animRot by="-240000">
                                      <p:cBhvr>
                                        <p:cTn id="7" dur="200" fill="hold">
                                          <p:stCondLst>
                                            <p:cond delay="200"/>
                                          </p:stCondLst>
                                        </p:cTn>
                                        <p:tgtEl>
                                          <p:spTgt spid="17410"/>
                                        </p:tgtEl>
                                        <p:attrNameLst>
                                          <p:attrName>r</p:attrName>
                                        </p:attrNameLst>
                                      </p:cBhvr>
                                    </p:animRot>
                                    <p:animRot by="240000">
                                      <p:cBhvr>
                                        <p:cTn id="8" dur="200" fill="hold">
                                          <p:stCondLst>
                                            <p:cond delay="400"/>
                                          </p:stCondLst>
                                        </p:cTn>
                                        <p:tgtEl>
                                          <p:spTgt spid="17410"/>
                                        </p:tgtEl>
                                        <p:attrNameLst>
                                          <p:attrName>r</p:attrName>
                                        </p:attrNameLst>
                                      </p:cBhvr>
                                    </p:animRot>
                                    <p:animRot by="-240000">
                                      <p:cBhvr>
                                        <p:cTn id="9" dur="200" fill="hold">
                                          <p:stCondLst>
                                            <p:cond delay="600"/>
                                          </p:stCondLst>
                                        </p:cTn>
                                        <p:tgtEl>
                                          <p:spTgt spid="17410"/>
                                        </p:tgtEl>
                                        <p:attrNameLst>
                                          <p:attrName>r</p:attrName>
                                        </p:attrNameLst>
                                      </p:cBhvr>
                                    </p:animRot>
                                    <p:animRot by="120000">
                                      <p:cBhvr>
                                        <p:cTn id="10" dur="200" fill="hold">
                                          <p:stCondLst>
                                            <p:cond delay="800"/>
                                          </p:stCondLst>
                                        </p:cTn>
                                        <p:tgtEl>
                                          <p:spTgt spid="174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457200"/>
            <a:ext cx="8915400" cy="1077218"/>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Nhật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hlinkClick r:id="rId2" tooltip="Mặt Trăng"/>
              </a:rPr>
              <a:t>Mặt</a:t>
            </a:r>
            <a:r>
              <a:rPr lang="en-US" sz="3200" b="1" u="sng" dirty="0">
                <a:solidFill>
                  <a:srgbClr val="FF0000"/>
                </a:solidFill>
                <a:latin typeface="Times New Roman" panose="02020603050405020304" pitchFamily="18" charset="0"/>
                <a:cs typeface="Times New Roman" panose="02020603050405020304" pitchFamily="18" charset="0"/>
                <a:hlinkClick r:id="rId2" tooltip="Mặt Trăng"/>
              </a:rPr>
              <a:t> </a:t>
            </a:r>
            <a:r>
              <a:rPr lang="en-US" sz="3200" b="1" u="sng" dirty="0" err="1">
                <a:solidFill>
                  <a:srgbClr val="FF0000"/>
                </a:solidFill>
                <a:latin typeface="Times New Roman" panose="02020603050405020304" pitchFamily="18" charset="0"/>
                <a:cs typeface="Times New Roman" panose="02020603050405020304" pitchFamily="18" charset="0"/>
                <a:hlinkClick r:id="rId2" tooltip="Mặt Trăng"/>
              </a:rPr>
              <a:t>Trăng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hlinkClick r:id="rId3" tooltip="Trái Đất"/>
              </a:rPr>
              <a:t>Trái</a:t>
            </a:r>
            <a:r>
              <a:rPr lang="en-US" sz="3200" b="1" dirty="0">
                <a:solidFill>
                  <a:srgbClr val="FF0000"/>
                </a:solidFill>
                <a:latin typeface="Times New Roman" panose="02020603050405020304" pitchFamily="18" charset="0"/>
                <a:cs typeface="Times New Roman" panose="02020603050405020304" pitchFamily="18" charset="0"/>
                <a:hlinkClick r:id="rId3" tooltip="Trái Đất"/>
              </a:rPr>
              <a:t> </a:t>
            </a:r>
            <a:r>
              <a:rPr lang="en-US" sz="3200" b="1" dirty="0" err="1">
                <a:solidFill>
                  <a:srgbClr val="FF0000"/>
                </a:solidFill>
                <a:latin typeface="Times New Roman" panose="02020603050405020304" pitchFamily="18" charset="0"/>
                <a:cs typeface="Times New Roman" panose="02020603050405020304" pitchFamily="18" charset="0"/>
                <a:hlinkClick r:id="rId3" tooltip="Trái Đất"/>
              </a:rPr>
              <a:t>Đất</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hlinkClick r:id="rId4" tooltip="Mặt Trời"/>
              </a:rPr>
              <a:t>Mặt</a:t>
            </a:r>
            <a:r>
              <a:rPr lang="en-US" sz="3200" b="1" dirty="0">
                <a:latin typeface="Times New Roman" panose="02020603050405020304" pitchFamily="18" charset="0"/>
                <a:cs typeface="Times New Roman" panose="02020603050405020304" pitchFamily="18" charset="0"/>
                <a:hlinkClick r:id="rId4" tooltip="Mặt Trời"/>
              </a:rPr>
              <a:t> </a:t>
            </a:r>
            <a:r>
              <a:rPr lang="en-US" sz="3200" b="1" dirty="0" err="1">
                <a:latin typeface="Times New Roman" panose="02020603050405020304" pitchFamily="18" charset="0"/>
                <a:cs typeface="Times New Roman" panose="02020603050405020304" pitchFamily="18" charset="0"/>
                <a:hlinkClick r:id="rId4" tooltip="Mặt Trời"/>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endParaRPr lang="en-US" sz="3200" dirty="0">
              <a:latin typeface="Times New Roman" panose="02020603050405020304" pitchFamily="18" charset="0"/>
              <a:cs typeface="Times New Roman" panose="02020603050405020304" pitchFamily="18" charset="0"/>
            </a:endParaRPr>
          </a:p>
        </p:txBody>
      </p:sp>
      <p:pic>
        <p:nvPicPr>
          <p:cNvPr id="10244" name="Picture 4" descr="Image results for eclipse"/>
          <p:cNvPicPr>
            <a:picLocks noChangeAspect="1" noChangeArrowheads="1"/>
          </p:cNvPicPr>
          <p:nvPr/>
        </p:nvPicPr>
        <p:blipFill rotWithShape="1">
          <a:blip r:embed="rId5">
            <a:extLst>
              <a:ext uri="{28A0092B-C50C-407E-A947-70E740481C1C}">
                <a14:useLocalDpi xmlns:a14="http://schemas.microsoft.com/office/drawing/2010/main" val="0"/>
              </a:ext>
            </a:extLst>
          </a:blip>
          <a:srcRect l="4188" t="23496" r="28279" b="19057"/>
          <a:stretch/>
        </p:blipFill>
        <p:spPr bwMode="auto">
          <a:xfrm>
            <a:off x="228600" y="2092796"/>
            <a:ext cx="5055250" cy="34997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21720" y="1677297"/>
            <a:ext cx="3293680"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a:t>
            </a:r>
            <a:r>
              <a:rPr lang="en-US" sz="2800" b="1" dirty="0" smtClean="0">
                <a:latin typeface="Times New Roman" panose="02020603050405020304" pitchFamily="18" charset="0"/>
                <a:cs typeface="Times New Roman" panose="02020603050405020304" pitchFamily="18" charset="0"/>
              </a:rPr>
              <a:t>Nhật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680230" y="2797629"/>
            <a:ext cx="3176660"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Nhật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782284" y="3845170"/>
            <a:ext cx="320931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Nhật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khuyên</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804056" y="4953000"/>
            <a:ext cx="295078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Nhật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lai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86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lated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3657600"/>
            <a:ext cx="9154886"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vi-VN" sz="2400" b="1" dirty="0">
                <a:solidFill>
                  <a:schemeClr val="tx1"/>
                </a:solidFill>
                <a:latin typeface="Times New Roman" panose="02020603050405020304" pitchFamily="18" charset="0"/>
                <a:cs typeface="Times New Roman" panose="02020603050405020304" pitchFamily="18" charset="0"/>
              </a:rPr>
              <a:t>Nguyệt thực là hiện tượng mặt trăng bị che khuất bởi bóng của trái đất trước ánh sáng của mặt trời, hay còn gọi là Mặt Trăng máu, là hiện tượng thiên văn khi Mặt Trăng đi vào hình chóp bóng của Trái Đất, đối diện với Mặt Trời.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11108" y="5360235"/>
            <a:ext cx="3860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44391" y="5797897"/>
            <a:ext cx="379423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p>
        </p:txBody>
      </p:sp>
      <p:sp>
        <p:nvSpPr>
          <p:cNvPr id="8" name="TextBox 7"/>
          <p:cNvSpPr txBox="1"/>
          <p:nvPr/>
        </p:nvSpPr>
        <p:spPr>
          <a:xfrm>
            <a:off x="144391" y="6172200"/>
            <a:ext cx="354899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123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19013"/>
            <a:ext cx="6172200" cy="619187"/>
          </a:xfrm>
        </p:spPr>
        <p:txBody>
          <a:bodyPr>
            <a:normAutofit fontScale="90000"/>
          </a:bodyPr>
          <a:lstStyle/>
          <a:p>
            <a:r>
              <a:rPr lang="en-US" sz="2800" b="1" dirty="0">
                <a:latin typeface="Times New Roman" pitchFamily="18" charset="0"/>
                <a:cs typeface="Times New Roman" pitchFamily="18" charset="0"/>
              </a:rPr>
              <a:t>HƯỚNG DẪN VỀ NHÀ </a:t>
            </a:r>
            <a:br>
              <a:rPr lang="en-US" sz="2800" b="1" dirty="0">
                <a:latin typeface="Times New Roman" pitchFamily="18" charset="0"/>
                <a:cs typeface="Times New Roman" pitchFamily="18" charset="0"/>
              </a:rPr>
            </a:br>
            <a:endParaRPr lang="en-US" sz="2800" b="1"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495799"/>
            <a:ext cx="5943600" cy="15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4"/>
          <p:cNvSpPr txBox="1">
            <a:spLocks/>
          </p:cNvSpPr>
          <p:nvPr/>
        </p:nvSpPr>
        <p:spPr>
          <a:xfrm>
            <a:off x="21770" y="533400"/>
            <a:ext cx="8969829"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a:latin typeface="Times New Roman" pitchFamily="18" charset="0"/>
                <a:cs typeface="Times New Roman" pitchFamily="18" charset="0"/>
              </a:rPr>
              <a:t>Bài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tập</a:t>
            </a:r>
            <a:r>
              <a:rPr lang="en-US" b="1" dirty="0">
                <a:latin typeface="Times New Roman" pitchFamily="18" charset="0"/>
                <a:cs typeface="Times New Roman" pitchFamily="18" charset="0"/>
              </a:rPr>
              <a:t> 8.6 </a:t>
            </a:r>
            <a:r>
              <a:rPr lang="en-US" b="1" dirty="0" err="1" smtClean="0">
                <a:latin typeface="Times New Roman" pitchFamily="18" charset="0"/>
                <a:cs typeface="Times New Roman" pitchFamily="18" charset="0"/>
              </a:rPr>
              <a:t>sgk</a:t>
            </a:r>
            <a:r>
              <a:rPr lang="en-US" b="1" dirty="0" smtClean="0">
                <a:latin typeface="Times New Roman" pitchFamily="18" charset="0"/>
                <a:cs typeface="Times New Roman" pitchFamily="18" charset="0"/>
              </a:rPr>
              <a:t>/54.</a:t>
            </a:r>
            <a:r>
              <a:rPr lang="en-US" b="1" dirty="0">
                <a:latin typeface="Times New Roman" pitchFamily="18" charset="0"/>
                <a:cs typeface="Times New Roman" pitchFamily="18" charset="0"/>
              </a:rPr>
              <a:t> </a:t>
            </a:r>
            <a:r>
              <a:rPr lang="nl-NL" dirty="0" smtClean="0">
                <a:latin typeface="Times New Roman" pitchFamily="18" charset="0"/>
                <a:cs typeface="Times New Roman" pitchFamily="18" charset="0"/>
              </a:rPr>
              <a:t>Cho </a:t>
            </a:r>
            <a:r>
              <a:rPr lang="nl-NL" dirty="0">
                <a:latin typeface="Times New Roman" pitchFamily="18" charset="0"/>
                <a:cs typeface="Times New Roman" pitchFamily="18" charset="0"/>
              </a:rPr>
              <a:t>bốn điểm A,B,C,D cùng thuộc đường thẳng xy như hình 8.21. Trong các câu sau đây ,câu nào đúng ?</a:t>
            </a:r>
            <a:endParaRPr lang="en-US" dirty="0">
              <a:latin typeface="Times New Roman" pitchFamily="18" charset="0"/>
              <a:cs typeface="Times New Roman" pitchFamily="18" charset="0"/>
            </a:endParaRPr>
          </a:p>
          <a:p>
            <a:pPr marL="0" indent="0">
              <a:buNone/>
            </a:pPr>
            <a:r>
              <a:rPr lang="nl-NL" dirty="0" smtClean="0">
                <a:latin typeface="Times New Roman" pitchFamily="18" charset="0"/>
                <a:cs typeface="Times New Roman" pitchFamily="18" charset="0"/>
              </a:rPr>
              <a:t>1.Điểm </a:t>
            </a:r>
            <a:r>
              <a:rPr lang="nl-NL" dirty="0">
                <a:latin typeface="Times New Roman" pitchFamily="18" charset="0"/>
                <a:cs typeface="Times New Roman" pitchFamily="18" charset="0"/>
              </a:rPr>
              <a:t>B nằm giữa hai điểm A và điểm </a:t>
            </a:r>
            <a:r>
              <a:rPr lang="nl-NL" dirty="0" smtClean="0">
                <a:latin typeface="Times New Roman" pitchFamily="18" charset="0"/>
                <a:cs typeface="Times New Roman" pitchFamily="18" charset="0"/>
              </a:rPr>
              <a:t>D.</a:t>
            </a:r>
            <a:r>
              <a:rPr lang="nl-NL"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0" indent="0">
              <a:buNone/>
            </a:pPr>
            <a:r>
              <a:rPr lang="nl-NL" dirty="0" smtClean="0">
                <a:latin typeface="Times New Roman" pitchFamily="18" charset="0"/>
                <a:cs typeface="Times New Roman" pitchFamily="18" charset="0"/>
              </a:rPr>
              <a:t>2.Điểm </a:t>
            </a:r>
            <a:r>
              <a:rPr lang="nl-NL" dirty="0">
                <a:latin typeface="Times New Roman" pitchFamily="18" charset="0"/>
                <a:cs typeface="Times New Roman" pitchFamily="18" charset="0"/>
              </a:rPr>
              <a:t>A và điểm C nằm cùng phía đối với điểm </a:t>
            </a:r>
            <a:r>
              <a:rPr lang="nl-NL" dirty="0" smtClean="0">
                <a:latin typeface="Times New Roman" pitchFamily="18" charset="0"/>
                <a:cs typeface="Times New Roman" pitchFamily="18" charset="0"/>
              </a:rPr>
              <a:t>D.</a:t>
            </a:r>
            <a:endParaRPr lang="en-US" dirty="0">
              <a:latin typeface="Times New Roman" pitchFamily="18" charset="0"/>
              <a:cs typeface="Times New Roman" pitchFamily="18" charset="0"/>
            </a:endParaRPr>
          </a:p>
          <a:p>
            <a:pPr marL="0" indent="0">
              <a:buNone/>
            </a:pPr>
            <a:r>
              <a:rPr lang="nl-NL" dirty="0" smtClean="0">
                <a:latin typeface="Times New Roman" pitchFamily="18" charset="0"/>
                <a:cs typeface="Times New Roman" pitchFamily="18" charset="0"/>
              </a:rPr>
              <a:t>3.Điểm </a:t>
            </a:r>
            <a:r>
              <a:rPr lang="nl-NL" dirty="0">
                <a:latin typeface="Times New Roman" pitchFamily="18" charset="0"/>
                <a:cs typeface="Times New Roman" pitchFamily="18" charset="0"/>
              </a:rPr>
              <a:t>B nằm khác phía điểm A đối với điểm </a:t>
            </a:r>
            <a:r>
              <a:rPr lang="nl-NL" dirty="0" smtClean="0">
                <a:latin typeface="Times New Roman" pitchFamily="18" charset="0"/>
                <a:cs typeface="Times New Roman" pitchFamily="18" charset="0"/>
              </a:rPr>
              <a:t>D.</a:t>
            </a:r>
            <a:endParaRPr lang="en-US" dirty="0">
              <a:latin typeface="Times New Roman" pitchFamily="18" charset="0"/>
              <a:cs typeface="Times New Roman" pitchFamily="18" charset="0"/>
            </a:endParaRPr>
          </a:p>
          <a:p>
            <a:pPr marL="0" indent="0">
              <a:buNone/>
            </a:pPr>
            <a:r>
              <a:rPr lang="nl-NL" dirty="0" smtClean="0">
                <a:latin typeface="Times New Roman" pitchFamily="18" charset="0"/>
                <a:cs typeface="Times New Roman" pitchFamily="18" charset="0"/>
              </a:rPr>
              <a:t>4.Điểm </a:t>
            </a:r>
            <a:r>
              <a:rPr lang="nl-NL" dirty="0">
                <a:latin typeface="Times New Roman" pitchFamily="18" charset="0"/>
                <a:cs typeface="Times New Roman" pitchFamily="18" charset="0"/>
              </a:rPr>
              <a:t>B và điểm C nằm cùng phía đối với điểm D.</a:t>
            </a:r>
            <a:endParaRPr lang="en-US"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pic>
        <p:nvPicPr>
          <p:cNvPr id="7" name="Picture 2" descr="Ngôi nhà hoạt hình, phim hoạt hình png | Klipartz">
            <a:extLst>
              <a:ext uri="{FF2B5EF4-FFF2-40B4-BE49-F238E27FC236}">
                <a16:creationId xmlns="" xmlns:a16="http://schemas.microsoft.com/office/drawing/2014/main" id="{B6D2A223-7998-46D0-8638-5871D10FEC2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7239000" y="4686825"/>
            <a:ext cx="1787130" cy="202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6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5+ hình nền powerpoint chuyên nghiệp chất lượng full hd cực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3" descr="https://lh3.googleusercontent.com/-ZEG6AmUlTpE/WsOIcBL3nwI/AAAAAAAACXM/wa4kqWY_ZzoWOQwhUdu_n4BCpzGBB09CACHMYCw/h136/2-ctu.vn_anh_dong_mau_slide_powerpoint_dep_(19).gif">
            <a:extLst>
              <a:ext uri="{FF2B5EF4-FFF2-40B4-BE49-F238E27FC236}">
                <a16:creationId xmlns="" xmlns:a16="http://schemas.microsoft.com/office/drawing/2014/main" id="{1CC349FE-0FCC-4426-8C9E-2BC04B3A99D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799" y="381000"/>
            <a:ext cx="845820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469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ổng hợp 30+ mẫu hình nền PowerPoint ngộ nghĩnh, dễ thương - Fptshop.com.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Tổng hợp 30+ mẫu hình nền PowerPoint ngộ nghĩnh, dễ thương - Fptshop.com.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ổng hợp 30+ mẫu hình nền PowerPoint ngộ nghĩnh, dễ thương - Fptshop.com.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Top 9+ hình nền PowerPoint mầm non, tiểu học đẹp 2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21772"/>
            <a:ext cx="9133114" cy="68797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74541FE2-10EB-450D-9D14-369EA18E323A}"/>
              </a:ext>
            </a:extLst>
          </p:cNvPr>
          <p:cNvSpPr txBox="1"/>
          <p:nvPr/>
        </p:nvSpPr>
        <p:spPr>
          <a:xfrm>
            <a:off x="1099458" y="1295400"/>
            <a:ext cx="6858000" cy="2862322"/>
          </a:xfrm>
          <a:prstGeom prst="rect">
            <a:avLst/>
          </a:prstGeom>
          <a:noFill/>
        </p:spPr>
        <p:txBody>
          <a:bodyPr wrap="square" rtlCol="0">
            <a:spAutoFit/>
          </a:bodyPr>
          <a:lstStyle/>
          <a:p>
            <a:pPr algn="ctr"/>
            <a:r>
              <a:rPr lang="en-US" sz="6000" b="1" dirty="0" smtClean="0">
                <a:solidFill>
                  <a:srgbClr val="FF0000"/>
                </a:solidFill>
                <a:latin typeface="Times New Roman" pitchFamily="18" charset="0"/>
                <a:cs typeface="Times New Roman" pitchFamily="18" charset="0"/>
              </a:rPr>
              <a:t>TIẾT </a:t>
            </a:r>
            <a:r>
              <a:rPr lang="en-US" sz="6000" b="1" dirty="0" smtClean="0">
                <a:solidFill>
                  <a:srgbClr val="FF0000"/>
                </a:solidFill>
                <a:latin typeface="Times New Roman" pitchFamily="18" charset="0"/>
                <a:cs typeface="Times New Roman" pitchFamily="18" charset="0"/>
              </a:rPr>
              <a:t>123 </a:t>
            </a:r>
            <a:r>
              <a:rPr lang="en-US" sz="6000" b="1" dirty="0" smtClean="0">
                <a:solidFill>
                  <a:srgbClr val="FF0000"/>
                </a:solidFill>
                <a:latin typeface="Times New Roman" pitchFamily="18" charset="0"/>
                <a:cs typeface="Times New Roman" pitchFamily="18" charset="0"/>
              </a:rPr>
              <a:t>- BÀI 33: ĐIỂM NẰM GIỮA HAI ĐIỂM. TIA</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96450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4868140" y="381000"/>
            <a:ext cx="4275859" cy="3796604"/>
          </a:xfrm>
          <a:prstGeom prst="rect">
            <a:avLst/>
          </a:prstGeom>
        </p:spPr>
      </p:pic>
      <p:sp>
        <p:nvSpPr>
          <p:cNvPr id="2" name="Cloud Callout 1"/>
          <p:cNvSpPr/>
          <p:nvPr/>
        </p:nvSpPr>
        <p:spPr>
          <a:xfrm>
            <a:off x="208311" y="679102"/>
            <a:ext cx="4332021" cy="3200400"/>
          </a:xfrm>
          <a:prstGeom prst="cloud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solidFill>
                  <a:schemeClr val="tx1"/>
                </a:solidFill>
                <a:latin typeface="Times New Roman" pitchFamily="18" charset="0"/>
                <a:cs typeface="Times New Roman" pitchFamily="18" charset="0"/>
              </a:rPr>
              <a:t>Quan sát  hình ảnh thực tế trên màn hình máy chiếu: Hiện tượng Nhật thực và Nguyệt thực xảy ra </a:t>
            </a:r>
            <a:r>
              <a:rPr lang="vi-VN" sz="2800" dirty="0">
                <a:solidFill>
                  <a:schemeClr val="tx1"/>
                </a:solidFill>
                <a:latin typeface="Times New Roman" pitchFamily="18" charset="0"/>
                <a:cs typeface="Times New Roman" pitchFamily="18" charset="0"/>
              </a:rPr>
              <a:t>khi</a:t>
            </a:r>
            <a:r>
              <a:rPr lang="vi-VN" sz="2400" dirty="0">
                <a:solidFill>
                  <a:schemeClr val="tx1"/>
                </a:solidFill>
                <a:latin typeface="Times New Roman" pitchFamily="18" charset="0"/>
                <a:cs typeface="Times New Roman" pitchFamily="18" charset="0"/>
              </a:rPr>
              <a:t> nào?</a:t>
            </a:r>
          </a:p>
        </p:txBody>
      </p:sp>
      <p:sp>
        <p:nvSpPr>
          <p:cNvPr id="3" name="Flowchart: Terminator 2"/>
          <p:cNvSpPr/>
          <p:nvPr/>
        </p:nvSpPr>
        <p:spPr>
          <a:xfrm>
            <a:off x="0" y="4238340"/>
            <a:ext cx="8991599" cy="2467260"/>
          </a:xfrm>
          <a:prstGeom prst="flowChartTerminato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vi-VN" sz="2800" dirty="0">
                <a:latin typeface="Times New Roman" panose="02020603050405020304" pitchFamily="18" charset="0"/>
                <a:cs typeface="Times New Roman" panose="02020603050405020304" pitchFamily="18" charset="0"/>
              </a:rPr>
              <a:t>=&gt; Nhật </a:t>
            </a:r>
            <a:r>
              <a:rPr lang="vi-VN" sz="2800" dirty="0" smtClean="0">
                <a:latin typeface="Times New Roman" panose="02020603050405020304" pitchFamily="18" charset="0"/>
                <a:cs typeface="Times New Roman" panose="02020603050405020304" pitchFamily="18" charset="0"/>
              </a:rPr>
              <a:t>thực,Nguyệt </a:t>
            </a:r>
            <a:r>
              <a:rPr lang="vi-VN" sz="2800" dirty="0">
                <a:latin typeface="Times New Roman" panose="02020603050405020304" pitchFamily="18" charset="0"/>
                <a:cs typeface="Times New Roman" panose="02020603050405020304" pitchFamily="18" charset="0"/>
              </a:rPr>
              <a:t>thực là những hiện tượng thiên văn, xảy ra khi Mặt Trăng, Trái Đất và Mặt Trời cùng nằm trên một đường thẳng, theo thứ tự khác nhau</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Thứ tự của chúng trên đường thẳng khi đó như thế </a:t>
            </a:r>
            <a:r>
              <a:rPr lang="vi-VN" sz="2800" dirty="0"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0CE16E9F-637A-4F74-94B8-237D9D330B1D}"/>
              </a:ext>
            </a:extLst>
          </p:cNvPr>
          <p:cNvSpPr txBox="1"/>
          <p:nvPr/>
        </p:nvSpPr>
        <p:spPr>
          <a:xfrm>
            <a:off x="152400" y="119390"/>
            <a:ext cx="4443845"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KHÁM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CUỘC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71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143000" y="1943100"/>
            <a:ext cx="2971800" cy="4305300"/>
          </a:xfrm>
        </p:spPr>
        <p:txBody>
          <a:bodyPr>
            <a:normAutofit/>
          </a:bodyPr>
          <a:lstStyle/>
          <a:p>
            <a:pPr marL="0" indent="0">
              <a:buNone/>
            </a:pPr>
            <a:r>
              <a:rPr lang="en-US" dirty="0" smtClean="0">
                <a:latin typeface="Times New Roman" pitchFamily="18" charset="0"/>
                <a:cs typeface="Times New Roman" pitchFamily="18" charset="0"/>
              </a:rPr>
              <a:t>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0" y="1828800"/>
            <a:ext cx="4648200"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3124199" y="152400"/>
            <a:ext cx="5900057" cy="2133600"/>
          </a:xfrm>
          <a:prstGeom prst="cloudCallou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latin typeface="Times New Roman" panose="02020603050405020304" pitchFamily="18" charset="0"/>
                <a:cs typeface="Times New Roman" panose="02020603050405020304" pitchFamily="18" charset="0"/>
              </a:rPr>
              <a:t>Em hãy quan sát hình bên và có nhận xét gì về vị trí của ngọn nến, quả lắc và bóng của quả lắc ở trên tường.</a:t>
            </a:r>
          </a:p>
        </p:txBody>
      </p:sp>
      <p:sp>
        <p:nvSpPr>
          <p:cNvPr id="3" name="Oval Callout 2"/>
          <p:cNvSpPr/>
          <p:nvPr/>
        </p:nvSpPr>
        <p:spPr>
          <a:xfrm>
            <a:off x="4865915" y="3048000"/>
            <a:ext cx="4299856" cy="2641284"/>
          </a:xfrm>
          <a:prstGeom prst="wedgeEllipseCallout">
            <a:avLst>
              <a:gd name="adj1" fmla="val -68962"/>
              <a:gd name="adj2" fmla="val 3383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latin typeface="Times New Roman" panose="02020603050405020304" pitchFamily="18" charset="0"/>
                <a:cs typeface="Times New Roman" panose="02020603050405020304" pitchFamily="18" charset="0"/>
              </a:rPr>
              <a:t>Ngọn nến, quả lắc và cái bóng của quả lắc thẳng hàng. Hơn nữa, quả lắc ở giữa ngọn nến và cái bóng của nó </a:t>
            </a:r>
          </a:p>
        </p:txBody>
      </p:sp>
    </p:spTree>
    <p:extLst>
      <p:ext uri="{BB962C8B-B14F-4D97-AF65-F5344CB8AC3E}">
        <p14:creationId xmlns:p14="http://schemas.microsoft.com/office/powerpoint/2010/main" val="373621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Điều trị trào ngược dạ dày thực quản bằng thuốc đông y | Nụ cười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1" y="2734764"/>
            <a:ext cx="1511069" cy="2014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angle 6"/>
          <p:cNvSpPr/>
          <p:nvPr/>
        </p:nvSpPr>
        <p:spPr>
          <a:xfrm>
            <a:off x="1600200" y="2133600"/>
            <a:ext cx="8515348" cy="17526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82843" tIns="66040" rIns="66040" bIns="66040" numCol="1" spcCol="1270" anchor="ctr" anchorCtr="0">
            <a:noAutofit/>
          </a:bodyPr>
          <a:lstStyle/>
          <a:p>
            <a:pPr marL="0" lvl="0" indent="0" algn="l" defTabSz="114300">
              <a:lnSpc>
                <a:spcPct val="150000"/>
              </a:lnSpc>
              <a:spcBef>
                <a:spcPct val="0"/>
              </a:spcBef>
              <a:spcAft>
                <a:spcPct val="35000"/>
              </a:spcAft>
            </a:pPr>
            <a:endParaRPr lang="en-US" sz="2800" b="0" kern="1200" dirty="0">
              <a:latin typeface="Times New Roman" panose="02020603050405020304" pitchFamily="18" charset="0"/>
              <a:cs typeface="Times New Roman" panose="02020603050405020304" pitchFamily="18" charset="0"/>
            </a:endParaRPr>
          </a:p>
        </p:txBody>
      </p:sp>
      <p:sp>
        <p:nvSpPr>
          <p:cNvPr id="10" name="Rectangle 9"/>
          <p:cNvSpPr/>
          <p:nvPr/>
        </p:nvSpPr>
        <p:spPr>
          <a:xfrm>
            <a:off x="2133600" y="2665606"/>
            <a:ext cx="6781800" cy="205693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720181" tIns="73660" rIns="73660" bIns="73660" numCol="1" spcCol="1270" anchor="ctr" anchorCtr="0">
            <a:noAutofit/>
          </a:bodyPr>
          <a:lstStyle/>
          <a:p>
            <a:pPr lvl="0" algn="l" defTabSz="1289050">
              <a:lnSpc>
                <a:spcPct val="90000"/>
              </a:lnSpc>
              <a:spcBef>
                <a:spcPct val="0"/>
              </a:spcBef>
              <a:spcAft>
                <a:spcPct val="35000"/>
              </a:spcAft>
            </a:pPr>
            <a:endParaRPr lang="en-US" sz="2900" b="0" kern="1200" dirty="0">
              <a:latin typeface="Times New Roman" panose="02020603050405020304" pitchFamily="18" charset="0"/>
              <a:cs typeface="Times New Roman" panose="02020603050405020304" pitchFamily="18" charset="0"/>
            </a:endParaRPr>
          </a:p>
        </p:txBody>
      </p:sp>
      <p:sp>
        <p:nvSpPr>
          <p:cNvPr id="2" name="Cloud Callout 1"/>
          <p:cNvSpPr/>
          <p:nvPr/>
        </p:nvSpPr>
        <p:spPr>
          <a:xfrm>
            <a:off x="1911120" y="3505200"/>
            <a:ext cx="7232880" cy="22860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lvl="0" defTabSz="1289050">
              <a:lnSpc>
                <a:spcPct val="90000"/>
              </a:lnSpc>
              <a:spcBef>
                <a:spcPct val="0"/>
              </a:spcBef>
              <a:spcAft>
                <a:spcPct val="35000"/>
              </a:spcAft>
            </a:pP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lắc</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a:t>
            </a:r>
          </a:p>
        </p:txBody>
      </p:sp>
      <p:sp>
        <p:nvSpPr>
          <p:cNvPr id="3" name="Cloud Callout 2"/>
          <p:cNvSpPr/>
          <p:nvPr/>
        </p:nvSpPr>
        <p:spPr>
          <a:xfrm>
            <a:off x="1447800" y="533400"/>
            <a:ext cx="7467600" cy="23622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lvl="0" defTabSz="114300">
              <a:spcBef>
                <a:spcPct val="0"/>
              </a:spcBef>
              <a:spcAft>
                <a:spcPct val="35000"/>
              </a:spcAft>
            </a:pP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a:t>
            </a:r>
          </a:p>
          <a:p>
            <a:pPr lvl="0" defTabSz="114300">
              <a:spcBef>
                <a:spcPct val="0"/>
              </a:spcBef>
              <a:spcAft>
                <a:spcPct val="35000"/>
              </a:spcAft>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8113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a:grpSpLocks/>
          </p:cNvGrpSpPr>
          <p:nvPr/>
        </p:nvGrpSpPr>
        <p:grpSpPr bwMode="auto">
          <a:xfrm>
            <a:off x="1066801" y="2753168"/>
            <a:ext cx="4805363" cy="1138237"/>
            <a:chOff x="572" y="1503"/>
            <a:chExt cx="4036" cy="717"/>
          </a:xfrm>
        </p:grpSpPr>
        <p:sp>
          <p:nvSpPr>
            <p:cNvPr id="3082" name="Text Box 3"/>
            <p:cNvSpPr txBox="1">
              <a:spLocks noChangeArrowheads="1"/>
            </p:cNvSpPr>
            <p:nvPr/>
          </p:nvSpPr>
          <p:spPr bwMode="auto">
            <a:xfrm>
              <a:off x="576" y="1776"/>
              <a:ext cx="40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spcBef>
                  <a:spcPct val="50000"/>
                </a:spcBef>
              </a:pPr>
              <a:endParaRPr lang="vi-VN" altLang="en-US" sz="2400">
                <a:latin typeface="Times New Roman" panose="02020603050405020304" pitchFamily="18" charset="0"/>
              </a:endParaRPr>
            </a:p>
          </p:txBody>
        </p:sp>
        <p:sp>
          <p:nvSpPr>
            <p:cNvPr id="3083" name="Oval 12"/>
            <p:cNvSpPr>
              <a:spLocks noChangeArrowheads="1"/>
            </p:cNvSpPr>
            <p:nvPr/>
          </p:nvSpPr>
          <p:spPr bwMode="auto">
            <a:xfrm>
              <a:off x="629" y="2150"/>
              <a:ext cx="72" cy="70"/>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sp>
          <p:nvSpPr>
            <p:cNvPr id="3084" name="Rectangle 13"/>
            <p:cNvSpPr>
              <a:spLocks noChangeArrowheads="1"/>
            </p:cNvSpPr>
            <p:nvPr/>
          </p:nvSpPr>
          <p:spPr bwMode="auto">
            <a:xfrm>
              <a:off x="572" y="1953"/>
              <a:ext cx="15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A</a:t>
              </a:r>
              <a:endParaRPr lang="en-US" altLang="en-US" sz="2400">
                <a:latin typeface="Times New Roman" panose="02020603050405020304" pitchFamily="18" charset="0"/>
              </a:endParaRPr>
            </a:p>
          </p:txBody>
        </p:sp>
        <p:sp>
          <p:nvSpPr>
            <p:cNvPr id="3085" name="Oval 14"/>
            <p:cNvSpPr>
              <a:spLocks noChangeArrowheads="1"/>
            </p:cNvSpPr>
            <p:nvPr/>
          </p:nvSpPr>
          <p:spPr bwMode="auto">
            <a:xfrm>
              <a:off x="1172" y="1826"/>
              <a:ext cx="71" cy="71"/>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sp>
          <p:nvSpPr>
            <p:cNvPr id="3086" name="Rectangle 15"/>
            <p:cNvSpPr>
              <a:spLocks noChangeArrowheads="1"/>
            </p:cNvSpPr>
            <p:nvPr/>
          </p:nvSpPr>
          <p:spPr bwMode="auto">
            <a:xfrm>
              <a:off x="1058" y="1629"/>
              <a:ext cx="16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C</a:t>
              </a:r>
              <a:endParaRPr lang="en-US" altLang="en-US" sz="2400">
                <a:latin typeface="Times New Roman" panose="02020603050405020304" pitchFamily="18" charset="0"/>
              </a:endParaRPr>
            </a:p>
          </p:txBody>
        </p:sp>
        <p:sp>
          <p:nvSpPr>
            <p:cNvPr id="3087" name="Oval 16"/>
            <p:cNvSpPr>
              <a:spLocks noChangeArrowheads="1"/>
            </p:cNvSpPr>
            <p:nvPr/>
          </p:nvSpPr>
          <p:spPr bwMode="auto">
            <a:xfrm>
              <a:off x="1743" y="1503"/>
              <a:ext cx="71" cy="70"/>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grpSp>
      <p:grpSp>
        <p:nvGrpSpPr>
          <p:cNvPr id="4" name="Group 23"/>
          <p:cNvGrpSpPr>
            <a:grpSpLocks/>
          </p:cNvGrpSpPr>
          <p:nvPr/>
        </p:nvGrpSpPr>
        <p:grpSpPr bwMode="auto">
          <a:xfrm>
            <a:off x="719565" y="2332081"/>
            <a:ext cx="2464594" cy="1876425"/>
            <a:chOff x="301" y="1193"/>
            <a:chExt cx="2070" cy="1182"/>
          </a:xfrm>
        </p:grpSpPr>
        <p:sp>
          <p:nvSpPr>
            <p:cNvPr id="3080" name="Line 5"/>
            <p:cNvSpPr>
              <a:spLocks noChangeShapeType="1"/>
            </p:cNvSpPr>
            <p:nvPr/>
          </p:nvSpPr>
          <p:spPr bwMode="auto">
            <a:xfrm flipH="1">
              <a:off x="301" y="1193"/>
              <a:ext cx="2070" cy="1182"/>
            </a:xfrm>
            <a:prstGeom prst="line">
              <a:avLst/>
            </a:prstGeom>
            <a:noFill/>
            <a:ln w="222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Rectangle 17"/>
            <p:cNvSpPr>
              <a:spLocks noChangeArrowheads="1"/>
            </p:cNvSpPr>
            <p:nvPr/>
          </p:nvSpPr>
          <p:spPr bwMode="auto">
            <a:xfrm>
              <a:off x="1657" y="1291"/>
              <a:ext cx="15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B</a:t>
              </a:r>
              <a:endParaRPr lang="en-US" altLang="en-US" sz="2400">
                <a:latin typeface="Times New Roman" panose="02020603050405020304" pitchFamily="18" charset="0"/>
              </a:endParaRPr>
            </a:p>
          </p:txBody>
        </p:sp>
      </p:grpSp>
      <p:sp>
        <p:nvSpPr>
          <p:cNvPr id="26" name="Rectangle 81"/>
          <p:cNvSpPr>
            <a:spLocks noChangeArrowheads="1"/>
          </p:cNvSpPr>
          <p:nvPr/>
        </p:nvSpPr>
        <p:spPr bwMode="auto">
          <a:xfrm>
            <a:off x="90746" y="932021"/>
            <a:ext cx="86722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altLang="en-US" sz="3200" b="1" dirty="0">
                <a:latin typeface="Times New Roman" panose="02020603050405020304" pitchFamily="18" charset="0"/>
              </a:rPr>
              <a:t>+ B </a:t>
            </a:r>
            <a:r>
              <a:rPr lang="en-US" altLang="en-US" sz="3200" b="1" dirty="0" err="1">
                <a:latin typeface="Times New Roman" panose="02020603050405020304" pitchFamily="18" charset="0"/>
              </a:rPr>
              <a:t>và</a:t>
            </a:r>
            <a:r>
              <a:rPr lang="en-US" altLang="en-US" sz="3200" b="1" dirty="0">
                <a:latin typeface="Times New Roman" panose="02020603050405020304" pitchFamily="18" charset="0"/>
              </a:rPr>
              <a:t> C </a:t>
            </a:r>
            <a:r>
              <a:rPr lang="en-US" altLang="en-US" sz="3200" b="1" dirty="0" err="1">
                <a:latin typeface="Times New Roman" panose="02020603050405020304" pitchFamily="18" charset="0"/>
              </a:rPr>
              <a:t>nằm</a:t>
            </a:r>
            <a:r>
              <a:rPr lang="en-US" altLang="en-US" sz="3200" b="1" dirty="0">
                <a:latin typeface="Times New Roman" panose="02020603050405020304" pitchFamily="18" charset="0"/>
              </a:rPr>
              <a:t> </a:t>
            </a:r>
            <a:r>
              <a:rPr lang="en-US" altLang="en-US" sz="3200" b="1" i="1" dirty="0" err="1">
                <a:solidFill>
                  <a:srgbClr val="FF0000"/>
                </a:solidFill>
                <a:latin typeface="Times New Roman" panose="02020603050405020304" pitchFamily="18" charset="0"/>
              </a:rPr>
              <a:t>cùng</a:t>
            </a:r>
            <a:r>
              <a:rPr lang="en-US" altLang="en-US" sz="3200" b="1" i="1" dirty="0">
                <a:solidFill>
                  <a:srgbClr val="FF0000"/>
                </a:solidFill>
                <a:latin typeface="Times New Roman" panose="02020603050405020304" pitchFamily="18" charset="0"/>
              </a:rPr>
              <a:t> </a:t>
            </a:r>
            <a:r>
              <a:rPr lang="en-US" altLang="en-US" sz="3200" b="1" i="1" dirty="0" err="1">
                <a:solidFill>
                  <a:srgbClr val="FF0000"/>
                </a:solidFill>
                <a:latin typeface="Times New Roman" panose="02020603050405020304" pitchFamily="18" charset="0"/>
              </a:rPr>
              <a:t>phía</a:t>
            </a:r>
            <a:r>
              <a:rPr lang="en-US" altLang="en-US" sz="3200" b="1" dirty="0">
                <a:solidFill>
                  <a:srgbClr val="FF0000"/>
                </a:solidFill>
                <a:latin typeface="Times New Roman" panose="02020603050405020304" pitchFamily="18" charset="0"/>
              </a:rPr>
              <a:t> </a:t>
            </a:r>
            <a:r>
              <a:rPr lang="en-US" altLang="en-US" sz="3200" b="1" dirty="0" err="1">
                <a:latin typeface="Times New Roman" panose="02020603050405020304" pitchFamily="18" charset="0"/>
              </a:rPr>
              <a:t>đối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với</a:t>
            </a:r>
            <a:r>
              <a:rPr lang="en-US" altLang="en-US" sz="3200" b="1" dirty="0">
                <a:latin typeface="Times New Roman" panose="02020603050405020304" pitchFamily="18" charset="0"/>
              </a:rPr>
              <a:t> A.</a:t>
            </a:r>
          </a:p>
        </p:txBody>
      </p:sp>
      <p:sp>
        <p:nvSpPr>
          <p:cNvPr id="27" name="Rectangle 82"/>
          <p:cNvSpPr>
            <a:spLocks noChangeArrowheads="1"/>
          </p:cNvSpPr>
          <p:nvPr/>
        </p:nvSpPr>
        <p:spPr bwMode="auto">
          <a:xfrm>
            <a:off x="3448971" y="1656660"/>
            <a:ext cx="546642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altLang="en-US" sz="3200" b="1" dirty="0">
                <a:latin typeface="Times New Roman" panose="02020603050405020304" pitchFamily="18" charset="0"/>
                <a:sym typeface="Symbol" panose="05050102010706020507" pitchFamily="18" charset="2"/>
              </a:rPr>
              <a:t>+ A </a:t>
            </a:r>
            <a:r>
              <a:rPr lang="en-US" altLang="en-US" sz="3200" b="1" dirty="0" err="1">
                <a:latin typeface="Times New Roman" panose="02020603050405020304" pitchFamily="18" charset="0"/>
                <a:sym typeface="Symbol" panose="05050102010706020507" pitchFamily="18" charset="2"/>
              </a:rPr>
              <a:t>và</a:t>
            </a:r>
            <a:r>
              <a:rPr lang="en-US" altLang="en-US" sz="3200" b="1" dirty="0">
                <a:latin typeface="Times New Roman" panose="02020603050405020304" pitchFamily="18" charset="0"/>
                <a:sym typeface="Symbol" panose="05050102010706020507" pitchFamily="18" charset="2"/>
              </a:rPr>
              <a:t> C </a:t>
            </a:r>
            <a:r>
              <a:rPr lang="en-US" altLang="en-US" sz="3200" b="1" dirty="0" err="1">
                <a:latin typeface="Times New Roman" panose="02020603050405020304" pitchFamily="18" charset="0"/>
                <a:sym typeface="Symbol" panose="05050102010706020507" pitchFamily="18" charset="2"/>
              </a:rPr>
              <a:t>nằm</a:t>
            </a:r>
            <a:r>
              <a:rPr lang="en-US" altLang="en-US" sz="3200" b="1" dirty="0">
                <a:latin typeface="Times New Roman" panose="02020603050405020304" pitchFamily="18" charset="0"/>
                <a:sym typeface="Symbol" panose="05050102010706020507" pitchFamily="18" charset="2"/>
              </a:rPr>
              <a:t> </a:t>
            </a:r>
            <a:r>
              <a:rPr lang="en-US" altLang="en-US" sz="3200" b="1" i="1" dirty="0" err="1">
                <a:solidFill>
                  <a:srgbClr val="FF0000"/>
                </a:solidFill>
                <a:latin typeface="Times New Roman" panose="02020603050405020304" pitchFamily="18" charset="0"/>
                <a:sym typeface="Symbol" panose="05050102010706020507" pitchFamily="18" charset="2"/>
              </a:rPr>
              <a:t>cùng</a:t>
            </a:r>
            <a:r>
              <a:rPr lang="en-US" altLang="en-US" sz="3200" b="1" i="1" dirty="0">
                <a:solidFill>
                  <a:srgbClr val="FF0000"/>
                </a:solidFill>
                <a:latin typeface="Times New Roman" panose="02020603050405020304" pitchFamily="18" charset="0"/>
                <a:sym typeface="Symbol" panose="05050102010706020507" pitchFamily="18" charset="2"/>
              </a:rPr>
              <a:t> </a:t>
            </a:r>
            <a:r>
              <a:rPr lang="en-US" altLang="en-US" sz="3200" b="1" i="1" dirty="0" err="1">
                <a:solidFill>
                  <a:srgbClr val="FF0000"/>
                </a:solidFill>
                <a:latin typeface="Times New Roman" panose="02020603050405020304" pitchFamily="18" charset="0"/>
                <a:sym typeface="Symbol" panose="05050102010706020507" pitchFamily="18" charset="2"/>
              </a:rPr>
              <a:t>phía</a:t>
            </a:r>
            <a:r>
              <a:rPr lang="en-US" altLang="en-US" sz="3200" b="1" dirty="0">
                <a:solidFill>
                  <a:srgbClr val="FF0000"/>
                </a:solidFill>
                <a:latin typeface="Times New Roman" panose="02020603050405020304" pitchFamily="18" charset="0"/>
                <a:sym typeface="Symbol" panose="05050102010706020507" pitchFamily="18" charset="2"/>
              </a:rPr>
              <a:t> </a:t>
            </a:r>
            <a:r>
              <a:rPr lang="en-US" altLang="en-US" sz="3200" b="1" dirty="0" err="1">
                <a:latin typeface="Times New Roman" panose="02020603050405020304" pitchFamily="18" charset="0"/>
                <a:sym typeface="Symbol" panose="05050102010706020507" pitchFamily="18" charset="2"/>
              </a:rPr>
              <a:t>đối</a:t>
            </a:r>
            <a:r>
              <a:rPr lang="en-US" altLang="en-US" sz="3200" b="1" dirty="0">
                <a:latin typeface="Times New Roman" panose="02020603050405020304" pitchFamily="18" charset="0"/>
                <a:sym typeface="Symbol" panose="05050102010706020507" pitchFamily="18" charset="2"/>
              </a:rPr>
              <a:t> </a:t>
            </a:r>
            <a:r>
              <a:rPr lang="en-US" altLang="en-US" sz="3200" b="1" dirty="0" err="1">
                <a:latin typeface="Times New Roman" panose="02020603050405020304" pitchFamily="18" charset="0"/>
                <a:sym typeface="Symbol" panose="05050102010706020507" pitchFamily="18" charset="2"/>
              </a:rPr>
              <a:t>với</a:t>
            </a:r>
            <a:r>
              <a:rPr lang="en-US" altLang="en-US" sz="3200" b="1" dirty="0">
                <a:latin typeface="Times New Roman" panose="02020603050405020304" pitchFamily="18" charset="0"/>
                <a:sym typeface="Symbol" panose="05050102010706020507" pitchFamily="18" charset="2"/>
              </a:rPr>
              <a:t> B.</a:t>
            </a:r>
          </a:p>
        </p:txBody>
      </p:sp>
      <p:sp>
        <p:nvSpPr>
          <p:cNvPr id="28" name="Rectangle 86"/>
          <p:cNvSpPr>
            <a:spLocks noChangeArrowheads="1"/>
          </p:cNvSpPr>
          <p:nvPr/>
        </p:nvSpPr>
        <p:spPr bwMode="auto">
          <a:xfrm>
            <a:off x="3459856" y="2953193"/>
            <a:ext cx="530314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altLang="en-US" sz="3200" b="1" dirty="0">
                <a:latin typeface="Times New Roman" panose="02020603050405020304" pitchFamily="18" charset="0"/>
              </a:rPr>
              <a:t>+ A </a:t>
            </a:r>
            <a:r>
              <a:rPr lang="en-US" altLang="en-US" sz="3200" b="1" dirty="0" err="1">
                <a:latin typeface="Times New Roman" panose="02020603050405020304" pitchFamily="18" charset="0"/>
              </a:rPr>
              <a:t>và</a:t>
            </a:r>
            <a:r>
              <a:rPr lang="en-US" altLang="en-US" sz="3200" b="1" dirty="0">
                <a:latin typeface="Times New Roman" panose="02020603050405020304" pitchFamily="18" charset="0"/>
              </a:rPr>
              <a:t> B </a:t>
            </a:r>
            <a:r>
              <a:rPr lang="en-US" altLang="en-US" sz="3200" b="1" dirty="0" err="1">
                <a:latin typeface="Times New Roman" panose="02020603050405020304" pitchFamily="18" charset="0"/>
              </a:rPr>
              <a:t>nằm</a:t>
            </a:r>
            <a:r>
              <a:rPr lang="en-US" altLang="en-US" sz="3200" b="1" dirty="0">
                <a:latin typeface="Times New Roman" panose="02020603050405020304" pitchFamily="18" charset="0"/>
              </a:rPr>
              <a:t> </a:t>
            </a:r>
            <a:r>
              <a:rPr lang="en-US" altLang="en-US" sz="3200" b="1" i="1" dirty="0" err="1">
                <a:solidFill>
                  <a:srgbClr val="FF0000"/>
                </a:solidFill>
                <a:latin typeface="Times New Roman" panose="02020603050405020304" pitchFamily="18" charset="0"/>
              </a:rPr>
              <a:t>khác</a:t>
            </a:r>
            <a:r>
              <a:rPr lang="en-US" altLang="en-US" sz="3200" b="1" i="1" dirty="0">
                <a:solidFill>
                  <a:srgbClr val="FF0000"/>
                </a:solidFill>
                <a:latin typeface="Times New Roman" panose="02020603050405020304" pitchFamily="18" charset="0"/>
              </a:rPr>
              <a:t> </a:t>
            </a:r>
            <a:r>
              <a:rPr lang="en-US" altLang="en-US" sz="3200" b="1" i="1" dirty="0" err="1">
                <a:solidFill>
                  <a:srgbClr val="FF0000"/>
                </a:solidFill>
                <a:latin typeface="Times New Roman" panose="02020603050405020304" pitchFamily="18" charset="0"/>
              </a:rPr>
              <a:t>phía</a:t>
            </a:r>
            <a:r>
              <a:rPr lang="en-US" altLang="en-US" sz="3200" b="1" dirty="0">
                <a:solidFill>
                  <a:srgbClr val="FF0000"/>
                </a:solidFill>
                <a:latin typeface="Times New Roman" panose="02020603050405020304" pitchFamily="18" charset="0"/>
              </a:rPr>
              <a:t> </a:t>
            </a:r>
            <a:r>
              <a:rPr lang="en-US" altLang="en-US" sz="3200" b="1" dirty="0" err="1">
                <a:latin typeface="Times New Roman" panose="02020603050405020304" pitchFamily="18" charset="0"/>
              </a:rPr>
              <a:t>đối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với</a:t>
            </a:r>
            <a:r>
              <a:rPr lang="en-US" altLang="en-US" sz="3200" b="1" dirty="0">
                <a:latin typeface="Times New Roman" panose="02020603050405020304" pitchFamily="18" charset="0"/>
              </a:rPr>
              <a:t> C.</a:t>
            </a:r>
          </a:p>
        </p:txBody>
      </p:sp>
      <p:sp>
        <p:nvSpPr>
          <p:cNvPr id="29" name="Rectangle 94"/>
          <p:cNvSpPr>
            <a:spLocks noChangeArrowheads="1"/>
          </p:cNvSpPr>
          <p:nvPr/>
        </p:nvSpPr>
        <p:spPr bwMode="auto">
          <a:xfrm>
            <a:off x="3471863" y="4192625"/>
            <a:ext cx="48586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3200" b="1" dirty="0">
                <a:latin typeface="Times New Roman" panose="02020603050405020304" pitchFamily="18" charset="0"/>
              </a:rPr>
              <a:t>+ C</a:t>
            </a:r>
            <a:r>
              <a:rPr lang="en-US" altLang="en-US" sz="3200" b="1" dirty="0">
                <a:solidFill>
                  <a:srgbClr val="7030A0"/>
                </a:solidFill>
                <a:latin typeface="Times New Roman" panose="02020603050405020304" pitchFamily="18" charset="0"/>
              </a:rPr>
              <a:t> </a:t>
            </a:r>
            <a:r>
              <a:rPr lang="en-US" altLang="en-US" sz="3200" b="1" i="1" dirty="0" err="1">
                <a:solidFill>
                  <a:srgbClr val="FF0000"/>
                </a:solidFill>
                <a:latin typeface="Times New Roman" panose="02020603050405020304" pitchFamily="18" charset="0"/>
              </a:rPr>
              <a:t>nằm</a:t>
            </a:r>
            <a:r>
              <a:rPr lang="en-US" altLang="en-US" sz="3200" b="1" i="1" dirty="0">
                <a:solidFill>
                  <a:srgbClr val="FF0000"/>
                </a:solidFill>
                <a:latin typeface="Times New Roman" panose="02020603050405020304" pitchFamily="18" charset="0"/>
              </a:rPr>
              <a:t> </a:t>
            </a:r>
            <a:r>
              <a:rPr lang="en-US" altLang="en-US" sz="3200" b="1" i="1" dirty="0" err="1">
                <a:solidFill>
                  <a:srgbClr val="FF0000"/>
                </a:solidFill>
                <a:latin typeface="Times New Roman" panose="02020603050405020304" pitchFamily="18" charset="0"/>
              </a:rPr>
              <a:t>giữa</a:t>
            </a:r>
            <a:r>
              <a:rPr lang="en-US" altLang="en-US" sz="3200" b="1" dirty="0">
                <a:solidFill>
                  <a:srgbClr val="FF0000"/>
                </a:solidFill>
                <a:latin typeface="Times New Roman" panose="02020603050405020304" pitchFamily="18" charset="0"/>
              </a:rPr>
              <a:t> </a:t>
            </a:r>
            <a:r>
              <a:rPr lang="en-US" altLang="en-US" sz="3200" b="1" dirty="0" err="1">
                <a:latin typeface="Times New Roman" panose="02020603050405020304" pitchFamily="18" charset="0"/>
              </a:rPr>
              <a:t>điểm</a:t>
            </a:r>
            <a:r>
              <a:rPr lang="en-US" altLang="en-US" sz="3200" b="1" dirty="0">
                <a:latin typeface="Times New Roman" panose="02020603050405020304" pitchFamily="18" charset="0"/>
              </a:rPr>
              <a:t> A </a:t>
            </a:r>
            <a:r>
              <a:rPr lang="en-US" altLang="en-US" sz="3200" b="1" dirty="0" err="1">
                <a:latin typeface="Times New Roman" panose="02020603050405020304" pitchFamily="18" charset="0"/>
              </a:rPr>
              <a:t>và</a:t>
            </a:r>
            <a:r>
              <a:rPr lang="en-US" altLang="en-US" sz="3200" b="1" dirty="0">
                <a:latin typeface="Times New Roman" panose="02020603050405020304" pitchFamily="18" charset="0"/>
              </a:rPr>
              <a:t> B.</a:t>
            </a:r>
          </a:p>
        </p:txBody>
      </p:sp>
      <p:sp>
        <p:nvSpPr>
          <p:cNvPr id="19" name="Title 1"/>
          <p:cNvSpPr txBox="1">
            <a:spLocks/>
          </p:cNvSpPr>
          <p:nvPr/>
        </p:nvSpPr>
        <p:spPr>
          <a:xfrm>
            <a:off x="152400" y="154830"/>
            <a:ext cx="5209767" cy="66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1. </a:t>
            </a:r>
            <a:r>
              <a:rPr lang="en-US" sz="3200" b="1" dirty="0" err="1" smtClean="0">
                <a:latin typeface="Times New Roman" panose="02020603050405020304" pitchFamily="18" charset="0"/>
                <a:cs typeface="Times New Roman" panose="02020603050405020304" pitchFamily="18" charset="0"/>
              </a:rPr>
              <a:t>Điểm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nằm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giữa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hai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điểm</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5384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heckerboard(across)">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heckerboard(across)">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heckerboard(across)">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ổng hợp các hình nền powerpoint đẹp và chuyên nghiệ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0"/>
            <a:ext cx="9144000" cy="68362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1770"/>
            <a:ext cx="685800" cy="99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83771" y="150218"/>
            <a:ext cx="6131807" cy="584775"/>
          </a:xfrm>
          <a:prstGeom prst="rect">
            <a:avLst/>
          </a:prstGeom>
        </p:spPr>
        <p:txBody>
          <a:bodyPr wrap="none">
            <a:spAutoFit/>
          </a:bodyPr>
          <a:lstStyle/>
          <a:p>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hãy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a:t>
            </a:r>
            <a:endParaRPr lang="en-US" sz="3200" b="1" dirty="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734993"/>
            <a:ext cx="277709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83771" y="724498"/>
            <a:ext cx="5197257" cy="523220"/>
          </a:xfrm>
          <a:prstGeom prst="rect">
            <a:avLst/>
          </a:prstGeom>
        </p:spPr>
        <p:txBody>
          <a:bodyPr wrap="none">
            <a:spAutoFit/>
          </a:bodyPr>
          <a:lstStyle/>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D </a:t>
            </a:r>
            <a:r>
              <a:rPr lang="en-US" sz="2800" dirty="0" err="1">
                <a:latin typeface="Times New Roman" pitchFamily="18" charset="0"/>
                <a:cs typeface="Times New Roman" pitchFamily="18" charset="0"/>
              </a:rPr>
              <a:t>nằm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p>
        </p:txBody>
      </p:sp>
      <p:sp>
        <p:nvSpPr>
          <p:cNvPr id="6" name="Rectangle 5"/>
          <p:cNvSpPr/>
          <p:nvPr/>
        </p:nvSpPr>
        <p:spPr>
          <a:xfrm>
            <a:off x="783770" y="2209800"/>
            <a:ext cx="5197257" cy="954107"/>
          </a:xfrm>
          <a:prstGeom prst="rect">
            <a:avLst/>
          </a:prstGeom>
        </p:spPr>
        <p:txBody>
          <a:bodyPr wrap="square">
            <a:spAutoFit/>
          </a:bodyPr>
          <a:lstStyle/>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nằm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B ?</a:t>
            </a:r>
          </a:p>
        </p:txBody>
      </p:sp>
      <p:sp>
        <p:nvSpPr>
          <p:cNvPr id="7" name="Rectangle 6"/>
          <p:cNvSpPr/>
          <p:nvPr/>
        </p:nvSpPr>
        <p:spPr>
          <a:xfrm>
            <a:off x="783770" y="4298027"/>
            <a:ext cx="7826829" cy="523220"/>
          </a:xfrm>
          <a:prstGeom prst="rect">
            <a:avLst/>
          </a:prstGeom>
        </p:spPr>
        <p:txBody>
          <a:bodyPr wrap="square">
            <a:spAutoFit/>
          </a:bodyPr>
          <a:lstStyle/>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nằm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E ?</a:t>
            </a:r>
          </a:p>
        </p:txBody>
      </p:sp>
      <p:sp>
        <p:nvSpPr>
          <p:cNvPr id="8" name="Rectangle 7"/>
          <p:cNvSpPr/>
          <p:nvPr/>
        </p:nvSpPr>
        <p:spPr>
          <a:xfrm>
            <a:off x="838200" y="1371600"/>
            <a:ext cx="5158785" cy="523220"/>
          </a:xfrm>
          <a:prstGeom prst="rect">
            <a:avLst/>
          </a:prstGeom>
        </p:spPr>
        <p:txBody>
          <a:bodyPr wrap="none">
            <a:spAutoFit/>
          </a:bodyPr>
          <a:lstStyle/>
          <a:p>
            <a:r>
              <a:rPr lang="en-US" sz="2800" b="1" dirty="0" err="1">
                <a:solidFill>
                  <a:srgbClr val="FF0000"/>
                </a:solidFill>
                <a:latin typeface="Times New Roman" pitchFamily="18" charset="0"/>
                <a:cs typeface="Times New Roman" pitchFamily="18" charset="0"/>
              </a:rPr>
              <a:t>Điểm</a:t>
            </a:r>
            <a:r>
              <a:rPr lang="en-US" sz="2800" b="1" dirty="0">
                <a:solidFill>
                  <a:srgbClr val="FF0000"/>
                </a:solidFill>
                <a:latin typeface="Times New Roman" pitchFamily="18" charset="0"/>
                <a:cs typeface="Times New Roman" pitchFamily="18" charset="0"/>
              </a:rPr>
              <a:t> </a:t>
            </a:r>
            <a:r>
              <a:rPr lang="nl-NL" sz="2800" b="1" dirty="0">
                <a:solidFill>
                  <a:srgbClr val="FF0000"/>
                </a:solidFill>
                <a:latin typeface="Times New Roman" pitchFamily="18" charset="0"/>
                <a:cs typeface="Times New Roman" pitchFamily="18" charset="0"/>
              </a:rPr>
              <a:t>D nằm giữa hai điểm B, C.</a:t>
            </a:r>
            <a:endParaRPr lang="en-US" sz="2800" b="1" dirty="0">
              <a:solidFill>
                <a:srgbClr val="FF0000"/>
              </a:solidFill>
              <a:latin typeface="Times New Roman" pitchFamily="18" charset="0"/>
              <a:cs typeface="Times New Roman" pitchFamily="18" charset="0"/>
            </a:endParaRPr>
          </a:p>
        </p:txBody>
      </p:sp>
      <p:sp>
        <p:nvSpPr>
          <p:cNvPr id="9" name="Rectangle 8"/>
          <p:cNvSpPr/>
          <p:nvPr/>
        </p:nvSpPr>
        <p:spPr>
          <a:xfrm>
            <a:off x="791597" y="3255611"/>
            <a:ext cx="5205388" cy="954107"/>
          </a:xfrm>
          <a:prstGeom prst="rect">
            <a:avLst/>
          </a:prstGeom>
        </p:spPr>
        <p:txBody>
          <a:bodyPr wrap="square">
            <a:spAutoFit/>
          </a:bodyPr>
          <a:lstStyle/>
          <a:p>
            <a:r>
              <a:rPr lang="nl-NL" sz="2800" b="1" dirty="0">
                <a:solidFill>
                  <a:srgbClr val="FF0000"/>
                </a:solidFill>
                <a:latin typeface="Times New Roman" pitchFamily="18" charset="0"/>
                <a:cs typeface="Times New Roman" pitchFamily="18" charset="0"/>
              </a:rPr>
              <a:t>Hai điểm D, C nằm cùng phía đối với điểm B.</a:t>
            </a:r>
            <a:endParaRPr lang="en-US" sz="2800" b="1" dirty="0">
              <a:solidFill>
                <a:srgbClr val="FF0000"/>
              </a:solidFill>
              <a:latin typeface="Times New Roman" pitchFamily="18" charset="0"/>
              <a:cs typeface="Times New Roman" pitchFamily="18" charset="0"/>
            </a:endParaRPr>
          </a:p>
        </p:txBody>
      </p:sp>
      <p:sp>
        <p:nvSpPr>
          <p:cNvPr id="10" name="Rectangle 9"/>
          <p:cNvSpPr/>
          <p:nvPr/>
        </p:nvSpPr>
        <p:spPr>
          <a:xfrm>
            <a:off x="835141" y="5029200"/>
            <a:ext cx="7110088" cy="523220"/>
          </a:xfrm>
          <a:prstGeom prst="rect">
            <a:avLst/>
          </a:prstGeom>
        </p:spPr>
        <p:txBody>
          <a:bodyPr wrap="none">
            <a:spAutoFit/>
          </a:bodyPr>
          <a:lstStyle/>
          <a:p>
            <a:r>
              <a:rPr lang="nl-NL" sz="2800" b="1" dirty="0">
                <a:solidFill>
                  <a:srgbClr val="FF0000"/>
                </a:solidFill>
                <a:latin typeface="Times New Roman" pitchFamily="18" charset="0"/>
                <a:cs typeface="Times New Roman" pitchFamily="18" charset="0"/>
              </a:rPr>
              <a:t>Hai điểm D, A nằm cùng phía đối với điểm E.</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5262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down)">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circle(in)">
                                      <p:cBhvr>
                                        <p:cTn id="35" dur="20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barn(inVertical)">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heel(1)">
                                      <p:cBhvr>
                                        <p:cTn id="45" dur="2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5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ải 84 Background Powerpoint Đẹp Chuyên Nghiệp Miễn Phí - Slidemall.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43200" y="762000"/>
            <a:ext cx="2111475" cy="523220"/>
          </a:xfrm>
          <a:prstGeom prst="rect">
            <a:avLst/>
          </a:prstGeom>
        </p:spPr>
        <p:txBody>
          <a:bodyPr wrap="none">
            <a:spAutoFit/>
          </a:bodyPr>
          <a:lstStyle/>
          <a:p>
            <a:r>
              <a:rPr lang="en-US" altLang="en-US" sz="2800" b="1" dirty="0" err="1">
                <a:latin typeface="Times New Roman" panose="02020603050405020304" pitchFamily="18" charset="0"/>
                <a:cs typeface="Times New Roman" panose="02020603050405020304" pitchFamily="18" charset="0"/>
              </a:rPr>
              <a:t>L</a:t>
            </a:r>
            <a:r>
              <a:rPr lang="en-US" altLang="en-US" sz="2800" b="1" dirty="0" err="1" smtClean="0">
                <a:latin typeface="Times New Roman" panose="02020603050405020304" pitchFamily="18" charset="0"/>
                <a:cs typeface="Times New Roman" panose="02020603050405020304" pitchFamily="18" charset="0"/>
              </a:rPr>
              <a:t>uyện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tập</a:t>
            </a:r>
            <a:r>
              <a:rPr lang="en-US" altLang="en-US" sz="2800" b="1" dirty="0">
                <a:latin typeface="Times New Roman" panose="02020603050405020304" pitchFamily="18" charset="0"/>
                <a:cs typeface="Times New Roman" panose="02020603050405020304" pitchFamily="18" charset="0"/>
              </a:rPr>
              <a:t> 1 </a:t>
            </a:r>
          </a:p>
        </p:txBody>
      </p:sp>
      <p:sp>
        <p:nvSpPr>
          <p:cNvPr id="3" name="Rectangle 2"/>
          <p:cNvSpPr/>
          <p:nvPr/>
        </p:nvSpPr>
        <p:spPr>
          <a:xfrm>
            <a:off x="4724400" y="762391"/>
            <a:ext cx="2972289" cy="523220"/>
          </a:xfrm>
          <a:prstGeom prst="rect">
            <a:avLst/>
          </a:prstGeom>
        </p:spPr>
        <p:txBody>
          <a:bodyPr wrap="none">
            <a:spAutoFit/>
          </a:bodyPr>
          <a:lstStyle/>
          <a:p>
            <a:r>
              <a:rPr lang="vi-VN" altLang="en-US" sz="2800" b="1" dirty="0">
                <a:solidFill>
                  <a:srgbClr val="002060"/>
                </a:solidFill>
                <a:latin typeface="Times New Roman" panose="02020603050405020304" pitchFamily="18" charset="0"/>
                <a:cs typeface="Times New Roman" panose="02020603050405020304" pitchFamily="18" charset="0"/>
              </a:rPr>
              <a:t>Hoạt động nhóm: </a:t>
            </a:r>
            <a:endParaRPr lang="en-US" sz="2800" dirty="0">
              <a:solidFill>
                <a:srgbClr val="002060"/>
              </a:solidFill>
            </a:endParaRPr>
          </a:p>
        </p:txBody>
      </p:sp>
      <p:sp>
        <p:nvSpPr>
          <p:cNvPr id="4" name="Rectangle 3"/>
          <p:cNvSpPr/>
          <p:nvPr/>
        </p:nvSpPr>
        <p:spPr>
          <a:xfrm>
            <a:off x="990600" y="1299903"/>
            <a:ext cx="7086600" cy="954107"/>
          </a:xfrm>
          <a:prstGeom prst="rect">
            <a:avLst/>
          </a:prstGeom>
        </p:spPr>
        <p:txBody>
          <a:bodyPr wrap="square">
            <a:spAutoFit/>
          </a:bodyPr>
          <a:lstStyle/>
          <a:p>
            <a:r>
              <a:rPr lang="en-US" sz="2800" b="1" dirty="0">
                <a:latin typeface="Times New Roman" pitchFamily="18" charset="0"/>
                <a:cs typeface="Times New Roman" pitchFamily="18" charset="0"/>
              </a:rPr>
              <a:t>Cho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biệt</a:t>
            </a:r>
            <a:r>
              <a:rPr lang="en-US" sz="2800" b="1" dirty="0">
                <a:latin typeface="Times New Roman" pitchFamily="18" charset="0"/>
                <a:cs typeface="Times New Roman" pitchFamily="18" charset="0"/>
              </a:rPr>
              <a:t> A, B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C, D </a:t>
            </a:r>
            <a:r>
              <a:rPr lang="en-US" sz="2800" b="1" dirty="0" err="1">
                <a:latin typeface="Times New Roman" pitchFamily="18" charset="0"/>
                <a:cs typeface="Times New Roman" pitchFamily="18" charset="0"/>
              </a:rPr>
              <a:t>sao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2254010"/>
            <a:ext cx="3505200" cy="64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90600" y="2917295"/>
            <a:ext cx="5049203" cy="523220"/>
          </a:xfrm>
          <a:prstGeom prst="rect">
            <a:avLst/>
          </a:prstGeom>
        </p:spPr>
        <p:txBody>
          <a:bodyPr wrap="none">
            <a:spAutoFit/>
          </a:bodyPr>
          <a:lstStyle/>
          <a:p>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C </a:t>
            </a:r>
            <a:r>
              <a:rPr lang="en-US" sz="2800" b="1" dirty="0" err="1">
                <a:latin typeface="Times New Roman" pitchFamily="18" charset="0"/>
                <a:cs typeface="Times New Roman" pitchFamily="18" charset="0"/>
              </a:rPr>
              <a:t>nằm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giữa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B, A</a:t>
            </a:r>
          </a:p>
        </p:txBody>
      </p:sp>
      <p:sp>
        <p:nvSpPr>
          <p:cNvPr id="7" name="Rectangle 6"/>
          <p:cNvSpPr/>
          <p:nvPr/>
        </p:nvSpPr>
        <p:spPr>
          <a:xfrm>
            <a:off x="838200" y="3396343"/>
            <a:ext cx="7772400" cy="523220"/>
          </a:xfrm>
          <a:prstGeom prst="rect">
            <a:avLst/>
          </a:prstGeom>
        </p:spPr>
        <p:txBody>
          <a:bodyPr wrap="square">
            <a:spAutoFit/>
          </a:bodyPr>
          <a:lstStyle/>
          <a:p>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C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D </a:t>
            </a:r>
            <a:r>
              <a:rPr lang="en-US" sz="2800" b="1" dirty="0" err="1">
                <a:latin typeface="Times New Roman" pitchFamily="18" charset="0"/>
                <a:cs typeface="Times New Roman" pitchFamily="18" charset="0"/>
              </a:rPr>
              <a:t>nằm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phía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B</a:t>
            </a:r>
          </a:p>
        </p:txBody>
      </p:sp>
      <p:sp>
        <p:nvSpPr>
          <p:cNvPr id="9" name="Cloud Callout 8"/>
          <p:cNvSpPr/>
          <p:nvPr/>
        </p:nvSpPr>
        <p:spPr>
          <a:xfrm>
            <a:off x="2438400" y="3919563"/>
            <a:ext cx="5384467" cy="2057400"/>
          </a:xfrm>
          <a:prstGeom prst="cloud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A,B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8646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down)">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76300" y="1447800"/>
            <a:ext cx="7391400" cy="21336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err="1" smtClean="0">
                <a:solidFill>
                  <a:srgbClr val="002060"/>
                </a:solidFill>
                <a:latin typeface="Times New Roman" pitchFamily="18" charset="0"/>
                <a:cs typeface="Times New Roman" pitchFamily="18" charset="0"/>
              </a:rPr>
              <a:t>Điểm</a:t>
            </a:r>
            <a:r>
              <a:rPr lang="en-US" b="1" dirty="0" smtClean="0">
                <a:solidFill>
                  <a:srgbClr val="002060"/>
                </a:solidFill>
                <a:latin typeface="Times New Roman" pitchFamily="18" charset="0"/>
                <a:cs typeface="Times New Roman" pitchFamily="18" charset="0"/>
              </a:rPr>
              <a:t> C </a:t>
            </a:r>
            <a:r>
              <a:rPr lang="en-US" b="1" dirty="0" err="1" smtClean="0">
                <a:solidFill>
                  <a:srgbClr val="002060"/>
                </a:solidFill>
                <a:latin typeface="Times New Roman" pitchFamily="18" charset="0"/>
                <a:cs typeface="Times New Roman" pitchFamily="18" charset="0"/>
              </a:rPr>
              <a:t>nằm</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giữa</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hai</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điểm</a:t>
            </a:r>
            <a:r>
              <a:rPr lang="en-US" b="1" dirty="0" smtClean="0">
                <a:solidFill>
                  <a:srgbClr val="002060"/>
                </a:solidFill>
                <a:latin typeface="Times New Roman" pitchFamily="18" charset="0"/>
                <a:cs typeface="Times New Roman" pitchFamily="18" charset="0"/>
              </a:rPr>
              <a:t> A, B </a:t>
            </a:r>
            <a:r>
              <a:rPr lang="en-US" b="1" dirty="0" err="1" smtClean="0">
                <a:solidFill>
                  <a:srgbClr val="002060"/>
                </a:solidFill>
                <a:latin typeface="Times New Roman" pitchFamily="18" charset="0"/>
                <a:cs typeface="Times New Roman" pitchFamily="18" charset="0"/>
              </a:rPr>
              <a:t>nghĩa</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là</a:t>
            </a:r>
            <a:r>
              <a:rPr lang="en-US" b="1" dirty="0" smtClean="0">
                <a:solidFill>
                  <a:srgbClr val="002060"/>
                </a:solidFill>
                <a:latin typeface="Times New Roman" pitchFamily="18" charset="0"/>
                <a:cs typeface="Times New Roman" pitchFamily="18" charset="0"/>
              </a:rPr>
              <a:t> A, B </a:t>
            </a:r>
            <a:r>
              <a:rPr lang="en-US" b="1" dirty="0" err="1" smtClean="0">
                <a:solidFill>
                  <a:srgbClr val="002060"/>
                </a:solidFill>
                <a:latin typeface="Times New Roman" pitchFamily="18" charset="0"/>
                <a:cs typeface="Times New Roman" pitchFamily="18" charset="0"/>
              </a:rPr>
              <a:t>khác</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phía</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với</a:t>
            </a:r>
            <a:r>
              <a:rPr lang="en-US" b="1" dirty="0" smtClean="0">
                <a:solidFill>
                  <a:srgbClr val="002060"/>
                </a:solidFill>
                <a:latin typeface="Times New Roman" pitchFamily="18" charset="0"/>
                <a:cs typeface="Times New Roman" pitchFamily="18" charset="0"/>
              </a:rPr>
              <a:t> C.</a:t>
            </a:r>
          </a:p>
          <a:p>
            <a:r>
              <a:rPr lang="en-US" b="1" dirty="0" err="1" smtClean="0">
                <a:solidFill>
                  <a:srgbClr val="002060"/>
                </a:solidFill>
                <a:latin typeface="Times New Roman" pitchFamily="18" charset="0"/>
                <a:cs typeface="Times New Roman" pitchFamily="18" charset="0"/>
              </a:rPr>
              <a:t>Điểm</a:t>
            </a:r>
            <a:r>
              <a:rPr lang="en-US" b="1" dirty="0" smtClean="0">
                <a:solidFill>
                  <a:srgbClr val="002060"/>
                </a:solidFill>
                <a:latin typeface="Times New Roman" pitchFamily="18" charset="0"/>
                <a:cs typeface="Times New Roman" pitchFamily="18" charset="0"/>
              </a:rPr>
              <a:t> C, D </a:t>
            </a:r>
            <a:r>
              <a:rPr lang="en-US" b="1" dirty="0" err="1" smtClean="0">
                <a:solidFill>
                  <a:srgbClr val="002060"/>
                </a:solidFill>
                <a:latin typeface="Times New Roman" pitchFamily="18" charset="0"/>
                <a:cs typeface="Times New Roman" pitchFamily="18" charset="0"/>
              </a:rPr>
              <a:t>nằm</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khác</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phái</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với</a:t>
            </a:r>
            <a:r>
              <a:rPr lang="en-US" b="1" dirty="0" smtClean="0">
                <a:solidFill>
                  <a:srgbClr val="002060"/>
                </a:solidFill>
                <a:latin typeface="Times New Roman" pitchFamily="18" charset="0"/>
                <a:cs typeface="Times New Roman" pitchFamily="18" charset="0"/>
              </a:rPr>
              <a:t> B </a:t>
            </a:r>
            <a:r>
              <a:rPr lang="en-US" b="1" dirty="0" err="1" smtClean="0">
                <a:solidFill>
                  <a:srgbClr val="002060"/>
                </a:solidFill>
                <a:latin typeface="Times New Roman" pitchFamily="18" charset="0"/>
                <a:cs typeface="Times New Roman" pitchFamily="18" charset="0"/>
              </a:rPr>
              <a:t>nghĩa</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là</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điểm</a:t>
            </a:r>
            <a:r>
              <a:rPr lang="en-US" b="1" dirty="0" smtClean="0">
                <a:solidFill>
                  <a:srgbClr val="002060"/>
                </a:solidFill>
                <a:latin typeface="Times New Roman" pitchFamily="18" charset="0"/>
                <a:cs typeface="Times New Roman" pitchFamily="18" charset="0"/>
              </a:rPr>
              <a:t> B </a:t>
            </a:r>
            <a:r>
              <a:rPr lang="en-US" b="1" dirty="0" err="1" smtClean="0">
                <a:solidFill>
                  <a:srgbClr val="002060"/>
                </a:solidFill>
                <a:latin typeface="Times New Roman" pitchFamily="18" charset="0"/>
                <a:cs typeface="Times New Roman" pitchFamily="18" charset="0"/>
              </a:rPr>
              <a:t>nằm</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giữa</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hai</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điểm</a:t>
            </a:r>
            <a:r>
              <a:rPr lang="en-US" b="1" dirty="0" smtClean="0">
                <a:solidFill>
                  <a:srgbClr val="002060"/>
                </a:solidFill>
                <a:latin typeface="Times New Roman" pitchFamily="18" charset="0"/>
                <a:cs typeface="Times New Roman" pitchFamily="18" charset="0"/>
              </a:rPr>
              <a:t> C, D.</a:t>
            </a:r>
          </a:p>
          <a:p>
            <a:endParaRPr lang="en-US" dirty="0">
              <a:latin typeface="Times New Roman" pitchFamily="18" charset="0"/>
              <a:cs typeface="Times New Roman" pitchFamily="18" charset="0"/>
            </a:endParaRPr>
          </a:p>
        </p:txBody>
      </p:sp>
      <p:sp>
        <p:nvSpPr>
          <p:cNvPr id="5" name="Title 4"/>
          <p:cNvSpPr txBox="1">
            <a:spLocks/>
          </p:cNvSpPr>
          <p:nvPr/>
        </p:nvSpPr>
        <p:spPr>
          <a:xfrm>
            <a:off x="898071" y="3418114"/>
            <a:ext cx="7130143"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Times New Roman" panose="02020603050405020304" pitchFamily="18" charset="0"/>
                <a:cs typeface="Times New Roman" panose="02020603050405020304" pitchFamily="18" charset="0"/>
              </a:rPr>
              <a:t>=&gt;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B </a:t>
            </a:r>
            <a:r>
              <a:rPr lang="en-US" sz="2800" b="1" dirty="0" err="1">
                <a:solidFill>
                  <a:srgbClr val="FF0000"/>
                </a:solidFill>
                <a:latin typeface="Times New Roman" panose="02020603050405020304" pitchFamily="18" charset="0"/>
                <a:cs typeface="Times New Roman" panose="02020603050405020304" pitchFamily="18" charset="0"/>
              </a:rPr>
              <a:t>nằm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phía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D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020" y="457200"/>
            <a:ext cx="4406244" cy="91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76300" y="3962400"/>
            <a:ext cx="1091966"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BÀI 1</a:t>
            </a:r>
            <a:endParaRPr lang="en-US" sz="2800" b="1" dirty="0"/>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8214" y="4027714"/>
            <a:ext cx="2757715" cy="2350239"/>
          </a:xfrm>
          <a:prstGeom prst="rect">
            <a:avLst/>
          </a:prstGeom>
          <a:noFill/>
          <a:ln>
            <a:noFill/>
          </a:ln>
        </p:spPr>
      </p:pic>
      <p:sp>
        <p:nvSpPr>
          <p:cNvPr id="9" name="TextBox 8"/>
          <p:cNvSpPr txBox="1"/>
          <p:nvPr/>
        </p:nvSpPr>
        <p:spPr>
          <a:xfrm>
            <a:off x="865414" y="4492877"/>
            <a:ext cx="4392386" cy="138499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Con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kê</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điểm</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nằm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vi-VN" sz="2800" b="1" dirty="0">
                <a:latin typeface="Times New Roman" panose="02020603050405020304" pitchFamily="18" charset="0"/>
                <a:cs typeface="Times New Roman" panose="02020603050405020304" pitchFamily="18" charset="0"/>
              </a:rPr>
              <a:t> một cách nhanh và chính xác nhất</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8646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 calcmode="lin" valueType="num">
                                      <p:cBhvr additive="base">
                                        <p:cTn id="2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2">
  <a:themeElements>
    <a:clrScheme name="Custom 107">
      <a:dk1>
        <a:srgbClr val="000000"/>
      </a:dk1>
      <a:lt1>
        <a:srgbClr val="FFFFFF"/>
      </a:lt1>
      <a:dk2>
        <a:srgbClr val="702A2A"/>
      </a:dk2>
      <a:lt2>
        <a:srgbClr val="C0C0C0"/>
      </a:lt2>
      <a:accent1>
        <a:srgbClr val="FEB95C"/>
      </a:accent1>
      <a:accent2>
        <a:srgbClr val="DB6BBB"/>
      </a:accent2>
      <a:accent3>
        <a:srgbClr val="6F94E7"/>
      </a:accent3>
      <a:accent4>
        <a:srgbClr val="A3C95F"/>
      </a:accent4>
      <a:accent5>
        <a:srgbClr val="48CCAD"/>
      </a:accent5>
      <a:accent6>
        <a:srgbClr val="CEA57C"/>
      </a:accent6>
      <a:hlink>
        <a:srgbClr val="E17171"/>
      </a:hlink>
      <a:folHlink>
        <a:srgbClr val="B888DC"/>
      </a:folHlink>
    </a:clrScheme>
    <a:fontScheme name="Office Theme">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702A2A"/>
        </a:dk2>
        <a:lt2>
          <a:srgbClr val="C0C0C0"/>
        </a:lt2>
        <a:accent1>
          <a:srgbClr val="FEB95C"/>
        </a:accent1>
        <a:accent2>
          <a:srgbClr val="DB6BBB"/>
        </a:accent2>
        <a:accent3>
          <a:srgbClr val="FFFFFF"/>
        </a:accent3>
        <a:accent4>
          <a:srgbClr val="000000"/>
        </a:accent4>
        <a:accent5>
          <a:srgbClr val="FED9B5"/>
        </a:accent5>
        <a:accent6>
          <a:srgbClr val="C660A9"/>
        </a:accent6>
        <a:hlink>
          <a:srgbClr val="E17171"/>
        </a:hlink>
        <a:folHlink>
          <a:srgbClr val="B888DC"/>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6666"/>
        </a:dk2>
        <a:lt2>
          <a:srgbClr val="C0C0C0"/>
        </a:lt2>
        <a:accent1>
          <a:srgbClr val="5DCB99"/>
        </a:accent1>
        <a:accent2>
          <a:srgbClr val="89CD4B"/>
        </a:accent2>
        <a:accent3>
          <a:srgbClr val="FFFFFF"/>
        </a:accent3>
        <a:accent4>
          <a:srgbClr val="000000"/>
        </a:accent4>
        <a:accent5>
          <a:srgbClr val="B6E2CA"/>
        </a:accent5>
        <a:accent6>
          <a:srgbClr val="7CBA43"/>
        </a:accent6>
        <a:hlink>
          <a:srgbClr val="BBC749"/>
        </a:hlink>
        <a:folHlink>
          <a:srgbClr val="D6BE58"/>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04A7E"/>
        </a:dk2>
        <a:lt2>
          <a:srgbClr val="C0C0C0"/>
        </a:lt2>
        <a:accent1>
          <a:srgbClr val="62B6E0"/>
        </a:accent1>
        <a:accent2>
          <a:srgbClr val="4DD3B9"/>
        </a:accent2>
        <a:accent3>
          <a:srgbClr val="FFFFFF"/>
        </a:accent3>
        <a:accent4>
          <a:srgbClr val="000000"/>
        </a:accent4>
        <a:accent5>
          <a:srgbClr val="B7D7ED"/>
        </a:accent5>
        <a:accent6>
          <a:srgbClr val="45BFA7"/>
        </a:accent6>
        <a:hlink>
          <a:srgbClr val="8496E4"/>
        </a:hlink>
        <a:folHlink>
          <a:srgbClr val="A782D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heme2" id="{7CE8D715-B65A-4A01-8B47-2BDC328D2025}" vid="{7F9C2B4E-BAF9-484F-BB11-BFE8BC4280F1}"/>
    </a:ext>
  </a:extLst>
</a:theme>
</file>

<file path=docProps/app.xml><?xml version="1.0" encoding="utf-8"?>
<Properties xmlns="http://schemas.openxmlformats.org/officeDocument/2006/extended-properties" xmlns:vt="http://schemas.openxmlformats.org/officeDocument/2006/docPropsVTypes">
  <TotalTime>180</TotalTime>
  <Words>658</Words>
  <Application>Microsoft Office PowerPoint</Application>
  <PresentationFormat>On-screen Show (4:3)</PresentationFormat>
  <Paragraphs>61</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18</cp:revision>
  <dcterms:created xsi:type="dcterms:W3CDTF">2024-01-19T17:52:40Z</dcterms:created>
  <dcterms:modified xsi:type="dcterms:W3CDTF">2025-04-23T13:47:29Z</dcterms:modified>
</cp:coreProperties>
</file>