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4"/>
  </p:notesMasterIdLst>
  <p:sldIdLst>
    <p:sldId id="405" r:id="rId3"/>
    <p:sldId id="392" r:id="rId4"/>
    <p:sldId id="393" r:id="rId5"/>
    <p:sldId id="394" r:id="rId6"/>
    <p:sldId id="365" r:id="rId7"/>
    <p:sldId id="391" r:id="rId8"/>
    <p:sldId id="366" r:id="rId9"/>
    <p:sldId id="367" r:id="rId10"/>
    <p:sldId id="368" r:id="rId11"/>
    <p:sldId id="402" r:id="rId12"/>
    <p:sldId id="370" r:id="rId13"/>
    <p:sldId id="403" r:id="rId14"/>
    <p:sldId id="374" r:id="rId15"/>
    <p:sldId id="404" r:id="rId16"/>
    <p:sldId id="396" r:id="rId17"/>
    <p:sldId id="397" r:id="rId18"/>
    <p:sldId id="398" r:id="rId19"/>
    <p:sldId id="399" r:id="rId20"/>
    <p:sldId id="400" r:id="rId21"/>
    <p:sldId id="401" r:id="rId22"/>
    <p:sldId id="406" r:id="rId23"/>
  </p:sldIdLst>
  <p:sldSz cx="18288000" cy="10287000"/>
  <p:notesSz cx="6858000" cy="9144000"/>
  <p:embeddedFontLst>
    <p:embeddedFont>
      <p:font typeface="Calibri Light" charset="0"/>
      <p:regular r:id="rId25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 Math" pitchFamily="18" charset="0"/>
      <p:regular r:id="rId31"/>
    </p:embeddedFont>
  </p:embeddedFontLst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6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4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5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1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11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6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4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5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1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6E489-BD5D-4EC7-83E0-2158885889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6E489-BD5D-4EC7-83E0-2158885889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6E489-BD5D-4EC7-83E0-2158885889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6E489-BD5D-4EC7-83E0-2158885889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8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62" indent="0" algn="ctr">
              <a:buNone/>
              <a:defRPr sz="3000"/>
            </a:lvl2pPr>
            <a:lvl3pPr marL="1371525" indent="0" algn="ctr">
              <a:buNone/>
              <a:defRPr sz="2700"/>
            </a:lvl3pPr>
            <a:lvl4pPr marL="2057287" indent="0" algn="ctr">
              <a:buNone/>
              <a:defRPr sz="2300"/>
            </a:lvl4pPr>
            <a:lvl5pPr marL="2743049" indent="0" algn="ctr">
              <a:buNone/>
              <a:defRPr sz="2300"/>
            </a:lvl5pPr>
            <a:lvl6pPr marL="3428810" indent="0" algn="ctr">
              <a:buNone/>
              <a:defRPr sz="2300"/>
            </a:lvl6pPr>
            <a:lvl7pPr marL="4114572" indent="0" algn="ctr">
              <a:buNone/>
              <a:defRPr sz="2300"/>
            </a:lvl7pPr>
            <a:lvl8pPr marL="4800331" indent="0" algn="ctr">
              <a:buNone/>
              <a:defRPr sz="2300"/>
            </a:lvl8pPr>
            <a:lvl9pPr marL="5486092" indent="0" algn="ctr">
              <a:buNone/>
              <a:defRPr sz="23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0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89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13" y="547689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1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4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2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1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7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6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39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79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1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58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198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3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7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16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11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7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7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4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95" indent="0">
              <a:buNone/>
              <a:defRPr sz="3600" b="1"/>
            </a:lvl2pPr>
            <a:lvl3pPr marL="1632794" indent="0">
              <a:buNone/>
              <a:defRPr sz="3200" b="1"/>
            </a:lvl3pPr>
            <a:lvl4pPr marL="2449188" indent="0">
              <a:buNone/>
              <a:defRPr sz="2900" b="1"/>
            </a:lvl4pPr>
            <a:lvl5pPr marL="3265585" indent="0">
              <a:buNone/>
              <a:defRPr sz="2900" b="1"/>
            </a:lvl5pPr>
            <a:lvl6pPr marL="4081982" indent="0">
              <a:buNone/>
              <a:defRPr sz="2900" b="1"/>
            </a:lvl6pPr>
            <a:lvl7pPr marL="4898375" indent="0">
              <a:buNone/>
              <a:defRPr sz="2900" b="1"/>
            </a:lvl7pPr>
            <a:lvl8pPr marL="5714769" indent="0">
              <a:buNone/>
              <a:defRPr sz="2900" b="1"/>
            </a:lvl8pPr>
            <a:lvl9pPr marL="653116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9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395" indent="0">
              <a:buNone/>
              <a:defRPr sz="3600" b="1"/>
            </a:lvl2pPr>
            <a:lvl3pPr marL="1632794" indent="0">
              <a:buNone/>
              <a:defRPr sz="3200" b="1"/>
            </a:lvl3pPr>
            <a:lvl4pPr marL="2449188" indent="0">
              <a:buNone/>
              <a:defRPr sz="2900" b="1"/>
            </a:lvl4pPr>
            <a:lvl5pPr marL="3265585" indent="0">
              <a:buNone/>
              <a:defRPr sz="2900" b="1"/>
            </a:lvl5pPr>
            <a:lvl6pPr marL="4081982" indent="0">
              <a:buNone/>
              <a:defRPr sz="2900" b="1"/>
            </a:lvl6pPr>
            <a:lvl7pPr marL="4898375" indent="0">
              <a:buNone/>
              <a:defRPr sz="2900" b="1"/>
            </a:lvl7pPr>
            <a:lvl8pPr marL="5714769" indent="0">
              <a:buNone/>
              <a:defRPr sz="2900" b="1"/>
            </a:lvl8pPr>
            <a:lvl9pPr marL="6531169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9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53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53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86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9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2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9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395" indent="0">
              <a:buNone/>
              <a:defRPr sz="2100"/>
            </a:lvl2pPr>
            <a:lvl3pPr marL="1632794" indent="0">
              <a:buNone/>
              <a:defRPr sz="1800"/>
            </a:lvl3pPr>
            <a:lvl4pPr marL="2449188" indent="0">
              <a:buNone/>
              <a:defRPr sz="1600"/>
            </a:lvl4pPr>
            <a:lvl5pPr marL="3265585" indent="0">
              <a:buNone/>
              <a:defRPr sz="1600"/>
            </a:lvl5pPr>
            <a:lvl6pPr marL="4081982" indent="0">
              <a:buNone/>
              <a:defRPr sz="1600"/>
            </a:lvl6pPr>
            <a:lvl7pPr marL="4898375" indent="0">
              <a:buNone/>
              <a:defRPr sz="1600"/>
            </a:lvl7pPr>
            <a:lvl8pPr marL="5714769" indent="0">
              <a:buNone/>
              <a:defRPr sz="1600"/>
            </a:lvl8pPr>
            <a:lvl9pPr marL="653116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0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6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395" indent="0">
              <a:buNone/>
              <a:defRPr sz="5000"/>
            </a:lvl2pPr>
            <a:lvl3pPr marL="1632794" indent="0">
              <a:buNone/>
              <a:defRPr sz="4300"/>
            </a:lvl3pPr>
            <a:lvl4pPr marL="2449188" indent="0">
              <a:buNone/>
              <a:defRPr sz="3600"/>
            </a:lvl4pPr>
            <a:lvl5pPr marL="3265585" indent="0">
              <a:buNone/>
              <a:defRPr sz="3600"/>
            </a:lvl5pPr>
            <a:lvl6pPr marL="4081982" indent="0">
              <a:buNone/>
              <a:defRPr sz="3600"/>
            </a:lvl6pPr>
            <a:lvl7pPr marL="4898375" indent="0">
              <a:buNone/>
              <a:defRPr sz="3600"/>
            </a:lvl7pPr>
            <a:lvl8pPr marL="5714769" indent="0">
              <a:buNone/>
              <a:defRPr sz="3600"/>
            </a:lvl8pPr>
            <a:lvl9pPr marL="6531169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395" indent="0">
              <a:buNone/>
              <a:defRPr sz="2100"/>
            </a:lvl2pPr>
            <a:lvl3pPr marL="1632794" indent="0">
              <a:buNone/>
              <a:defRPr sz="1800"/>
            </a:lvl3pPr>
            <a:lvl4pPr marL="2449188" indent="0">
              <a:buNone/>
              <a:defRPr sz="1600"/>
            </a:lvl4pPr>
            <a:lvl5pPr marL="3265585" indent="0">
              <a:buNone/>
              <a:defRPr sz="1600"/>
            </a:lvl5pPr>
            <a:lvl6pPr marL="4081982" indent="0">
              <a:buNone/>
              <a:defRPr sz="1600"/>
            </a:lvl6pPr>
            <a:lvl7pPr marL="4898375" indent="0">
              <a:buNone/>
              <a:defRPr sz="1600"/>
            </a:lvl7pPr>
            <a:lvl8pPr marL="5714769" indent="0">
              <a:buNone/>
              <a:defRPr sz="1600"/>
            </a:lvl8pPr>
            <a:lvl9pPr marL="653116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2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3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4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4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7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18"/>
            <a:ext cx="15773400" cy="4279106"/>
          </a:xfrm>
        </p:spPr>
        <p:txBody>
          <a:bodyPr anchor="b"/>
          <a:lstStyle>
            <a:lvl1pPr>
              <a:defRPr sz="8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206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6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2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2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7430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42881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1145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80033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4860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9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9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5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9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97" y="2521745"/>
            <a:ext cx="77366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2" indent="0">
              <a:buNone/>
              <a:defRPr sz="3000" b="1"/>
            </a:lvl2pPr>
            <a:lvl3pPr marL="1371525" indent="0">
              <a:buNone/>
              <a:defRPr sz="2700" b="1"/>
            </a:lvl3pPr>
            <a:lvl4pPr marL="2057287" indent="0">
              <a:buNone/>
              <a:defRPr sz="2300" b="1"/>
            </a:lvl4pPr>
            <a:lvl5pPr marL="2743049" indent="0">
              <a:buNone/>
              <a:defRPr sz="2300" b="1"/>
            </a:lvl5pPr>
            <a:lvl6pPr marL="3428810" indent="0">
              <a:buNone/>
              <a:defRPr sz="2300" b="1"/>
            </a:lvl6pPr>
            <a:lvl7pPr marL="4114572" indent="0">
              <a:buNone/>
              <a:defRPr sz="2300" b="1"/>
            </a:lvl7pPr>
            <a:lvl8pPr marL="4800331" indent="0">
              <a:buNone/>
              <a:defRPr sz="2300" b="1"/>
            </a:lvl8pPr>
            <a:lvl9pPr marL="5486092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97" y="3757613"/>
            <a:ext cx="77366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13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2" indent="0">
              <a:buNone/>
              <a:defRPr sz="3000" b="1"/>
            </a:lvl2pPr>
            <a:lvl3pPr marL="1371525" indent="0">
              <a:buNone/>
              <a:defRPr sz="2700" b="1"/>
            </a:lvl3pPr>
            <a:lvl4pPr marL="2057287" indent="0">
              <a:buNone/>
              <a:defRPr sz="2300" b="1"/>
            </a:lvl4pPr>
            <a:lvl5pPr marL="2743049" indent="0">
              <a:buNone/>
              <a:defRPr sz="2300" b="1"/>
            </a:lvl5pPr>
            <a:lvl6pPr marL="3428810" indent="0">
              <a:buNone/>
              <a:defRPr sz="2300" b="1"/>
            </a:lvl6pPr>
            <a:lvl7pPr marL="4114572" indent="0">
              <a:buNone/>
              <a:defRPr sz="2300" b="1"/>
            </a:lvl7pPr>
            <a:lvl8pPr marL="4800331" indent="0">
              <a:buNone/>
              <a:defRPr sz="2300" b="1"/>
            </a:lvl8pPr>
            <a:lvl9pPr marL="5486092" indent="0">
              <a:buNone/>
              <a:defRPr sz="2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13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8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0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3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4" y="3086100"/>
            <a:ext cx="5898356" cy="5717382"/>
          </a:xfrm>
        </p:spPr>
        <p:txBody>
          <a:bodyPr/>
          <a:lstStyle>
            <a:lvl1pPr marL="0" indent="0">
              <a:buNone/>
              <a:defRPr sz="2300"/>
            </a:lvl1pPr>
            <a:lvl2pPr marL="685762" indent="0">
              <a:buNone/>
              <a:defRPr sz="2100"/>
            </a:lvl2pPr>
            <a:lvl3pPr marL="1371525" indent="0">
              <a:buNone/>
              <a:defRPr sz="1800"/>
            </a:lvl3pPr>
            <a:lvl4pPr marL="2057287" indent="0">
              <a:buNone/>
              <a:defRPr sz="1400"/>
            </a:lvl4pPr>
            <a:lvl5pPr marL="2743049" indent="0">
              <a:buNone/>
              <a:defRPr sz="1400"/>
            </a:lvl5pPr>
            <a:lvl6pPr marL="3428810" indent="0">
              <a:buNone/>
              <a:defRPr sz="1400"/>
            </a:lvl6pPr>
            <a:lvl7pPr marL="4114572" indent="0">
              <a:buNone/>
              <a:defRPr sz="1400"/>
            </a:lvl7pPr>
            <a:lvl8pPr marL="4800331" indent="0">
              <a:buNone/>
              <a:defRPr sz="1400"/>
            </a:lvl8pPr>
            <a:lvl9pPr marL="5486092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4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4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49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762" indent="0">
              <a:buNone/>
              <a:defRPr sz="4300"/>
            </a:lvl2pPr>
            <a:lvl3pPr marL="1371525" indent="0">
              <a:buNone/>
              <a:defRPr sz="3600"/>
            </a:lvl3pPr>
            <a:lvl4pPr marL="2057287" indent="0">
              <a:buNone/>
              <a:defRPr sz="3000"/>
            </a:lvl4pPr>
            <a:lvl5pPr marL="2743049" indent="0">
              <a:buNone/>
              <a:defRPr sz="3000"/>
            </a:lvl5pPr>
            <a:lvl6pPr marL="3428810" indent="0">
              <a:buNone/>
              <a:defRPr sz="3000"/>
            </a:lvl6pPr>
            <a:lvl7pPr marL="4114572" indent="0">
              <a:buNone/>
              <a:defRPr sz="3000"/>
            </a:lvl7pPr>
            <a:lvl8pPr marL="4800331" indent="0">
              <a:buNone/>
              <a:defRPr sz="3000"/>
            </a:lvl8pPr>
            <a:lvl9pPr marL="5486092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4" y="3086100"/>
            <a:ext cx="5898356" cy="5717382"/>
          </a:xfrm>
        </p:spPr>
        <p:txBody>
          <a:bodyPr/>
          <a:lstStyle>
            <a:lvl1pPr marL="0" indent="0">
              <a:buNone/>
              <a:defRPr sz="2300"/>
            </a:lvl1pPr>
            <a:lvl2pPr marL="685762" indent="0">
              <a:buNone/>
              <a:defRPr sz="2100"/>
            </a:lvl2pPr>
            <a:lvl3pPr marL="1371525" indent="0">
              <a:buNone/>
              <a:defRPr sz="1800"/>
            </a:lvl3pPr>
            <a:lvl4pPr marL="2057287" indent="0">
              <a:buNone/>
              <a:defRPr sz="1400"/>
            </a:lvl4pPr>
            <a:lvl5pPr marL="2743049" indent="0">
              <a:buNone/>
              <a:defRPr sz="1400"/>
            </a:lvl5pPr>
            <a:lvl6pPr marL="3428810" indent="0">
              <a:buNone/>
              <a:defRPr sz="1400"/>
            </a:lvl6pPr>
            <a:lvl7pPr marL="4114572" indent="0">
              <a:buNone/>
              <a:defRPr sz="1400"/>
            </a:lvl7pPr>
            <a:lvl8pPr marL="4800331" indent="0">
              <a:buNone/>
              <a:defRPr sz="1400"/>
            </a:lvl8pPr>
            <a:lvl9pPr marL="5486092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6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9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525"/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525"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6"/>
            <a:ext cx="61722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5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525"/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5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0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25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1371525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44" indent="-342883" algn="l" defTabSz="137152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01" indent="-342883" algn="l" defTabSz="137152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65" indent="-342883" algn="l" defTabSz="137152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925" indent="-342883" algn="l" defTabSz="137152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688" indent="-342883" algn="l" defTabSz="137152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50" indent="-342883" algn="l" defTabSz="137152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212" indent="-342883" algn="l" defTabSz="137152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975" indent="-342883" algn="l" defTabSz="137152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2" algn="l" defTabSz="13715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25" algn="l" defTabSz="13715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87" algn="l" defTabSz="13715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49" algn="l" defTabSz="13715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810" algn="l" defTabSz="13715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72" algn="l" defTabSz="13715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331" algn="l" defTabSz="13715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92" algn="l" defTabSz="1371525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77" tIns="81642" rIns="163277" bIns="81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7"/>
            <a:ext cx="16459200" cy="6788945"/>
          </a:xfrm>
          <a:prstGeom prst="rect">
            <a:avLst/>
          </a:prstGeom>
        </p:spPr>
        <p:txBody>
          <a:bodyPr vert="horz" lIns="163277" tIns="81642" rIns="163277" bIns="81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32"/>
            <a:ext cx="4267200" cy="547688"/>
          </a:xfrm>
          <a:prstGeom prst="rect">
            <a:avLst/>
          </a:prstGeom>
        </p:spPr>
        <p:txBody>
          <a:bodyPr vert="horz" lIns="163277" tIns="81642" rIns="163277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525"/>
            <a:fld id="{B0A19AAD-0738-4AA2-83E6-58CED82137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525"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32"/>
            <a:ext cx="5791200" cy="547688"/>
          </a:xfrm>
          <a:prstGeom prst="rect">
            <a:avLst/>
          </a:prstGeom>
        </p:spPr>
        <p:txBody>
          <a:bodyPr vert="horz" lIns="163277" tIns="81642" rIns="163277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52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32"/>
            <a:ext cx="4267200" cy="547688"/>
          </a:xfrm>
          <a:prstGeom prst="rect">
            <a:avLst/>
          </a:prstGeom>
        </p:spPr>
        <p:txBody>
          <a:bodyPr vert="horz" lIns="163277" tIns="81642" rIns="163277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525"/>
            <a:fld id="{87D1184E-0E48-44C5-8C78-C2899686B7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52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2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63279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297" indent="-612297" algn="l" defTabSz="163279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43" indent="-510249" algn="l" defTabSz="163279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91" indent="-408197" algn="l" defTabSz="163279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84" indent="-408197" algn="l" defTabSz="163279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781" indent="-408197" algn="l" defTabSz="163279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178" indent="-408197" algn="l" defTabSz="163279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572" indent="-408197" algn="l" defTabSz="163279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965" indent="-408197" algn="l" defTabSz="163279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366" indent="-408197" algn="l" defTabSz="163279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9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94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88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8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982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75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769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169" algn="l" defTabSz="16327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110.png"/><Relationship Id="rId5" Type="http://schemas.openxmlformats.org/officeDocument/2006/relationships/audio" Target="../media/audio4.wav"/><Relationship Id="rId10" Type="http://schemas.openxmlformats.org/officeDocument/2006/relationships/image" Target="../media/image8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ngay miễn phí 456 Autumn background powerpoint Full HD chất lượng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5"/>
          <p:cNvSpPr>
            <a:spLocks noChangeArrowheads="1" noChangeShapeType="1" noTextEdit="1"/>
          </p:cNvSpPr>
          <p:nvPr/>
        </p:nvSpPr>
        <p:spPr bwMode="auto">
          <a:xfrm>
            <a:off x="2049163" y="1714500"/>
            <a:ext cx="14801850" cy="1897857"/>
          </a:xfrm>
          <a:prstGeom prst="rect">
            <a:avLst/>
          </a:prstGeom>
        </p:spPr>
        <p:txBody>
          <a:bodyPr wrap="none" lIns="163284" tIns="81642" rIns="163284" bIns="8164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CHÀO </a:t>
            </a:r>
            <a:r>
              <a:rPr lang="en-US" sz="6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MỪNG  </a:t>
            </a:r>
          </a:p>
        </p:txBody>
      </p:sp>
      <p:sp>
        <p:nvSpPr>
          <p:cNvPr id="4" name="WordArt 43"/>
          <p:cNvSpPr>
            <a:spLocks noChangeArrowheads="1" noChangeShapeType="1" noTextEdit="1"/>
          </p:cNvSpPr>
          <p:nvPr/>
        </p:nvSpPr>
        <p:spPr bwMode="auto">
          <a:xfrm>
            <a:off x="1600200" y="4114800"/>
            <a:ext cx="15087600" cy="1657350"/>
          </a:xfrm>
          <a:prstGeom prst="rect">
            <a:avLst/>
          </a:prstGeom>
        </p:spPr>
        <p:txBody>
          <a:bodyPr wrap="none" lIns="163284" tIns="81642" rIns="163284" bIns="8164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4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 EM ĐẾN VỚI TIẾT HỌC HÔM NAY</a:t>
            </a:r>
            <a:endParaRPr lang="en-US" sz="64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2049162" y="6117518"/>
            <a:ext cx="14630400" cy="181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284" tIns="81642" rIns="163284" bIns="8164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700" b="1" dirty="0">
                <a:latin typeface="Times New Roman" pitchFamily="18" charset="0"/>
                <a:cs typeface="Times New Roman" pitchFamily="18" charset="0"/>
              </a:rPr>
              <a:t>MÔN:TOÁN</a:t>
            </a:r>
            <a:r>
              <a:rPr lang="vi-VN" sz="10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07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07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 ca sinh v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33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20" y="1573979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20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51" y="1805490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95" y="5170253"/>
            <a:ext cx="887046" cy="88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160020" y="5581006"/>
                <a:ext cx="17967960" cy="155774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4" tIns="68573" rIns="137144" bIns="68573" rtlCol="0" anchor="ctr"/>
              <a:lstStyle/>
              <a:p>
                <a:endParaRPr lang="en-US" sz="4500" b="1" noProof="1" smtClea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vi-VN" sz="4500" b="1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4500" b="1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1: </a:t>
                </a:r>
                <a:r>
                  <a:rPr lang="vi-VN" sz="4500" b="1" noProof="1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5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5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𝟖</m:t>
                    </m:r>
                    <m:r>
                      <a:rPr lang="pt-BR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𝟑𝟐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𝟐𝟖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5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" y="5581006"/>
                <a:ext cx="17967960" cy="1557749"/>
              </a:xfrm>
              <a:prstGeom prst="rect">
                <a:avLst/>
              </a:prstGeom>
              <a:blipFill rotWithShape="1">
                <a:blip r:embed="rId11"/>
                <a:stretch>
                  <a:fillRect l="-1560" t="-21569" b="-25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160022" y="7265886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defTabSz="914400">
              <a:defRPr/>
            </a:pP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                </a:t>
            </a:r>
            <a:r>
              <a:rPr lang="vi-VN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A.</a:t>
            </a: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Đúng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22" y="8792661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>
              <a:defRPr/>
            </a:pPr>
            <a:endParaRPr lang="en-US" sz="4500" noProof="1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4500" noProof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4" y="7265886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            </a:t>
            </a:r>
            <a:r>
              <a:rPr lang="vi-VN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B</a:t>
            </a:r>
            <a:r>
              <a:rPr lang="vi-VN" sz="4500" noProof="1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Sai</a:t>
            </a:r>
            <a:endParaRPr lang="pt-B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2" y="8792661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20" y="19805"/>
            <a:ext cx="4334632" cy="21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1" y="4111371"/>
            <a:ext cx="5264150" cy="6632829"/>
          </a:xfrm>
        </p:spPr>
      </p:pic>
      <p:pic>
        <p:nvPicPr>
          <p:cNvPr id="6" name="bo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95" y="5170253"/>
            <a:ext cx="887046" cy="8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20" y="1573979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20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51" y="1805490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95" y="5170253"/>
            <a:ext cx="887046" cy="88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160020" y="5581006"/>
                <a:ext cx="17967960" cy="155774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4" tIns="68573" rIns="137144" bIns="68573" rtlCol="0" anchor="ctr"/>
              <a:lstStyle/>
              <a:p>
                <a:endParaRPr lang="en-US" sz="4500" b="1" noProof="1" smtClea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vi-VN" sz="4500" b="1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4500" b="1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1: </a:t>
                </a:r>
                <a:r>
                  <a:rPr lang="vi-VN" sz="4500" b="1" noProof="1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5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5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𝟏𝟐</m:t>
                    </m:r>
                    <m:r>
                      <a:rPr lang="pt-BR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𝟑𝟔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𝟒𝟖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𝟔𝟎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5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" y="5581006"/>
                <a:ext cx="17967960" cy="1557749"/>
              </a:xfrm>
              <a:prstGeom prst="rect">
                <a:avLst/>
              </a:prstGeom>
              <a:blipFill rotWithShape="1">
                <a:blip r:embed="rId11"/>
                <a:stretch>
                  <a:fillRect l="-1560" t="-21569" b="-25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9587520" y="7265886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defTabSz="914400">
              <a:defRPr/>
            </a:pP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                B</a:t>
            </a:r>
            <a:r>
              <a:rPr lang="vi-VN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Sai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22" y="8792661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>
              <a:defRPr/>
            </a:pPr>
            <a:endParaRPr lang="en-US" sz="4500" noProof="1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4500" noProof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86368" y="7265886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            A</a:t>
            </a:r>
            <a:r>
              <a:rPr lang="vi-VN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Đúng</a:t>
            </a:r>
            <a:endParaRPr lang="pt-B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2" y="8792661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20" y="19805"/>
            <a:ext cx="4334632" cy="21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2" b="100000" l="3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982" y="2761527"/>
            <a:ext cx="5074220" cy="8071551"/>
          </a:xfr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95" y="5170253"/>
            <a:ext cx="887046" cy="8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20" y="1573979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20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51" y="1805490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95" y="5170253"/>
            <a:ext cx="887046" cy="88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160020" y="5581006"/>
                <a:ext cx="17967960" cy="155774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4" tIns="68573" rIns="137144" bIns="68573" rtlCol="0" anchor="ctr"/>
              <a:lstStyle/>
              <a:p>
                <a:endParaRPr lang="en-US" sz="4500" b="1" noProof="1" smtClea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vi-VN" sz="4500" b="1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4500" b="1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1: </a:t>
                </a:r>
                <a:r>
                  <a:rPr lang="vi-VN" sz="4500" b="1" noProof="1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5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5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𝟗</m:t>
                    </m:r>
                    <m:r>
                      <a:rPr lang="pt-BR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𝟑𝟔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𝟓𝟒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𝟔𝟏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5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" y="5581006"/>
                <a:ext cx="17967960" cy="1557749"/>
              </a:xfrm>
              <a:prstGeom prst="rect">
                <a:avLst/>
              </a:prstGeom>
              <a:blipFill rotWithShape="1">
                <a:blip r:embed="rId11"/>
                <a:stretch>
                  <a:fillRect l="-1560" t="-21569" b="-25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121935" y="7274977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defTabSz="914400">
              <a:defRPr/>
            </a:pP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                A</a:t>
            </a:r>
            <a:r>
              <a:rPr lang="vi-VN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Đúng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22" y="8792661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>
              <a:defRPr/>
            </a:pPr>
            <a:endParaRPr lang="en-US" sz="4500" noProof="1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4500" noProof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372600" y="7253107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            B</a:t>
            </a:r>
            <a:r>
              <a:rPr lang="vi-VN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Sai</a:t>
            </a:r>
            <a:endParaRPr lang="pt-B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2" y="8792661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20" y="19805"/>
            <a:ext cx="4334632" cy="21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3330" y="876300"/>
            <a:ext cx="15504870" cy="337015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just"/>
            <a:r>
              <a:rPr lang="en-US" sz="4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just"/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" name="AutoShape 4" descr="Đề tài Bé chọn quả bóng màu đỏ, màu vàng, màu xanh | Giáo án Mầm Non"/>
          <p:cNvSpPr>
            <a:spLocks noChangeAspect="1" noChangeArrowheads="1"/>
          </p:cNvSpPr>
          <p:nvPr/>
        </p:nvSpPr>
        <p:spPr bwMode="auto">
          <a:xfrm>
            <a:off x="233365" y="-1233488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3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z5991415428388_4758a6dced41fdb3db92fe8f3941c04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37" y="-140676"/>
            <a:ext cx="16930967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z5999812817832_cda30caf38b28eb3c08d58b02a5df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2272270"/>
            <a:ext cx="16318524" cy="393510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0" y="1999884"/>
            <a:ext cx="13707209" cy="6527007"/>
          </a:xfrm>
        </p:spPr>
        <p:txBody>
          <a:bodyPr>
            <a:normAutofit/>
          </a:bodyPr>
          <a:lstStyle/>
          <a:p>
            <a:pPr marL="771525" indent="-771525">
              <a:buAutoNum type="alphaLcParenR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90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marL="771525" indent="-771525">
              <a:buAutoNum type="alphaLcParenR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60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12</a:t>
            </a:r>
          </a:p>
          <a:p>
            <a:pPr marL="771525" indent="-771525">
              <a:buAutoNum type="alphaLcParenR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98 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771525" indent="-771525">
              <a:buFont typeface="Arial" panose="020B0604020202020204" pitchFamily="34" charset="0"/>
              <a:buAutoNum type="alphaLcParenR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34,  2025 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771525" indent="-771525">
              <a:buAutoNum type="alphaLcParenR"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7300" y="1136262"/>
            <a:ext cx="15773400" cy="811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ƯCLN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793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281" y="210669"/>
            <a:ext cx="17688059" cy="346248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18" y="4272267"/>
            <a:ext cx="7131965" cy="5595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240" y="2959939"/>
            <a:ext cx="7617761" cy="69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1" y="1316737"/>
            <a:ext cx="16244888" cy="1800494"/>
          </a:xfrm>
          <a:prstGeom prst="rect">
            <a:avLst/>
          </a:prstGeom>
          <a:solidFill>
            <a:schemeClr val="bg1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18dm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30dm.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369748" y="266700"/>
            <a:ext cx="3034164" cy="692497"/>
          </a:xfrm>
          <a:prstGeom prst="rect">
            <a:avLst/>
          </a:prstGeom>
          <a:solidFill>
            <a:schemeClr val="bg1"/>
          </a:solidFill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55528"/>
            <a:ext cx="6898752" cy="6374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86830" y="3844280"/>
            <a:ext cx="7958138" cy="1800494"/>
          </a:xfrm>
          <a:prstGeom prst="rect">
            <a:avLst/>
          </a:prstGeom>
          <a:solidFill>
            <a:schemeClr val="bg1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7224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528891" y="0"/>
            <a:ext cx="13223082" cy="17145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71754" y="235745"/>
            <a:ext cx="13137359" cy="106182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14504"/>
            <a:ext cx="18288000" cy="383181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5229225"/>
            <a:ext cx="18288000" cy="4154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229225"/>
            <a:ext cx="17192688" cy="4016484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</p:spPr>
        <p:txBody>
          <a:bodyPr wrap="none" lIns="137160" tIns="68580" rIns="137160" bIns="68580" rtlCol="0">
            <a:spAutoFit/>
          </a:bodyPr>
          <a:lstStyle/>
          <a:p>
            <a:pPr defTabSz="1371600">
              <a:defRPr/>
            </a:pPr>
            <a:r>
              <a:rPr lang="en-US" sz="42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200" b="1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71600">
              <a:defRPr/>
            </a:pPr>
            <a:r>
              <a:rPr lang="en-US" sz="42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2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200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371600">
              <a:defRPr/>
            </a:pP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4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371600">
              <a:defRPr/>
            </a:pP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1371600">
              <a:defRPr/>
            </a:pP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Do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4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371600">
              <a:defRPr/>
            </a:pPr>
            <a:r>
              <a:rPr lang="en-US" sz="4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ƯCLN (a, 1) = 1;  ƯCLN (a, b, 1) = 1</a:t>
            </a:r>
          </a:p>
        </p:txBody>
      </p:sp>
    </p:spTree>
    <p:extLst>
      <p:ext uri="{BB962C8B-B14F-4D97-AF65-F5344CB8AC3E}">
        <p14:creationId xmlns:p14="http://schemas.microsoft.com/office/powerpoint/2010/main" val="33985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28520"/>
            <a:ext cx="12344400" cy="928781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HƯỚNG DẪN VỀ NHÀ </a:t>
            </a:r>
            <a:br>
              <a:rPr lang="en-US" sz="5000" b="1" dirty="0">
                <a:latin typeface="Times New Roman" pitchFamily="18" charset="0"/>
                <a:cs typeface="Times New Roman" pitchFamily="18" charset="0"/>
              </a:rPr>
            </a:b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343399" y="800100"/>
            <a:ext cx="11734801" cy="5029200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SGK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Ngôi nhà hoạt hình, phim hoạt hình png | Klipartz">
            <a:extLst>
              <a:ext uri="{FF2B5EF4-FFF2-40B4-BE49-F238E27FC236}">
                <a16:creationId xmlns=""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940" y="1794636"/>
            <a:ext cx="3574260" cy="30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9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542291" y="1128147"/>
            <a:ext cx="8809766" cy="739313"/>
            <a:chOff x="216198" y="428349"/>
            <a:chExt cx="5873175" cy="492875"/>
          </a:xfrm>
        </p:grpSpPr>
        <p:sp>
          <p:nvSpPr>
            <p:cNvPr id="19" name="Rectangle 18"/>
            <p:cNvSpPr/>
            <p:nvPr/>
          </p:nvSpPr>
          <p:spPr>
            <a:xfrm>
              <a:off x="216198" y="428349"/>
              <a:ext cx="911788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71603" y="428781"/>
              <a:ext cx="481777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Ư(24)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Ư(28)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67020" y="2155703"/>
            <a:ext cx="11588258" cy="2077493"/>
            <a:chOff x="248077" y="1339642"/>
            <a:chExt cx="7725505" cy="1384995"/>
          </a:xfrm>
        </p:grpSpPr>
        <p:sp>
          <p:nvSpPr>
            <p:cNvPr id="20" name="Rectangle 19"/>
            <p:cNvSpPr/>
            <p:nvPr/>
          </p:nvSpPr>
          <p:spPr>
            <a:xfrm>
              <a:off x="248077" y="1458608"/>
              <a:ext cx="911788" cy="492443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71604" y="1339642"/>
              <a:ext cx="670197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ƯC(24, 28)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lang="en-US" sz="4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24,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28.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ƯC(24, 28).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467018" y="4822880"/>
            <a:ext cx="10535873" cy="795992"/>
            <a:chOff x="300947" y="2255208"/>
            <a:chExt cx="7023914" cy="530661"/>
          </a:xfrm>
        </p:grpSpPr>
        <p:sp>
          <p:nvSpPr>
            <p:cNvPr id="6" name="TextBox 5"/>
            <p:cNvSpPr txBox="1"/>
            <p:nvPr/>
          </p:nvSpPr>
          <p:spPr>
            <a:xfrm>
              <a:off x="1324472" y="2255208"/>
              <a:ext cx="6000389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ƯC(24, 28)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0947" y="2293427"/>
              <a:ext cx="911788" cy="49244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 3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371603" y="6133712"/>
            <a:ext cx="15843738" cy="320372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4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1" y="1316737"/>
            <a:ext cx="16244888" cy="1800494"/>
          </a:xfrm>
          <a:prstGeom prst="rect">
            <a:avLst/>
          </a:prstGeom>
          <a:solidFill>
            <a:schemeClr val="bg1"/>
          </a:solidFill>
        </p:spPr>
        <p:txBody>
          <a:bodyPr wrap="square" lIns="137160" tIns="68580" rIns="137160" bIns="68580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18dm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30dm.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824" y="485941"/>
            <a:ext cx="3547125" cy="692498"/>
          </a:xfrm>
          <a:prstGeom prst="rect">
            <a:avLst/>
          </a:prstGeom>
          <a:solidFill>
            <a:schemeClr val="bg1"/>
          </a:solidFill>
        </p:spPr>
        <p:txBody>
          <a:bodyPr wrap="none" lIns="137160" tIns="68580" rIns="137160" bIns="6858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55535"/>
            <a:ext cx="6898752" cy="5061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88926" y="4185145"/>
            <a:ext cx="8616461" cy="3370154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6dm</a:t>
            </a:r>
          </a:p>
          <a:p>
            <a:endParaRPr lang="en-US" sz="4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4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6459159" y="1038822"/>
            <a:ext cx="5369706" cy="1369592"/>
          </a:xfrm>
          <a:prstGeom prst="rect">
            <a:avLst/>
          </a:prstGeom>
          <a:noFill/>
        </p:spPr>
        <p:txBody>
          <a:bodyPr wrap="none" lIns="137144" tIns="68573" rIns="137144" bIns="68573">
            <a:spAutoFit/>
          </a:bodyPr>
          <a:lstStyle/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281" y="4974873"/>
            <a:ext cx="742950" cy="657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51" y="3457572"/>
            <a:ext cx="742950" cy="657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61" y="2871783"/>
            <a:ext cx="742950" cy="657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43" y="4114797"/>
            <a:ext cx="742950" cy="657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05" y="5095191"/>
            <a:ext cx="742950" cy="657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61" y="4766580"/>
            <a:ext cx="742950" cy="6572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3287267" y="2902707"/>
            <a:ext cx="11713494" cy="1369592"/>
          </a:xfrm>
          <a:prstGeom prst="rect">
            <a:avLst/>
          </a:prstGeom>
          <a:noFill/>
        </p:spPr>
        <p:txBody>
          <a:bodyPr wrap="none" lIns="137144" tIns="68573" rIns="137144" bIns="68573">
            <a:spAutoFit/>
          </a:bodyPr>
          <a:lstStyle/>
          <a:p>
            <a:pPr algn="ctr">
              <a:defRPr/>
            </a:pP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TẬP LÀM THỦ MÔN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033" y="4669671"/>
            <a:ext cx="10001250" cy="562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65" y="4669671"/>
            <a:ext cx="9001126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04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4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96" y="4140993"/>
            <a:ext cx="6527008" cy="6527007"/>
          </a:xfrm>
        </p:spPr>
      </p:pic>
      <p:pic>
        <p:nvPicPr>
          <p:cNvPr id="5" name="bo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95" y="5170253"/>
            <a:ext cx="887046" cy="8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20" y="1573979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20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51" y="1805490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95" y="5170253"/>
            <a:ext cx="887046" cy="88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160020" y="5581006"/>
                <a:ext cx="17967960" cy="155774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44" tIns="68573" rIns="137144" bIns="68573" rtlCol="0" anchor="ctr"/>
              <a:lstStyle/>
              <a:p>
                <a:endParaRPr lang="en-US" sz="4500" b="1" noProof="1" smtClean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r>
                  <a:rPr lang="vi-VN" sz="4500" b="1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4500" b="1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1: </a:t>
                </a:r>
                <a:r>
                  <a:rPr lang="vi-VN" sz="4500" b="1" noProof="1">
                    <a:solidFill>
                      <a:prstClr val="black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khẳng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54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54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sai</a:t>
                </a:r>
                <a:r>
                  <a:rPr lang="en-US" sz="5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5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𝟖</m:t>
                    </m:r>
                    <m:r>
                      <a:rPr lang="pt-BR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Ư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𝑪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𝟏𝟔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5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𝟒𝟎</m:t>
                    </m:r>
                    <m:r>
                      <a:rPr lang="en-US" sz="5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5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" y="5581006"/>
                <a:ext cx="17967960" cy="1557749"/>
              </a:xfrm>
              <a:prstGeom prst="rect">
                <a:avLst/>
              </a:prstGeom>
              <a:blipFill rotWithShape="1">
                <a:blip r:embed="rId11"/>
                <a:stretch>
                  <a:fillRect l="-1560" t="-21569" b="-25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160022" y="7265886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defTabSz="914400">
              <a:defRPr/>
            </a:pP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            </a:t>
            </a:r>
            <a:r>
              <a:rPr lang="vi-VN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A.</a:t>
            </a: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Sai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22" y="8792661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>
              <a:defRPr/>
            </a:pPr>
            <a:endParaRPr lang="en-US" sz="4500" noProof="1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4500" noProof="1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4" y="7265886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        </a:t>
            </a:r>
            <a:r>
              <a:rPr lang="vi-VN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B</a:t>
            </a:r>
            <a:r>
              <a:rPr lang="vi-VN" sz="4500" noProof="1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  <a:r>
              <a:rPr lang="en-US" sz="4500" noProof="1" smtClean="0">
                <a:solidFill>
                  <a:prstClr val="white"/>
                </a:solidFill>
                <a:cs typeface="Arial" panose="020B0604020202020204" pitchFamily="34" charset="0"/>
              </a:rPr>
              <a:t> Đúng</a:t>
            </a:r>
            <a:endParaRPr lang="pt-B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2" y="8792661"/>
            <a:ext cx="8540460" cy="13360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4" tIns="68573" rIns="137144" bIns="68573"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20" y="19805"/>
            <a:ext cx="4334632" cy="21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26793"/>
            <a:ext cx="5618844" cy="6527007"/>
          </a:xfrm>
        </p:spPr>
      </p:pic>
      <p:pic>
        <p:nvPicPr>
          <p:cNvPr id="6" name="bo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95" y="5170253"/>
            <a:ext cx="887046" cy="8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763</Words>
  <Application>Microsoft Office PowerPoint</Application>
  <PresentationFormat>Custom</PresentationFormat>
  <Paragraphs>75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 Light</vt:lpstr>
      <vt:lpstr>Calibri</vt:lpstr>
      <vt:lpstr>Times New Roman</vt:lpstr>
      <vt:lpstr>Cambria Math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xét: </vt:lpstr>
      <vt:lpstr>Bài tập 3:     Tìm ƯCLN của các số sau:</vt:lpstr>
      <vt:lpstr>PowerPoint Presentation</vt:lpstr>
      <vt:lpstr>PowerPoint Presentation</vt:lpstr>
      <vt:lpstr>HƯỚNG DẪN VỀ NHÀ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Windows User</cp:lastModifiedBy>
  <cp:revision>102</cp:revision>
  <dcterms:created xsi:type="dcterms:W3CDTF">2006-08-16T00:00:00Z</dcterms:created>
  <dcterms:modified xsi:type="dcterms:W3CDTF">2025-04-23T13:56:58Z</dcterms:modified>
  <dc:identifier>DAFD8QqN0sk</dc:identifier>
</cp:coreProperties>
</file>