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76" r:id="rId4"/>
    <p:sldId id="258" r:id="rId5"/>
    <p:sldId id="257" r:id="rId6"/>
    <p:sldId id="261" r:id="rId7"/>
    <p:sldId id="259" r:id="rId8"/>
    <p:sldId id="279" r:id="rId9"/>
    <p:sldId id="282" r:id="rId10"/>
    <p:sldId id="283" r:id="rId11"/>
    <p:sldId id="275" r:id="rId12"/>
    <p:sldId id="284" r:id="rId13"/>
    <p:sldId id="262" r:id="rId14"/>
    <p:sldId id="264" r:id="rId15"/>
    <p:sldId id="287" r:id="rId16"/>
    <p:sldId id="285" r:id="rId17"/>
    <p:sldId id="277" r:id="rId18"/>
    <p:sldId id="288" r:id="rId19"/>
    <p:sldId id="290" r:id="rId20"/>
    <p:sldId id="265" r:id="rId21"/>
    <p:sldId id="266" r:id="rId22"/>
    <p:sldId id="267" r:id="rId23"/>
    <p:sldId id="278" r:id="rId24"/>
    <p:sldId id="263" r:id="rId25"/>
    <p:sldId id="269" r:id="rId26"/>
    <p:sldId id="270" r:id="rId27"/>
    <p:sldId id="291" r:id="rId28"/>
    <p:sldId id="272" r:id="rId29"/>
    <p:sldId id="268" r:id="rId30"/>
    <p:sldId id="292" r:id="rId31"/>
    <p:sldId id="293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753"/>
    <a:srgbClr val="84D3B9"/>
    <a:srgbClr val="FDC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4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171700"/>
            <a:ext cx="2419350" cy="23289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svg"/><Relationship Id="rId7" Type="http://schemas.openxmlformats.org/officeDocument/2006/relationships/image" Target="../media/image4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svg"/><Relationship Id="rId5" Type="http://schemas.openxmlformats.org/officeDocument/2006/relationships/image" Target="../media/image23.png"/><Relationship Id="rId10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svg"/><Relationship Id="rId7" Type="http://schemas.openxmlformats.org/officeDocument/2006/relationships/image" Target="../media/image4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25.png"/><Relationship Id="rId10" Type="http://schemas.openxmlformats.org/officeDocument/2006/relationships/image" Target="../media/image71.png"/><Relationship Id="rId4" Type="http://schemas.openxmlformats.org/officeDocument/2006/relationships/image" Target="../media/image36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3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9.svg"/><Relationship Id="rId7" Type="http://schemas.openxmlformats.org/officeDocument/2006/relationships/image" Target="../media/image3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4.sv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jpe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4.png"/><Relationship Id="rId7" Type="http://schemas.openxmlformats.org/officeDocument/2006/relationships/image" Target="../media/image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98.svg"/><Relationship Id="rId5" Type="http://schemas.openxmlformats.org/officeDocument/2006/relationships/image" Target="../media/image44.png"/><Relationship Id="rId10" Type="http://schemas.openxmlformats.org/officeDocument/2006/relationships/image" Target="../media/image97.png"/><Relationship Id="rId4" Type="http://schemas.openxmlformats.org/officeDocument/2006/relationships/image" Target="../media/image43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0.png"/><Relationship Id="rId7" Type="http://schemas.openxmlformats.org/officeDocument/2006/relationships/image" Target="../media/image24.png"/><Relationship Id="rId12" Type="http://schemas.openxmlformats.org/officeDocument/2006/relationships/image" Target="../media/image107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svg"/><Relationship Id="rId10" Type="http://schemas.openxmlformats.org/officeDocument/2006/relationships/image" Target="../media/image105.sv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2.png"/><Relationship Id="rId7" Type="http://schemas.openxmlformats.org/officeDocument/2006/relationships/image" Target="../media/image111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3.png"/><Relationship Id="rId9" Type="http://schemas.openxmlformats.org/officeDocument/2006/relationships/image" Target="../media/image1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4.pn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6.png"/><Relationship Id="rId7" Type="http://schemas.openxmlformats.org/officeDocument/2006/relationships/image" Target="../media/image12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9.png"/><Relationship Id="rId3" Type="http://schemas.openxmlformats.org/officeDocument/2006/relationships/image" Target="../media/image51.png"/><Relationship Id="rId7" Type="http://schemas.openxmlformats.org/officeDocument/2006/relationships/image" Target="../media/image126.svg"/><Relationship Id="rId12" Type="http://schemas.openxmlformats.org/officeDocument/2006/relationships/image" Target="../media/image11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25.png"/><Relationship Id="rId5" Type="http://schemas.openxmlformats.org/officeDocument/2006/relationships/image" Target="../media/image124.svg"/><Relationship Id="rId10" Type="http://schemas.openxmlformats.org/officeDocument/2006/relationships/image" Target="../media/image4.pn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5000"/>
          </a:blip>
          <a:srcRect l="18477" t="10666"/>
          <a:stretch>
            <a:fillRect/>
          </a:stretch>
        </p:blipFill>
        <p:spPr>
          <a:xfrm>
            <a:off x="0" y="0"/>
            <a:ext cx="4090391" cy="3541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rcRect l="31017"/>
          <a:stretch>
            <a:fillRect/>
          </a:stretch>
        </p:blipFill>
        <p:spPr>
          <a:xfrm>
            <a:off x="0" y="2675766"/>
            <a:ext cx="2061829" cy="2749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083" y="464425"/>
            <a:ext cx="2812314" cy="2580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71000"/>
          </a:blip>
          <a:srcRect t="3034"/>
          <a:stretch>
            <a:fillRect/>
          </a:stretch>
        </p:blipFill>
        <p:spPr>
          <a:xfrm rot="2147936">
            <a:off x="13873563" y="-1302677"/>
            <a:ext cx="4545263" cy="3663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71000"/>
          </a:blip>
          <a:srcRect r="29385"/>
          <a:stretch>
            <a:fillRect/>
          </a:stretch>
        </p:blipFill>
        <p:spPr>
          <a:xfrm>
            <a:off x="15630017" y="818285"/>
            <a:ext cx="2657983" cy="3845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0479" b="30906"/>
          <a:stretch>
            <a:fillRect/>
          </a:stretch>
        </p:blipFill>
        <p:spPr>
          <a:xfrm>
            <a:off x="0" y="8500096"/>
            <a:ext cx="7096397" cy="17869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73000"/>
          </a:blip>
          <a:srcRect l="8599" b="19700"/>
          <a:stretch>
            <a:fillRect/>
          </a:stretch>
        </p:blipFill>
        <p:spPr>
          <a:xfrm>
            <a:off x="14513534" y="7028983"/>
            <a:ext cx="3774466" cy="3258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9175" y="8883350"/>
            <a:ext cx="6977218" cy="131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40019"/>
          <a:stretch>
            <a:fillRect/>
          </a:stretch>
        </p:blipFill>
        <p:spPr>
          <a:xfrm>
            <a:off x="0" y="5425561"/>
            <a:ext cx="1581656" cy="3817049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058970" y="3748885"/>
            <a:ext cx="1616160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48800" y="9123681"/>
            <a:ext cx="9070210" cy="1163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50498" y="2287475"/>
            <a:ext cx="12304102" cy="693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Chăm-pa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Sampot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và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vạm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Simba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coi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Champa.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6" y="2363855"/>
            <a:ext cx="4359106" cy="678144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0" y="0"/>
            <a:ext cx="3034156" cy="19431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con vật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46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56000"/>
          </a:blip>
          <a:srcRect b="49999"/>
          <a:stretch>
            <a:fillRect/>
          </a:stretch>
        </p:blipFill>
        <p:spPr>
          <a:xfrm rot="5400000">
            <a:off x="-2606420" y="6501225"/>
            <a:ext cx="6631400" cy="15459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 l="25501" b="28085"/>
          <a:stretch>
            <a:fillRect/>
          </a:stretch>
        </p:blipFill>
        <p:spPr>
          <a:xfrm rot="11440509" flipH="1" flipV="1">
            <a:off x="-1037467" y="1002969"/>
            <a:ext cx="2397254" cy="23141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4137" t="50658"/>
          <a:stretch>
            <a:fillRect/>
          </a:stretch>
        </p:blipFill>
        <p:spPr>
          <a:xfrm rot="5400000">
            <a:off x="13654220" y="3197754"/>
            <a:ext cx="7831534" cy="14360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43000" y="571500"/>
            <a:ext cx="160020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DSMT Việt Nam ở nhóm đề tài liên quan đến tạo hình con vật</a:t>
            </a:r>
            <a:endParaRPr lang="en-US" sz="5200" b="1" u="sng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96" y="3153319"/>
            <a:ext cx="6477000" cy="4888543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146" y="3153319"/>
            <a:ext cx="6934200" cy="4888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6726" y="8254081"/>
            <a:ext cx="7810940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Ngói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men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XV)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48969" y="8254081"/>
            <a:ext cx="8376553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Ngói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nóc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uyên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X)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94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56000"/>
          </a:blip>
          <a:srcRect b="49999"/>
          <a:stretch>
            <a:fillRect/>
          </a:stretch>
        </p:blipFill>
        <p:spPr>
          <a:xfrm rot="5400000">
            <a:off x="-2606420" y="6501225"/>
            <a:ext cx="6631400" cy="15459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 l="25501" b="28085"/>
          <a:stretch>
            <a:fillRect/>
          </a:stretch>
        </p:blipFill>
        <p:spPr>
          <a:xfrm rot="11440509" flipH="1" flipV="1">
            <a:off x="-1037467" y="1002969"/>
            <a:ext cx="2397254" cy="23141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4137" t="50658"/>
          <a:stretch>
            <a:fillRect/>
          </a:stretch>
        </p:blipFill>
        <p:spPr>
          <a:xfrm rot="5400000">
            <a:off x="13654220" y="3197754"/>
            <a:ext cx="7831534" cy="14360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43000" y="571500"/>
            <a:ext cx="160020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DSMT Việt Nam ở nhóm đề tài liên quan đến tạo hình con vật</a:t>
            </a:r>
            <a:endParaRPr lang="en-US" sz="5200" b="1" u="sng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45874" y="3192187"/>
            <a:ext cx="8505684" cy="15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hiệp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XIX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0537" y="8226875"/>
            <a:ext cx="7878270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nghê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XVIII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14" y="3192187"/>
            <a:ext cx="6326960" cy="395594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401" y="5359091"/>
            <a:ext cx="7052507" cy="44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9695" b="38334"/>
          <a:stretch>
            <a:fillRect/>
          </a:stretch>
        </p:blipFill>
        <p:spPr>
          <a:xfrm rot="-10800000">
            <a:off x="14048468" y="-1"/>
            <a:ext cx="4239532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26373"/>
          <a:stretch>
            <a:fillRect/>
          </a:stretch>
        </p:blipFill>
        <p:spPr>
          <a:xfrm>
            <a:off x="16303925" y="7661429"/>
            <a:ext cx="2018229" cy="31327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1943100"/>
            <a:ext cx="1141510" cy="1157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8940" r="36207"/>
          <a:stretch>
            <a:fillRect/>
          </a:stretch>
        </p:blipFill>
        <p:spPr>
          <a:xfrm rot="16200000" flipH="1" flipV="1">
            <a:off x="-487680" y="6101846"/>
            <a:ext cx="2118362" cy="6324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17495" y="7788535"/>
            <a:ext cx="1726024" cy="24984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từ con người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" y="2270980"/>
            <a:ext cx="8153400" cy="5515015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39" y="2273520"/>
            <a:ext cx="7697580" cy="551501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06602" y="8233028"/>
            <a:ext cx="13265173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78433" y="2354661"/>
            <a:ext cx="12531130" cy="73091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694" t="10826" b="46482"/>
          <a:stretch>
            <a:fillRect/>
          </a:stretch>
        </p:blipFill>
        <p:spPr>
          <a:xfrm>
            <a:off x="0" y="8635559"/>
            <a:ext cx="6168981" cy="1651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1280" b="22452"/>
          <a:stretch>
            <a:fillRect/>
          </a:stretch>
        </p:blipFill>
        <p:spPr>
          <a:xfrm>
            <a:off x="14256110" y="8705528"/>
            <a:ext cx="4031890" cy="1581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5023"/>
          <a:stretch>
            <a:fillRect/>
          </a:stretch>
        </p:blipFill>
        <p:spPr>
          <a:xfrm>
            <a:off x="16764000" y="1537604"/>
            <a:ext cx="2439396" cy="2870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34325" b="13404"/>
          <a:stretch>
            <a:fillRect/>
          </a:stretch>
        </p:blipFill>
        <p:spPr>
          <a:xfrm>
            <a:off x="0" y="7165296"/>
            <a:ext cx="2695020" cy="29405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từ con người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480682" y="1980698"/>
            <a:ext cx="3314121" cy="24275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86601" y="4894750"/>
            <a:ext cx="81217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ai?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3673" y="3843275"/>
            <a:ext cx="3437688" cy="4749829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78433" y="2354661"/>
            <a:ext cx="12531130" cy="73091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694" t="10826" b="46482"/>
          <a:stretch>
            <a:fillRect/>
          </a:stretch>
        </p:blipFill>
        <p:spPr>
          <a:xfrm>
            <a:off x="0" y="8635559"/>
            <a:ext cx="6168981" cy="1651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1280" b="22452"/>
          <a:stretch>
            <a:fillRect/>
          </a:stretch>
        </p:blipFill>
        <p:spPr>
          <a:xfrm>
            <a:off x="14256110" y="8705528"/>
            <a:ext cx="4031890" cy="1581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5023"/>
          <a:stretch>
            <a:fillRect/>
          </a:stretch>
        </p:blipFill>
        <p:spPr>
          <a:xfrm>
            <a:off x="16764000" y="1537604"/>
            <a:ext cx="2439396" cy="28706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34325" b="13404"/>
          <a:stretch>
            <a:fillRect/>
          </a:stretch>
        </p:blipFill>
        <p:spPr>
          <a:xfrm>
            <a:off x="0" y="7165296"/>
            <a:ext cx="2695020" cy="29405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từ con người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7147" y="4190444"/>
            <a:ext cx="104137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,….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cõi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cõi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c2830d4c-ff9a-4f4c-a5c4-64fce7fea336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23" y="4621791"/>
            <a:ext cx="5497864" cy="54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164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/>
          <p:cNvPicPr>
            <a:picLocks noChangeAspect="1"/>
          </p:cNvPicPr>
          <p:nvPr/>
        </p:nvPicPr>
        <p:blipFill>
          <a:blip r:embed="rId2"/>
          <a:srcRect t="68991"/>
          <a:stretch>
            <a:fillRect/>
          </a:stretch>
        </p:blipFill>
        <p:spPr>
          <a:xfrm rot="5400000">
            <a:off x="14031333" y="6030333"/>
            <a:ext cx="6988332" cy="1525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71000"/>
          </a:blip>
          <a:srcRect t="46989"/>
          <a:stretch>
            <a:fillRect/>
          </a:stretch>
        </p:blipFill>
        <p:spPr>
          <a:xfrm rot="16200000">
            <a:off x="-2408086" y="1287614"/>
            <a:ext cx="6797372" cy="1981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45000" y="-443319"/>
            <a:ext cx="1726024" cy="24984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7800" y="571500"/>
            <a:ext cx="150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b="1" u="sng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DSMT Việt Nam ở nhóm đề tài liên quan đến tạo hình con người</a:t>
            </a:r>
            <a:endParaRPr lang="en-US" sz="5000" b="1" u="sng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84" y="2857500"/>
            <a:ext cx="4489738" cy="5240342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857500"/>
            <a:ext cx="4548808" cy="52403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8323122"/>
            <a:ext cx="8557227" cy="145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cưỡi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hạc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Trung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XVII-XVIII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75304" y="8323122"/>
            <a:ext cx="8001000" cy="145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gốm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men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813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r="11167"/>
          <a:stretch>
            <a:fillRect/>
          </a:stretch>
        </p:blipFill>
        <p:spPr>
          <a:xfrm rot="-5400000">
            <a:off x="13152653" y="-43713"/>
            <a:ext cx="2816509" cy="2909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FB8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2"/>
          <p:cNvGrpSpPr/>
          <p:nvPr/>
        </p:nvGrpSpPr>
        <p:grpSpPr>
          <a:xfrm rot="5400000">
            <a:off x="2970983" y="-36120"/>
            <a:ext cx="1979524" cy="6974668"/>
            <a:chOff x="0" y="0"/>
            <a:chExt cx="2565552" cy="6882061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2570532" cy="6885739"/>
            </a:xfrm>
            <a:custGeom>
              <a:avLst/>
              <a:gdLst/>
              <a:ahLst/>
              <a:cxnLst/>
              <a:rect l="l" t="t" r="r" b="b"/>
              <a:pathLst>
                <a:path w="2570532" h="6885739">
                  <a:moveTo>
                    <a:pt x="2564839" y="1112592"/>
                  </a:moveTo>
                  <a:cubicBezTo>
                    <a:pt x="2559147" y="1453591"/>
                    <a:pt x="2550356" y="6440551"/>
                    <a:pt x="2550356" y="6440551"/>
                  </a:cubicBezTo>
                  <a:cubicBezTo>
                    <a:pt x="2550356" y="6590145"/>
                    <a:pt x="2413790" y="6749245"/>
                    <a:pt x="2211012" y="6749245"/>
                  </a:cubicBezTo>
                  <a:cubicBezTo>
                    <a:pt x="2211012" y="6749245"/>
                    <a:pt x="1747503" y="6756687"/>
                    <a:pt x="1379264" y="6755936"/>
                  </a:cubicBezTo>
                  <a:cubicBezTo>
                    <a:pt x="1358627" y="6784542"/>
                    <a:pt x="1338570" y="6811408"/>
                    <a:pt x="1332046" y="6817138"/>
                  </a:cubicBezTo>
                  <a:cubicBezTo>
                    <a:pt x="1323228" y="6824883"/>
                    <a:pt x="1304780" y="6851044"/>
                    <a:pt x="1291002" y="6871401"/>
                  </a:cubicBezTo>
                  <a:cubicBezTo>
                    <a:pt x="1282101" y="6884554"/>
                    <a:pt x="1263230" y="6885739"/>
                    <a:pt x="1252736" y="6873816"/>
                  </a:cubicBezTo>
                  <a:cubicBezTo>
                    <a:pt x="1231200" y="6849352"/>
                    <a:pt x="1199001" y="6811317"/>
                    <a:pt x="1184913" y="6787299"/>
                  </a:cubicBezTo>
                  <a:cubicBezTo>
                    <a:pt x="1178494" y="6776356"/>
                    <a:pt x="1172538" y="6765156"/>
                    <a:pt x="1167084" y="6754264"/>
                  </a:cubicBezTo>
                  <a:cubicBezTo>
                    <a:pt x="1137061" y="6753787"/>
                    <a:pt x="1109055" y="6753202"/>
                    <a:pt x="1083678" y="6752488"/>
                  </a:cubicBezTo>
                  <a:cubicBezTo>
                    <a:pt x="769588" y="6743653"/>
                    <a:pt x="324392" y="6739788"/>
                    <a:pt x="324392" y="6739788"/>
                  </a:cubicBezTo>
                  <a:cubicBezTo>
                    <a:pt x="25400" y="6749245"/>
                    <a:pt x="49183" y="6639192"/>
                    <a:pt x="22788" y="6459467"/>
                  </a:cubicBezTo>
                  <a:cubicBezTo>
                    <a:pt x="22788" y="6459467"/>
                    <a:pt x="0" y="6292545"/>
                    <a:pt x="0" y="6043559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2855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5"/>
          <p:cNvGrpSpPr/>
          <p:nvPr/>
        </p:nvGrpSpPr>
        <p:grpSpPr>
          <a:xfrm rot="5400000">
            <a:off x="10246392" y="591214"/>
            <a:ext cx="4557599" cy="10611215"/>
            <a:chOff x="0" y="0"/>
            <a:chExt cx="2565552" cy="3031496"/>
          </a:xfrm>
          <a:solidFill>
            <a:srgbClr val="84D3B9"/>
          </a:solidFill>
        </p:grpSpPr>
        <p:sp>
          <p:nvSpPr>
            <p:cNvPr id="19" name="Freeform 16"/>
            <p:cNvSpPr/>
            <p:nvPr/>
          </p:nvSpPr>
          <p:spPr>
            <a:xfrm>
              <a:off x="0" y="0"/>
              <a:ext cx="2570532" cy="3035174"/>
            </a:xfrm>
            <a:custGeom>
              <a:avLst/>
              <a:gdLst/>
              <a:ahLst/>
              <a:cxnLst/>
              <a:rect l="l" t="t" r="r" b="b"/>
              <a:pathLst>
                <a:path w="2570532" h="3035174">
                  <a:moveTo>
                    <a:pt x="2564839" y="1112592"/>
                  </a:moveTo>
                  <a:cubicBezTo>
                    <a:pt x="2559147" y="1453591"/>
                    <a:pt x="2550356" y="2589986"/>
                    <a:pt x="2550356" y="2589986"/>
                  </a:cubicBezTo>
                  <a:cubicBezTo>
                    <a:pt x="2550356" y="2739580"/>
                    <a:pt x="2413790" y="2898681"/>
                    <a:pt x="2211012" y="2898681"/>
                  </a:cubicBezTo>
                  <a:cubicBezTo>
                    <a:pt x="2211012" y="2898681"/>
                    <a:pt x="1747503" y="2906122"/>
                    <a:pt x="1379264" y="2905371"/>
                  </a:cubicBezTo>
                  <a:cubicBezTo>
                    <a:pt x="1358627" y="2933977"/>
                    <a:pt x="1338570" y="2960844"/>
                    <a:pt x="1332046" y="2966574"/>
                  </a:cubicBezTo>
                  <a:cubicBezTo>
                    <a:pt x="1323228" y="2974318"/>
                    <a:pt x="1304780" y="3000479"/>
                    <a:pt x="1291002" y="3020836"/>
                  </a:cubicBezTo>
                  <a:cubicBezTo>
                    <a:pt x="1282101" y="3033989"/>
                    <a:pt x="1263230" y="3035174"/>
                    <a:pt x="1252736" y="3023252"/>
                  </a:cubicBezTo>
                  <a:cubicBezTo>
                    <a:pt x="1231200" y="2998788"/>
                    <a:pt x="1199001" y="2960752"/>
                    <a:pt x="1184913" y="2936734"/>
                  </a:cubicBezTo>
                  <a:cubicBezTo>
                    <a:pt x="1178494" y="2925792"/>
                    <a:pt x="1172538" y="2914591"/>
                    <a:pt x="1167084" y="2903699"/>
                  </a:cubicBezTo>
                  <a:cubicBezTo>
                    <a:pt x="1137061" y="2903223"/>
                    <a:pt x="1109055" y="2902637"/>
                    <a:pt x="1083678" y="2901923"/>
                  </a:cubicBezTo>
                  <a:cubicBezTo>
                    <a:pt x="769588" y="2893089"/>
                    <a:pt x="324392" y="2889223"/>
                    <a:pt x="324392" y="2889223"/>
                  </a:cubicBezTo>
                  <a:cubicBezTo>
                    <a:pt x="25400" y="2898681"/>
                    <a:pt x="49183" y="2788628"/>
                    <a:pt x="22788" y="2608903"/>
                  </a:cubicBezTo>
                  <a:cubicBezTo>
                    <a:pt x="22788" y="2608903"/>
                    <a:pt x="0" y="2441980"/>
                    <a:pt x="0" y="2192994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8930" y="2905602"/>
            <a:ext cx="1420532" cy="1420532"/>
          </a:xfrm>
          <a:prstGeom prst="rect">
            <a:avLst/>
          </a:prstGeom>
        </p:spPr>
      </p:pic>
      <p:pic>
        <p:nvPicPr>
          <p:cNvPr id="2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30995">
            <a:off x="7898820" y="7680096"/>
            <a:ext cx="691778" cy="11529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4878" y="3022247"/>
            <a:ext cx="67376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763" y="5281890"/>
            <a:ext cx="7442778" cy="46175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067905" y="5125106"/>
            <a:ext cx="92905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628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9953" b="33740"/>
          <a:stretch>
            <a:fillRect/>
          </a:stretch>
        </p:blipFill>
        <p:spPr>
          <a:xfrm rot="-5400000">
            <a:off x="15925326" y="523180"/>
            <a:ext cx="2885854" cy="18394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r="25859" b="37794"/>
          <a:stretch>
            <a:fillRect/>
          </a:stretch>
        </p:blipFill>
        <p:spPr>
          <a:xfrm flipH="1">
            <a:off x="0" y="8839200"/>
            <a:ext cx="1669503" cy="1447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26350" y="2095499"/>
            <a:ext cx="10496439" cy="760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Là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Long,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niên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XI-XIII.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- Là TPMT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trau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472075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 Lá đề chim phượng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85854"/>
            <a:ext cx="5849681" cy="6023358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6"/>
          <a:srcRect r="11167"/>
          <a:stretch>
            <a:fillRect/>
          </a:stretch>
        </p:blipFill>
        <p:spPr>
          <a:xfrm rot="-5400000">
            <a:off x="1778238" y="-35585"/>
            <a:ext cx="2321560" cy="23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1577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r="11167"/>
          <a:stretch>
            <a:fillRect/>
          </a:stretch>
        </p:blipFill>
        <p:spPr>
          <a:xfrm rot="-5400000">
            <a:off x="1778238" y="-35585"/>
            <a:ext cx="2321560" cy="23978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5925326" y="523180"/>
            <a:ext cx="2885854" cy="1839493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7" y="2324100"/>
            <a:ext cx="5849681" cy="6023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75335" y="737597"/>
            <a:ext cx="10700959" cy="919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diềm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cuồng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cuồng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diềm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- Trung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sen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ngẩng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6"/>
          <a:srcRect r="25859" b="37794"/>
          <a:stretch>
            <a:fillRect/>
          </a:stretch>
        </p:blipFill>
        <p:spPr>
          <a:xfrm flipH="1">
            <a:off x="0" y="8839200"/>
            <a:ext cx="166950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6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40" b="52770"/>
          <a:stretch>
            <a:fillRect/>
          </a:stretch>
        </p:blipFill>
        <p:spPr>
          <a:xfrm>
            <a:off x="10554058" y="8187903"/>
            <a:ext cx="6310503" cy="20990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8480"/>
          <a:stretch>
            <a:fillRect/>
          </a:stretch>
        </p:blipFill>
        <p:spPr>
          <a:xfrm rot="10800000">
            <a:off x="-496766" y="-114300"/>
            <a:ext cx="5266680" cy="2297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4412"/>
          <a:stretch>
            <a:fillRect/>
          </a:stretch>
        </p:blipFill>
        <p:spPr>
          <a:xfrm rot="3106782">
            <a:off x="15311441" y="788757"/>
            <a:ext cx="3683189" cy="1253400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3" y="2403886"/>
            <a:ext cx="5105004" cy="5838216"/>
          </a:xfrm>
          <a:prstGeom prst="rect">
            <a:avLst/>
          </a:prstGeom>
        </p:spPr>
      </p:pic>
      <p:pic>
        <p:nvPicPr>
          <p:cNvPr id="18" name="Picture 17" descr="A picture containing outdoor, building, stone&#10;&#10;Description automatically generat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03" y="2732653"/>
            <a:ext cx="5029596" cy="550944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139" y="2732653"/>
            <a:ext cx="4764001" cy="55094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-496766" y="3771900"/>
            <a:ext cx="2425296" cy="24252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1016" y="8765977"/>
            <a:ext cx="16788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042" r="5954"/>
          <a:stretch>
            <a:fillRect/>
          </a:stretch>
        </p:blipFill>
        <p:spPr>
          <a:xfrm rot="16200000">
            <a:off x="-1609784" y="1584954"/>
            <a:ext cx="4572000" cy="14020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8" b="38433"/>
          <a:stretch>
            <a:fillRect/>
          </a:stretch>
        </p:blipFill>
        <p:spPr>
          <a:xfrm rot="10800000">
            <a:off x="14706600" y="0"/>
            <a:ext cx="4233560" cy="17183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b="36952"/>
          <a:stretch>
            <a:fillRect/>
          </a:stretch>
        </p:blipFill>
        <p:spPr>
          <a:xfrm>
            <a:off x="0" y="0"/>
            <a:ext cx="8220307" cy="13667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5"/>
          <a:srcRect l="8546" r="6535"/>
          <a:stretch/>
        </p:blipFill>
        <p:spPr>
          <a:xfrm rot="16200000">
            <a:off x="14482275" y="6580433"/>
            <a:ext cx="6239675" cy="12125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24830" y="683396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5403719" y="-801158"/>
            <a:ext cx="7480560" cy="13468326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8424" y="3187638"/>
            <a:ext cx="12791149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Di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4843" y="4601449"/>
            <a:ext cx="2711780" cy="5543674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2284163"/>
            <a:ext cx="9762214" cy="360738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0" y="5511800"/>
            <a:ext cx="6979221" cy="442261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b="35837"/>
          <a:stretch>
            <a:fillRect/>
          </a:stretch>
        </p:blipFill>
        <p:spPr>
          <a:xfrm rot="10800000">
            <a:off x="13944598" y="0"/>
            <a:ext cx="4722525" cy="133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75000"/>
          </a:blip>
          <a:srcRect l="18477" t="10666"/>
          <a:stretch>
            <a:fillRect/>
          </a:stretch>
        </p:blipFill>
        <p:spPr>
          <a:xfrm rot="10800000">
            <a:off x="15250926" y="8048905"/>
            <a:ext cx="3052314" cy="2235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34916" r="7919"/>
          <a:stretch>
            <a:fillRect/>
          </a:stretch>
        </p:blipFill>
        <p:spPr>
          <a:xfrm rot="-5400000">
            <a:off x="-1709001" y="1709001"/>
            <a:ext cx="4568327" cy="1150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40019"/>
          <a:stretch>
            <a:fillRect/>
          </a:stretch>
        </p:blipFill>
        <p:spPr>
          <a:xfrm rot="5400000">
            <a:off x="1117696" y="-1117696"/>
            <a:ext cx="1581656" cy="3817049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>
          <a:xfrm>
            <a:off x="1048430" y="1700579"/>
            <a:ext cx="6979221" cy="3866643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FB8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36572" y="3176261"/>
            <a:ext cx="8995869" cy="15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058400" y="5067553"/>
            <a:ext cx="5633903" cy="485924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68000"/>
          </a:blip>
          <a:srcRect l="13" r="67010"/>
          <a:stretch>
            <a:fillRect/>
          </a:stretch>
        </p:blipFill>
        <p:spPr>
          <a:xfrm>
            <a:off x="0" y="-580861"/>
            <a:ext cx="1437537" cy="42830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64000"/>
          </a:blip>
          <a:srcRect l="9989" t="59024"/>
          <a:stretch>
            <a:fillRect/>
          </a:stretch>
        </p:blipFill>
        <p:spPr>
          <a:xfrm rot="-10800000">
            <a:off x="12015248" y="8962728"/>
            <a:ext cx="6272752" cy="13242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33867" r="50763" b="182"/>
          <a:stretch>
            <a:fillRect/>
          </a:stretch>
        </p:blipFill>
        <p:spPr>
          <a:xfrm rot="5400000">
            <a:off x="14976467" y="6975467"/>
            <a:ext cx="2690978" cy="39320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62000"/>
          </a:blip>
          <a:srcRect t="50326" r="21995"/>
          <a:stretch>
            <a:fillRect/>
          </a:stretch>
        </p:blipFill>
        <p:spPr>
          <a:xfrm>
            <a:off x="13992545" y="0"/>
            <a:ext cx="4295455" cy="12685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 amt="89000"/>
          </a:blip>
          <a:srcRect t="51090" b="1275"/>
          <a:stretch>
            <a:fillRect/>
          </a:stretch>
        </p:blipFill>
        <p:spPr>
          <a:xfrm rot="5400000">
            <a:off x="15826336" y="497445"/>
            <a:ext cx="3381197" cy="15421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65000"/>
          </a:blip>
          <a:srcRect l="14819" b="61465"/>
          <a:stretch>
            <a:fillRect/>
          </a:stretch>
        </p:blipFill>
        <p:spPr>
          <a:xfrm>
            <a:off x="0" y="8827743"/>
            <a:ext cx="4527248" cy="14592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2971"/>
          <a:stretch>
            <a:fillRect/>
          </a:stretch>
        </p:blipFill>
        <p:spPr>
          <a:xfrm>
            <a:off x="0" y="41747"/>
            <a:ext cx="4862951" cy="12267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alphaModFix amt="65000"/>
          </a:blip>
          <a:srcRect r="68209"/>
          <a:stretch>
            <a:fillRect/>
          </a:stretch>
        </p:blipFill>
        <p:spPr>
          <a:xfrm rot="5400000">
            <a:off x="3412040" y="7848169"/>
            <a:ext cx="1290415" cy="3587247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FB8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5874" y="2289585"/>
            <a:ext cx="3420993" cy="7208415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10112662" y="-2301007"/>
            <a:ext cx="1727840" cy="11037958"/>
            <a:chOff x="0" y="0"/>
            <a:chExt cx="2565552" cy="8252080"/>
          </a:xfrm>
          <a:solidFill>
            <a:srgbClr val="FFCC66"/>
          </a:solidFill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67477" y="2473429"/>
            <a:ext cx="9424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7"/>
          <p:cNvGrpSpPr/>
          <p:nvPr/>
        </p:nvGrpSpPr>
        <p:grpSpPr>
          <a:xfrm rot="5400000">
            <a:off x="10097230" y="-454402"/>
            <a:ext cx="1727840" cy="11037959"/>
            <a:chOff x="0" y="0"/>
            <a:chExt cx="2565552" cy="8252080"/>
          </a:xfrm>
          <a:solidFill>
            <a:srgbClr val="FFCC66"/>
          </a:solidFill>
        </p:grpSpPr>
        <p:sp>
          <p:nvSpPr>
            <p:cNvPr id="24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167477" y="4255776"/>
            <a:ext cx="9424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B2: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Nặn các bộ phận rồi ghép thành một chỉnh thể.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7"/>
          <p:cNvGrpSpPr/>
          <p:nvPr/>
        </p:nvGrpSpPr>
        <p:grpSpPr>
          <a:xfrm rot="5400000">
            <a:off x="10102373" y="1388850"/>
            <a:ext cx="1727840" cy="11037957"/>
            <a:chOff x="0" y="0"/>
            <a:chExt cx="2565552" cy="8252080"/>
          </a:xfrm>
          <a:solidFill>
            <a:srgbClr val="FFCC66"/>
          </a:solidFill>
        </p:grpSpPr>
        <p:sp>
          <p:nvSpPr>
            <p:cNvPr id="27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167477" y="6546791"/>
            <a:ext cx="947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7"/>
          <p:cNvGrpSpPr/>
          <p:nvPr/>
        </p:nvGrpSpPr>
        <p:grpSpPr>
          <a:xfrm rot="5400000">
            <a:off x="10107517" y="3232101"/>
            <a:ext cx="1727840" cy="11037957"/>
            <a:chOff x="0" y="0"/>
            <a:chExt cx="2565552" cy="8252080"/>
          </a:xfrm>
          <a:solidFill>
            <a:srgbClr val="FFCC66"/>
          </a:solidFill>
        </p:grpSpPr>
        <p:sp>
          <p:nvSpPr>
            <p:cNvPr id="30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162397" y="8389013"/>
            <a:ext cx="8155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9000"/>
          </a:blip>
          <a:srcRect t="61956"/>
          <a:stretch>
            <a:fillRect/>
          </a:stretch>
        </p:blipFill>
        <p:spPr>
          <a:xfrm>
            <a:off x="3592970" y="8529073"/>
            <a:ext cx="5022653" cy="1757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0" y="0"/>
            <a:ext cx="4762590" cy="30500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400193" y="2026557"/>
            <a:ext cx="6340591" cy="63405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26034" y="2400300"/>
            <a:ext cx="5120439" cy="5077769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82592" y="2320332"/>
            <a:ext cx="10717076" cy="56824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71600" y="3550247"/>
            <a:ext cx="849410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SPMT mô phỏng một di sản mĩ thuật Việt Nam thời trung đại bằng hình thức tạo hình mà em yêu thích.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7143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40000"/>
          </a:blip>
          <a:srcRect t="33297"/>
          <a:stretch>
            <a:fillRect/>
          </a:stretch>
        </p:blipFill>
        <p:spPr>
          <a:xfrm>
            <a:off x="-51739" y="-240959"/>
            <a:ext cx="8076445" cy="20228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3999"/>
          </a:blip>
          <a:srcRect b="31398"/>
          <a:stretch>
            <a:fillRect/>
          </a:stretch>
        </p:blipFill>
        <p:spPr>
          <a:xfrm rot="10800000">
            <a:off x="8101275" y="-7465"/>
            <a:ext cx="10630266" cy="18429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03927" y="100175"/>
            <a:ext cx="1484073" cy="4637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87718" y="9435697"/>
            <a:ext cx="4500282" cy="8513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48408"/>
          <a:stretch>
            <a:fillRect/>
          </a:stretch>
        </p:blipFill>
        <p:spPr>
          <a:xfrm rot="5400000">
            <a:off x="13329517" y="7806687"/>
            <a:ext cx="1466802" cy="34938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000" y="7706701"/>
            <a:ext cx="2812314" cy="25802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4830" y="683396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2A8BCAF-C57F-4589-A65E-C25889E10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2600" y="2069258"/>
            <a:ext cx="14333148" cy="75463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44630" y="2492284"/>
            <a:ext cx="12149088" cy="663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ý tưởng:</a:t>
            </a:r>
            <a:endParaRPr lang="en-US" sz="3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 phỏng di sản mĩ thuật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hình của di sản này có gì đặc biệt?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 tố trang trí trên di sản sẽ thực hiện như thế nào để làm nổi bật?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cách thể hiện:</a:t>
            </a:r>
            <a:endParaRPr lang="en-US" sz="3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thể hiện bằng chất liệu gì?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chất liệu hay kết hợp nhiều chất liệu.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152">
            <a:off x="14537430" y="1117251"/>
            <a:ext cx="1821047" cy="20111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r="52271" b="53713"/>
          <a:stretch>
            <a:fillRect/>
          </a:stretch>
        </p:blipFill>
        <p:spPr>
          <a:xfrm>
            <a:off x="14421115" y="7510404"/>
            <a:ext cx="3882125" cy="277659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 r="19965"/>
          <a:stretch>
            <a:fillRect/>
          </a:stretch>
        </p:blipFill>
        <p:spPr>
          <a:xfrm>
            <a:off x="16032452" y="6473406"/>
            <a:ext cx="1941063" cy="242529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7706" y="849671"/>
            <a:ext cx="15377476" cy="87085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93664" y="1656270"/>
            <a:ext cx="8915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70276" y="2815932"/>
            <a:ext cx="13762176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5 - 8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(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...).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84710" y="7623402"/>
            <a:ext cx="5877467" cy="245629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2602" t="22751"/>
          <a:stretch>
            <a:fillRect/>
          </a:stretch>
        </p:blipFill>
        <p:spPr>
          <a:xfrm rot="-5400000">
            <a:off x="15965412" y="7964412"/>
            <a:ext cx="1928677" cy="27164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06255" y="8678221"/>
            <a:ext cx="1246991" cy="128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22777"/>
          <a:stretch>
            <a:fillRect/>
          </a:stretch>
        </p:blipFill>
        <p:spPr>
          <a:xfrm rot="-10800000">
            <a:off x="16331689" y="-161001"/>
            <a:ext cx="1956310" cy="28747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812314" cy="25802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 rot="-10800000">
            <a:off x="-11680" y="8221543"/>
            <a:ext cx="9464973" cy="2065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rgbClr val="FB8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3999" y="2040519"/>
            <a:ext cx="1524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nl-NL" sz="4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 Giới thiệu pho tượng Quan Âm chùa Hội Hạ </a:t>
            </a:r>
            <a:endParaRPr lang="en-US" sz="44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54" y="3282582"/>
            <a:ext cx="4800600" cy="6637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4586" y="3558886"/>
            <a:ext cx="10668000" cy="608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Là một trong những pho tượng bằng gỗ có phong cách nghệ thuật sớm nhất hiện còn được lưu giữ.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Được ghép từ nhiều miếng gỗ lớn, nhỏ bằng nghệ thuật tạo tác đỉnh cao.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Tượng cao 315 cm, nặng khoảng 3 tấn.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Là một trong những pho tượng Quan Âm Bồ Tát bằng gỗ lớn và đẹp nhất của loại hình tượng Quan Âm Diệu Thiện thế kỷ 16.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2602" t="22751"/>
          <a:stretch>
            <a:fillRect/>
          </a:stretch>
        </p:blipFill>
        <p:spPr>
          <a:xfrm rot="-5400000">
            <a:off x="15965412" y="7964412"/>
            <a:ext cx="1928677" cy="27164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06255" y="8678221"/>
            <a:ext cx="1246991" cy="128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22777"/>
          <a:stretch>
            <a:fillRect/>
          </a:stretch>
        </p:blipFill>
        <p:spPr>
          <a:xfrm rot="-10800000">
            <a:off x="16331689" y="-161001"/>
            <a:ext cx="1956310" cy="28747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1951716" cy="1790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 rot="-10800000">
            <a:off x="-11680" y="8221543"/>
            <a:ext cx="9464973" cy="2065457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66" y="2040869"/>
            <a:ext cx="4800600" cy="6637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2586" y="1352294"/>
            <a:ext cx="11504643" cy="801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Phần tượng là hình ảnh Phật Bà Quan Âm 42 tay. </a:t>
            </a:r>
          </a:p>
          <a:p>
            <a:pPr algn="just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Đầu đội mũ Thiên quan, gương mặt tròn đầy thể hiện vẻ đẹp của sự từ bi, đức độ. </a:t>
            </a:r>
          </a:p>
          <a:p>
            <a:pPr algn="just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Những bắp tay căng tròn, những bàn tay với ngón tay mềm, duyên dáng đang vươn ra. </a:t>
            </a:r>
          </a:p>
          <a:p>
            <a:pPr algn="just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Trong số 42 tay, đôi tay chính chắp trước ngực thể hiện thủ ấn Liên hoa hợp chưởng, hai tay đặt dưới lòng kết thủ ấn Thượng phẩm thượng sanh.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- Ngày 30/12/2013, pho tượng Phật Bà Quan Âm chùa Hội Hạ được Thủ tướng Chính phủ ký quyết định công nhận là Bảo vật quốc gia.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5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56000"/>
          </a:blip>
          <a:srcRect b="49999"/>
          <a:stretch>
            <a:fillRect/>
          </a:stretch>
        </p:blipFill>
        <p:spPr>
          <a:xfrm rot="-10800000">
            <a:off x="13065375" y="0"/>
            <a:ext cx="5401062" cy="12591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 l="25501" b="28085"/>
          <a:stretch>
            <a:fillRect/>
          </a:stretch>
        </p:blipFill>
        <p:spPr>
          <a:xfrm rot="-10800000">
            <a:off x="16244763" y="0"/>
            <a:ext cx="2221674" cy="21446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 l="19997" t="10826" r="2927" b="46482"/>
          <a:stretch>
            <a:fillRect/>
          </a:stretch>
        </p:blipFill>
        <p:spPr>
          <a:xfrm>
            <a:off x="-6853" y="0"/>
            <a:ext cx="5324126" cy="165144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 l="34325" b="13404"/>
          <a:stretch>
            <a:fillRect/>
          </a:stretch>
        </p:blipFill>
        <p:spPr>
          <a:xfrm>
            <a:off x="-6853" y="254615"/>
            <a:ext cx="2071106" cy="22597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 r="16800"/>
          <a:stretch>
            <a:fillRect/>
          </a:stretch>
        </p:blipFill>
        <p:spPr>
          <a:xfrm rot="-10800000">
            <a:off x="27233" y="599206"/>
            <a:ext cx="4666901" cy="785297"/>
          </a:xfrm>
          <a:prstGeom prst="rect">
            <a:avLst/>
          </a:prstGeom>
        </p:spPr>
      </p:pic>
      <p:sp>
        <p:nvSpPr>
          <p:cNvPr id="24" name="TextBox 3"/>
          <p:cNvSpPr txBox="1"/>
          <p:nvPr/>
        </p:nvSpPr>
        <p:spPr>
          <a:xfrm>
            <a:off x="2219188" y="502159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25" name="Group 2"/>
          <p:cNvGrpSpPr/>
          <p:nvPr/>
        </p:nvGrpSpPr>
        <p:grpSpPr>
          <a:xfrm>
            <a:off x="732298" y="1972598"/>
            <a:ext cx="16793621" cy="7991613"/>
            <a:chOff x="0" y="0"/>
            <a:chExt cx="4466939" cy="560104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6" name="Freeform 3"/>
            <p:cNvSpPr/>
            <p:nvPr/>
          </p:nvSpPr>
          <p:spPr>
            <a:xfrm>
              <a:off x="0" y="-4073"/>
              <a:ext cx="4473330" cy="5607649"/>
            </a:xfrm>
            <a:custGeom>
              <a:avLst/>
              <a:gdLst/>
              <a:ahLst/>
              <a:cxnLst/>
              <a:rect l="l" t="t" r="r" b="b"/>
              <a:pathLst>
                <a:path w="4473330" h="5607649">
                  <a:moveTo>
                    <a:pt x="3845552" y="5553171"/>
                  </a:moveTo>
                  <a:cubicBezTo>
                    <a:pt x="3845552" y="5553171"/>
                    <a:pt x="3114678" y="5607649"/>
                    <a:pt x="2571940" y="5605028"/>
                  </a:cubicBezTo>
                  <a:cubicBezTo>
                    <a:pt x="1899670" y="5602865"/>
                    <a:pt x="1057074" y="5595040"/>
                    <a:pt x="1057074" y="5595040"/>
                  </a:cubicBezTo>
                  <a:cubicBezTo>
                    <a:pt x="812932" y="5586206"/>
                    <a:pt x="449110" y="5564976"/>
                    <a:pt x="282371" y="5506798"/>
                  </a:cubicBezTo>
                  <a:cubicBezTo>
                    <a:pt x="4469" y="5409835"/>
                    <a:pt x="0" y="5236556"/>
                    <a:pt x="0" y="4260693"/>
                  </a:cubicBezTo>
                  <a:lnTo>
                    <a:pt x="0" y="42606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17592" y="15681"/>
                    <a:pt x="2324051" y="7673"/>
                  </a:cubicBezTo>
                  <a:cubicBezTo>
                    <a:pt x="2895750" y="0"/>
                    <a:pt x="3612483" y="6979"/>
                    <a:pt x="3612483" y="6979"/>
                  </a:cubicBezTo>
                  <a:cubicBezTo>
                    <a:pt x="3980791" y="14458"/>
                    <a:pt x="4119051" y="42638"/>
                    <a:pt x="4316791" y="165219"/>
                  </a:cubicBezTo>
                  <a:cubicBezTo>
                    <a:pt x="4467808" y="258836"/>
                    <a:pt x="4473330" y="476157"/>
                    <a:pt x="4464190" y="4260647"/>
                  </a:cubicBezTo>
                  <a:lnTo>
                    <a:pt x="4464190" y="4260692"/>
                  </a:lnTo>
                  <a:cubicBezTo>
                    <a:pt x="4464189" y="5354521"/>
                    <a:pt x="4421405" y="5503109"/>
                    <a:pt x="3845552" y="555317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6"/>
          <p:cNvGrpSpPr/>
          <p:nvPr/>
        </p:nvGrpSpPr>
        <p:grpSpPr>
          <a:xfrm>
            <a:off x="1153020" y="2473157"/>
            <a:ext cx="9677400" cy="7127226"/>
            <a:chOff x="0" y="0"/>
            <a:chExt cx="7130727" cy="3757257"/>
          </a:xfrm>
          <a:solidFill>
            <a:schemeClr val="bg1"/>
          </a:solidFill>
        </p:grpSpPr>
        <p:sp>
          <p:nvSpPr>
            <p:cNvPr id="28" name="Freeform 7"/>
            <p:cNvSpPr/>
            <p:nvPr/>
          </p:nvSpPr>
          <p:spPr>
            <a:xfrm>
              <a:off x="0" y="-4073"/>
              <a:ext cx="7137118" cy="3763860"/>
            </a:xfrm>
            <a:custGeom>
              <a:avLst/>
              <a:gdLst/>
              <a:ahLst/>
              <a:cxnLst/>
              <a:rect l="l" t="t" r="r" b="b"/>
              <a:pathLst>
                <a:path w="7137118" h="3763860">
                  <a:moveTo>
                    <a:pt x="6509341" y="3709382"/>
                  </a:moveTo>
                  <a:cubicBezTo>
                    <a:pt x="6509341" y="3709382"/>
                    <a:pt x="5778466" y="3763860"/>
                    <a:pt x="4853426" y="3761238"/>
                  </a:cubicBezTo>
                  <a:cubicBezTo>
                    <a:pt x="2795361" y="3759076"/>
                    <a:pt x="1057074" y="3751251"/>
                    <a:pt x="1057074" y="3751251"/>
                  </a:cubicBezTo>
                  <a:cubicBezTo>
                    <a:pt x="812932" y="3742417"/>
                    <a:pt x="449110" y="3721186"/>
                    <a:pt x="282371" y="3663009"/>
                  </a:cubicBezTo>
                  <a:cubicBezTo>
                    <a:pt x="4469" y="3566046"/>
                    <a:pt x="0" y="3392767"/>
                    <a:pt x="0" y="2742565"/>
                  </a:cubicBezTo>
                  <a:lnTo>
                    <a:pt x="0" y="274253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931818" y="15681"/>
                    <a:pt x="4094548" y="7673"/>
                  </a:cubicBezTo>
                  <a:cubicBezTo>
                    <a:pt x="5559538" y="0"/>
                    <a:pt x="6276272" y="6979"/>
                    <a:pt x="6276272" y="6979"/>
                  </a:cubicBezTo>
                  <a:cubicBezTo>
                    <a:pt x="6644579" y="14458"/>
                    <a:pt x="6782839" y="42638"/>
                    <a:pt x="6980579" y="165219"/>
                  </a:cubicBezTo>
                  <a:cubicBezTo>
                    <a:pt x="7131596" y="258836"/>
                    <a:pt x="7137118" y="476157"/>
                    <a:pt x="7127978" y="2742538"/>
                  </a:cubicBezTo>
                  <a:lnTo>
                    <a:pt x="7127978" y="2742565"/>
                  </a:lnTo>
                  <a:cubicBezTo>
                    <a:pt x="7127977" y="3510732"/>
                    <a:pt x="7085193" y="3659320"/>
                    <a:pt x="6509341" y="370938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41930" y="3405064"/>
            <a:ext cx="910825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4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statue of a person wearing a crown and a robe&#10;&#10;Description automatically generated with low confidenc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75" y="2514391"/>
            <a:ext cx="5808353" cy="704475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14842" y="4486113"/>
            <a:ext cx="3131929" cy="559720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0" y="76610"/>
            <a:ext cx="3286117" cy="6216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250"/>
          <a:stretch>
            <a:fillRect/>
          </a:stretch>
        </p:blipFill>
        <p:spPr>
          <a:xfrm>
            <a:off x="0" y="0"/>
            <a:ext cx="1913871" cy="313592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5400000">
            <a:off x="4559704" y="5779277"/>
            <a:ext cx="5207980" cy="290525"/>
            <a:chOff x="0" y="0"/>
            <a:chExt cx="34342548" cy="450850"/>
          </a:xfrm>
        </p:grpSpPr>
        <p:sp>
          <p:nvSpPr>
            <p:cNvPr id="15" name="Freeform 15"/>
            <p:cNvSpPr/>
            <p:nvPr/>
          </p:nvSpPr>
          <p:spPr>
            <a:xfrm>
              <a:off x="-12700" y="-5080"/>
              <a:ext cx="34367949" cy="462280"/>
            </a:xfrm>
            <a:custGeom>
              <a:avLst/>
              <a:gdLst/>
              <a:ahLst/>
              <a:cxnLst/>
              <a:rect l="l" t="t" r="r" b="b"/>
              <a:pathLst>
                <a:path w="34367949" h="462280">
                  <a:moveTo>
                    <a:pt x="34300626" y="294640"/>
                  </a:moveTo>
                  <a:lnTo>
                    <a:pt x="34275796" y="327660"/>
                  </a:lnTo>
                  <a:cubicBezTo>
                    <a:pt x="34241039" y="294640"/>
                    <a:pt x="34250970" y="311150"/>
                    <a:pt x="34241039" y="285750"/>
                  </a:cubicBezTo>
                  <a:cubicBezTo>
                    <a:pt x="34101999" y="280670"/>
                    <a:pt x="34087101" y="232410"/>
                    <a:pt x="33987789" y="212090"/>
                  </a:cubicBezTo>
                  <a:lnTo>
                    <a:pt x="33987789" y="215900"/>
                  </a:lnTo>
                  <a:cubicBezTo>
                    <a:pt x="33948064" y="236220"/>
                    <a:pt x="33903372" y="240030"/>
                    <a:pt x="33863648" y="236220"/>
                  </a:cubicBezTo>
                  <a:cubicBezTo>
                    <a:pt x="33863648" y="222250"/>
                    <a:pt x="33818956" y="219710"/>
                    <a:pt x="33863648" y="201930"/>
                  </a:cubicBezTo>
                  <a:cubicBezTo>
                    <a:pt x="33818956" y="194310"/>
                    <a:pt x="33779231" y="195580"/>
                    <a:pt x="33734539" y="198120"/>
                  </a:cubicBezTo>
                  <a:cubicBezTo>
                    <a:pt x="33724608" y="195580"/>
                    <a:pt x="33714677" y="198120"/>
                    <a:pt x="33704746" y="200660"/>
                  </a:cubicBezTo>
                  <a:cubicBezTo>
                    <a:pt x="33669985" y="204470"/>
                    <a:pt x="33635228" y="210820"/>
                    <a:pt x="33595500" y="214630"/>
                  </a:cubicBezTo>
                  <a:cubicBezTo>
                    <a:pt x="33555775" y="215900"/>
                    <a:pt x="33516050" y="218440"/>
                    <a:pt x="33476326" y="219710"/>
                  </a:cubicBezTo>
                  <a:cubicBezTo>
                    <a:pt x="33456463" y="218440"/>
                    <a:pt x="33441565" y="215900"/>
                    <a:pt x="33421703" y="210820"/>
                  </a:cubicBezTo>
                  <a:lnTo>
                    <a:pt x="33441565" y="191770"/>
                  </a:lnTo>
                  <a:cubicBezTo>
                    <a:pt x="33337286" y="179070"/>
                    <a:pt x="33416735" y="238760"/>
                    <a:pt x="33307493" y="213360"/>
                  </a:cubicBezTo>
                  <a:cubicBezTo>
                    <a:pt x="33267768" y="196850"/>
                    <a:pt x="33322388" y="189230"/>
                    <a:pt x="33302525" y="187960"/>
                  </a:cubicBezTo>
                  <a:cubicBezTo>
                    <a:pt x="33074105" y="194310"/>
                    <a:pt x="32840718" y="175260"/>
                    <a:pt x="32627196" y="219710"/>
                  </a:cubicBezTo>
                  <a:cubicBezTo>
                    <a:pt x="32577540" y="179070"/>
                    <a:pt x="32383878" y="217170"/>
                    <a:pt x="32304428" y="177800"/>
                  </a:cubicBezTo>
                  <a:cubicBezTo>
                    <a:pt x="32259736" y="189230"/>
                    <a:pt x="32215044" y="190500"/>
                    <a:pt x="32185251" y="200660"/>
                  </a:cubicBezTo>
                  <a:cubicBezTo>
                    <a:pt x="32155457" y="199390"/>
                    <a:pt x="32130628" y="198120"/>
                    <a:pt x="32110766" y="199390"/>
                  </a:cubicBezTo>
                  <a:cubicBezTo>
                    <a:pt x="32115733" y="194310"/>
                    <a:pt x="32120697" y="187960"/>
                    <a:pt x="32130628" y="190500"/>
                  </a:cubicBezTo>
                  <a:cubicBezTo>
                    <a:pt x="31966762" y="118110"/>
                    <a:pt x="31922070" y="255270"/>
                    <a:pt x="31768135" y="166370"/>
                  </a:cubicBezTo>
                  <a:cubicBezTo>
                    <a:pt x="31738342" y="223520"/>
                    <a:pt x="31504954" y="153670"/>
                    <a:pt x="31395712" y="205740"/>
                  </a:cubicBezTo>
                  <a:lnTo>
                    <a:pt x="31365918" y="205740"/>
                  </a:lnTo>
                  <a:cubicBezTo>
                    <a:pt x="31355987" y="196850"/>
                    <a:pt x="31355987" y="187960"/>
                    <a:pt x="31360951" y="179070"/>
                  </a:cubicBezTo>
                  <a:cubicBezTo>
                    <a:pt x="31072944" y="175260"/>
                    <a:pt x="30755140" y="151130"/>
                    <a:pt x="30506857" y="147320"/>
                  </a:cubicBezTo>
                  <a:cubicBezTo>
                    <a:pt x="30293332" y="199390"/>
                    <a:pt x="30000358" y="119380"/>
                    <a:pt x="29811662" y="193040"/>
                  </a:cubicBezTo>
                  <a:cubicBezTo>
                    <a:pt x="29781869" y="189230"/>
                    <a:pt x="29722282" y="182880"/>
                    <a:pt x="29667659" y="177800"/>
                  </a:cubicBezTo>
                  <a:cubicBezTo>
                    <a:pt x="29647797" y="175260"/>
                    <a:pt x="29627934" y="173990"/>
                    <a:pt x="29603105" y="171450"/>
                  </a:cubicBezTo>
                  <a:cubicBezTo>
                    <a:pt x="29478963" y="161290"/>
                    <a:pt x="29339924" y="154940"/>
                    <a:pt x="29210819" y="172720"/>
                  </a:cubicBezTo>
                  <a:lnTo>
                    <a:pt x="29230681" y="163830"/>
                  </a:lnTo>
                  <a:cubicBezTo>
                    <a:pt x="28997294" y="166370"/>
                    <a:pt x="28699355" y="168910"/>
                    <a:pt x="28535486" y="214630"/>
                  </a:cubicBezTo>
                  <a:cubicBezTo>
                    <a:pt x="28470932" y="142240"/>
                    <a:pt x="28371620" y="156210"/>
                    <a:pt x="28272305" y="133350"/>
                  </a:cubicBezTo>
                  <a:cubicBezTo>
                    <a:pt x="28113406" y="165100"/>
                    <a:pt x="27795603" y="153670"/>
                    <a:pt x="27552284" y="181610"/>
                  </a:cubicBezTo>
                  <a:cubicBezTo>
                    <a:pt x="27517527" y="148590"/>
                    <a:pt x="27353657" y="194310"/>
                    <a:pt x="27343726" y="146050"/>
                  </a:cubicBezTo>
                  <a:cubicBezTo>
                    <a:pt x="26663430" y="233680"/>
                    <a:pt x="25834164" y="195580"/>
                    <a:pt x="25124074" y="120650"/>
                  </a:cubicBezTo>
                  <a:lnTo>
                    <a:pt x="25134005" y="116840"/>
                  </a:lnTo>
                  <a:cubicBezTo>
                    <a:pt x="25069451" y="134620"/>
                    <a:pt x="24994967" y="166370"/>
                    <a:pt x="24925448" y="195580"/>
                  </a:cubicBezTo>
                  <a:cubicBezTo>
                    <a:pt x="24811237" y="193040"/>
                    <a:pt x="24697027" y="190500"/>
                    <a:pt x="24582816" y="186690"/>
                  </a:cubicBezTo>
                  <a:cubicBezTo>
                    <a:pt x="24543091" y="185420"/>
                    <a:pt x="24498401" y="184150"/>
                    <a:pt x="24458675" y="184150"/>
                  </a:cubicBezTo>
                  <a:cubicBezTo>
                    <a:pt x="24458675" y="181610"/>
                    <a:pt x="24463640" y="179070"/>
                    <a:pt x="24478537" y="173990"/>
                  </a:cubicBezTo>
                  <a:cubicBezTo>
                    <a:pt x="24354396" y="194310"/>
                    <a:pt x="24230254" y="134620"/>
                    <a:pt x="24081284" y="170180"/>
                  </a:cubicBezTo>
                  <a:lnTo>
                    <a:pt x="24076318" y="157480"/>
                  </a:lnTo>
                  <a:lnTo>
                    <a:pt x="24001834" y="171450"/>
                  </a:lnTo>
                  <a:lnTo>
                    <a:pt x="23981970" y="171450"/>
                  </a:lnTo>
                  <a:cubicBezTo>
                    <a:pt x="23986936" y="158750"/>
                    <a:pt x="23991901" y="143510"/>
                    <a:pt x="24021697" y="140970"/>
                  </a:cubicBezTo>
                  <a:cubicBezTo>
                    <a:pt x="23649271" y="133350"/>
                    <a:pt x="23271880" y="137160"/>
                    <a:pt x="22894489" y="143510"/>
                  </a:cubicBezTo>
                  <a:cubicBezTo>
                    <a:pt x="22392957" y="135890"/>
                    <a:pt x="21891425" y="139700"/>
                    <a:pt x="21365065" y="173990"/>
                  </a:cubicBezTo>
                  <a:cubicBezTo>
                    <a:pt x="21106850" y="176530"/>
                    <a:pt x="20848636" y="176530"/>
                    <a:pt x="20595386" y="172720"/>
                  </a:cubicBezTo>
                  <a:lnTo>
                    <a:pt x="20640078" y="157480"/>
                  </a:lnTo>
                  <a:lnTo>
                    <a:pt x="20515935" y="171450"/>
                  </a:lnTo>
                  <a:cubicBezTo>
                    <a:pt x="20486142" y="171450"/>
                    <a:pt x="20456348" y="170180"/>
                    <a:pt x="20426553" y="170180"/>
                  </a:cubicBezTo>
                  <a:cubicBezTo>
                    <a:pt x="20426553" y="168910"/>
                    <a:pt x="20431519" y="168910"/>
                    <a:pt x="20431519" y="167640"/>
                  </a:cubicBezTo>
                  <a:cubicBezTo>
                    <a:pt x="20148477" y="138430"/>
                    <a:pt x="19850537" y="181610"/>
                    <a:pt x="19572460" y="172720"/>
                  </a:cubicBezTo>
                  <a:cubicBezTo>
                    <a:pt x="19572460" y="165100"/>
                    <a:pt x="19617150" y="149860"/>
                    <a:pt x="19582391" y="140970"/>
                  </a:cubicBezTo>
                  <a:cubicBezTo>
                    <a:pt x="19373833" y="182880"/>
                    <a:pt x="19259623" y="82550"/>
                    <a:pt x="19145411" y="171450"/>
                  </a:cubicBezTo>
                  <a:cubicBezTo>
                    <a:pt x="19135480" y="167640"/>
                    <a:pt x="19130514" y="147320"/>
                    <a:pt x="19155344" y="139700"/>
                  </a:cubicBezTo>
                  <a:cubicBezTo>
                    <a:pt x="18579326" y="165100"/>
                    <a:pt x="17993378" y="160020"/>
                    <a:pt x="17417360" y="140970"/>
                  </a:cubicBezTo>
                  <a:cubicBezTo>
                    <a:pt x="16935690" y="217170"/>
                    <a:pt x="16419261" y="144780"/>
                    <a:pt x="15917729" y="199390"/>
                  </a:cubicBezTo>
                  <a:lnTo>
                    <a:pt x="15892901" y="199390"/>
                  </a:lnTo>
                  <a:lnTo>
                    <a:pt x="15897867" y="186690"/>
                  </a:lnTo>
                  <a:cubicBezTo>
                    <a:pt x="15818416" y="193040"/>
                    <a:pt x="15738965" y="198120"/>
                    <a:pt x="15654548" y="200660"/>
                  </a:cubicBezTo>
                  <a:cubicBezTo>
                    <a:pt x="15470818" y="201930"/>
                    <a:pt x="15287089" y="203200"/>
                    <a:pt x="15108326" y="204470"/>
                  </a:cubicBezTo>
                  <a:cubicBezTo>
                    <a:pt x="14989149" y="201930"/>
                    <a:pt x="14874939" y="199390"/>
                    <a:pt x="14755763" y="195580"/>
                  </a:cubicBezTo>
                  <a:lnTo>
                    <a:pt x="14755763" y="193040"/>
                  </a:lnTo>
                  <a:cubicBezTo>
                    <a:pt x="14740866" y="193040"/>
                    <a:pt x="14721004" y="194310"/>
                    <a:pt x="14706107" y="194310"/>
                  </a:cubicBezTo>
                  <a:cubicBezTo>
                    <a:pt x="14437961" y="185420"/>
                    <a:pt x="14164849" y="176530"/>
                    <a:pt x="13896702" y="180340"/>
                  </a:cubicBezTo>
                  <a:cubicBezTo>
                    <a:pt x="13807320" y="177800"/>
                    <a:pt x="13732836" y="177800"/>
                    <a:pt x="13658351" y="179070"/>
                  </a:cubicBezTo>
                  <a:cubicBezTo>
                    <a:pt x="13246201" y="162560"/>
                    <a:pt x="12834050" y="142240"/>
                    <a:pt x="12416934" y="152400"/>
                  </a:cubicBezTo>
                  <a:cubicBezTo>
                    <a:pt x="12183548" y="140970"/>
                    <a:pt x="11945196" y="142240"/>
                    <a:pt x="11701878" y="148590"/>
                  </a:cubicBezTo>
                  <a:lnTo>
                    <a:pt x="11706844" y="146050"/>
                  </a:lnTo>
                  <a:cubicBezTo>
                    <a:pt x="11706844" y="147320"/>
                    <a:pt x="11701878" y="147320"/>
                    <a:pt x="11701878" y="148590"/>
                  </a:cubicBezTo>
                  <a:cubicBezTo>
                    <a:pt x="11384076" y="157480"/>
                    <a:pt x="11061307" y="176530"/>
                    <a:pt x="10738539" y="185420"/>
                  </a:cubicBezTo>
                  <a:cubicBezTo>
                    <a:pt x="10614397" y="173990"/>
                    <a:pt x="10485290" y="168910"/>
                    <a:pt x="10331355" y="190500"/>
                  </a:cubicBezTo>
                  <a:lnTo>
                    <a:pt x="10361148" y="173990"/>
                  </a:lnTo>
                  <a:cubicBezTo>
                    <a:pt x="10296595" y="181610"/>
                    <a:pt x="10232041" y="186690"/>
                    <a:pt x="10167487" y="187960"/>
                  </a:cubicBezTo>
                  <a:cubicBezTo>
                    <a:pt x="10137694" y="186690"/>
                    <a:pt x="10107899" y="186690"/>
                    <a:pt x="10078106" y="185420"/>
                  </a:cubicBezTo>
                  <a:cubicBezTo>
                    <a:pt x="10063208" y="184150"/>
                    <a:pt x="10053277" y="182880"/>
                    <a:pt x="10038380" y="180340"/>
                  </a:cubicBezTo>
                  <a:cubicBezTo>
                    <a:pt x="10053277" y="177800"/>
                    <a:pt x="10048311" y="172720"/>
                    <a:pt x="10073139" y="168910"/>
                  </a:cubicBezTo>
                  <a:cubicBezTo>
                    <a:pt x="9740440" y="97790"/>
                    <a:pt x="9353118" y="171450"/>
                    <a:pt x="8995590" y="166370"/>
                  </a:cubicBezTo>
                  <a:lnTo>
                    <a:pt x="9040281" y="134620"/>
                  </a:lnTo>
                  <a:cubicBezTo>
                    <a:pt x="8861517" y="171450"/>
                    <a:pt x="8548681" y="133350"/>
                    <a:pt x="8320260" y="149860"/>
                  </a:cubicBezTo>
                  <a:lnTo>
                    <a:pt x="8335156" y="134620"/>
                  </a:lnTo>
                  <a:lnTo>
                    <a:pt x="8215981" y="154940"/>
                  </a:lnTo>
                  <a:lnTo>
                    <a:pt x="8215981" y="124460"/>
                  </a:lnTo>
                  <a:cubicBezTo>
                    <a:pt x="8086873" y="123190"/>
                    <a:pt x="7957766" y="127000"/>
                    <a:pt x="7833624" y="130810"/>
                  </a:cubicBezTo>
                  <a:cubicBezTo>
                    <a:pt x="7356920" y="95250"/>
                    <a:pt x="6880216" y="100330"/>
                    <a:pt x="6403512" y="121920"/>
                  </a:cubicBezTo>
                  <a:cubicBezTo>
                    <a:pt x="6140332" y="118110"/>
                    <a:pt x="5887083" y="121920"/>
                    <a:pt x="5633834" y="128270"/>
                  </a:cubicBezTo>
                  <a:cubicBezTo>
                    <a:pt x="5231615" y="138430"/>
                    <a:pt x="4829396" y="156210"/>
                    <a:pt x="4412280" y="165100"/>
                  </a:cubicBezTo>
                  <a:cubicBezTo>
                    <a:pt x="4422211" y="162560"/>
                    <a:pt x="4427177" y="153670"/>
                    <a:pt x="4442074" y="151130"/>
                  </a:cubicBezTo>
                  <a:cubicBezTo>
                    <a:pt x="4412280" y="158750"/>
                    <a:pt x="4382486" y="171450"/>
                    <a:pt x="4347726" y="173990"/>
                  </a:cubicBezTo>
                  <a:lnTo>
                    <a:pt x="4327864" y="173990"/>
                  </a:lnTo>
                  <a:cubicBezTo>
                    <a:pt x="4317933" y="167640"/>
                    <a:pt x="4342761" y="161290"/>
                    <a:pt x="4352692" y="158750"/>
                  </a:cubicBezTo>
                  <a:cubicBezTo>
                    <a:pt x="4203722" y="111760"/>
                    <a:pt x="3905782" y="184150"/>
                    <a:pt x="3811435" y="148590"/>
                  </a:cubicBezTo>
                  <a:cubicBezTo>
                    <a:pt x="3771709" y="152400"/>
                    <a:pt x="3751847" y="168910"/>
                    <a:pt x="3766744" y="182880"/>
                  </a:cubicBezTo>
                  <a:cubicBezTo>
                    <a:pt x="3399284" y="186690"/>
                    <a:pt x="3036791" y="181610"/>
                    <a:pt x="2679263" y="143510"/>
                  </a:cubicBezTo>
                  <a:cubicBezTo>
                    <a:pt x="2267113" y="196850"/>
                    <a:pt x="1825168" y="68580"/>
                    <a:pt x="1358396" y="81280"/>
                  </a:cubicBezTo>
                  <a:lnTo>
                    <a:pt x="1373293" y="100330"/>
                  </a:lnTo>
                  <a:cubicBezTo>
                    <a:pt x="1214391" y="40640"/>
                    <a:pt x="995902" y="180340"/>
                    <a:pt x="901554" y="91440"/>
                  </a:cubicBezTo>
                  <a:lnTo>
                    <a:pt x="921417" y="87630"/>
                  </a:lnTo>
                  <a:cubicBezTo>
                    <a:pt x="837001" y="43180"/>
                    <a:pt x="707893" y="191770"/>
                    <a:pt x="658237" y="138430"/>
                  </a:cubicBezTo>
                  <a:lnTo>
                    <a:pt x="643340" y="160020"/>
                  </a:lnTo>
                  <a:cubicBezTo>
                    <a:pt x="534095" y="165100"/>
                    <a:pt x="633408" y="134620"/>
                    <a:pt x="553958" y="125730"/>
                  </a:cubicBezTo>
                  <a:cubicBezTo>
                    <a:pt x="524164" y="128270"/>
                    <a:pt x="539061" y="165100"/>
                    <a:pt x="474507" y="152400"/>
                  </a:cubicBezTo>
                  <a:cubicBezTo>
                    <a:pt x="469541" y="63500"/>
                    <a:pt x="211327" y="170180"/>
                    <a:pt x="211327" y="69850"/>
                  </a:cubicBezTo>
                  <a:cubicBezTo>
                    <a:pt x="270915" y="69850"/>
                    <a:pt x="126910" y="30480"/>
                    <a:pt x="260983" y="10160"/>
                  </a:cubicBezTo>
                  <a:cubicBezTo>
                    <a:pt x="221258" y="0"/>
                    <a:pt x="47460" y="3810"/>
                    <a:pt x="57391" y="45720"/>
                  </a:cubicBezTo>
                  <a:cubicBezTo>
                    <a:pt x="37528" y="91440"/>
                    <a:pt x="0" y="129540"/>
                    <a:pt x="67322" y="165100"/>
                  </a:cubicBezTo>
                  <a:lnTo>
                    <a:pt x="92151" y="132080"/>
                  </a:lnTo>
                  <a:cubicBezTo>
                    <a:pt x="126910" y="165100"/>
                    <a:pt x="116979" y="148590"/>
                    <a:pt x="126910" y="173990"/>
                  </a:cubicBezTo>
                  <a:cubicBezTo>
                    <a:pt x="265949" y="179070"/>
                    <a:pt x="280846" y="227330"/>
                    <a:pt x="380159" y="247650"/>
                  </a:cubicBezTo>
                  <a:lnTo>
                    <a:pt x="380159" y="243840"/>
                  </a:lnTo>
                  <a:cubicBezTo>
                    <a:pt x="419885" y="223520"/>
                    <a:pt x="464576" y="219710"/>
                    <a:pt x="504301" y="223520"/>
                  </a:cubicBezTo>
                  <a:cubicBezTo>
                    <a:pt x="504301" y="237490"/>
                    <a:pt x="548992" y="241300"/>
                    <a:pt x="504301" y="257810"/>
                  </a:cubicBezTo>
                  <a:cubicBezTo>
                    <a:pt x="548992" y="265430"/>
                    <a:pt x="588717" y="264160"/>
                    <a:pt x="633408" y="261620"/>
                  </a:cubicBezTo>
                  <a:cubicBezTo>
                    <a:pt x="643340" y="264160"/>
                    <a:pt x="653271" y="261620"/>
                    <a:pt x="663202" y="259080"/>
                  </a:cubicBezTo>
                  <a:cubicBezTo>
                    <a:pt x="697962" y="255270"/>
                    <a:pt x="732722" y="248920"/>
                    <a:pt x="772447" y="245110"/>
                  </a:cubicBezTo>
                  <a:cubicBezTo>
                    <a:pt x="812172" y="243840"/>
                    <a:pt x="851898" y="241300"/>
                    <a:pt x="891623" y="240030"/>
                  </a:cubicBezTo>
                  <a:cubicBezTo>
                    <a:pt x="911486" y="241300"/>
                    <a:pt x="926383" y="243840"/>
                    <a:pt x="946245" y="248920"/>
                  </a:cubicBezTo>
                  <a:lnTo>
                    <a:pt x="926383" y="267970"/>
                  </a:lnTo>
                  <a:cubicBezTo>
                    <a:pt x="1030662" y="280670"/>
                    <a:pt x="951211" y="220980"/>
                    <a:pt x="1060456" y="246380"/>
                  </a:cubicBezTo>
                  <a:cubicBezTo>
                    <a:pt x="1100181" y="262890"/>
                    <a:pt x="1045559" y="270510"/>
                    <a:pt x="1065421" y="271780"/>
                  </a:cubicBezTo>
                  <a:cubicBezTo>
                    <a:pt x="1293842" y="265430"/>
                    <a:pt x="1527228" y="284480"/>
                    <a:pt x="1740752" y="240030"/>
                  </a:cubicBezTo>
                  <a:cubicBezTo>
                    <a:pt x="1790409" y="280670"/>
                    <a:pt x="1984070" y="242570"/>
                    <a:pt x="2063520" y="281940"/>
                  </a:cubicBezTo>
                  <a:cubicBezTo>
                    <a:pt x="2108211" y="270510"/>
                    <a:pt x="2152902" y="269240"/>
                    <a:pt x="2182696" y="259080"/>
                  </a:cubicBezTo>
                  <a:cubicBezTo>
                    <a:pt x="2212490" y="260350"/>
                    <a:pt x="2237318" y="261620"/>
                    <a:pt x="2257181" y="260350"/>
                  </a:cubicBezTo>
                  <a:cubicBezTo>
                    <a:pt x="2252215" y="265430"/>
                    <a:pt x="2247250" y="271780"/>
                    <a:pt x="2237318" y="269240"/>
                  </a:cubicBezTo>
                  <a:cubicBezTo>
                    <a:pt x="2401185" y="341630"/>
                    <a:pt x="2445876" y="204470"/>
                    <a:pt x="2599812" y="293370"/>
                  </a:cubicBezTo>
                  <a:cubicBezTo>
                    <a:pt x="2629606" y="236220"/>
                    <a:pt x="2862992" y="306070"/>
                    <a:pt x="2972237" y="254000"/>
                  </a:cubicBezTo>
                  <a:lnTo>
                    <a:pt x="3002031" y="254000"/>
                  </a:lnTo>
                  <a:cubicBezTo>
                    <a:pt x="3011962" y="262890"/>
                    <a:pt x="3011962" y="271780"/>
                    <a:pt x="3006997" y="280670"/>
                  </a:cubicBezTo>
                  <a:cubicBezTo>
                    <a:pt x="3295005" y="284480"/>
                    <a:pt x="3612808" y="308610"/>
                    <a:pt x="3861091" y="312420"/>
                  </a:cubicBezTo>
                  <a:cubicBezTo>
                    <a:pt x="4074615" y="260350"/>
                    <a:pt x="4367589" y="340360"/>
                    <a:pt x="4556285" y="266700"/>
                  </a:cubicBezTo>
                  <a:cubicBezTo>
                    <a:pt x="4705255" y="283210"/>
                    <a:pt x="4943607" y="316230"/>
                    <a:pt x="5152165" y="288290"/>
                  </a:cubicBezTo>
                  <a:lnTo>
                    <a:pt x="5132302" y="297180"/>
                  </a:lnTo>
                  <a:cubicBezTo>
                    <a:pt x="5296169" y="295910"/>
                    <a:pt x="5484864" y="293370"/>
                    <a:pt x="5643766" y="278130"/>
                  </a:cubicBezTo>
                  <a:cubicBezTo>
                    <a:pt x="5713285" y="270510"/>
                    <a:pt x="5777838" y="261620"/>
                    <a:pt x="5832461" y="246380"/>
                  </a:cubicBezTo>
                  <a:cubicBezTo>
                    <a:pt x="5892049" y="318770"/>
                    <a:pt x="5996328" y="304800"/>
                    <a:pt x="6095641" y="327660"/>
                  </a:cubicBezTo>
                  <a:cubicBezTo>
                    <a:pt x="6254543" y="295910"/>
                    <a:pt x="6572345" y="307340"/>
                    <a:pt x="6815663" y="279400"/>
                  </a:cubicBezTo>
                  <a:cubicBezTo>
                    <a:pt x="6850422" y="312420"/>
                    <a:pt x="7014290" y="266700"/>
                    <a:pt x="7024221" y="314960"/>
                  </a:cubicBezTo>
                  <a:cubicBezTo>
                    <a:pt x="7704517" y="227330"/>
                    <a:pt x="8533783" y="265430"/>
                    <a:pt x="9243874" y="340360"/>
                  </a:cubicBezTo>
                  <a:lnTo>
                    <a:pt x="9233943" y="344170"/>
                  </a:lnTo>
                  <a:cubicBezTo>
                    <a:pt x="9298496" y="326390"/>
                    <a:pt x="9372981" y="294640"/>
                    <a:pt x="9442500" y="265430"/>
                  </a:cubicBezTo>
                  <a:cubicBezTo>
                    <a:pt x="9556710" y="267970"/>
                    <a:pt x="9670921" y="270510"/>
                    <a:pt x="9785131" y="274320"/>
                  </a:cubicBezTo>
                  <a:cubicBezTo>
                    <a:pt x="9824857" y="275590"/>
                    <a:pt x="9869547" y="276860"/>
                    <a:pt x="9909273" y="276860"/>
                  </a:cubicBezTo>
                  <a:cubicBezTo>
                    <a:pt x="9909273" y="279400"/>
                    <a:pt x="9904307" y="281940"/>
                    <a:pt x="9889410" y="287020"/>
                  </a:cubicBezTo>
                  <a:cubicBezTo>
                    <a:pt x="10013552" y="266700"/>
                    <a:pt x="10137694" y="327660"/>
                    <a:pt x="10286664" y="290830"/>
                  </a:cubicBezTo>
                  <a:lnTo>
                    <a:pt x="10291629" y="303530"/>
                  </a:lnTo>
                  <a:lnTo>
                    <a:pt x="10366115" y="289560"/>
                  </a:lnTo>
                  <a:lnTo>
                    <a:pt x="10385977" y="289560"/>
                  </a:lnTo>
                  <a:cubicBezTo>
                    <a:pt x="10381011" y="302260"/>
                    <a:pt x="10376046" y="317500"/>
                    <a:pt x="10346251" y="320040"/>
                  </a:cubicBezTo>
                  <a:cubicBezTo>
                    <a:pt x="10718677" y="327660"/>
                    <a:pt x="11091101" y="323850"/>
                    <a:pt x="11473458" y="317500"/>
                  </a:cubicBezTo>
                  <a:cubicBezTo>
                    <a:pt x="11974990" y="325120"/>
                    <a:pt x="12476522" y="321310"/>
                    <a:pt x="13002883" y="287020"/>
                  </a:cubicBezTo>
                  <a:cubicBezTo>
                    <a:pt x="13261098" y="284480"/>
                    <a:pt x="13519313" y="284480"/>
                    <a:pt x="13772561" y="288290"/>
                  </a:cubicBezTo>
                  <a:lnTo>
                    <a:pt x="13727871" y="303530"/>
                  </a:lnTo>
                  <a:lnTo>
                    <a:pt x="13852012" y="289560"/>
                  </a:lnTo>
                  <a:cubicBezTo>
                    <a:pt x="13881805" y="289560"/>
                    <a:pt x="13911600" y="290830"/>
                    <a:pt x="13941394" y="290830"/>
                  </a:cubicBezTo>
                  <a:cubicBezTo>
                    <a:pt x="13941394" y="292100"/>
                    <a:pt x="13936428" y="292100"/>
                    <a:pt x="13936428" y="293370"/>
                  </a:cubicBezTo>
                  <a:cubicBezTo>
                    <a:pt x="14219472" y="322580"/>
                    <a:pt x="14517412" y="279400"/>
                    <a:pt x="14795489" y="288290"/>
                  </a:cubicBezTo>
                  <a:cubicBezTo>
                    <a:pt x="14795489" y="295910"/>
                    <a:pt x="14750797" y="311150"/>
                    <a:pt x="14785556" y="320040"/>
                  </a:cubicBezTo>
                  <a:cubicBezTo>
                    <a:pt x="14994116" y="278130"/>
                    <a:pt x="15108326" y="378460"/>
                    <a:pt x="15222536" y="289560"/>
                  </a:cubicBezTo>
                  <a:cubicBezTo>
                    <a:pt x="15232467" y="293370"/>
                    <a:pt x="15237433" y="313690"/>
                    <a:pt x="15212605" y="321310"/>
                  </a:cubicBezTo>
                  <a:cubicBezTo>
                    <a:pt x="15788622" y="295910"/>
                    <a:pt x="16374571" y="300990"/>
                    <a:pt x="16950587" y="320040"/>
                  </a:cubicBezTo>
                  <a:cubicBezTo>
                    <a:pt x="17432257" y="243840"/>
                    <a:pt x="17948687" y="316230"/>
                    <a:pt x="18450220" y="261620"/>
                  </a:cubicBezTo>
                  <a:lnTo>
                    <a:pt x="18475047" y="261620"/>
                  </a:lnTo>
                  <a:lnTo>
                    <a:pt x="18470082" y="274320"/>
                  </a:lnTo>
                  <a:cubicBezTo>
                    <a:pt x="18549533" y="267970"/>
                    <a:pt x="18628982" y="262890"/>
                    <a:pt x="18713399" y="260350"/>
                  </a:cubicBezTo>
                  <a:lnTo>
                    <a:pt x="19264588" y="256540"/>
                  </a:lnTo>
                  <a:cubicBezTo>
                    <a:pt x="19378799" y="259080"/>
                    <a:pt x="19497974" y="261620"/>
                    <a:pt x="19612184" y="265430"/>
                  </a:cubicBezTo>
                  <a:lnTo>
                    <a:pt x="19612184" y="267970"/>
                  </a:lnTo>
                  <a:cubicBezTo>
                    <a:pt x="19632048" y="267970"/>
                    <a:pt x="19646945" y="266700"/>
                    <a:pt x="19666807" y="266700"/>
                  </a:cubicBezTo>
                  <a:cubicBezTo>
                    <a:pt x="19934954" y="275590"/>
                    <a:pt x="20208064" y="284480"/>
                    <a:pt x="20476211" y="280670"/>
                  </a:cubicBezTo>
                  <a:cubicBezTo>
                    <a:pt x="20560627" y="283210"/>
                    <a:pt x="20640078" y="283210"/>
                    <a:pt x="20714562" y="281940"/>
                  </a:cubicBezTo>
                  <a:cubicBezTo>
                    <a:pt x="21126714" y="298450"/>
                    <a:pt x="21538864" y="318770"/>
                    <a:pt x="21955979" y="308610"/>
                  </a:cubicBezTo>
                  <a:cubicBezTo>
                    <a:pt x="22189365" y="320040"/>
                    <a:pt x="22427718" y="318770"/>
                    <a:pt x="22671035" y="312420"/>
                  </a:cubicBezTo>
                  <a:lnTo>
                    <a:pt x="22666069" y="314960"/>
                  </a:lnTo>
                  <a:cubicBezTo>
                    <a:pt x="22666069" y="313690"/>
                    <a:pt x="22671035" y="313690"/>
                    <a:pt x="22671035" y="312420"/>
                  </a:cubicBezTo>
                  <a:cubicBezTo>
                    <a:pt x="22988837" y="303530"/>
                    <a:pt x="23311607" y="284480"/>
                    <a:pt x="23634374" y="275590"/>
                  </a:cubicBezTo>
                  <a:cubicBezTo>
                    <a:pt x="23758516" y="287020"/>
                    <a:pt x="23887623" y="292100"/>
                    <a:pt x="24041559" y="270510"/>
                  </a:cubicBezTo>
                  <a:lnTo>
                    <a:pt x="24011765" y="287020"/>
                  </a:lnTo>
                  <a:cubicBezTo>
                    <a:pt x="24071352" y="279400"/>
                    <a:pt x="24140872" y="274320"/>
                    <a:pt x="24200461" y="273050"/>
                  </a:cubicBezTo>
                  <a:cubicBezTo>
                    <a:pt x="24230254" y="274320"/>
                    <a:pt x="24260048" y="274320"/>
                    <a:pt x="24289843" y="275590"/>
                  </a:cubicBezTo>
                  <a:cubicBezTo>
                    <a:pt x="24304740" y="276860"/>
                    <a:pt x="24314671" y="278130"/>
                    <a:pt x="24329568" y="280670"/>
                  </a:cubicBezTo>
                  <a:cubicBezTo>
                    <a:pt x="24314671" y="283210"/>
                    <a:pt x="24319636" y="288290"/>
                    <a:pt x="24294809" y="292100"/>
                  </a:cubicBezTo>
                  <a:cubicBezTo>
                    <a:pt x="24627508" y="363220"/>
                    <a:pt x="25014830" y="289560"/>
                    <a:pt x="25372358" y="294640"/>
                  </a:cubicBezTo>
                  <a:lnTo>
                    <a:pt x="25327666" y="326390"/>
                  </a:lnTo>
                  <a:cubicBezTo>
                    <a:pt x="25506431" y="289560"/>
                    <a:pt x="25819267" y="327660"/>
                    <a:pt x="26047688" y="311150"/>
                  </a:cubicBezTo>
                  <a:lnTo>
                    <a:pt x="26032792" y="326390"/>
                  </a:lnTo>
                  <a:lnTo>
                    <a:pt x="26151967" y="306070"/>
                  </a:lnTo>
                  <a:lnTo>
                    <a:pt x="26151967" y="336550"/>
                  </a:lnTo>
                  <a:cubicBezTo>
                    <a:pt x="26281075" y="337820"/>
                    <a:pt x="26410180" y="334010"/>
                    <a:pt x="26534325" y="330200"/>
                  </a:cubicBezTo>
                  <a:cubicBezTo>
                    <a:pt x="27011027" y="365760"/>
                    <a:pt x="27487730" y="360680"/>
                    <a:pt x="27964436" y="339090"/>
                  </a:cubicBezTo>
                  <a:cubicBezTo>
                    <a:pt x="28540453" y="346710"/>
                    <a:pt x="29086677" y="321310"/>
                    <a:pt x="29652761" y="303530"/>
                  </a:cubicBezTo>
                  <a:cubicBezTo>
                    <a:pt x="29742144" y="300990"/>
                    <a:pt x="29871253" y="297180"/>
                    <a:pt x="29955666" y="295910"/>
                  </a:cubicBezTo>
                  <a:cubicBezTo>
                    <a:pt x="29945735" y="298450"/>
                    <a:pt x="29940771" y="307340"/>
                    <a:pt x="29925873" y="309880"/>
                  </a:cubicBezTo>
                  <a:cubicBezTo>
                    <a:pt x="29955666" y="302260"/>
                    <a:pt x="29985463" y="289560"/>
                    <a:pt x="30020220" y="287020"/>
                  </a:cubicBezTo>
                  <a:lnTo>
                    <a:pt x="30045050" y="287020"/>
                  </a:lnTo>
                  <a:cubicBezTo>
                    <a:pt x="30054981" y="293370"/>
                    <a:pt x="30030151" y="299720"/>
                    <a:pt x="30020220" y="302260"/>
                  </a:cubicBezTo>
                  <a:cubicBezTo>
                    <a:pt x="30169191" y="349250"/>
                    <a:pt x="30467133" y="276860"/>
                    <a:pt x="30561480" y="312420"/>
                  </a:cubicBezTo>
                  <a:cubicBezTo>
                    <a:pt x="30601205" y="308610"/>
                    <a:pt x="30621067" y="292100"/>
                    <a:pt x="30606169" y="278130"/>
                  </a:cubicBezTo>
                  <a:cubicBezTo>
                    <a:pt x="30973629" y="274320"/>
                    <a:pt x="31336121" y="279400"/>
                    <a:pt x="31693650" y="317500"/>
                  </a:cubicBezTo>
                  <a:cubicBezTo>
                    <a:pt x="32115733" y="264160"/>
                    <a:pt x="32557678" y="392430"/>
                    <a:pt x="33019482" y="379730"/>
                  </a:cubicBezTo>
                  <a:lnTo>
                    <a:pt x="33004587" y="360680"/>
                  </a:lnTo>
                  <a:cubicBezTo>
                    <a:pt x="33163489" y="420370"/>
                    <a:pt x="33381978" y="280670"/>
                    <a:pt x="33476326" y="369570"/>
                  </a:cubicBezTo>
                  <a:lnTo>
                    <a:pt x="33456463" y="373380"/>
                  </a:lnTo>
                  <a:cubicBezTo>
                    <a:pt x="33540880" y="417830"/>
                    <a:pt x="33669985" y="270510"/>
                    <a:pt x="33719641" y="323850"/>
                  </a:cubicBezTo>
                  <a:lnTo>
                    <a:pt x="33734539" y="302260"/>
                  </a:lnTo>
                  <a:cubicBezTo>
                    <a:pt x="33843785" y="297180"/>
                    <a:pt x="33744471" y="327660"/>
                    <a:pt x="33823920" y="336550"/>
                  </a:cubicBezTo>
                  <a:cubicBezTo>
                    <a:pt x="33853717" y="334010"/>
                    <a:pt x="33838818" y="297180"/>
                    <a:pt x="33903372" y="309880"/>
                  </a:cubicBezTo>
                  <a:cubicBezTo>
                    <a:pt x="33908336" y="398780"/>
                    <a:pt x="34166553" y="292100"/>
                    <a:pt x="34161586" y="392430"/>
                  </a:cubicBezTo>
                  <a:cubicBezTo>
                    <a:pt x="34101999" y="392430"/>
                    <a:pt x="34246003" y="431800"/>
                    <a:pt x="34116894" y="452120"/>
                  </a:cubicBezTo>
                  <a:cubicBezTo>
                    <a:pt x="34151655" y="462280"/>
                    <a:pt x="34330419" y="458470"/>
                    <a:pt x="34320488" y="416560"/>
                  </a:cubicBezTo>
                  <a:cubicBezTo>
                    <a:pt x="34330419" y="369570"/>
                    <a:pt x="34367949" y="330200"/>
                    <a:pt x="34300626" y="294640"/>
                  </a:cubicBezTo>
                  <a:close/>
                  <a:moveTo>
                    <a:pt x="747619" y="226060"/>
                  </a:moveTo>
                  <a:cubicBezTo>
                    <a:pt x="752584" y="224790"/>
                    <a:pt x="752584" y="224790"/>
                    <a:pt x="752584" y="226060"/>
                  </a:cubicBezTo>
                  <a:lnTo>
                    <a:pt x="747619" y="226060"/>
                  </a:lnTo>
                  <a:close/>
                  <a:moveTo>
                    <a:pt x="32473261" y="250190"/>
                  </a:moveTo>
                  <a:cubicBezTo>
                    <a:pt x="32483192" y="248920"/>
                    <a:pt x="32488160" y="248920"/>
                    <a:pt x="32498091" y="247650"/>
                  </a:cubicBezTo>
                  <a:cubicBezTo>
                    <a:pt x="32493124" y="252730"/>
                    <a:pt x="32493124" y="259080"/>
                    <a:pt x="32508022" y="269240"/>
                  </a:cubicBezTo>
                  <a:cubicBezTo>
                    <a:pt x="32498091" y="262890"/>
                    <a:pt x="32488160" y="256540"/>
                    <a:pt x="32473261" y="250190"/>
                  </a:cubicBezTo>
                  <a:close/>
                  <a:moveTo>
                    <a:pt x="32835754" y="224790"/>
                  </a:moveTo>
                  <a:cubicBezTo>
                    <a:pt x="32984725" y="219710"/>
                    <a:pt x="33138659" y="220980"/>
                    <a:pt x="33287630" y="223520"/>
                  </a:cubicBezTo>
                  <a:cubicBezTo>
                    <a:pt x="33138659" y="226060"/>
                    <a:pt x="32989692" y="226060"/>
                    <a:pt x="32835754" y="224790"/>
                  </a:cubicBezTo>
                  <a:close/>
                  <a:moveTo>
                    <a:pt x="33615365" y="234950"/>
                  </a:moveTo>
                  <a:lnTo>
                    <a:pt x="33620329" y="234950"/>
                  </a:lnTo>
                  <a:cubicBezTo>
                    <a:pt x="33620329" y="236220"/>
                    <a:pt x="33615365" y="236220"/>
                    <a:pt x="33615365" y="234950"/>
                  </a:cubicBezTo>
                  <a:close/>
                </a:path>
              </a:pathLst>
            </a:custGeom>
            <a:solidFill>
              <a:srgbClr val="E1B62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13222" y="2883218"/>
            <a:ext cx="866708" cy="8746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13222" y="5368209"/>
            <a:ext cx="866708" cy="8746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99950" y="7853200"/>
            <a:ext cx="866708" cy="87466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400000">
            <a:off x="690675" y="694148"/>
            <a:ext cx="1904767" cy="174762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 t="50386" b="386"/>
          <a:stretch>
            <a:fillRect/>
          </a:stretch>
        </p:blipFill>
        <p:spPr>
          <a:xfrm>
            <a:off x="15638319" y="0"/>
            <a:ext cx="1620981" cy="82475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alphaModFix amt="79000"/>
          </a:blip>
          <a:srcRect r="46824" b="13456"/>
          <a:stretch>
            <a:fillRect/>
          </a:stretch>
        </p:blipFill>
        <p:spPr>
          <a:xfrm>
            <a:off x="16720040" y="0"/>
            <a:ext cx="1567960" cy="3135920"/>
          </a:xfrm>
          <a:prstGeom prst="rect">
            <a:avLst/>
          </a:prstGeom>
        </p:spPr>
      </p:pic>
      <p:sp>
        <p:nvSpPr>
          <p:cNvPr id="2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924800" y="2883218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24800" y="5368209"/>
            <a:ext cx="9210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24800" y="7505700"/>
            <a:ext cx="9896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16: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5041" y="3592944"/>
            <a:ext cx="6098994" cy="4663189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74831" y="9166896"/>
            <a:ext cx="8074231" cy="113039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40" b="52770"/>
          <a:stretch>
            <a:fillRect/>
          </a:stretch>
        </p:blipFill>
        <p:spPr>
          <a:xfrm>
            <a:off x="10554058" y="8187903"/>
            <a:ext cx="6310503" cy="20990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8480"/>
          <a:stretch>
            <a:fillRect/>
          </a:stretch>
        </p:blipFill>
        <p:spPr>
          <a:xfrm rot="10800000">
            <a:off x="-496766" y="-114300"/>
            <a:ext cx="5266680" cy="2297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4412"/>
          <a:stretch>
            <a:fillRect/>
          </a:stretch>
        </p:blipFill>
        <p:spPr>
          <a:xfrm rot="3106782">
            <a:off x="15311441" y="788757"/>
            <a:ext cx="3683189" cy="1253400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496766" y="3771900"/>
            <a:ext cx="2425296" cy="2425296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8848" y="2145275"/>
            <a:ext cx="13830301" cy="75411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9252" y="3469026"/>
            <a:ext cx="133694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cúc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,….)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8981891" flipH="1">
            <a:off x="14561046" y="1183439"/>
            <a:ext cx="1886876" cy="2322310"/>
          </a:xfrm>
          <a:prstGeom prst="rect">
            <a:avLst/>
          </a:prstGeom>
        </p:spPr>
      </p:pic>
      <p:pic>
        <p:nvPicPr>
          <p:cNvPr id="1026" name="Picture 2" descr="https://o.remove.bg/downloads/df7ef8ff-8d7b-47a7-84d4-cc3539c9db09/image-removebg-preview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t="19764" r="27560" b="13241"/>
          <a:stretch/>
        </p:blipFill>
        <p:spPr bwMode="auto">
          <a:xfrm>
            <a:off x="858969" y="7581900"/>
            <a:ext cx="2818581" cy="27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097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5000"/>
          </a:blip>
          <a:srcRect l="18477" t="10666"/>
          <a:stretch>
            <a:fillRect/>
          </a:stretch>
        </p:blipFill>
        <p:spPr>
          <a:xfrm>
            <a:off x="0" y="0"/>
            <a:ext cx="4090391" cy="3541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rcRect l="31017"/>
          <a:stretch>
            <a:fillRect/>
          </a:stretch>
        </p:blipFill>
        <p:spPr>
          <a:xfrm>
            <a:off x="0" y="2675766"/>
            <a:ext cx="2061829" cy="2749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083" y="464425"/>
            <a:ext cx="2812314" cy="2580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71000"/>
          </a:blip>
          <a:srcRect t="3034"/>
          <a:stretch>
            <a:fillRect/>
          </a:stretch>
        </p:blipFill>
        <p:spPr>
          <a:xfrm rot="2147936">
            <a:off x="13873563" y="-1302677"/>
            <a:ext cx="4545263" cy="3663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71000"/>
          </a:blip>
          <a:srcRect r="29385"/>
          <a:stretch>
            <a:fillRect/>
          </a:stretch>
        </p:blipFill>
        <p:spPr>
          <a:xfrm>
            <a:off x="15630017" y="818285"/>
            <a:ext cx="2657983" cy="3845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0479" b="30906"/>
          <a:stretch>
            <a:fillRect/>
          </a:stretch>
        </p:blipFill>
        <p:spPr>
          <a:xfrm>
            <a:off x="0" y="8500096"/>
            <a:ext cx="7096397" cy="17869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73000"/>
          </a:blip>
          <a:srcRect l="8599" b="19700"/>
          <a:stretch>
            <a:fillRect/>
          </a:stretch>
        </p:blipFill>
        <p:spPr>
          <a:xfrm>
            <a:off x="14513534" y="7028983"/>
            <a:ext cx="3774466" cy="3258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9175" y="8883350"/>
            <a:ext cx="6977218" cy="131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40019"/>
          <a:stretch>
            <a:fillRect/>
          </a:stretch>
        </p:blipFill>
        <p:spPr>
          <a:xfrm>
            <a:off x="0" y="5425561"/>
            <a:ext cx="1581656" cy="3817049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83212991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457199" y="2263238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zh-CN" altLang="en-US" sz="66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4"/>
            <a:ext cx="2472906" cy="2202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1178719" y="1735931"/>
            <a:ext cx="16540439" cy="212395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3289">
              <a:defRPr/>
            </a:pP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lang="vi-VN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</a:p>
          <a:p>
            <a:pPr algn="ctr" defTabSz="1253289">
              <a:defRPr/>
            </a:pPr>
            <a:r>
              <a:rPr lang="en-US" sz="4001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4001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4001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</a:t>
            </a:r>
            <a:endParaRPr lang="vi-VN" sz="4001" b="1" kern="0" dirty="0">
              <a:solidFill>
                <a:prstClr val="black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 defTabSz="1253289">
              <a:defRPr/>
            </a:pPr>
            <a:r>
              <a:rPr lang="vi-VN" sz="4001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lang="en-US" sz="4001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lang="vi-VN" sz="4001" b="1" kern="0" dirty="0">
              <a:solidFill>
                <a:prstClr val="black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18509" y="4672013"/>
            <a:ext cx="17466470" cy="34338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53289">
              <a:defRPr/>
            </a:pP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link</a:t>
            </a:r>
            <a:r>
              <a:rPr lang="vi-VN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algn="ctr" defTabSz="1253289">
              <a:defRPr/>
            </a:pPr>
            <a:r>
              <a:rPr lang="en-US" sz="4001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4001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4001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 defTabSz="1253289">
              <a:defRPr/>
            </a:pPr>
            <a:r>
              <a:rPr lang="vi-VN" sz="3750" b="1" kern="0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LỚP 2,3,6,7 ( coppy link màu xanh lá vào tìm kiếm fb )</a:t>
            </a:r>
          </a:p>
          <a:p>
            <a:pPr algn="ctr" defTabSz="1253289">
              <a:defRPr/>
            </a:pPr>
            <a:r>
              <a:rPr lang="vi-VN" sz="4001" b="1" kern="0" dirty="0">
                <a:solidFill>
                  <a:srgbClr val="00B05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https://www.facebook.com/groups/514479210372531/?ref=share_group_link</a:t>
            </a:r>
          </a:p>
          <a:p>
            <a:pPr algn="ctr" defTabSz="1253289"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lang="en-US" sz="48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lang="en-US" sz="48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48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Duy nhất Hiền Trần </a:t>
            </a:r>
            <a:r>
              <a:rPr lang="en-US" sz="48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lang="vi-VN" sz="48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0353095025</a:t>
            </a:r>
            <a:endParaRPr lang="en-US" sz="4800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02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>
            <a:off x="9280237" y="0"/>
            <a:ext cx="8961029" cy="2549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5204" b="14694"/>
          <a:stretch>
            <a:fillRect/>
          </a:stretch>
        </p:blipFill>
        <p:spPr>
          <a:xfrm>
            <a:off x="14150147" y="7812820"/>
            <a:ext cx="4138387" cy="2466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0296" t="15211"/>
          <a:stretch>
            <a:fillRect/>
          </a:stretch>
        </p:blipFill>
        <p:spPr>
          <a:xfrm>
            <a:off x="15400992" y="7484065"/>
            <a:ext cx="3716617" cy="1774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641" t="22751"/>
          <a:stretch>
            <a:fillRect/>
          </a:stretch>
        </p:blipFill>
        <p:spPr>
          <a:xfrm rot="-5400000">
            <a:off x="384567" y="6257267"/>
            <a:ext cx="3637146" cy="4406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9200" y="7153291"/>
            <a:ext cx="2431419" cy="2513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438119" y="2260973"/>
            <a:ext cx="1562161" cy="1728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073781" y="3370259"/>
            <a:ext cx="1622107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15: DI SẢN MĨ THUẬT VIỆT NAM THỜI KÌ TRUNG ĐẠI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79837" y="7910684"/>
            <a:ext cx="6400800" cy="236829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67625" y="2855664"/>
            <a:ext cx="1552750" cy="122667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144000" y="3062464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55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67625" y="4953541"/>
            <a:ext cx="1552750" cy="158646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44000" y="5340237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55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67625" y="7592105"/>
            <a:ext cx="1552750" cy="129072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144000" y="7830931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55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4137" t="50658"/>
          <a:stretch>
            <a:fillRect/>
          </a:stretch>
        </p:blipFill>
        <p:spPr>
          <a:xfrm flipH="1">
            <a:off x="12358605" y="0"/>
            <a:ext cx="5931931" cy="10877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alphaModFix amt="78000"/>
          </a:blip>
          <a:srcRect l="37411" t="39493"/>
          <a:stretch>
            <a:fillRect/>
          </a:stretch>
        </p:blipFill>
        <p:spPr>
          <a:xfrm>
            <a:off x="0" y="0"/>
            <a:ext cx="3614731" cy="25771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2306510" y="411315"/>
            <a:ext cx="13677516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21714" y="3032977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21714" y="5310750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21714" y="7740853"/>
            <a:ext cx="40742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7328" y="2233679"/>
            <a:ext cx="4894072" cy="709286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alphaModFix amt="56000"/>
          </a:blip>
          <a:srcRect b="49999"/>
          <a:stretch>
            <a:fillRect/>
          </a:stretch>
        </p:blipFill>
        <p:spPr>
          <a:xfrm>
            <a:off x="0" y="8741055"/>
            <a:ext cx="6631400" cy="15459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 l="25501" b="28085"/>
          <a:stretch>
            <a:fillRect/>
          </a:stretch>
        </p:blipFill>
        <p:spPr>
          <a:xfrm>
            <a:off x="0" y="7653858"/>
            <a:ext cx="2727761" cy="263314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5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3211508" y="3211508"/>
            <a:ext cx="8175619" cy="1752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824571" y="5316426"/>
            <a:ext cx="4306246" cy="50428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r="11167"/>
          <a:stretch>
            <a:fillRect/>
          </a:stretch>
        </p:blipFill>
        <p:spPr>
          <a:xfrm rot="-5400000">
            <a:off x="1548706" y="395517"/>
            <a:ext cx="2264171" cy="23385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FB87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FB87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/>
          <a:stretch/>
        </p:blipFill>
        <p:spPr>
          <a:xfrm>
            <a:off x="8829288" y="2247900"/>
            <a:ext cx="3875060" cy="35814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87" y="6073536"/>
            <a:ext cx="4158671" cy="348715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247900"/>
            <a:ext cx="4790688" cy="73127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64257" y="2247900"/>
            <a:ext cx="770994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08390" y="6968754"/>
            <a:ext cx="5021678" cy="3107163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1314" r="32563"/>
          <a:stretch/>
        </p:blipFill>
        <p:spPr>
          <a:xfrm rot="525522">
            <a:off x="6198709" y="6625935"/>
            <a:ext cx="824252" cy="154021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26657" t="43239"/>
          <a:stretch>
            <a:fillRect/>
          </a:stretch>
        </p:blipFill>
        <p:spPr>
          <a:xfrm>
            <a:off x="0" y="0"/>
            <a:ext cx="3034156" cy="1943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6000" y="3167232"/>
            <a:ext cx="112776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1 -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phượng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nung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endParaRPr lang="fr-FR" sz="4000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mồm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/>
          <a:stretch/>
        </p:blipFill>
        <p:spPr>
          <a:xfrm>
            <a:off x="228600" y="3366900"/>
            <a:ext cx="5589470" cy="4648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con vật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5800" y="2159686"/>
            <a:ext cx="11544406" cy="693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khoát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chãi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là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lột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soài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bệ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thon,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nang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ngóc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dỏng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ngóng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299998"/>
            <a:ext cx="5237480" cy="4653582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0" y="0"/>
            <a:ext cx="3034156" cy="19431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con vật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0752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5800" y="2360221"/>
            <a:ext cx="11544406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fr-FR" sz="3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kỷ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uốn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uyển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mượt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299998"/>
            <a:ext cx="5237480" cy="4653582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0" y="0"/>
            <a:ext cx="3034156" cy="19431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712568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đề tài liên quan đến tạo hình con vật</a:t>
            </a:r>
            <a:endParaRPr lang="en-US" sz="5500" b="1" i="1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93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1827</Words>
  <Application>Microsoft Office PowerPoint</Application>
  <PresentationFormat>Custom</PresentationFormat>
  <Paragraphs>128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思源黑体 CN Bold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72</cp:revision>
  <dcterms:created xsi:type="dcterms:W3CDTF">2006-08-16T00:00:00Z</dcterms:created>
  <dcterms:modified xsi:type="dcterms:W3CDTF">2023-09-06T09:02:17Z</dcterms:modified>
  <dc:identifier>DAFDBY6HkSI</dc:identifier>
</cp:coreProperties>
</file>