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6" r:id="rId2"/>
    <p:sldId id="267" r:id="rId3"/>
    <p:sldId id="257" r:id="rId4"/>
    <p:sldId id="256" r:id="rId5"/>
    <p:sldId id="258" r:id="rId6"/>
    <p:sldId id="259" r:id="rId7"/>
    <p:sldId id="260" r:id="rId8"/>
    <p:sldId id="261" r:id="rId9"/>
    <p:sldId id="262" r:id="rId10"/>
    <p:sldId id="263" r:id="rId11"/>
    <p:sldId id="264" r:id="rId12"/>
    <p:sldId id="265"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varScale="1">
        <p:scale>
          <a:sx n="85" d="100"/>
          <a:sy n="85" d="100"/>
        </p:scale>
        <p:origin x="158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924C70-BE53-44AE-BC95-6A9261FE3F4A}" type="datetimeFigureOut">
              <a:rPr lang="en-US" smtClean="0"/>
              <a:t>9/6/2023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2A6FE-9D0B-454A-AAA5-1DC1D67CD835}" type="slidenum">
              <a:rPr lang="en-US" smtClean="0"/>
              <a:t>‹#›</a:t>
            </a:fld>
            <a:endParaRPr lang="en-US"/>
          </a:p>
        </p:txBody>
      </p:sp>
    </p:spTree>
    <p:extLst>
      <p:ext uri="{BB962C8B-B14F-4D97-AF65-F5344CB8AC3E}">
        <p14:creationId xmlns:p14="http://schemas.microsoft.com/office/powerpoint/2010/main" val="1271601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2A6FE-9D0B-454A-AAA5-1DC1D67CD835}" type="slidenum">
              <a:rPr lang="en-US" smtClean="0"/>
              <a:t>4</a:t>
            </a:fld>
            <a:endParaRPr lang="en-US"/>
          </a:p>
        </p:txBody>
      </p:sp>
    </p:spTree>
    <p:extLst>
      <p:ext uri="{BB962C8B-B14F-4D97-AF65-F5344CB8AC3E}">
        <p14:creationId xmlns:p14="http://schemas.microsoft.com/office/powerpoint/2010/main" val="25044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2A6FE-9D0B-454A-AAA5-1DC1D67CD835}" type="slidenum">
              <a:rPr lang="en-US" smtClean="0"/>
              <a:t>17</a:t>
            </a:fld>
            <a:endParaRPr lang="en-US"/>
          </a:p>
        </p:txBody>
      </p:sp>
    </p:spTree>
    <p:extLst>
      <p:ext uri="{BB962C8B-B14F-4D97-AF65-F5344CB8AC3E}">
        <p14:creationId xmlns:p14="http://schemas.microsoft.com/office/powerpoint/2010/main" val="272175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777D81-4740-4C11-882C-94E2D05BE53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77D81-4740-4C11-882C-94E2D05BE53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777D81-4740-4C11-882C-94E2D05BE53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E777D81-4740-4C11-882C-94E2D05BE53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77D81-4740-4C11-882C-94E2D05BE53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777D81-4740-4C11-882C-94E2D05BE53E}"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777D81-4740-4C11-882C-94E2D05BE53E}"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40E6FA-31EF-42CD-89BF-6E158E09216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777D81-4740-4C11-882C-94E2D05BE53E}"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77D81-4740-4C11-882C-94E2D05BE53E}"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E777D81-4740-4C11-882C-94E2D05BE53E}" type="datetimeFigureOut">
              <a:rPr lang="en-US" smtClean="0"/>
              <a:t>9/6/2023</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540E6FA-31EF-42CD-89BF-6E158E09216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VRqIEUYKHwk"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A2F0-9565-49DA-85B6-81A6697B0590}"/>
              </a:ext>
            </a:extLst>
          </p:cNvPr>
          <p:cNvSpPr>
            <a:spLocks noGrp="1"/>
          </p:cNvSpPr>
          <p:nvPr>
            <p:ph type="title"/>
          </p:nvPr>
        </p:nvSpPr>
        <p:spPr>
          <a:xfrm>
            <a:off x="0" y="0"/>
            <a:ext cx="9144000" cy="1676400"/>
          </a:xfrm>
        </p:spPr>
        <p:txBody>
          <a:bodyPr/>
          <a:lstStyle/>
          <a:p>
            <a:pPr algn="ctr"/>
            <a:r>
              <a:rPr lang="vi-VN" sz="3600" dirty="0">
                <a:solidFill>
                  <a:schemeClr val="tx1"/>
                </a:solidFill>
              </a:rPr>
              <a:t>CHÀO MỪNG CÁC EM ĐẾN VỚI TIẾT HỌC MĨ THUẬT 8 ĐẦU NĂM </a:t>
            </a:r>
            <a:br>
              <a:rPr lang="vi-VN" sz="3600" dirty="0">
                <a:solidFill>
                  <a:schemeClr val="tx1"/>
                </a:solidFill>
              </a:rPr>
            </a:br>
            <a:r>
              <a:rPr lang="vi-VN" sz="3600" dirty="0">
                <a:solidFill>
                  <a:schemeClr val="tx1"/>
                </a:solidFill>
              </a:rPr>
              <a:t>2023-2024</a:t>
            </a:r>
            <a:endParaRPr lang="en-US" sz="3600" dirty="0">
              <a:solidFill>
                <a:schemeClr val="tx1"/>
              </a:solidFill>
            </a:endParaRPr>
          </a:p>
        </p:txBody>
      </p:sp>
      <p:sp>
        <p:nvSpPr>
          <p:cNvPr id="3" name="Content Placeholder 2">
            <a:extLst>
              <a:ext uri="{FF2B5EF4-FFF2-40B4-BE49-F238E27FC236}">
                <a16:creationId xmlns:a16="http://schemas.microsoft.com/office/drawing/2014/main" id="{A15B1E55-A97A-4330-A519-0FD951E074B8}"/>
              </a:ext>
            </a:extLst>
          </p:cNvPr>
          <p:cNvSpPr>
            <a:spLocks noGrp="1"/>
          </p:cNvSpPr>
          <p:nvPr>
            <p:ph sz="quarter" idx="13"/>
          </p:nvPr>
        </p:nvSpPr>
        <p:spPr>
          <a:xfrm>
            <a:off x="2209800" y="2274712"/>
            <a:ext cx="6934200" cy="4430888"/>
          </a:xfrm>
        </p:spPr>
        <p:txBody>
          <a:bodyPr>
            <a:normAutofit/>
          </a:bodyPr>
          <a:lstStyle/>
          <a:p>
            <a:pPr marL="45720" indent="0" algn="ctr">
              <a:buNone/>
            </a:pPr>
            <a:r>
              <a:rPr lang="vi-VN" sz="3600" b="1" dirty="0">
                <a:solidFill>
                  <a:srgbClr val="FF0000"/>
                </a:solidFill>
              </a:rPr>
              <a:t>HÌNH TƯỢNG CON NGƯỜI TRONG MĨ THUẬT</a:t>
            </a:r>
          </a:p>
          <a:p>
            <a:pPr marL="45720" indent="0" algn="ctr">
              <a:buNone/>
            </a:pPr>
            <a:r>
              <a:rPr lang="vi-VN" sz="2800" b="1" dirty="0">
                <a:solidFill>
                  <a:schemeClr val="accent3">
                    <a:lumMod val="50000"/>
                  </a:schemeClr>
                </a:solidFill>
              </a:rPr>
              <a:t>Bài 1: Hình Tượng Con Người Trong Sáng Tạo Mĩ Thuật</a:t>
            </a:r>
            <a:endParaRPr lang="en-US" sz="2800" b="1" dirty="0">
              <a:solidFill>
                <a:schemeClr val="accent3">
                  <a:lumMod val="50000"/>
                </a:schemeClr>
              </a:solidFill>
            </a:endParaRPr>
          </a:p>
        </p:txBody>
      </p:sp>
      <p:pic>
        <p:nvPicPr>
          <p:cNvPr id="5" name="Picture 4">
            <a:extLst>
              <a:ext uri="{FF2B5EF4-FFF2-40B4-BE49-F238E27FC236}">
                <a16:creationId xmlns:a16="http://schemas.microsoft.com/office/drawing/2014/main" id="{02CF6FC4-CD54-4B3C-861C-DBF7DB482D7B}"/>
              </a:ext>
            </a:extLst>
          </p:cNvPr>
          <p:cNvPicPr>
            <a:picLocks noChangeAspect="1"/>
          </p:cNvPicPr>
          <p:nvPr/>
        </p:nvPicPr>
        <p:blipFill>
          <a:blip r:embed="rId2"/>
          <a:stretch>
            <a:fillRect/>
          </a:stretch>
        </p:blipFill>
        <p:spPr>
          <a:xfrm>
            <a:off x="0" y="5105399"/>
            <a:ext cx="6011024" cy="1763889"/>
          </a:xfrm>
          <a:prstGeom prst="rect">
            <a:avLst/>
          </a:prstGeom>
        </p:spPr>
      </p:pic>
      <p:pic>
        <p:nvPicPr>
          <p:cNvPr id="6" name="Picture 5">
            <a:extLst>
              <a:ext uri="{FF2B5EF4-FFF2-40B4-BE49-F238E27FC236}">
                <a16:creationId xmlns:a16="http://schemas.microsoft.com/office/drawing/2014/main" id="{5F5DA871-927F-470A-93F1-8014E302FA24}"/>
              </a:ext>
            </a:extLst>
          </p:cNvPr>
          <p:cNvPicPr>
            <a:picLocks noChangeAspect="1"/>
          </p:cNvPicPr>
          <p:nvPr/>
        </p:nvPicPr>
        <p:blipFill>
          <a:blip r:embed="rId3"/>
          <a:stretch>
            <a:fillRect/>
          </a:stretch>
        </p:blipFill>
        <p:spPr>
          <a:xfrm>
            <a:off x="419100" y="2088446"/>
            <a:ext cx="2133600" cy="1422400"/>
          </a:xfrm>
          <a:prstGeom prst="rect">
            <a:avLst/>
          </a:prstGeom>
        </p:spPr>
      </p:pic>
      <p:sp>
        <p:nvSpPr>
          <p:cNvPr id="7" name="Wave 6">
            <a:extLst>
              <a:ext uri="{FF2B5EF4-FFF2-40B4-BE49-F238E27FC236}">
                <a16:creationId xmlns:a16="http://schemas.microsoft.com/office/drawing/2014/main" id="{2D5B78F1-396B-4384-B6EB-898A71B2CC40}"/>
              </a:ext>
            </a:extLst>
          </p:cNvPr>
          <p:cNvSpPr/>
          <p:nvPr/>
        </p:nvSpPr>
        <p:spPr>
          <a:xfrm>
            <a:off x="990600" y="2624665"/>
            <a:ext cx="1371600" cy="766234"/>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latin typeface="Times New Roman" panose="02020603050405020304" pitchFamily="18" charset="0"/>
                <a:cs typeface="Times New Roman" panose="02020603050405020304" pitchFamily="18" charset="0"/>
              </a:rPr>
              <a:t>Chủ đề 1</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026" name="Picture 2" descr="https://tse2.mm.bing.net/th?id=OIP.okHDW1D9IDOkZuemrjT7GgHaEK&amp;pid=Api&amp;P=0&amp;h=220">
            <a:extLst>
              <a:ext uri="{FF2B5EF4-FFF2-40B4-BE49-F238E27FC236}">
                <a16:creationId xmlns:a16="http://schemas.microsoft.com/office/drawing/2014/main" id="{281E7576-A349-41E3-AEDD-8176E0276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626" y="5073144"/>
            <a:ext cx="3195374" cy="179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53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6</a:t>
            </a:r>
          </a:p>
        </p:txBody>
      </p:sp>
      <p:sp>
        <p:nvSpPr>
          <p:cNvPr id="2" name="Rectangle 1"/>
          <p:cNvSpPr/>
          <p:nvPr/>
        </p:nvSpPr>
        <p:spPr>
          <a:xfrm>
            <a:off x="3200400" y="1287612"/>
            <a:ext cx="5562600" cy="4817973"/>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endParaRPr lang="en-US"/>
          </a:p>
        </p:txBody>
      </p:sp>
      <p:sp>
        <p:nvSpPr>
          <p:cNvPr id="3" name="TextBox 2"/>
          <p:cNvSpPr txBox="1"/>
          <p:nvPr/>
        </p:nvSpPr>
        <p:spPr>
          <a:xfrm>
            <a:off x="3200400" y="1313012"/>
            <a:ext cx="5562600" cy="215443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en-US" dirty="0"/>
              <a:t> </a:t>
            </a:r>
            <a:r>
              <a:rPr lang="vi-VN" sz="2800" dirty="0">
                <a:solidFill>
                  <a:prstClr val="white"/>
                </a:solidFill>
              </a:rPr>
              <a:t>Khi còn sống họa sĩ Van Gogh chỉ bán một bức tranh duy nhất, bức tranh đó tên gì? Bán với giá bao nhiêu?</a:t>
            </a:r>
            <a:endParaRPr lang="en-US" sz="2800" dirty="0">
              <a:solidFill>
                <a:prstClr val="white"/>
              </a:solidFill>
              <a:latin typeface="Times New Roman" pitchFamily="18" charset="0"/>
              <a:cs typeface="Times New Roman" pitchFamily="18" charset="0"/>
            </a:endParaRPr>
          </a:p>
          <a:p>
            <a:pPr algn="just"/>
            <a:endParaRPr lang="en-US" sz="2200" dirty="0">
              <a:latin typeface="Times New Roman" pitchFamily="18" charset="0"/>
              <a:cs typeface="Times New Roman" pitchFamily="18" charset="0"/>
            </a:endParaRPr>
          </a:p>
        </p:txBody>
      </p:sp>
      <p:sp>
        <p:nvSpPr>
          <p:cNvPr id="5" name="TextBox 4"/>
          <p:cNvSpPr txBox="1"/>
          <p:nvPr/>
        </p:nvSpPr>
        <p:spPr>
          <a:xfrm>
            <a:off x="3217078" y="3627984"/>
            <a:ext cx="5562600" cy="247760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lvl="0" indent="-342900" algn="just">
              <a:buFontTx/>
              <a:buAutoNum type="alphaUcPeriod"/>
            </a:pPr>
            <a:r>
              <a:rPr lang="fr-FR" sz="3100" dirty="0">
                <a:solidFill>
                  <a:prstClr val="black"/>
                </a:solidFill>
                <a:latin typeface="Times New Roman" pitchFamily="18" charset="0"/>
                <a:cs typeface="Times New Roman" pitchFamily="18" charset="0"/>
              </a:rPr>
              <a:t>La vigne rouge (</a:t>
            </a:r>
            <a:r>
              <a:rPr lang="fr-FR" sz="3100" dirty="0" err="1">
                <a:solidFill>
                  <a:prstClr val="black"/>
                </a:solidFill>
                <a:latin typeface="Times New Roman" pitchFamily="18" charset="0"/>
                <a:cs typeface="Times New Roman" pitchFamily="18" charset="0"/>
              </a:rPr>
              <a:t>Vườn</a:t>
            </a:r>
            <a:r>
              <a:rPr lang="fr-FR" sz="3100" dirty="0">
                <a:solidFill>
                  <a:prstClr val="black"/>
                </a:solidFill>
                <a:latin typeface="Times New Roman" pitchFamily="18" charset="0"/>
                <a:cs typeface="Times New Roman" pitchFamily="18" charset="0"/>
              </a:rPr>
              <a:t> </a:t>
            </a:r>
            <a:r>
              <a:rPr lang="fr-FR" sz="3100" dirty="0" err="1">
                <a:solidFill>
                  <a:prstClr val="black"/>
                </a:solidFill>
                <a:latin typeface="Times New Roman" pitchFamily="18" charset="0"/>
                <a:cs typeface="Times New Roman" pitchFamily="18" charset="0"/>
              </a:rPr>
              <a:t>nho</a:t>
            </a:r>
            <a:r>
              <a:rPr lang="fr-FR" sz="3100" dirty="0">
                <a:solidFill>
                  <a:prstClr val="black"/>
                </a:solidFill>
                <a:latin typeface="Times New Roman" pitchFamily="18" charset="0"/>
                <a:cs typeface="Times New Roman" pitchFamily="18" charset="0"/>
              </a:rPr>
              <a:t> </a:t>
            </a:r>
            <a:r>
              <a:rPr lang="fr-FR" sz="3100" dirty="0" err="1">
                <a:solidFill>
                  <a:prstClr val="black"/>
                </a:solidFill>
                <a:latin typeface="Times New Roman" pitchFamily="18" charset="0"/>
                <a:cs typeface="Times New Roman" pitchFamily="18" charset="0"/>
              </a:rPr>
              <a:t>đỏ</a:t>
            </a:r>
            <a:r>
              <a:rPr lang="fr-FR" sz="3100" dirty="0">
                <a:solidFill>
                  <a:prstClr val="black"/>
                </a:solidFill>
                <a:latin typeface="Times New Roman" pitchFamily="18" charset="0"/>
                <a:cs typeface="Times New Roman" pitchFamily="18" charset="0"/>
              </a:rPr>
              <a:t>)</a:t>
            </a:r>
            <a:r>
              <a:rPr lang="vi-VN" sz="3100" dirty="0">
                <a:solidFill>
                  <a:prstClr val="black"/>
                </a:solidFill>
                <a:latin typeface="Times New Roman" pitchFamily="18" charset="0"/>
                <a:cs typeface="Times New Roman" pitchFamily="18" charset="0"/>
              </a:rPr>
              <a:t> giá 400 USD</a:t>
            </a:r>
          </a:p>
          <a:p>
            <a:pPr marL="342900" lvl="0" indent="-342900" algn="just">
              <a:buFontTx/>
              <a:buAutoNum type="alphaUcPeriod"/>
            </a:pPr>
            <a:r>
              <a:rPr lang="vi-VN" sz="3100" dirty="0">
                <a:solidFill>
                  <a:prstClr val="black"/>
                </a:solidFill>
                <a:latin typeface="Times New Roman" pitchFamily="18" charset="0"/>
                <a:cs typeface="Times New Roman" pitchFamily="18" charset="0"/>
              </a:rPr>
              <a:t>Hoa diên vĩ</a:t>
            </a:r>
            <a:r>
              <a:rPr lang="fr-FR" sz="3100" dirty="0">
                <a:solidFill>
                  <a:prstClr val="black"/>
                </a:solidFill>
                <a:latin typeface="Times New Roman" pitchFamily="18" charset="0"/>
                <a:cs typeface="Times New Roman" pitchFamily="18" charset="0"/>
              </a:rPr>
              <a:t> </a:t>
            </a:r>
            <a:r>
              <a:rPr lang="vi-VN" sz="3100" dirty="0">
                <a:solidFill>
                  <a:prstClr val="black"/>
                </a:solidFill>
                <a:latin typeface="Times New Roman" pitchFamily="18" charset="0"/>
                <a:cs typeface="Times New Roman" pitchFamily="18" charset="0"/>
              </a:rPr>
              <a:t> giá 53,9 triệu USD</a:t>
            </a:r>
          </a:p>
          <a:p>
            <a:pPr marL="342900" lvl="0" indent="-342900" algn="just">
              <a:buFontTx/>
              <a:buAutoNum type="alphaUcPeriod"/>
            </a:pPr>
            <a:r>
              <a:rPr lang="en-US" sz="3100" dirty="0" err="1">
                <a:solidFill>
                  <a:prstClr val="black"/>
                </a:solidFill>
                <a:latin typeface="Times New Roman" pitchFamily="18" charset="0"/>
                <a:cs typeface="Times New Roman" pitchFamily="18" charset="0"/>
              </a:rPr>
              <a:t>L’Autoportrait</a:t>
            </a:r>
            <a:r>
              <a:rPr lang="en-US" sz="3100" dirty="0">
                <a:solidFill>
                  <a:prstClr val="black"/>
                </a:solidFill>
                <a:latin typeface="Times New Roman" pitchFamily="18" charset="0"/>
                <a:cs typeface="Times New Roman" pitchFamily="18" charset="0"/>
              </a:rPr>
              <a:t> au visage </a:t>
            </a:r>
            <a:r>
              <a:rPr lang="en-US" sz="3100" dirty="0" err="1">
                <a:solidFill>
                  <a:prstClr val="black"/>
                </a:solidFill>
                <a:latin typeface="Times New Roman" pitchFamily="18" charset="0"/>
                <a:cs typeface="Times New Roman" pitchFamily="18" charset="0"/>
              </a:rPr>
              <a:t>glabre</a:t>
            </a:r>
            <a:r>
              <a:rPr lang="vi-VN" sz="3100" dirty="0">
                <a:solidFill>
                  <a:prstClr val="black"/>
                </a:solidFill>
                <a:latin typeface="Times New Roman" pitchFamily="18" charset="0"/>
                <a:cs typeface="Times New Roman" pitchFamily="18" charset="0"/>
              </a:rPr>
              <a:t> giá </a:t>
            </a:r>
            <a:r>
              <a:rPr lang="en-US" sz="3100" dirty="0">
                <a:solidFill>
                  <a:prstClr val="black"/>
                </a:solidFill>
                <a:latin typeface="Times New Roman" pitchFamily="18" charset="0"/>
                <a:cs typeface="Times New Roman" pitchFamily="18" charset="0"/>
              </a:rPr>
              <a:t>71.5 </a:t>
            </a:r>
            <a:r>
              <a:rPr lang="en-US" sz="3100" dirty="0" err="1">
                <a:solidFill>
                  <a:prstClr val="black"/>
                </a:solidFill>
                <a:latin typeface="Times New Roman" pitchFamily="18" charset="0"/>
                <a:cs typeface="Times New Roman" pitchFamily="18" charset="0"/>
              </a:rPr>
              <a:t>triệu</a:t>
            </a:r>
            <a:r>
              <a:rPr lang="en-US" sz="3100" dirty="0">
                <a:solidFill>
                  <a:prstClr val="black"/>
                </a:solidFill>
                <a:latin typeface="Times New Roman" pitchFamily="18" charset="0"/>
                <a:cs typeface="Times New Roman" pitchFamily="18" charset="0"/>
              </a:rPr>
              <a:t> USD</a:t>
            </a:r>
          </a:p>
        </p:txBody>
      </p:sp>
    </p:spTree>
    <p:extLst>
      <p:ext uri="{BB962C8B-B14F-4D97-AF65-F5344CB8AC3E}">
        <p14:creationId xmlns:p14="http://schemas.microsoft.com/office/powerpoint/2010/main" val="27528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7</a:t>
            </a:r>
          </a:p>
        </p:txBody>
      </p:sp>
      <p:sp>
        <p:nvSpPr>
          <p:cNvPr id="2" name="Rectangle 1"/>
          <p:cNvSpPr/>
          <p:nvPr/>
        </p:nvSpPr>
        <p:spPr>
          <a:xfrm>
            <a:off x="3200400" y="1287612"/>
            <a:ext cx="5562600" cy="4817973"/>
          </a:xfrm>
          <a:prstGeom prst="rect">
            <a:avLst/>
          </a:prstGeom>
          <a:solidFill>
            <a:schemeClr val="bg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TextBox 2"/>
          <p:cNvSpPr txBox="1"/>
          <p:nvPr/>
        </p:nvSpPr>
        <p:spPr>
          <a:xfrm flipH="1">
            <a:off x="3657600" y="1524000"/>
            <a:ext cx="4724400" cy="156966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vi-VN" sz="3200" dirty="0">
                <a:solidFill>
                  <a:prstClr val="white"/>
                </a:solidFill>
                <a:latin typeface="Times New Roman" pitchFamily="18" charset="0"/>
                <a:cs typeface="Times New Roman" pitchFamily="18" charset="0"/>
              </a:rPr>
              <a:t>Họa sĩ Van Gogh đã vẽ hơn 100 bức tranh nổi tiếng tại đâu?</a:t>
            </a:r>
            <a:endParaRPr lang="en-US" sz="3200" dirty="0">
              <a:solidFill>
                <a:prstClr val="white"/>
              </a:solidFill>
              <a:latin typeface="Times New Roman" pitchFamily="18" charset="0"/>
              <a:cs typeface="Times New Roman" pitchFamily="18" charset="0"/>
            </a:endParaRPr>
          </a:p>
        </p:txBody>
      </p:sp>
      <p:sp>
        <p:nvSpPr>
          <p:cNvPr id="7" name="TextBox 6"/>
          <p:cNvSpPr txBox="1"/>
          <p:nvPr/>
        </p:nvSpPr>
        <p:spPr>
          <a:xfrm>
            <a:off x="3657600" y="3696598"/>
            <a:ext cx="47244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vi-VN" sz="3600" dirty="0">
                <a:solidFill>
                  <a:prstClr val="black"/>
                </a:solidFill>
                <a:latin typeface="Times New Roman" pitchFamily="18" charset="0"/>
                <a:cs typeface="Times New Roman" pitchFamily="18" charset="0"/>
              </a:rPr>
              <a:t>Trại tâm thần</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86910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8</a:t>
            </a:r>
          </a:p>
        </p:txBody>
      </p:sp>
      <p:sp>
        <p:nvSpPr>
          <p:cNvPr id="2" name="Rectangle 1"/>
          <p:cNvSpPr/>
          <p:nvPr/>
        </p:nvSpPr>
        <p:spPr>
          <a:xfrm>
            <a:off x="3200400" y="1287612"/>
            <a:ext cx="5562600" cy="4817973"/>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endParaRPr lang="en-US"/>
          </a:p>
        </p:txBody>
      </p:sp>
      <p:sp>
        <p:nvSpPr>
          <p:cNvPr id="5" name="TextBox 4"/>
          <p:cNvSpPr txBox="1"/>
          <p:nvPr/>
        </p:nvSpPr>
        <p:spPr>
          <a:xfrm>
            <a:off x="3234266" y="4081218"/>
            <a:ext cx="5528733"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vi-VN" sz="3200" dirty="0">
                <a:solidFill>
                  <a:prstClr val="black"/>
                </a:solidFill>
                <a:latin typeface="Times New Roman" pitchFamily="18" charset="0"/>
                <a:cs typeface="Times New Roman" pitchFamily="18" charset="0"/>
              </a:rPr>
              <a:t>Đây là bức tranh cuối cùng được Van Gogh vẽ? Đố các em họa sĩ mất năm bao nhiêu tuổi? Lí do mất?</a:t>
            </a:r>
            <a:endParaRPr lang="en-US" sz="3200" dirty="0">
              <a:solidFill>
                <a:prstClr val="black"/>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854AE22-760D-4BFB-BE28-7B9C97721F02}"/>
              </a:ext>
            </a:extLst>
          </p:cNvPr>
          <p:cNvPicPr>
            <a:picLocks noChangeAspect="1"/>
          </p:cNvPicPr>
          <p:nvPr/>
        </p:nvPicPr>
        <p:blipFill>
          <a:blip r:embed="rId3"/>
          <a:stretch>
            <a:fillRect/>
          </a:stretch>
        </p:blipFill>
        <p:spPr>
          <a:xfrm>
            <a:off x="3200400" y="1287612"/>
            <a:ext cx="5570309" cy="2674788"/>
          </a:xfrm>
          <a:prstGeom prst="rect">
            <a:avLst/>
          </a:prstGeom>
        </p:spPr>
      </p:pic>
    </p:spTree>
    <p:extLst>
      <p:ext uri="{BB962C8B-B14F-4D97-AF65-F5344CB8AC3E}">
        <p14:creationId xmlns:p14="http://schemas.microsoft.com/office/powerpoint/2010/main" val="37030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7898-1FBA-4C2D-97FB-CDE4470901C8}"/>
              </a:ext>
            </a:extLst>
          </p:cNvPr>
          <p:cNvSpPr>
            <a:spLocks noGrp="1"/>
          </p:cNvSpPr>
          <p:nvPr>
            <p:ph type="title"/>
          </p:nvPr>
        </p:nvSpPr>
        <p:spPr>
          <a:xfrm>
            <a:off x="16933" y="28222"/>
            <a:ext cx="9050867" cy="1143000"/>
          </a:xfrm>
        </p:spPr>
        <p:txBody>
          <a:bodyPr/>
          <a:lstStyle/>
          <a:p>
            <a:pPr algn="ctr"/>
            <a:r>
              <a:rPr lang="vi-VN" dirty="0">
                <a:solidFill>
                  <a:schemeClr val="accent6"/>
                </a:solidFill>
              </a:rPr>
              <a:t>Hoạt động 1: QUAN SÁT</a:t>
            </a:r>
            <a:endParaRPr lang="en-US" dirty="0">
              <a:solidFill>
                <a:schemeClr val="accent6"/>
              </a:solidFill>
            </a:endParaRPr>
          </a:p>
        </p:txBody>
      </p:sp>
      <p:sp>
        <p:nvSpPr>
          <p:cNvPr id="3" name="Content Placeholder 2">
            <a:extLst>
              <a:ext uri="{FF2B5EF4-FFF2-40B4-BE49-F238E27FC236}">
                <a16:creationId xmlns:a16="http://schemas.microsoft.com/office/drawing/2014/main" id="{66248EC4-CA3D-48E2-950A-03E38B2667FC}"/>
              </a:ext>
            </a:extLst>
          </p:cNvPr>
          <p:cNvSpPr>
            <a:spLocks noGrp="1"/>
          </p:cNvSpPr>
          <p:nvPr>
            <p:ph sz="quarter" idx="13"/>
          </p:nvPr>
        </p:nvSpPr>
        <p:spPr>
          <a:xfrm>
            <a:off x="118533" y="828816"/>
            <a:ext cx="9127067" cy="899160"/>
          </a:xfrm>
        </p:spPr>
        <p:txBody>
          <a:bodyPr>
            <a:noAutofit/>
          </a:bodyPr>
          <a:lstStyle/>
          <a:p>
            <a:pPr marL="45720" indent="0">
              <a:buNone/>
            </a:pPr>
            <a:r>
              <a:rPr lang="vi-VN" sz="2800" b="1" dirty="0">
                <a:latin typeface="Times New Roman" panose="02020603050405020304" pitchFamily="18" charset="0"/>
                <a:cs typeface="Times New Roman" panose="02020603050405020304" pitchFamily="18" charset="0"/>
              </a:rPr>
              <a:t>1. TÌM HIỂU HÌNH TƯỢNG CON NGƯỜI TRONG TÁC PHẨM HỘI HỌA:</a:t>
            </a:r>
            <a:endParaRPr lang="en-US" sz="28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8725FBF-0929-4DF4-AC40-851279FBC10D}"/>
              </a:ext>
            </a:extLst>
          </p:cNvPr>
          <p:cNvPicPr>
            <a:picLocks noChangeAspect="1"/>
          </p:cNvPicPr>
          <p:nvPr/>
        </p:nvPicPr>
        <p:blipFill rotWithShape="1">
          <a:blip r:embed="rId2"/>
          <a:srcRect l="18000" t="3333" r="16666" b="10000"/>
          <a:stretch/>
        </p:blipFill>
        <p:spPr>
          <a:xfrm>
            <a:off x="6681359" y="3111218"/>
            <a:ext cx="2386441" cy="3165687"/>
          </a:xfrm>
          <a:prstGeom prst="rect">
            <a:avLst/>
          </a:prstGeom>
        </p:spPr>
      </p:pic>
      <p:pic>
        <p:nvPicPr>
          <p:cNvPr id="2050" name="Picture 2" descr="Nền nghệ thuật sơn mài Việt Nam qua những họa sĩ tiêu biểu - ĐỒ CỔ CHÍ HIẾU">
            <a:extLst>
              <a:ext uri="{FF2B5EF4-FFF2-40B4-BE49-F238E27FC236}">
                <a16:creationId xmlns:a16="http://schemas.microsoft.com/office/drawing/2014/main" id="{231A1F41-569A-4D73-AB8F-226EC874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846" y="3133796"/>
            <a:ext cx="3061469" cy="31431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27BB29-7BD1-4736-8CC3-5D1CEAE0F1DA}"/>
              </a:ext>
            </a:extLst>
          </p:cNvPr>
          <p:cNvSpPr txBox="1"/>
          <p:nvPr/>
        </p:nvSpPr>
        <p:spPr>
          <a:xfrm>
            <a:off x="4114800" y="6276905"/>
            <a:ext cx="2285999" cy="584775"/>
          </a:xfrm>
          <a:prstGeom prst="rect">
            <a:avLst/>
          </a:prstGeom>
          <a:noFill/>
        </p:spPr>
        <p:txBody>
          <a:bodyPr wrap="square" rtlCol="0">
            <a:spAutoFit/>
          </a:bodyPr>
          <a:lstStyle/>
          <a:p>
            <a:pPr algn="ctr"/>
            <a:r>
              <a:rPr lang="vi-VN" sz="1600" b="1" dirty="0"/>
              <a:t>Hòa Bình hữu nghị</a:t>
            </a:r>
          </a:p>
          <a:p>
            <a:pPr algn="ctr"/>
            <a:r>
              <a:rPr lang="vi-VN" sz="1600" b="1" dirty="0"/>
              <a:t>Bảo tàng mĩ thuật VN</a:t>
            </a:r>
            <a:endParaRPr lang="en-US" sz="1600" b="1" dirty="0"/>
          </a:p>
        </p:txBody>
      </p:sp>
      <p:sp>
        <p:nvSpPr>
          <p:cNvPr id="7" name="TextBox 6">
            <a:extLst>
              <a:ext uri="{FF2B5EF4-FFF2-40B4-BE49-F238E27FC236}">
                <a16:creationId xmlns:a16="http://schemas.microsoft.com/office/drawing/2014/main" id="{F46052FB-DD32-462E-B9CA-A1869C2EEA50}"/>
              </a:ext>
            </a:extLst>
          </p:cNvPr>
          <p:cNvSpPr txBox="1"/>
          <p:nvPr/>
        </p:nvSpPr>
        <p:spPr>
          <a:xfrm>
            <a:off x="6567309" y="6282549"/>
            <a:ext cx="2523068" cy="523220"/>
          </a:xfrm>
          <a:prstGeom prst="rect">
            <a:avLst/>
          </a:prstGeom>
          <a:noFill/>
        </p:spPr>
        <p:txBody>
          <a:bodyPr wrap="square" rtlCol="0">
            <a:spAutoFit/>
          </a:bodyPr>
          <a:lstStyle/>
          <a:p>
            <a:pPr algn="ctr"/>
            <a:r>
              <a:rPr lang="vi-VN" sz="1400" b="1" dirty="0"/>
              <a:t>Chân dung tự họa</a:t>
            </a:r>
          </a:p>
          <a:p>
            <a:pPr algn="ctr"/>
            <a:r>
              <a:rPr lang="vi-VN" sz="1400" b="1" dirty="0"/>
              <a:t>Phòng TB Washington, Mỹ</a:t>
            </a:r>
            <a:endParaRPr lang="en-US" sz="1400" b="1" dirty="0"/>
          </a:p>
        </p:txBody>
      </p:sp>
      <p:sp>
        <p:nvSpPr>
          <p:cNvPr id="8" name="TextBox 7">
            <a:extLst>
              <a:ext uri="{FF2B5EF4-FFF2-40B4-BE49-F238E27FC236}">
                <a16:creationId xmlns:a16="http://schemas.microsoft.com/office/drawing/2014/main" id="{06001B7B-6824-425D-850F-534AC16ED356}"/>
              </a:ext>
            </a:extLst>
          </p:cNvPr>
          <p:cNvSpPr txBox="1"/>
          <p:nvPr/>
        </p:nvSpPr>
        <p:spPr>
          <a:xfrm>
            <a:off x="118533" y="1828800"/>
            <a:ext cx="3341511" cy="4505849"/>
          </a:xfrm>
          <a:prstGeom prst="rect">
            <a:avLst/>
          </a:prstGeom>
          <a:solidFill>
            <a:schemeClr val="accent6">
              <a:lumMod val="20000"/>
              <a:lumOff val="80000"/>
            </a:schemeClr>
          </a:solidFill>
          <a:ln w="19050">
            <a:solidFill>
              <a:srgbClr val="FF0000"/>
            </a:solidFill>
          </a:ln>
        </p:spPr>
        <p:txBody>
          <a:bodyPr wrap="square" rtlCol="0">
            <a:spAutoFit/>
          </a:bodyPr>
          <a:lstStyle/>
          <a:p>
            <a:r>
              <a:rPr lang="vi-VN" sz="2400" b="1" dirty="0"/>
              <a:t>Thảo luận theo nhóm các nội dung sau:</a:t>
            </a:r>
          </a:p>
          <a:p>
            <a:pPr algn="just">
              <a:lnSpc>
                <a:spcPct val="115000"/>
              </a:lnSpc>
              <a:spcAft>
                <a:spcPts val="0"/>
              </a:spcAft>
            </a:pPr>
            <a:r>
              <a:rPr lang="vi-VN" sz="2400" i="1" spc="40" dirty="0">
                <a:latin typeface="Times New Roman" panose="02020603050405020304" pitchFamily="18" charset="0"/>
                <a:ea typeface="Times New Roman" panose="02020603050405020304" pitchFamily="18" charset="0"/>
              </a:rPr>
              <a:t>+</a:t>
            </a:r>
            <a:r>
              <a:rPr lang="en-US" sz="2400" i="1" spc="40" dirty="0" err="1">
                <a:latin typeface="Times New Roman" panose="02020603050405020304" pitchFamily="18" charset="0"/>
                <a:ea typeface="Times New Roman" panose="02020603050405020304" pitchFamily="18" charset="0"/>
              </a:rPr>
              <a:t>Tên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tác</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giả</a:t>
            </a:r>
            <a:r>
              <a:rPr lang="vi-VN" sz="2400" i="1" spc="4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Tên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tác</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ph</a:t>
            </a:r>
            <a:r>
              <a:rPr lang="vi-VN" sz="2400" i="1" spc="40" dirty="0">
                <a:latin typeface="Times New Roman" panose="02020603050405020304" pitchFamily="18" charset="0"/>
                <a:ea typeface="Times New Roman" panose="02020603050405020304" pitchFamily="18" charset="0"/>
              </a:rPr>
              <a:t>ẩ</a:t>
            </a:r>
            <a:r>
              <a:rPr lang="en-US" sz="2400" i="1" spc="40" dirty="0">
                <a:latin typeface="Times New Roman" panose="02020603050405020304" pitchFamily="18" charset="0"/>
                <a:ea typeface="Times New Roman" panose="02020603050405020304" pitchFamily="18" charset="0"/>
              </a:rPr>
              <a:t>m</a:t>
            </a:r>
            <a:r>
              <a:rPr lang="vi-VN" sz="2400" i="1" spc="4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Một</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số</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thông</a:t>
            </a:r>
            <a:r>
              <a:rPr lang="en-US" sz="2400" i="1" spc="40" dirty="0">
                <a:latin typeface="Times New Roman" panose="02020603050405020304" pitchFamily="18" charset="0"/>
                <a:ea typeface="Times New Roman" panose="02020603050405020304" pitchFamily="18" charset="0"/>
              </a:rPr>
              <a:t> tin </a:t>
            </a:r>
            <a:r>
              <a:rPr lang="en-US" sz="2400" i="1" spc="40" dirty="0" err="1">
                <a:latin typeface="Times New Roman" panose="02020603050405020304" pitchFamily="18" charset="0"/>
                <a:ea typeface="Times New Roman" panose="02020603050405020304" pitchFamily="18" charset="0"/>
              </a:rPr>
              <a:t>liên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quan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đến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tạo</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hình</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nhân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vật</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đường</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nét</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màu</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sắc</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tả</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thực</a:t>
            </a:r>
            <a:r>
              <a:rPr lang="en-US" sz="2400" i="1" spc="40" dirty="0">
                <a:latin typeface="Times New Roman" panose="02020603050405020304" pitchFamily="18" charset="0"/>
                <a:ea typeface="Times New Roman" panose="02020603050405020304" pitchFamily="18" charset="0"/>
              </a:rPr>
              <a:t> – </a:t>
            </a:r>
            <a:r>
              <a:rPr lang="en-US" sz="2400" i="1" spc="40" dirty="0" err="1">
                <a:latin typeface="Times New Roman" panose="02020603050405020304" pitchFamily="18" charset="0"/>
                <a:ea typeface="Times New Roman" panose="02020603050405020304" pitchFamily="18" charset="0"/>
              </a:rPr>
              <a:t>cách</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điệu</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trừu</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tượng</a:t>
            </a:r>
            <a:r>
              <a:rPr lang="en-US" sz="2400" i="1" spc="40" dirty="0">
                <a:latin typeface="Times New Roman" panose="02020603050405020304" pitchFamily="18" charset="0"/>
                <a:ea typeface="Times New Roman" panose="02020603050405020304" pitchFamily="18" charset="0"/>
              </a:rPr>
              <a:t> – </a:t>
            </a:r>
            <a:r>
              <a:rPr lang="en-US" sz="2400" i="1" spc="40" dirty="0" err="1">
                <a:latin typeface="Times New Roman" panose="02020603050405020304" pitchFamily="18" charset="0"/>
                <a:ea typeface="Times New Roman" panose="02020603050405020304" pitchFamily="18" charset="0"/>
              </a:rPr>
              <a:t>cụ</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thể</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toàn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thân</a:t>
            </a:r>
            <a:r>
              <a:rPr lang="en-US" sz="2400" i="1" spc="40" dirty="0">
                <a:latin typeface="Times New Roman" panose="02020603050405020304" pitchFamily="18" charset="0"/>
                <a:ea typeface="Times New Roman" panose="02020603050405020304" pitchFamily="18" charset="0"/>
              </a:rPr>
              <a:t> – </a:t>
            </a:r>
            <a:r>
              <a:rPr lang="en-US" sz="2400" i="1" spc="40" dirty="0" err="1">
                <a:latin typeface="Times New Roman" panose="02020603050405020304" pitchFamily="18" charset="0"/>
                <a:ea typeface="Times New Roman" panose="02020603050405020304" pitchFamily="18" charset="0"/>
              </a:rPr>
              <a:t>bán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thân</a:t>
            </a:r>
            <a:r>
              <a:rPr lang="en-US" sz="2400" i="1" spc="4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endParaRPr lang="vi-VN" dirty="0"/>
          </a:p>
        </p:txBody>
      </p:sp>
      <p:sp>
        <p:nvSpPr>
          <p:cNvPr id="9" name="TextBox 8">
            <a:extLst>
              <a:ext uri="{FF2B5EF4-FFF2-40B4-BE49-F238E27FC236}">
                <a16:creationId xmlns:a16="http://schemas.microsoft.com/office/drawing/2014/main" id="{18169D2B-A5FA-4086-A4BB-E51886F5BC07}"/>
              </a:ext>
            </a:extLst>
          </p:cNvPr>
          <p:cNvSpPr txBox="1"/>
          <p:nvPr/>
        </p:nvSpPr>
        <p:spPr>
          <a:xfrm>
            <a:off x="4114799" y="1953289"/>
            <a:ext cx="4975578" cy="830997"/>
          </a:xfrm>
          <a:prstGeom prst="rect">
            <a:avLst/>
          </a:prstGeom>
          <a:solidFill>
            <a:schemeClr val="accent3">
              <a:lumMod val="20000"/>
              <a:lumOff val="80000"/>
            </a:schemeClr>
          </a:solidFill>
          <a:ln>
            <a:solidFill>
              <a:srgbClr val="FF0000"/>
            </a:solidFill>
          </a:ln>
        </p:spPr>
        <p:txBody>
          <a:bodyPr wrap="square" rtlCol="0">
            <a:spAutoFit/>
          </a:bodyPr>
          <a:lstStyle/>
          <a:p>
            <a:pPr marL="285750" indent="-285750">
              <a:buFontTx/>
              <a:buChar char="-"/>
            </a:pPr>
            <a:r>
              <a:rPr lang="vi-VN" sz="2400" dirty="0">
                <a:latin typeface="Times New Roman" panose="02020603050405020304" pitchFamily="18" charset="0"/>
                <a:cs typeface="Times New Roman" panose="02020603050405020304" pitchFamily="18" charset="0"/>
              </a:rPr>
              <a:t>Tạo hình con người có đặc điểm gì?</a:t>
            </a:r>
          </a:p>
          <a:p>
            <a:pPr marL="285750" indent="-285750">
              <a:buFontTx/>
              <a:buChar char="-"/>
            </a:pPr>
            <a:r>
              <a:rPr lang="vi-VN" sz="2400" dirty="0">
                <a:latin typeface="Times New Roman" panose="02020603050405020304" pitchFamily="18" charset="0"/>
                <a:cs typeface="Times New Roman" panose="02020603050405020304" pitchFamily="18" charset="0"/>
              </a:rPr>
              <a:t>Em thích cách thể hiện nào? Vì Sao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57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anim calcmode="lin" valueType="num">
                                      <p:cBhvr>
                                        <p:cTn id="16"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7"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7898-1FBA-4C2D-97FB-CDE4470901C8}"/>
              </a:ext>
            </a:extLst>
          </p:cNvPr>
          <p:cNvSpPr>
            <a:spLocks noGrp="1"/>
          </p:cNvSpPr>
          <p:nvPr>
            <p:ph type="title"/>
          </p:nvPr>
        </p:nvSpPr>
        <p:spPr>
          <a:xfrm>
            <a:off x="16933" y="28222"/>
            <a:ext cx="9050867" cy="1143000"/>
          </a:xfrm>
        </p:spPr>
        <p:txBody>
          <a:bodyPr/>
          <a:lstStyle/>
          <a:p>
            <a:pPr algn="ctr"/>
            <a:r>
              <a:rPr lang="vi-VN" dirty="0">
                <a:solidFill>
                  <a:schemeClr val="accent6"/>
                </a:solidFill>
              </a:rPr>
              <a:t>Hoạt động 1: QUAN SÁT</a:t>
            </a:r>
            <a:endParaRPr lang="en-US" dirty="0">
              <a:solidFill>
                <a:schemeClr val="accent6"/>
              </a:solidFill>
            </a:endParaRPr>
          </a:p>
        </p:txBody>
      </p:sp>
      <p:sp>
        <p:nvSpPr>
          <p:cNvPr id="3" name="Content Placeholder 2">
            <a:extLst>
              <a:ext uri="{FF2B5EF4-FFF2-40B4-BE49-F238E27FC236}">
                <a16:creationId xmlns:a16="http://schemas.microsoft.com/office/drawing/2014/main" id="{66248EC4-CA3D-48E2-950A-03E38B2667FC}"/>
              </a:ext>
            </a:extLst>
          </p:cNvPr>
          <p:cNvSpPr>
            <a:spLocks noGrp="1"/>
          </p:cNvSpPr>
          <p:nvPr>
            <p:ph sz="quarter" idx="13"/>
          </p:nvPr>
        </p:nvSpPr>
        <p:spPr>
          <a:xfrm>
            <a:off x="118533" y="828816"/>
            <a:ext cx="9127067" cy="899160"/>
          </a:xfrm>
        </p:spPr>
        <p:txBody>
          <a:bodyPr>
            <a:noAutofit/>
          </a:bodyPr>
          <a:lstStyle/>
          <a:p>
            <a:pPr marL="45720" indent="0">
              <a:buNone/>
            </a:pPr>
            <a:r>
              <a:rPr lang="vi-VN" sz="2800" b="1" dirty="0">
                <a:latin typeface="Times New Roman" panose="02020603050405020304" pitchFamily="18" charset="0"/>
                <a:cs typeface="Times New Roman" panose="02020603050405020304" pitchFamily="18" charset="0"/>
              </a:rPr>
              <a:t>1. TÌM HIỂU HÌNH TƯỢNG CON NGƯỜI TRONG TÁC PHẨM ĐIÊU KHẮC:</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6001B7B-6824-425D-850F-534AC16ED356}"/>
              </a:ext>
            </a:extLst>
          </p:cNvPr>
          <p:cNvSpPr txBox="1"/>
          <p:nvPr/>
        </p:nvSpPr>
        <p:spPr>
          <a:xfrm>
            <a:off x="6993416" y="1874144"/>
            <a:ext cx="2150584" cy="4162678"/>
          </a:xfrm>
          <a:prstGeom prst="rect">
            <a:avLst/>
          </a:prstGeom>
          <a:solidFill>
            <a:schemeClr val="accent6">
              <a:lumMod val="20000"/>
              <a:lumOff val="80000"/>
            </a:schemeClr>
          </a:solidFill>
          <a:ln w="190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Thảo luận theo nhóm các nội dung:</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vi-VN"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a:t>
            </a:r>
            <a:r>
              <a:rPr kumimoji="0" lang="vi-VN"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ẩ</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a:t>
            </a:r>
            <a:r>
              <a:rPr kumimoji="0" lang="vi-VN"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liên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tạo</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đường</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nét</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màu</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sắc</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tả</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điệu</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trừu</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cụ</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toàn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bán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8169D2B-A5FA-4086-A4BB-E51886F5BC07}"/>
              </a:ext>
            </a:extLst>
          </p:cNvPr>
          <p:cNvSpPr txBox="1"/>
          <p:nvPr/>
        </p:nvSpPr>
        <p:spPr>
          <a:xfrm>
            <a:off x="7024510" y="5842337"/>
            <a:ext cx="2119490" cy="1015663"/>
          </a:xfrm>
          <a:prstGeom prst="rect">
            <a:avLst/>
          </a:prstGeom>
          <a:solidFill>
            <a:schemeClr val="accent3">
              <a:lumMod val="20000"/>
              <a:lumOff val="80000"/>
            </a:schemeClr>
          </a:solidFill>
          <a:ln>
            <a:solidFill>
              <a:srgbClr val="FF000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vi-VN"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Tạo hình con người có đặc điểm gì?</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vi-VN"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thích cách thể hiện nào? Vì Sao</a:t>
            </a:r>
            <a:endPar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6AAEAF03-E2C6-4AE1-B1E7-A770DC8076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74144"/>
            <a:ext cx="7011760" cy="4983856"/>
          </a:xfrm>
          <a:prstGeom prst="rect">
            <a:avLst/>
          </a:prstGeom>
        </p:spPr>
      </p:pic>
    </p:spTree>
    <p:extLst>
      <p:ext uri="{BB962C8B-B14F-4D97-AF65-F5344CB8AC3E}">
        <p14:creationId xmlns:p14="http://schemas.microsoft.com/office/powerpoint/2010/main" val="102929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9FEA3-A1D4-4329-8E11-B1E5E8E0C974}"/>
              </a:ext>
            </a:extLst>
          </p:cNvPr>
          <p:cNvSpPr>
            <a:spLocks noGrp="1"/>
          </p:cNvSpPr>
          <p:nvPr>
            <p:ph sz="quarter" idx="13"/>
          </p:nvPr>
        </p:nvSpPr>
        <p:spPr>
          <a:xfrm>
            <a:off x="0" y="1066800"/>
            <a:ext cx="9144000" cy="5791200"/>
          </a:xfrm>
        </p:spPr>
        <p:txBody>
          <a:bodyPr>
            <a:noAutofit/>
          </a:bodyPr>
          <a:lstStyle/>
          <a:p>
            <a:pPr marL="45720" indent="0">
              <a:buNone/>
            </a:pPr>
            <a:r>
              <a:rPr lang="en-US" sz="3200" i="1" dirty="0"/>
              <a:t>+ </a:t>
            </a:r>
            <a:r>
              <a:rPr lang="en-US" sz="3200" i="1" dirty="0" err="1"/>
              <a:t>Có</a:t>
            </a:r>
            <a:r>
              <a:rPr lang="en-US" sz="3200" i="1" dirty="0"/>
              <a:t> </a:t>
            </a:r>
            <a:r>
              <a:rPr lang="en-US" sz="3200" i="1" dirty="0" err="1"/>
              <a:t>nhiều</a:t>
            </a:r>
            <a:r>
              <a:rPr lang="en-US" sz="3200" i="1" dirty="0"/>
              <a:t> </a:t>
            </a:r>
            <a:r>
              <a:rPr lang="en-US" sz="3200" i="1" dirty="0" err="1"/>
              <a:t>cách</a:t>
            </a:r>
            <a:r>
              <a:rPr lang="en-US" sz="3200" i="1" dirty="0"/>
              <a:t> </a:t>
            </a:r>
            <a:r>
              <a:rPr lang="en-US" sz="3200" i="1" dirty="0" err="1"/>
              <a:t>xây</a:t>
            </a:r>
            <a:r>
              <a:rPr lang="en-US" sz="3200" i="1" dirty="0"/>
              <a:t> </a:t>
            </a:r>
            <a:r>
              <a:rPr lang="en-US" sz="3200" i="1" dirty="0" err="1"/>
              <a:t>dựng</a:t>
            </a:r>
            <a:r>
              <a:rPr lang="en-US" sz="3200" i="1" dirty="0"/>
              <a:t> </a:t>
            </a:r>
            <a:r>
              <a:rPr lang="en-US" sz="3200" i="1" dirty="0" err="1"/>
              <a:t>hình</a:t>
            </a:r>
            <a:r>
              <a:rPr lang="en-US" sz="3200" i="1" dirty="0"/>
              <a:t> </a:t>
            </a:r>
            <a:r>
              <a:rPr lang="en-US" sz="3200" i="1" dirty="0" err="1"/>
              <a:t>tượng</a:t>
            </a:r>
            <a:r>
              <a:rPr lang="en-US" sz="3200" i="1" dirty="0"/>
              <a:t> con </a:t>
            </a:r>
            <a:r>
              <a:rPr lang="en-US" sz="3200" i="1" dirty="0" err="1"/>
              <a:t>người</a:t>
            </a:r>
            <a:r>
              <a:rPr lang="en-US" sz="3200" i="1" dirty="0"/>
              <a:t> </a:t>
            </a:r>
            <a:r>
              <a:rPr lang="en-US" sz="3200" i="1" dirty="0" err="1"/>
              <a:t>trong</a:t>
            </a:r>
            <a:r>
              <a:rPr lang="en-US" sz="3200" i="1" dirty="0"/>
              <a:t> </a:t>
            </a:r>
            <a:r>
              <a:rPr lang="en-US" sz="3200" i="1" dirty="0" err="1"/>
              <a:t>sáng</a:t>
            </a:r>
            <a:r>
              <a:rPr lang="en-US" sz="3200" i="1" dirty="0"/>
              <a:t> </a:t>
            </a:r>
            <a:r>
              <a:rPr lang="en-US" sz="3200" i="1" dirty="0" err="1"/>
              <a:t>tạo</a:t>
            </a:r>
            <a:r>
              <a:rPr lang="en-US" sz="3200" i="1" dirty="0"/>
              <a:t> </a:t>
            </a:r>
            <a:r>
              <a:rPr lang="en-US" sz="3200" i="1" dirty="0" err="1"/>
              <a:t>mĩ</a:t>
            </a:r>
            <a:r>
              <a:rPr lang="en-US" sz="3200" i="1" dirty="0"/>
              <a:t> </a:t>
            </a:r>
            <a:r>
              <a:rPr lang="en-US" sz="3200" i="1" dirty="0" err="1"/>
              <a:t>thuật</a:t>
            </a:r>
            <a:r>
              <a:rPr lang="en-US" sz="3200" i="1" dirty="0"/>
              <a:t>;</a:t>
            </a:r>
            <a:endParaRPr lang="en-US" sz="3200" dirty="0"/>
          </a:p>
          <a:p>
            <a:pPr marL="45720" indent="0">
              <a:buNone/>
            </a:pPr>
            <a:r>
              <a:rPr lang="en-US" sz="3200" i="1" dirty="0"/>
              <a:t>+ </a:t>
            </a:r>
            <a:r>
              <a:rPr lang="en-US" sz="3200" i="1" dirty="0" err="1"/>
              <a:t>Mỗi</a:t>
            </a:r>
            <a:r>
              <a:rPr lang="en-US" sz="3200" i="1" dirty="0"/>
              <a:t> </a:t>
            </a:r>
            <a:r>
              <a:rPr lang="en-US" sz="3200" i="1" dirty="0" err="1"/>
              <a:t>cách</a:t>
            </a:r>
            <a:r>
              <a:rPr lang="en-US" sz="3200" i="1" dirty="0"/>
              <a:t> </a:t>
            </a:r>
            <a:r>
              <a:rPr lang="en-US" sz="3200" i="1" dirty="0" err="1"/>
              <a:t>tạo</a:t>
            </a:r>
            <a:r>
              <a:rPr lang="en-US" sz="3200" i="1" dirty="0"/>
              <a:t> </a:t>
            </a:r>
            <a:r>
              <a:rPr lang="en-US" sz="3200" i="1" dirty="0" err="1"/>
              <a:t>hình</a:t>
            </a:r>
            <a:r>
              <a:rPr lang="en-US" sz="3200" i="1" dirty="0"/>
              <a:t> </a:t>
            </a:r>
            <a:r>
              <a:rPr lang="en-US" sz="3200" i="1" dirty="0" err="1"/>
              <a:t>nhân</a:t>
            </a:r>
            <a:r>
              <a:rPr lang="en-US" sz="3200" i="1" dirty="0"/>
              <a:t> </a:t>
            </a:r>
            <a:r>
              <a:rPr lang="en-US" sz="3200" i="1" dirty="0" err="1"/>
              <a:t>vật</a:t>
            </a:r>
            <a:r>
              <a:rPr lang="en-US" sz="3200" i="1" dirty="0"/>
              <a:t> </a:t>
            </a:r>
            <a:r>
              <a:rPr lang="en-US" sz="3200" i="1" dirty="0" err="1"/>
              <a:t>có</a:t>
            </a:r>
            <a:r>
              <a:rPr lang="en-US" sz="3200" i="1" dirty="0"/>
              <a:t> </a:t>
            </a:r>
            <a:r>
              <a:rPr lang="en-US" sz="3200" i="1" dirty="0" err="1"/>
              <a:t>đặc</a:t>
            </a:r>
            <a:r>
              <a:rPr lang="en-US" sz="3200" i="1" dirty="0"/>
              <a:t> </a:t>
            </a:r>
            <a:r>
              <a:rPr lang="en-US" sz="3200" i="1" dirty="0" err="1"/>
              <a:t>điểm</a:t>
            </a:r>
            <a:r>
              <a:rPr lang="en-US" sz="3200" i="1" dirty="0"/>
              <a:t> </a:t>
            </a:r>
            <a:r>
              <a:rPr lang="en-US" sz="3200" i="1" dirty="0" err="1"/>
              <a:t>và</a:t>
            </a:r>
            <a:r>
              <a:rPr lang="en-US" sz="3200" i="1" dirty="0"/>
              <a:t> </a:t>
            </a:r>
            <a:r>
              <a:rPr lang="en-US" sz="3200" i="1" dirty="0" err="1"/>
              <a:t>thể</a:t>
            </a:r>
            <a:r>
              <a:rPr lang="en-US" sz="3200" i="1" dirty="0"/>
              <a:t> </a:t>
            </a:r>
            <a:r>
              <a:rPr lang="en-US" sz="3200" i="1" dirty="0" err="1"/>
              <a:t>hiện</a:t>
            </a:r>
            <a:r>
              <a:rPr lang="en-US" sz="3200" i="1" dirty="0"/>
              <a:t> </a:t>
            </a:r>
            <a:r>
              <a:rPr lang="en-US" sz="3200" i="1" dirty="0" err="1"/>
              <a:t>những</a:t>
            </a:r>
            <a:r>
              <a:rPr lang="en-US" sz="3200" i="1" dirty="0"/>
              <a:t> </a:t>
            </a:r>
            <a:r>
              <a:rPr lang="en-US" sz="3200" i="1" dirty="0" err="1"/>
              <a:t>phong</a:t>
            </a:r>
            <a:r>
              <a:rPr lang="en-US" sz="3200" i="1" dirty="0"/>
              <a:t> </a:t>
            </a:r>
            <a:r>
              <a:rPr lang="en-US" sz="3200" i="1" dirty="0" err="1"/>
              <a:t>cách</a:t>
            </a:r>
            <a:r>
              <a:rPr lang="en-US" sz="3200" i="1" dirty="0"/>
              <a:t> </a:t>
            </a:r>
            <a:r>
              <a:rPr lang="en-US" sz="3200" i="1" dirty="0" err="1"/>
              <a:t>sáng</a:t>
            </a:r>
            <a:r>
              <a:rPr lang="en-US" sz="3200" i="1" dirty="0"/>
              <a:t> </a:t>
            </a:r>
            <a:r>
              <a:rPr lang="en-US" sz="3200" i="1" dirty="0" err="1"/>
              <a:t>tạo</a:t>
            </a:r>
            <a:r>
              <a:rPr lang="en-US" sz="3200" i="1" dirty="0"/>
              <a:t> </a:t>
            </a:r>
            <a:r>
              <a:rPr lang="en-US" sz="3200" i="1" dirty="0" err="1"/>
              <a:t>riêng</a:t>
            </a:r>
            <a:r>
              <a:rPr lang="en-US" sz="3200" i="1" dirty="0"/>
              <a:t> </a:t>
            </a:r>
            <a:r>
              <a:rPr lang="en-US" sz="3200" i="1" dirty="0" err="1"/>
              <a:t>cho</a:t>
            </a:r>
            <a:r>
              <a:rPr lang="en-US" sz="3200" i="1" dirty="0"/>
              <a:t> </a:t>
            </a:r>
            <a:r>
              <a:rPr lang="en-US" sz="3200" i="1" dirty="0" err="1"/>
              <a:t>mỗi</a:t>
            </a:r>
            <a:r>
              <a:rPr lang="en-US" sz="3200" i="1" dirty="0"/>
              <a:t> </a:t>
            </a:r>
            <a:r>
              <a:rPr lang="en-US" sz="3200" i="1" dirty="0" err="1"/>
              <a:t>Nghệ</a:t>
            </a:r>
            <a:r>
              <a:rPr lang="en-US" sz="3200" i="1" dirty="0"/>
              <a:t> </a:t>
            </a:r>
            <a:r>
              <a:rPr lang="en-US" sz="3200" i="1" dirty="0" err="1"/>
              <a:t>sĩ</a:t>
            </a:r>
            <a:r>
              <a:rPr lang="en-US" sz="3200" i="1" dirty="0"/>
              <a:t>.</a:t>
            </a:r>
            <a:endParaRPr lang="en-US" sz="3200" dirty="0"/>
          </a:p>
          <a:p>
            <a:pPr marL="45720" indent="0">
              <a:buNone/>
            </a:pPr>
            <a:r>
              <a:rPr lang="en-US" sz="3200" i="1" dirty="0"/>
              <a:t>+ </a:t>
            </a:r>
            <a:r>
              <a:rPr lang="en-US" sz="3200" i="1" dirty="0" err="1"/>
              <a:t>Tìm</a:t>
            </a:r>
            <a:r>
              <a:rPr lang="en-US" sz="3200" i="1" dirty="0"/>
              <a:t> </a:t>
            </a:r>
            <a:r>
              <a:rPr lang="en-US" sz="3200" i="1" dirty="0" err="1"/>
              <a:t>hiểu</a:t>
            </a:r>
            <a:r>
              <a:rPr lang="en-US" sz="3200" i="1" dirty="0"/>
              <a:t> </a:t>
            </a:r>
            <a:r>
              <a:rPr lang="en-US" sz="3200" i="1" dirty="0" err="1"/>
              <a:t>hình</a:t>
            </a:r>
            <a:r>
              <a:rPr lang="en-US" sz="3200" i="1" dirty="0"/>
              <a:t> </a:t>
            </a:r>
            <a:r>
              <a:rPr lang="en-US" sz="3200" i="1" dirty="0" err="1"/>
              <a:t>tượng</a:t>
            </a:r>
            <a:r>
              <a:rPr lang="en-US" sz="3200" i="1" dirty="0"/>
              <a:t> con </a:t>
            </a:r>
            <a:r>
              <a:rPr lang="en-US" sz="3200" i="1" dirty="0" err="1"/>
              <a:t>người</a:t>
            </a:r>
            <a:r>
              <a:rPr lang="en-US" sz="3200" i="1" dirty="0"/>
              <a:t> </a:t>
            </a:r>
            <a:r>
              <a:rPr lang="en-US" sz="3200" i="1" dirty="0" err="1"/>
              <a:t>trong</a:t>
            </a:r>
            <a:r>
              <a:rPr lang="en-US" sz="3200" i="1" dirty="0"/>
              <a:t> </a:t>
            </a:r>
            <a:r>
              <a:rPr lang="en-US" sz="3200" i="1" dirty="0" err="1"/>
              <a:t>tác</a:t>
            </a:r>
            <a:r>
              <a:rPr lang="en-US" sz="3200" i="1" dirty="0"/>
              <a:t> </a:t>
            </a:r>
            <a:r>
              <a:rPr lang="en-US" sz="3200" i="1" dirty="0" err="1"/>
              <a:t>phẩm</a:t>
            </a:r>
            <a:r>
              <a:rPr lang="en-US" sz="3200" i="1" dirty="0"/>
              <a:t> </a:t>
            </a:r>
            <a:r>
              <a:rPr lang="en-US" sz="3200" i="1" dirty="0" err="1"/>
              <a:t>điêu</a:t>
            </a:r>
            <a:r>
              <a:rPr lang="en-US" sz="3200" i="1" dirty="0"/>
              <a:t> </a:t>
            </a:r>
            <a:r>
              <a:rPr lang="en-US" sz="3200" i="1" dirty="0" err="1"/>
              <a:t>khắc</a:t>
            </a:r>
            <a:r>
              <a:rPr lang="en-US" sz="3200" i="1" dirty="0"/>
              <a:t> (</a:t>
            </a:r>
            <a:r>
              <a:rPr lang="en-US" sz="3200" i="1" dirty="0" err="1"/>
              <a:t>Tham</a:t>
            </a:r>
            <a:r>
              <a:rPr lang="en-US" sz="3200" i="1" dirty="0"/>
              <a:t> </a:t>
            </a:r>
            <a:r>
              <a:rPr lang="en-US" sz="3200" i="1" dirty="0" err="1"/>
              <a:t>khảo</a:t>
            </a:r>
            <a:r>
              <a:rPr lang="en-US" sz="3200" i="1" dirty="0"/>
              <a:t> </a:t>
            </a:r>
            <a:r>
              <a:rPr lang="en-US" sz="3200" i="1" dirty="0" err="1"/>
              <a:t>cách</a:t>
            </a:r>
            <a:r>
              <a:rPr lang="en-US" sz="3200" i="1" dirty="0"/>
              <a:t> </a:t>
            </a:r>
            <a:r>
              <a:rPr lang="en-US" sz="3200" i="1" dirty="0" err="1"/>
              <a:t>tổ</a:t>
            </a:r>
            <a:r>
              <a:rPr lang="en-US" sz="3200" i="1" dirty="0"/>
              <a:t> </a:t>
            </a:r>
            <a:r>
              <a:rPr lang="en-US" sz="3200" i="1" dirty="0" err="1"/>
              <a:t>chức</a:t>
            </a:r>
            <a:r>
              <a:rPr lang="en-US" sz="3200" i="1" dirty="0"/>
              <a:t> ở </a:t>
            </a:r>
            <a:r>
              <a:rPr lang="en-US" sz="3200" i="1" dirty="0" err="1"/>
              <a:t>phần</a:t>
            </a:r>
            <a:r>
              <a:rPr lang="en-US" sz="3200" i="1" dirty="0"/>
              <a:t> </a:t>
            </a:r>
            <a:r>
              <a:rPr lang="en-US" sz="3200" i="1" dirty="0" err="1"/>
              <a:t>trên</a:t>
            </a:r>
            <a:r>
              <a:rPr lang="en-US" sz="3200" i="1" dirty="0"/>
              <a:t>).</a:t>
            </a:r>
            <a:endParaRPr lang="en-US" sz="3200" dirty="0"/>
          </a:p>
          <a:p>
            <a:pPr marL="45720" indent="0">
              <a:buNone/>
            </a:pPr>
            <a:r>
              <a:rPr lang="vi-VN" sz="3200" i="1" dirty="0"/>
              <a:t>=&gt;</a:t>
            </a:r>
            <a:r>
              <a:rPr lang="en-US" sz="3200" i="1" dirty="0"/>
              <a:t> </a:t>
            </a:r>
            <a:r>
              <a:rPr lang="en-US" sz="3200" i="1" dirty="0" err="1"/>
              <a:t>Vậy</a:t>
            </a:r>
            <a:r>
              <a:rPr lang="en-US" sz="3200" i="1" dirty="0"/>
              <a:t> </a:t>
            </a:r>
            <a:r>
              <a:rPr lang="en-US" sz="3200" i="1" dirty="0" err="1"/>
              <a:t>là</a:t>
            </a:r>
            <a:r>
              <a:rPr lang="en-US" sz="3200" i="1" dirty="0"/>
              <a:t> </a:t>
            </a:r>
            <a:r>
              <a:rPr lang="en-US" sz="3200" i="1" dirty="0" err="1"/>
              <a:t>chúng</a:t>
            </a:r>
            <a:r>
              <a:rPr lang="en-US" sz="3200" i="1" dirty="0"/>
              <a:t> ta </a:t>
            </a:r>
            <a:r>
              <a:rPr lang="en-US" sz="3200" i="1" dirty="0" err="1"/>
              <a:t>đã</a:t>
            </a:r>
            <a:r>
              <a:rPr lang="en-US" sz="3200" i="1" dirty="0"/>
              <a:t> </a:t>
            </a:r>
            <a:r>
              <a:rPr lang="en-US" sz="3200" i="1" dirty="0" err="1"/>
              <a:t>biết</a:t>
            </a:r>
            <a:r>
              <a:rPr lang="en-US" sz="3200" i="1" dirty="0"/>
              <a:t> </a:t>
            </a:r>
            <a:r>
              <a:rPr lang="en-US" sz="3200" i="1" dirty="0" err="1"/>
              <a:t>đến</a:t>
            </a:r>
            <a:r>
              <a:rPr lang="en-US" sz="3200" i="1" dirty="0"/>
              <a:t> </a:t>
            </a:r>
            <a:r>
              <a:rPr lang="en-US" sz="3200" i="1" dirty="0" err="1"/>
              <a:t>một</a:t>
            </a:r>
            <a:r>
              <a:rPr lang="en-US" sz="3200" i="1" dirty="0"/>
              <a:t> </a:t>
            </a:r>
            <a:r>
              <a:rPr lang="en-US" sz="3200" i="1" dirty="0" err="1"/>
              <a:t>số</a:t>
            </a:r>
            <a:r>
              <a:rPr lang="en-US" sz="3200" i="1" dirty="0"/>
              <a:t> </a:t>
            </a:r>
            <a:r>
              <a:rPr lang="en-US" sz="3200" i="1" dirty="0" err="1"/>
              <a:t>tạo</a:t>
            </a:r>
            <a:r>
              <a:rPr lang="en-US" sz="3200" i="1" dirty="0"/>
              <a:t> </a:t>
            </a:r>
            <a:r>
              <a:rPr lang="en-US" sz="3200" i="1" dirty="0" err="1"/>
              <a:t>hình</a:t>
            </a:r>
            <a:r>
              <a:rPr lang="en-US" sz="3200" i="1" dirty="0"/>
              <a:t> </a:t>
            </a:r>
            <a:r>
              <a:rPr lang="en-US" sz="3200" i="1" dirty="0" err="1"/>
              <a:t>nhân</a:t>
            </a:r>
            <a:r>
              <a:rPr lang="en-US" sz="3200" i="1" dirty="0"/>
              <a:t> </a:t>
            </a:r>
            <a:r>
              <a:rPr lang="en-US" sz="3200" i="1" dirty="0" err="1"/>
              <a:t>vật</a:t>
            </a:r>
            <a:r>
              <a:rPr lang="en-US" sz="3200" i="1" dirty="0"/>
              <a:t> </a:t>
            </a:r>
            <a:r>
              <a:rPr lang="en-US" sz="3200" i="1" dirty="0" err="1"/>
              <a:t>được</a:t>
            </a:r>
            <a:r>
              <a:rPr lang="en-US" sz="3200" i="1" dirty="0"/>
              <a:t> </a:t>
            </a:r>
            <a:r>
              <a:rPr lang="en-US" sz="3200" i="1" dirty="0" err="1"/>
              <a:t>thể</a:t>
            </a:r>
            <a:r>
              <a:rPr lang="en-US" sz="3200" i="1" dirty="0"/>
              <a:t> </a:t>
            </a:r>
            <a:r>
              <a:rPr lang="en-US" sz="3200" i="1" dirty="0" err="1"/>
              <a:t>hiện</a:t>
            </a:r>
            <a:r>
              <a:rPr lang="en-US" sz="3200" i="1" dirty="0"/>
              <a:t> </a:t>
            </a:r>
            <a:r>
              <a:rPr lang="en-US" sz="3200" i="1" dirty="0" err="1"/>
              <a:t>trong</a:t>
            </a:r>
            <a:r>
              <a:rPr lang="en-US" sz="3200" i="1" dirty="0"/>
              <a:t> TPMT</a:t>
            </a:r>
            <a:endParaRPr lang="en-US" sz="3200" dirty="0"/>
          </a:p>
        </p:txBody>
      </p:sp>
    </p:spTree>
    <p:extLst>
      <p:ext uri="{BB962C8B-B14F-4D97-AF65-F5344CB8AC3E}">
        <p14:creationId xmlns:p14="http://schemas.microsoft.com/office/powerpoint/2010/main" val="36053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D470B-D678-41C7-9C58-8B8488CD1B97}"/>
              </a:ext>
            </a:extLst>
          </p:cNvPr>
          <p:cNvSpPr>
            <a:spLocks noGrp="1"/>
          </p:cNvSpPr>
          <p:nvPr>
            <p:ph sz="quarter" idx="13"/>
          </p:nvPr>
        </p:nvSpPr>
        <p:spPr>
          <a:xfrm>
            <a:off x="876300" y="1094899"/>
            <a:ext cx="6400800" cy="3474720"/>
          </a:xfrm>
        </p:spPr>
        <p:txBody>
          <a:bodyPr/>
          <a:lstStyle/>
          <a:p>
            <a:r>
              <a:rPr lang="vi-VN" dirty="0"/>
              <a:t>1. Ký họa là gì?</a:t>
            </a:r>
            <a:endParaRPr lang="en-US" dirty="0"/>
          </a:p>
        </p:txBody>
      </p:sp>
      <p:sp>
        <p:nvSpPr>
          <p:cNvPr id="4" name="Title 1">
            <a:extLst>
              <a:ext uri="{FF2B5EF4-FFF2-40B4-BE49-F238E27FC236}">
                <a16:creationId xmlns:a16="http://schemas.microsoft.com/office/drawing/2014/main" id="{40C2C57C-039F-435D-A129-4C9FCE5E9B99}"/>
              </a:ext>
            </a:extLst>
          </p:cNvPr>
          <p:cNvSpPr>
            <a:spLocks noGrp="1"/>
          </p:cNvSpPr>
          <p:nvPr>
            <p:ph type="title"/>
          </p:nvPr>
        </p:nvSpPr>
        <p:spPr>
          <a:xfrm>
            <a:off x="16933" y="28222"/>
            <a:ext cx="9050867" cy="1143000"/>
          </a:xfrm>
        </p:spPr>
        <p:txBody>
          <a:bodyPr/>
          <a:lstStyle/>
          <a:p>
            <a:pPr algn="ctr"/>
            <a:r>
              <a:rPr lang="vi-VN" dirty="0">
                <a:solidFill>
                  <a:schemeClr val="accent6"/>
                </a:solidFill>
              </a:rPr>
              <a:t>Hoạt động 2: THỂ HIỆN</a:t>
            </a:r>
            <a:endParaRPr lang="en-US" dirty="0">
              <a:solidFill>
                <a:schemeClr val="accent6"/>
              </a:solidFill>
            </a:endParaRPr>
          </a:p>
        </p:txBody>
      </p:sp>
      <p:pic>
        <p:nvPicPr>
          <p:cNvPr id="5" name="Online Media 4" title="Cách VẼ NGƯỜI từ A đến Z">
            <a:hlinkClick r:id="" action="ppaction://media"/>
            <a:extLst>
              <a:ext uri="{FF2B5EF4-FFF2-40B4-BE49-F238E27FC236}">
                <a16:creationId xmlns:a16="http://schemas.microsoft.com/office/drawing/2014/main" id="{27F41B51-72E6-4751-8305-3017B758F222}"/>
              </a:ext>
            </a:extLst>
          </p:cNvPr>
          <p:cNvPicPr>
            <a:picLocks noRot="1" noChangeAspect="1"/>
          </p:cNvPicPr>
          <p:nvPr>
            <a:videoFile r:link="rId1"/>
          </p:nvPr>
        </p:nvPicPr>
        <p:blipFill>
          <a:blip r:embed="rId3"/>
          <a:stretch>
            <a:fillRect/>
          </a:stretch>
        </p:blipFill>
        <p:spPr>
          <a:xfrm>
            <a:off x="101600" y="1778000"/>
            <a:ext cx="8940799" cy="5029200"/>
          </a:xfrm>
          <a:prstGeom prst="rect">
            <a:avLst/>
          </a:prstGeom>
        </p:spPr>
      </p:pic>
    </p:spTree>
    <p:extLst>
      <p:ext uri="{BB962C8B-B14F-4D97-AF65-F5344CB8AC3E}">
        <p14:creationId xmlns:p14="http://schemas.microsoft.com/office/powerpoint/2010/main" val="35912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1EC57D-D909-4891-ADD5-9DDBFB079ACC}"/>
              </a:ext>
            </a:extLst>
          </p:cNvPr>
          <p:cNvSpPr>
            <a:spLocks noGrp="1"/>
          </p:cNvSpPr>
          <p:nvPr>
            <p:ph sz="quarter" idx="13"/>
          </p:nvPr>
        </p:nvSpPr>
        <p:spPr>
          <a:xfrm>
            <a:off x="0" y="731520"/>
            <a:ext cx="9067800" cy="3764280"/>
          </a:xfrm>
        </p:spPr>
        <p:txBody>
          <a:bodyPr>
            <a:noAutofit/>
          </a:bodyPr>
          <a:lstStyle/>
          <a:p>
            <a:pPr marL="45720" indent="0" algn="just">
              <a:buNone/>
            </a:pPr>
            <a:r>
              <a:rPr lang="en-US" sz="4000" i="1"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ea typeface="Times New Roman" panose="02020603050405020304" pitchFamily="18" charset="0"/>
              </a:rPr>
              <a:t>Kí</a:t>
            </a:r>
            <a:r>
              <a:rPr lang="en-US" sz="4000" dirty="0">
                <a:solidFill>
                  <a:srgbClr val="000000"/>
                </a:solidFill>
                <a:ea typeface="Times New Roman" panose="02020603050405020304" pitchFamily="18" charset="0"/>
              </a:rPr>
              <a:t> </a:t>
            </a:r>
            <a:r>
              <a:rPr lang="en-US" sz="4000" dirty="0" err="1">
                <a:solidFill>
                  <a:srgbClr val="000000"/>
                </a:solidFill>
                <a:ea typeface="Times New Roman" panose="02020603050405020304" pitchFamily="18" charset="0"/>
              </a:rPr>
              <a:t>họa</a:t>
            </a:r>
            <a:r>
              <a:rPr lang="en-US" sz="4000" dirty="0">
                <a:solidFill>
                  <a:srgbClr val="000000"/>
                </a:solidFill>
                <a:ea typeface="Times New Roman" panose="02020603050405020304" pitchFamily="18" charset="0"/>
              </a:rPr>
              <a:t> </a:t>
            </a:r>
            <a:r>
              <a:rPr lang="en-US" sz="4000" dirty="0" err="1">
                <a:solidFill>
                  <a:srgbClr val="000000"/>
                </a:solidFill>
                <a:ea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err="1">
                <a:solidFill>
                  <a:srgbClr val="000000"/>
                </a:solidFill>
                <a:latin typeface="Calibri" panose="020F0502020204030204" pitchFamily="34" charset="0"/>
                <a:ea typeface="Times New Roman" panose="02020603050405020304" pitchFamily="18" charset="0"/>
              </a:rPr>
              <a:t>ộ</a:t>
            </a:r>
            <a:r>
              <a:rPr lang="en-US" sz="4000" dirty="0" err="1">
                <a:solidFill>
                  <a:srgbClr val="000000"/>
                </a:solidFill>
                <a:latin typeface="Times New Roman" panose="02020603050405020304" pitchFamily="18" charset="0"/>
                <a:ea typeface="Times New Roman" panose="02020603050405020304" pitchFamily="18" charset="0"/>
              </a:rPr>
              <a:t>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hình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a:t>
            </a:r>
            <a:r>
              <a:rPr lang="en-US" sz="4000" dirty="0" err="1">
                <a:solidFill>
                  <a:srgbClr val="000000"/>
                </a:solidFill>
                <a:latin typeface="Calibri" panose="020F0502020204030204" pitchFamily="34" charset="0"/>
                <a:ea typeface="Times New Roman" panose="02020603050405020304" pitchFamily="18" charset="0"/>
              </a:rPr>
              <a:t>ứ</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ẽ</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t>
            </a:r>
            <a:r>
              <a:rPr lang="en-US" sz="4000" dirty="0" err="1">
                <a:solidFill>
                  <a:srgbClr val="000000"/>
                </a:solidFill>
                <a:latin typeface="Calibri" panose="020F0502020204030204" pitchFamily="34" charset="0"/>
                <a:ea typeface="Times New Roman" panose="02020603050405020304" pitchFamily="18" charset="0"/>
              </a:rPr>
              <a:t>ằ</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err="1">
                <a:solidFill>
                  <a:srgbClr val="000000"/>
                </a:solidFill>
                <a:latin typeface="Calibri" panose="020F0502020204030204" pitchFamily="34" charset="0"/>
                <a:ea typeface="Times New Roman" panose="02020603050405020304" pitchFamily="18" charset="0"/>
              </a:rPr>
              <a:t>ụ</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Calibri" panose="020F0502020204030204" pitchFamily="34" charset="0"/>
                <a:ea typeface="Times New Roman" panose="02020603050405020304" pitchFamily="18" charset="0"/>
              </a:rPr>
              <a:t>đ</a:t>
            </a:r>
            <a:r>
              <a:rPr lang="en-US" sz="40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4000" dirty="0" err="1">
                <a:solidFill>
                  <a:srgbClr val="000000"/>
                </a:solidFill>
                <a:latin typeface="Times New Roman" panose="02020603050405020304" pitchFamily="18" charset="0"/>
                <a:ea typeface="Times New Roman" panose="02020603050405020304" pitchFamily="18" charset="0"/>
              </a:rPr>
              <a:t>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ghi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a:t>
            </a:r>
            <a:r>
              <a:rPr lang="en-US" sz="4000" dirty="0" err="1">
                <a:solidFill>
                  <a:srgbClr val="000000"/>
                </a:solidFill>
                <a:latin typeface="Calibri" panose="020F0502020204030204" pitchFamily="34" charset="0"/>
                <a:ea typeface="Times New Roman" panose="02020603050405020304" pitchFamily="18" charset="0"/>
              </a:rPr>
              <a:t>ạ</a:t>
            </a:r>
            <a:r>
              <a:rPr lang="en-US" sz="4000" dirty="0" err="1">
                <a:solidFill>
                  <a:srgbClr val="000000"/>
                </a:solidFill>
                <a:latin typeface="Times New Roman" panose="02020603050405020304" pitchFamily="18" charset="0"/>
                <a:ea typeface="Times New Roman" panose="02020603050405020304" pitchFamily="18" charset="0"/>
              </a:rPr>
              <a:t>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t>
            </a:r>
            <a:r>
              <a:rPr lang="en-US" sz="4000" dirty="0" err="1">
                <a:solidFill>
                  <a:srgbClr val="000000"/>
                </a:solidFill>
                <a:latin typeface="Calibri" panose="020F0502020204030204" pitchFamily="34" charset="0"/>
                <a:ea typeface="Times New Roman" panose="02020603050405020304" pitchFamily="18" charset="0"/>
              </a:rPr>
              <a:t>ữ</a:t>
            </a:r>
            <a:r>
              <a:rPr lang="en-US" sz="4000" dirty="0" err="1">
                <a:solidFill>
                  <a:srgbClr val="000000"/>
                </a:solidFill>
                <a:latin typeface="Times New Roman" panose="02020603050405020304" pitchFamily="18" charset="0"/>
                <a:ea typeface="Times New Roman" panose="02020603050405020304" pitchFamily="18" charset="0"/>
              </a:rPr>
              <a:t>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nét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chính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a:t>
            </a:r>
            <a:r>
              <a:rPr lang="en-US" sz="4000" dirty="0" err="1">
                <a:solidFill>
                  <a:srgbClr val="000000"/>
                </a:solidFill>
                <a:latin typeface="Calibri" panose="020F0502020204030204" pitchFamily="34" charset="0"/>
                <a:ea typeface="Times New Roman" panose="02020603050405020304" pitchFamily="18" charset="0"/>
              </a:rPr>
              <a:t>ủ</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y</a:t>
            </a:r>
            <a:r>
              <a:rPr lang="en-US" sz="4000" dirty="0" err="1">
                <a:solidFill>
                  <a:srgbClr val="000000"/>
                </a:solidFill>
                <a:latin typeface="Calibri" panose="020F0502020204030204" pitchFamily="34" charset="0"/>
                <a:ea typeface="Times New Roman" panose="02020603050405020304" pitchFamily="18" charset="0"/>
              </a:rPr>
              <a:t>ế</a:t>
            </a:r>
            <a:r>
              <a:rPr lang="en-US" sz="4000" dirty="0" err="1">
                <a:solidFill>
                  <a:srgbClr val="000000"/>
                </a:solidFill>
                <a:latin typeface="Times New Roman" panose="02020603050405020304" pitchFamily="18" charset="0"/>
                <a:ea typeface="Times New Roman" panose="02020603050405020304" pitchFamily="18" charset="0"/>
              </a:rPr>
              <a:t>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t>
            </a:r>
            <a:r>
              <a:rPr lang="en-US" sz="4000" dirty="0" err="1">
                <a:solidFill>
                  <a:srgbClr val="000000"/>
                </a:solidFill>
                <a:latin typeface="Calibri" panose="020F0502020204030204" pitchFamily="34" charset="0"/>
                <a:ea typeface="Times New Roman" panose="02020603050405020304" pitchFamily="18" charset="0"/>
              </a:rPr>
              <a:t>ấ</a:t>
            </a:r>
            <a:r>
              <a:rPr lang="en-US" sz="4000" dirty="0" err="1">
                <a:solidFill>
                  <a:srgbClr val="000000"/>
                </a:solidFill>
                <a:latin typeface="Times New Roman" panose="02020603050405020304" pitchFamily="18" charset="0"/>
                <a:ea typeface="Times New Roman" panose="02020603050405020304" pitchFamily="18" charset="0"/>
              </a:rPr>
              <a:t>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Kí</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hoạ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dáng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người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hình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a:t>
            </a:r>
            <a:r>
              <a:rPr lang="en-US" sz="4000" dirty="0" err="1">
                <a:solidFill>
                  <a:srgbClr val="000000"/>
                </a:solidFill>
                <a:latin typeface="Calibri" panose="020F0502020204030204" pitchFamily="34" charset="0"/>
                <a:ea typeface="Times New Roman" panose="02020603050405020304" pitchFamily="18" charset="0"/>
              </a:rPr>
              <a:t>ứ</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ẽ</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tranh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ớ</a:t>
            </a:r>
            <a:r>
              <a:rPr lang="en-US" sz="4000" dirty="0" err="1">
                <a:solidFill>
                  <a:srgbClr val="000000"/>
                </a:solidFill>
                <a:latin typeface="Times New Roman" panose="02020603050405020304" pitchFamily="18" charset="0"/>
                <a:ea typeface="Times New Roman" panose="02020603050405020304" pitchFamily="18" charset="0"/>
              </a:rPr>
              <a:t>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err="1">
                <a:solidFill>
                  <a:srgbClr val="000000"/>
                </a:solidFill>
                <a:latin typeface="Calibri" panose="020F0502020204030204" pitchFamily="34" charset="0"/>
                <a:ea typeface="Times New Roman" panose="02020603050405020304" pitchFamily="18" charset="0"/>
              </a:rPr>
              <a:t>ụ</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Calibri" panose="020F0502020204030204" pitchFamily="34" charset="0"/>
                <a:ea typeface="Times New Roman" panose="02020603050405020304" pitchFamily="18" charset="0"/>
              </a:rPr>
              <a:t>đ</a:t>
            </a:r>
            <a:r>
              <a:rPr lang="en-US" sz="40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4000" dirty="0" err="1">
                <a:solidFill>
                  <a:srgbClr val="000000"/>
                </a:solidFill>
                <a:latin typeface="Times New Roman" panose="02020603050405020304" pitchFamily="18" charset="0"/>
                <a:ea typeface="Times New Roman" panose="02020603050405020304" pitchFamily="18" charset="0"/>
              </a:rPr>
              <a:t>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ghi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a:t>
            </a:r>
            <a:r>
              <a:rPr lang="en-US" sz="4000" dirty="0" err="1">
                <a:solidFill>
                  <a:srgbClr val="000000"/>
                </a:solidFill>
                <a:latin typeface="Calibri" panose="020F0502020204030204" pitchFamily="34" charset="0"/>
                <a:ea typeface="Times New Roman" panose="02020603050405020304" pitchFamily="18" charset="0"/>
              </a:rPr>
              <a:t>ạ</a:t>
            </a:r>
            <a:r>
              <a:rPr lang="en-US" sz="4000" dirty="0" err="1">
                <a:solidFill>
                  <a:srgbClr val="000000"/>
                </a:solidFill>
                <a:latin typeface="Times New Roman" panose="02020603050405020304" pitchFamily="18" charset="0"/>
                <a:ea typeface="Times New Roman" panose="02020603050405020304" pitchFamily="18" charset="0"/>
              </a:rPr>
              <a:t>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t>
            </a:r>
            <a:r>
              <a:rPr lang="en-US" sz="4000" dirty="0" err="1">
                <a:solidFill>
                  <a:srgbClr val="000000"/>
                </a:solidFill>
                <a:latin typeface="Calibri" panose="020F0502020204030204" pitchFamily="34" charset="0"/>
                <a:ea typeface="Times New Roman" panose="02020603050405020304" pitchFamily="18" charset="0"/>
              </a:rPr>
              <a:t>ữ</a:t>
            </a:r>
            <a:r>
              <a:rPr lang="en-US" sz="4000" dirty="0" err="1">
                <a:solidFill>
                  <a:srgbClr val="000000"/>
                </a:solidFill>
                <a:latin typeface="Times New Roman" panose="02020603050405020304" pitchFamily="18" charset="0"/>
                <a:ea typeface="Times New Roman" panose="02020603050405020304" pitchFamily="18" charset="0"/>
              </a:rPr>
              <a:t>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a:t>
            </a:r>
            <a:r>
              <a:rPr lang="en-US" sz="4000" dirty="0" err="1">
                <a:solidFill>
                  <a:srgbClr val="000000"/>
                </a:solidFill>
                <a:latin typeface="Calibri" panose="020F0502020204030204" pitchFamily="34" charset="0"/>
                <a:ea typeface="Times New Roman" panose="02020603050405020304" pitchFamily="18" charset="0"/>
              </a:rPr>
              <a:t>ư</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a:t>
            </a:r>
            <a:r>
              <a:rPr lang="en-US" sz="4000" dirty="0" err="1">
                <a:solidFill>
                  <a:srgbClr val="000000"/>
                </a:solidFill>
                <a:latin typeface="Calibri" panose="020F0502020204030204" pitchFamily="34" charset="0"/>
                <a:ea typeface="Times New Roman" panose="02020603050405020304" pitchFamily="18" charset="0"/>
              </a:rPr>
              <a:t>ế</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dáng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ng</a:t>
            </a:r>
            <a:r>
              <a:rPr lang="en-US" sz="4000" dirty="0" err="1">
                <a:solidFill>
                  <a:srgbClr val="000000"/>
                </a:solidFill>
                <a:latin typeface="Calibri" panose="020F0502020204030204" pitchFamily="34" charset="0"/>
                <a:ea typeface="Times New Roman" panose="02020603050405020304" pitchFamily="18" charset="0"/>
              </a:rPr>
              <a:t>ườ</a:t>
            </a:r>
            <a:r>
              <a:rPr lang="en-US" sz="4000" dirty="0" err="1">
                <a:solidFill>
                  <a:srgbClr val="000000"/>
                </a:solidFill>
                <a:latin typeface="Times New Roman" panose="02020603050405020304" pitchFamily="18" charset="0"/>
                <a:ea typeface="Times New Roman" panose="02020603050405020304" pitchFamily="18" charset="0"/>
              </a:rPr>
              <a:t>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Calibri" panose="020F0502020204030204" pitchFamily="34" charset="0"/>
                <a:ea typeface="Times New Roman" panose="02020603050405020304" pitchFamily="18" charset="0"/>
              </a:rPr>
              <a:t>đ</a:t>
            </a:r>
            <a:r>
              <a:rPr lang="en-US" sz="4000" dirty="0" err="1">
                <a:solidFill>
                  <a:srgbClr val="000000"/>
                </a:solidFill>
                <a:latin typeface="Times New Roman" panose="02020603050405020304" pitchFamily="18" charset="0"/>
                <a:ea typeface="Times New Roman" panose="02020603050405020304" pitchFamily="18" charset="0"/>
              </a:rPr>
              <a:t>ây</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a:t>
            </a:r>
            <a:r>
              <a:rPr lang="en-US" sz="4000" dirty="0" err="1">
                <a:solidFill>
                  <a:srgbClr val="000000"/>
                </a:solidFill>
                <a:latin typeface="Calibri" panose="020F0502020204030204" pitchFamily="34" charset="0"/>
                <a:ea typeface="Times New Roman" panose="02020603050405020304" pitchFamily="18" charset="0"/>
              </a:rPr>
              <a:t>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cách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err="1">
                <a:solidFill>
                  <a:srgbClr val="000000"/>
                </a:solidFill>
                <a:latin typeface="Calibri" panose="020F0502020204030204" pitchFamily="34" charset="0"/>
                <a:ea typeface="Times New Roman" panose="02020603050405020304" pitchFamily="18" charset="0"/>
              </a:rPr>
              <a:t>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a:t>
            </a:r>
            <a:r>
              <a:rPr lang="en-US" sz="4000" dirty="0" err="1">
                <a:solidFill>
                  <a:srgbClr val="000000"/>
                </a:solidFill>
                <a:latin typeface="Calibri" panose="020F0502020204030204" pitchFamily="34" charset="0"/>
                <a:ea typeface="Times New Roman" panose="02020603050405020304" pitchFamily="18" charset="0"/>
              </a:rPr>
              <a:t>ả</a:t>
            </a:r>
            <a:r>
              <a:rPr lang="en-US" sz="4000" dirty="0" err="1">
                <a:solidFill>
                  <a:srgbClr val="000000"/>
                </a:solidFill>
                <a:latin typeface="Times New Roman" panose="02020603050405020304" pitchFamily="18" charset="0"/>
                <a:ea typeface="Times New Roman" panose="02020603050405020304" pitchFamily="18" charset="0"/>
              </a:rPr>
              <a:t>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Calibri" panose="020F0502020204030204" pitchFamily="34" charset="0"/>
                <a:ea typeface="Times New Roman" panose="02020603050405020304" pitchFamily="18" charset="0"/>
              </a:rPr>
              <a:t>để</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các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ho</a:t>
            </a:r>
            <a:r>
              <a:rPr lang="en-US" sz="4000" dirty="0" err="1">
                <a:solidFill>
                  <a:srgbClr val="000000"/>
                </a:solidFill>
                <a:latin typeface="Calibri" panose="020F0502020204030204" pitchFamily="34" charset="0"/>
                <a:ea typeface="Times New Roman" panose="02020603050405020304" pitchFamily="18" charset="0"/>
              </a:rPr>
              <a:t>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a:t>
            </a:r>
            <a:r>
              <a:rPr lang="en-US" sz="4000" dirty="0" err="1">
                <a:solidFill>
                  <a:srgbClr val="000000"/>
                </a:solidFill>
                <a:latin typeface="Calibri" panose="020F0502020204030204" pitchFamily="34" charset="0"/>
                <a:ea typeface="Times New Roman" panose="02020603050405020304" pitchFamily="18" charset="0"/>
              </a:rPr>
              <a:t>ĩ</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xây</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d</a:t>
            </a:r>
            <a:r>
              <a:rPr lang="en-US" sz="4000" dirty="0" err="1">
                <a:solidFill>
                  <a:srgbClr val="000000"/>
                </a:solidFill>
                <a:latin typeface="Calibri" panose="020F0502020204030204" pitchFamily="34" charset="0"/>
                <a:ea typeface="Times New Roman" panose="02020603050405020304" pitchFamily="18" charset="0"/>
              </a:rPr>
              <a:t>ự</a:t>
            </a:r>
            <a:r>
              <a:rPr lang="en-US" sz="4000" dirty="0" err="1">
                <a:solidFill>
                  <a:srgbClr val="000000"/>
                </a:solidFill>
                <a:latin typeface="Times New Roman" panose="02020603050405020304" pitchFamily="18" charset="0"/>
                <a:ea typeface="Times New Roman" panose="02020603050405020304" pitchFamily="18" charset="0"/>
              </a:rPr>
              <a:t>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ph</a:t>
            </a:r>
            <a:r>
              <a:rPr lang="en-US" sz="4000" dirty="0" err="1">
                <a:solidFill>
                  <a:srgbClr val="000000"/>
                </a:solidFill>
                <a:latin typeface="Calibri" panose="020F0502020204030204" pitchFamily="34" charset="0"/>
                <a:ea typeface="Times New Roman" panose="02020603050405020304" pitchFamily="18" charset="0"/>
              </a:rPr>
              <a:t>ẩ</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err="1">
                <a:solidFill>
                  <a:srgbClr val="000000"/>
                </a:solidFill>
                <a:latin typeface="Calibri" panose="020F0502020204030204" pitchFamily="34" charset="0"/>
                <a:ea typeface="Times New Roman" panose="02020603050405020304" pitchFamily="18" charset="0"/>
              </a:rPr>
              <a:t>ĩ</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thu</a:t>
            </a:r>
            <a:r>
              <a:rPr lang="en-US" sz="4000" dirty="0" err="1">
                <a:solidFill>
                  <a:srgbClr val="000000"/>
                </a:solidFill>
                <a:latin typeface="Calibri" panose="020F0502020204030204" pitchFamily="34" charset="0"/>
                <a:ea typeface="Times New Roman" panose="02020603050405020304" pitchFamily="18" charset="0"/>
              </a:rPr>
              <a:t>ậ</a:t>
            </a:r>
            <a:r>
              <a:rPr lang="en-US" sz="4000" dirty="0" err="1">
                <a:solidFill>
                  <a:srgbClr val="000000"/>
                </a:solidFill>
                <a:latin typeface="Times New Roman" panose="02020603050405020304" pitchFamily="18" charset="0"/>
                <a:ea typeface="Times New Roman" panose="02020603050405020304" pitchFamily="18" charset="0"/>
              </a:rPr>
              <a:t>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sau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a:t>
            </a:r>
            <a:r>
              <a:rPr lang="en-US" sz="4000" dirty="0" err="1">
                <a:solidFill>
                  <a:srgbClr val="000000"/>
                </a:solidFill>
                <a:latin typeface="Calibri" panose="020F0502020204030204" pitchFamily="34" charset="0"/>
                <a:ea typeface="Times New Roman" panose="02020603050405020304" pitchFamily="18" charset="0"/>
              </a:rPr>
              <a:t>à</a:t>
            </a:r>
            <a:r>
              <a:rPr lang="en-US" sz="4000" dirty="0" err="1">
                <a:solidFill>
                  <a:srgbClr val="000000"/>
                </a:solidFill>
                <a:latin typeface="Times New Roman" panose="02020603050405020304" pitchFamily="18" charset="0"/>
                <a:ea typeface="Times New Roman" panose="02020603050405020304" pitchFamily="18" charset="0"/>
              </a:rPr>
              <a:t>y</a:t>
            </a:r>
            <a:r>
              <a:rPr lang="en-US" sz="4000" dirty="0">
                <a:solidFill>
                  <a:srgbClr val="000000"/>
                </a:solidFill>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1381433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6B84-1EC4-42B4-B2AC-9A44FE41A56E}"/>
              </a:ext>
            </a:extLst>
          </p:cNvPr>
          <p:cNvSpPr>
            <a:spLocks noGrp="1"/>
          </p:cNvSpPr>
          <p:nvPr>
            <p:ph type="title"/>
          </p:nvPr>
        </p:nvSpPr>
        <p:spPr>
          <a:xfrm>
            <a:off x="-16933" y="146220"/>
            <a:ext cx="9144000" cy="920580"/>
          </a:xfrm>
        </p:spPr>
        <p:txBody>
          <a:bodyPr/>
          <a:lstStyle/>
          <a:p>
            <a:pPr algn="l"/>
            <a:r>
              <a:rPr lang="vi-VN" sz="2800" dirty="0">
                <a:solidFill>
                  <a:schemeClr val="accent6"/>
                </a:solidFill>
              </a:rPr>
              <a:t>MỤC TIÊU: </a:t>
            </a:r>
            <a:br>
              <a:rPr lang="vi-VN" sz="2800" dirty="0"/>
            </a:br>
            <a:r>
              <a:rPr lang="vi-VN" sz="2000" dirty="0"/>
              <a:t>-Kí họa dáng người của các bạn trong lớp ở mức đơn giản</a:t>
            </a:r>
            <a:endParaRPr lang="en-US" sz="2000" dirty="0"/>
          </a:p>
        </p:txBody>
      </p:sp>
      <p:pic>
        <p:nvPicPr>
          <p:cNvPr id="5" name="Content Placeholder 4">
            <a:extLst>
              <a:ext uri="{FF2B5EF4-FFF2-40B4-BE49-F238E27FC236}">
                <a16:creationId xmlns:a16="http://schemas.microsoft.com/office/drawing/2014/main" id="{B1A6BB45-391B-4DFF-9BDF-134FC7481862}"/>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58233" y="1136210"/>
            <a:ext cx="8627533" cy="5721790"/>
          </a:xfrm>
        </p:spPr>
      </p:pic>
    </p:spTree>
    <p:extLst>
      <p:ext uri="{BB962C8B-B14F-4D97-AF65-F5344CB8AC3E}">
        <p14:creationId xmlns:p14="http://schemas.microsoft.com/office/powerpoint/2010/main" val="284523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4E1F3E-A425-438C-8C5A-864AD363D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4" y="1066800"/>
            <a:ext cx="9144000" cy="5015635"/>
          </a:xfrm>
          <a:prstGeom prst="rect">
            <a:avLst/>
          </a:prstGeom>
        </p:spPr>
      </p:pic>
    </p:spTree>
    <p:extLst>
      <p:ext uri="{BB962C8B-B14F-4D97-AF65-F5344CB8AC3E}">
        <p14:creationId xmlns:p14="http://schemas.microsoft.com/office/powerpoint/2010/main" val="1492969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E171-43F2-43C7-85B5-B88250885B11}"/>
              </a:ext>
            </a:extLst>
          </p:cNvPr>
          <p:cNvSpPr>
            <a:spLocks noGrp="1"/>
          </p:cNvSpPr>
          <p:nvPr>
            <p:ph type="title"/>
          </p:nvPr>
        </p:nvSpPr>
        <p:spPr>
          <a:xfrm>
            <a:off x="1488489" y="381000"/>
            <a:ext cx="6512511" cy="1143000"/>
          </a:xfrm>
        </p:spPr>
        <p:txBody>
          <a:bodyPr/>
          <a:lstStyle/>
          <a:p>
            <a:r>
              <a:rPr lang="vi-VN" dirty="0"/>
              <a:t>YÊU CẦU CẦN ĐẠT</a:t>
            </a:r>
            <a:endParaRPr lang="en-US" dirty="0"/>
          </a:p>
        </p:txBody>
      </p:sp>
      <p:sp>
        <p:nvSpPr>
          <p:cNvPr id="3" name="Content Placeholder 2">
            <a:extLst>
              <a:ext uri="{FF2B5EF4-FFF2-40B4-BE49-F238E27FC236}">
                <a16:creationId xmlns:a16="http://schemas.microsoft.com/office/drawing/2014/main" id="{A4950DB9-84A7-4A8F-8B77-ADF9DB16CFC0}"/>
              </a:ext>
            </a:extLst>
          </p:cNvPr>
          <p:cNvSpPr>
            <a:spLocks noGrp="1"/>
          </p:cNvSpPr>
          <p:nvPr>
            <p:ph sz="quarter" idx="13"/>
          </p:nvPr>
        </p:nvSpPr>
        <p:spPr>
          <a:xfrm>
            <a:off x="76200" y="1524000"/>
            <a:ext cx="8991600" cy="5334000"/>
          </a:xfrm>
        </p:spPr>
        <p:txBody>
          <a:bodyPr>
            <a:normAutofit fontScale="32500" lnSpcReduction="20000"/>
          </a:bodyPr>
          <a:lstStyle/>
          <a:p>
            <a:r>
              <a:rPr lang="vi-VN" sz="8600" dirty="0">
                <a:solidFill>
                  <a:srgbClr val="002060"/>
                </a:solidFill>
              </a:rPr>
              <a:t>Hiểu về cách thức tạo hình con người trong sáng tạo mĩ thuật</a:t>
            </a:r>
          </a:p>
          <a:p>
            <a:r>
              <a:rPr lang="vi-VN" sz="8600" dirty="0">
                <a:solidFill>
                  <a:srgbClr val="002060"/>
                </a:solidFill>
              </a:rPr>
              <a:t>Thể hiện được tạo hình con người theo nhiều hình thức khác nhau, phù hợp tương quan tỉ lệ cơ thể người.</a:t>
            </a:r>
          </a:p>
          <a:p>
            <a:r>
              <a:rPr lang="vi-VN" sz="8600" dirty="0">
                <a:solidFill>
                  <a:srgbClr val="002060"/>
                </a:solidFill>
              </a:rPr>
              <a:t>Có khả năng ghi chép dáng người ở trạng thái tĩnh – động mức độ đơn giản.</a:t>
            </a:r>
          </a:p>
          <a:p>
            <a:r>
              <a:rPr lang="vi-VN" sz="8600" dirty="0">
                <a:solidFill>
                  <a:srgbClr val="002060"/>
                </a:solidFill>
              </a:rPr>
              <a:t>Cảm nhận được vẻ đẹp và biết chia sẻ cách khai thác hình tượng con người trong SPMT. </a:t>
            </a:r>
          </a:p>
          <a:p>
            <a:r>
              <a:rPr lang="vi-VN" sz="8600" dirty="0">
                <a:solidFill>
                  <a:srgbClr val="002060"/>
                </a:solidFill>
              </a:rPr>
              <a:t>Biết được sự đa dạng trong sáng tạo nghệ thuật, từ đó thêm yêu thích môn học và có nhiều hơn cách tiếp cận, lựa chọn thể hiện hình tượng con người trong thực hành, sáng tạo SPMT.</a:t>
            </a:r>
          </a:p>
          <a:p>
            <a:endParaRPr lang="en-US" dirty="0"/>
          </a:p>
        </p:txBody>
      </p:sp>
    </p:spTree>
    <p:extLst>
      <p:ext uri="{BB962C8B-B14F-4D97-AF65-F5344CB8AC3E}">
        <p14:creationId xmlns:p14="http://schemas.microsoft.com/office/powerpoint/2010/main" val="28446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80">
                                          <p:stCondLst>
                                            <p:cond delay="0"/>
                                          </p:stCondLst>
                                        </p:cTn>
                                        <p:tgtEl>
                                          <p:spTgt spid="3">
                                            <p:txEl>
                                              <p:pRg st="0" end="0"/>
                                            </p:txEl>
                                          </p:spTgt>
                                        </p:tgtEl>
                                      </p:cBhvr>
                                    </p:animEffect>
                                    <p:anim calcmode="lin" valueType="num">
                                      <p:cBhvr>
                                        <p:cTn id="1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0" end="0"/>
                                            </p:txEl>
                                          </p:spTgt>
                                        </p:tgtEl>
                                      </p:cBhvr>
                                      <p:to x="100000" y="60000"/>
                                    </p:animScale>
                                    <p:animScale>
                                      <p:cBhvr>
                                        <p:cTn id="22" dur="166" decel="50000">
                                          <p:stCondLst>
                                            <p:cond delay="676"/>
                                          </p:stCondLst>
                                        </p:cTn>
                                        <p:tgtEl>
                                          <p:spTgt spid="3">
                                            <p:txEl>
                                              <p:pRg st="0" end="0"/>
                                            </p:txEl>
                                          </p:spTgt>
                                        </p:tgtEl>
                                      </p:cBhvr>
                                      <p:to x="100000" y="100000"/>
                                    </p:animScale>
                                    <p:animScale>
                                      <p:cBhvr>
                                        <p:cTn id="23" dur="26">
                                          <p:stCondLst>
                                            <p:cond delay="1312"/>
                                          </p:stCondLst>
                                        </p:cTn>
                                        <p:tgtEl>
                                          <p:spTgt spid="3">
                                            <p:txEl>
                                              <p:pRg st="0" end="0"/>
                                            </p:txEl>
                                          </p:spTgt>
                                        </p:tgtEl>
                                      </p:cBhvr>
                                      <p:to x="100000" y="80000"/>
                                    </p:animScale>
                                    <p:animScale>
                                      <p:cBhvr>
                                        <p:cTn id="24" dur="166" decel="50000">
                                          <p:stCondLst>
                                            <p:cond delay="1338"/>
                                          </p:stCondLst>
                                        </p:cTn>
                                        <p:tgtEl>
                                          <p:spTgt spid="3">
                                            <p:txEl>
                                              <p:pRg st="0" end="0"/>
                                            </p:txEl>
                                          </p:spTgt>
                                        </p:tgtEl>
                                      </p:cBhvr>
                                      <p:to x="100000" y="100000"/>
                                    </p:animScale>
                                    <p:animScale>
                                      <p:cBhvr>
                                        <p:cTn id="25" dur="26">
                                          <p:stCondLst>
                                            <p:cond delay="1642"/>
                                          </p:stCondLst>
                                        </p:cTn>
                                        <p:tgtEl>
                                          <p:spTgt spid="3">
                                            <p:txEl>
                                              <p:pRg st="0" end="0"/>
                                            </p:txEl>
                                          </p:spTgt>
                                        </p:tgtEl>
                                      </p:cBhvr>
                                      <p:to x="100000" y="90000"/>
                                    </p:animScale>
                                    <p:animScale>
                                      <p:cBhvr>
                                        <p:cTn id="26" dur="166" decel="50000">
                                          <p:stCondLst>
                                            <p:cond delay="1668"/>
                                          </p:stCondLst>
                                        </p:cTn>
                                        <p:tgtEl>
                                          <p:spTgt spid="3">
                                            <p:txEl>
                                              <p:pRg st="0" end="0"/>
                                            </p:txEl>
                                          </p:spTgt>
                                        </p:tgtEl>
                                      </p:cBhvr>
                                      <p:to x="100000" y="100000"/>
                                    </p:animScale>
                                    <p:animScale>
                                      <p:cBhvr>
                                        <p:cTn id="27" dur="26">
                                          <p:stCondLst>
                                            <p:cond delay="1808"/>
                                          </p:stCondLst>
                                        </p:cTn>
                                        <p:tgtEl>
                                          <p:spTgt spid="3">
                                            <p:txEl>
                                              <p:pRg st="0" end="0"/>
                                            </p:txEl>
                                          </p:spTgt>
                                        </p:tgtEl>
                                      </p:cBhvr>
                                      <p:to x="100000" y="95000"/>
                                    </p:animScale>
                                    <p:animScale>
                                      <p:cBhvr>
                                        <p:cTn id="28" dur="166" decel="50000">
                                          <p:stCondLst>
                                            <p:cond delay="1834"/>
                                          </p:stCondLst>
                                        </p:cTn>
                                        <p:tgtEl>
                                          <p:spTgt spid="3">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down)">
                                      <p:cBhvr>
                                        <p:cTn id="33" dur="580">
                                          <p:stCondLst>
                                            <p:cond delay="0"/>
                                          </p:stCondLst>
                                        </p:cTn>
                                        <p:tgtEl>
                                          <p:spTgt spid="3">
                                            <p:txEl>
                                              <p:pRg st="1" end="1"/>
                                            </p:txEl>
                                          </p:spTgt>
                                        </p:tgtEl>
                                      </p:cBhvr>
                                    </p:animEffect>
                                    <p:anim calcmode="lin" valueType="num">
                                      <p:cBhvr>
                                        <p:cTn id="3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1" end="1"/>
                                            </p:txEl>
                                          </p:spTgt>
                                        </p:tgtEl>
                                      </p:cBhvr>
                                      <p:to x="100000" y="60000"/>
                                    </p:animScale>
                                    <p:animScale>
                                      <p:cBhvr>
                                        <p:cTn id="40" dur="166" decel="50000">
                                          <p:stCondLst>
                                            <p:cond delay="676"/>
                                          </p:stCondLst>
                                        </p:cTn>
                                        <p:tgtEl>
                                          <p:spTgt spid="3">
                                            <p:txEl>
                                              <p:pRg st="1" end="1"/>
                                            </p:txEl>
                                          </p:spTgt>
                                        </p:tgtEl>
                                      </p:cBhvr>
                                      <p:to x="100000" y="100000"/>
                                    </p:animScale>
                                    <p:animScale>
                                      <p:cBhvr>
                                        <p:cTn id="41" dur="26">
                                          <p:stCondLst>
                                            <p:cond delay="1312"/>
                                          </p:stCondLst>
                                        </p:cTn>
                                        <p:tgtEl>
                                          <p:spTgt spid="3">
                                            <p:txEl>
                                              <p:pRg st="1" end="1"/>
                                            </p:txEl>
                                          </p:spTgt>
                                        </p:tgtEl>
                                      </p:cBhvr>
                                      <p:to x="100000" y="80000"/>
                                    </p:animScale>
                                    <p:animScale>
                                      <p:cBhvr>
                                        <p:cTn id="42" dur="166" decel="50000">
                                          <p:stCondLst>
                                            <p:cond delay="1338"/>
                                          </p:stCondLst>
                                        </p:cTn>
                                        <p:tgtEl>
                                          <p:spTgt spid="3">
                                            <p:txEl>
                                              <p:pRg st="1" end="1"/>
                                            </p:txEl>
                                          </p:spTgt>
                                        </p:tgtEl>
                                      </p:cBhvr>
                                      <p:to x="100000" y="100000"/>
                                    </p:animScale>
                                    <p:animScale>
                                      <p:cBhvr>
                                        <p:cTn id="43" dur="26">
                                          <p:stCondLst>
                                            <p:cond delay="1642"/>
                                          </p:stCondLst>
                                        </p:cTn>
                                        <p:tgtEl>
                                          <p:spTgt spid="3">
                                            <p:txEl>
                                              <p:pRg st="1" end="1"/>
                                            </p:txEl>
                                          </p:spTgt>
                                        </p:tgtEl>
                                      </p:cBhvr>
                                      <p:to x="100000" y="90000"/>
                                    </p:animScale>
                                    <p:animScale>
                                      <p:cBhvr>
                                        <p:cTn id="44" dur="166" decel="50000">
                                          <p:stCondLst>
                                            <p:cond delay="1668"/>
                                          </p:stCondLst>
                                        </p:cTn>
                                        <p:tgtEl>
                                          <p:spTgt spid="3">
                                            <p:txEl>
                                              <p:pRg st="1" end="1"/>
                                            </p:txEl>
                                          </p:spTgt>
                                        </p:tgtEl>
                                      </p:cBhvr>
                                      <p:to x="100000" y="100000"/>
                                    </p:animScale>
                                    <p:animScale>
                                      <p:cBhvr>
                                        <p:cTn id="45" dur="26">
                                          <p:stCondLst>
                                            <p:cond delay="1808"/>
                                          </p:stCondLst>
                                        </p:cTn>
                                        <p:tgtEl>
                                          <p:spTgt spid="3">
                                            <p:txEl>
                                              <p:pRg st="1" end="1"/>
                                            </p:txEl>
                                          </p:spTgt>
                                        </p:tgtEl>
                                      </p:cBhvr>
                                      <p:to x="100000" y="95000"/>
                                    </p:animScale>
                                    <p:animScale>
                                      <p:cBhvr>
                                        <p:cTn id="46" dur="166" decel="50000">
                                          <p:stCondLst>
                                            <p:cond delay="1834"/>
                                          </p:stCondLst>
                                        </p:cTn>
                                        <p:tgtEl>
                                          <p:spTgt spid="3">
                                            <p:txEl>
                                              <p:pRg st="1" end="1"/>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wipe(down)">
                                      <p:cBhvr>
                                        <p:cTn id="51" dur="580">
                                          <p:stCondLst>
                                            <p:cond delay="0"/>
                                          </p:stCondLst>
                                        </p:cTn>
                                        <p:tgtEl>
                                          <p:spTgt spid="3">
                                            <p:txEl>
                                              <p:pRg st="2" end="2"/>
                                            </p:txEl>
                                          </p:spTgt>
                                        </p:tgtEl>
                                      </p:cBhvr>
                                    </p:animEffect>
                                    <p:anim calcmode="lin" valueType="num">
                                      <p:cBhvr>
                                        <p:cTn id="5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3">
                                            <p:txEl>
                                              <p:pRg st="2" end="2"/>
                                            </p:txEl>
                                          </p:spTgt>
                                        </p:tgtEl>
                                      </p:cBhvr>
                                      <p:to x="100000" y="60000"/>
                                    </p:animScale>
                                    <p:animScale>
                                      <p:cBhvr>
                                        <p:cTn id="58" dur="166" decel="50000">
                                          <p:stCondLst>
                                            <p:cond delay="676"/>
                                          </p:stCondLst>
                                        </p:cTn>
                                        <p:tgtEl>
                                          <p:spTgt spid="3">
                                            <p:txEl>
                                              <p:pRg st="2" end="2"/>
                                            </p:txEl>
                                          </p:spTgt>
                                        </p:tgtEl>
                                      </p:cBhvr>
                                      <p:to x="100000" y="100000"/>
                                    </p:animScale>
                                    <p:animScale>
                                      <p:cBhvr>
                                        <p:cTn id="59" dur="26">
                                          <p:stCondLst>
                                            <p:cond delay="1312"/>
                                          </p:stCondLst>
                                        </p:cTn>
                                        <p:tgtEl>
                                          <p:spTgt spid="3">
                                            <p:txEl>
                                              <p:pRg st="2" end="2"/>
                                            </p:txEl>
                                          </p:spTgt>
                                        </p:tgtEl>
                                      </p:cBhvr>
                                      <p:to x="100000" y="80000"/>
                                    </p:animScale>
                                    <p:animScale>
                                      <p:cBhvr>
                                        <p:cTn id="60" dur="166" decel="50000">
                                          <p:stCondLst>
                                            <p:cond delay="1338"/>
                                          </p:stCondLst>
                                        </p:cTn>
                                        <p:tgtEl>
                                          <p:spTgt spid="3">
                                            <p:txEl>
                                              <p:pRg st="2" end="2"/>
                                            </p:txEl>
                                          </p:spTgt>
                                        </p:tgtEl>
                                      </p:cBhvr>
                                      <p:to x="100000" y="100000"/>
                                    </p:animScale>
                                    <p:animScale>
                                      <p:cBhvr>
                                        <p:cTn id="61" dur="26">
                                          <p:stCondLst>
                                            <p:cond delay="1642"/>
                                          </p:stCondLst>
                                        </p:cTn>
                                        <p:tgtEl>
                                          <p:spTgt spid="3">
                                            <p:txEl>
                                              <p:pRg st="2" end="2"/>
                                            </p:txEl>
                                          </p:spTgt>
                                        </p:tgtEl>
                                      </p:cBhvr>
                                      <p:to x="100000" y="90000"/>
                                    </p:animScale>
                                    <p:animScale>
                                      <p:cBhvr>
                                        <p:cTn id="62" dur="166" decel="50000">
                                          <p:stCondLst>
                                            <p:cond delay="1668"/>
                                          </p:stCondLst>
                                        </p:cTn>
                                        <p:tgtEl>
                                          <p:spTgt spid="3">
                                            <p:txEl>
                                              <p:pRg st="2" end="2"/>
                                            </p:txEl>
                                          </p:spTgt>
                                        </p:tgtEl>
                                      </p:cBhvr>
                                      <p:to x="100000" y="100000"/>
                                    </p:animScale>
                                    <p:animScale>
                                      <p:cBhvr>
                                        <p:cTn id="63" dur="26">
                                          <p:stCondLst>
                                            <p:cond delay="1808"/>
                                          </p:stCondLst>
                                        </p:cTn>
                                        <p:tgtEl>
                                          <p:spTgt spid="3">
                                            <p:txEl>
                                              <p:pRg st="2" end="2"/>
                                            </p:txEl>
                                          </p:spTgt>
                                        </p:tgtEl>
                                      </p:cBhvr>
                                      <p:to x="100000" y="95000"/>
                                    </p:animScale>
                                    <p:animScale>
                                      <p:cBhvr>
                                        <p:cTn id="64" dur="166" decel="50000">
                                          <p:stCondLst>
                                            <p:cond delay="1834"/>
                                          </p:stCondLst>
                                        </p:cTn>
                                        <p:tgtEl>
                                          <p:spTgt spid="3">
                                            <p:txEl>
                                              <p:pRg st="2" end="2"/>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animEffect transition="in" filter="wipe(down)">
                                      <p:cBhvr>
                                        <p:cTn id="69" dur="580">
                                          <p:stCondLst>
                                            <p:cond delay="0"/>
                                          </p:stCondLst>
                                        </p:cTn>
                                        <p:tgtEl>
                                          <p:spTgt spid="3">
                                            <p:txEl>
                                              <p:pRg st="3" end="3"/>
                                            </p:txEl>
                                          </p:spTgt>
                                        </p:tgtEl>
                                      </p:cBhvr>
                                    </p:animEffect>
                                    <p:anim calcmode="lin" valueType="num">
                                      <p:cBhvr>
                                        <p:cTn id="7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3">
                                            <p:txEl>
                                              <p:pRg st="3" end="3"/>
                                            </p:txEl>
                                          </p:spTgt>
                                        </p:tgtEl>
                                      </p:cBhvr>
                                      <p:to x="100000" y="60000"/>
                                    </p:animScale>
                                    <p:animScale>
                                      <p:cBhvr>
                                        <p:cTn id="76" dur="166" decel="50000">
                                          <p:stCondLst>
                                            <p:cond delay="676"/>
                                          </p:stCondLst>
                                        </p:cTn>
                                        <p:tgtEl>
                                          <p:spTgt spid="3">
                                            <p:txEl>
                                              <p:pRg st="3" end="3"/>
                                            </p:txEl>
                                          </p:spTgt>
                                        </p:tgtEl>
                                      </p:cBhvr>
                                      <p:to x="100000" y="100000"/>
                                    </p:animScale>
                                    <p:animScale>
                                      <p:cBhvr>
                                        <p:cTn id="77" dur="26">
                                          <p:stCondLst>
                                            <p:cond delay="1312"/>
                                          </p:stCondLst>
                                        </p:cTn>
                                        <p:tgtEl>
                                          <p:spTgt spid="3">
                                            <p:txEl>
                                              <p:pRg st="3" end="3"/>
                                            </p:txEl>
                                          </p:spTgt>
                                        </p:tgtEl>
                                      </p:cBhvr>
                                      <p:to x="100000" y="80000"/>
                                    </p:animScale>
                                    <p:animScale>
                                      <p:cBhvr>
                                        <p:cTn id="78" dur="166" decel="50000">
                                          <p:stCondLst>
                                            <p:cond delay="1338"/>
                                          </p:stCondLst>
                                        </p:cTn>
                                        <p:tgtEl>
                                          <p:spTgt spid="3">
                                            <p:txEl>
                                              <p:pRg st="3" end="3"/>
                                            </p:txEl>
                                          </p:spTgt>
                                        </p:tgtEl>
                                      </p:cBhvr>
                                      <p:to x="100000" y="100000"/>
                                    </p:animScale>
                                    <p:animScale>
                                      <p:cBhvr>
                                        <p:cTn id="79" dur="26">
                                          <p:stCondLst>
                                            <p:cond delay="1642"/>
                                          </p:stCondLst>
                                        </p:cTn>
                                        <p:tgtEl>
                                          <p:spTgt spid="3">
                                            <p:txEl>
                                              <p:pRg st="3" end="3"/>
                                            </p:txEl>
                                          </p:spTgt>
                                        </p:tgtEl>
                                      </p:cBhvr>
                                      <p:to x="100000" y="90000"/>
                                    </p:animScale>
                                    <p:animScale>
                                      <p:cBhvr>
                                        <p:cTn id="80" dur="166" decel="50000">
                                          <p:stCondLst>
                                            <p:cond delay="1668"/>
                                          </p:stCondLst>
                                        </p:cTn>
                                        <p:tgtEl>
                                          <p:spTgt spid="3">
                                            <p:txEl>
                                              <p:pRg st="3" end="3"/>
                                            </p:txEl>
                                          </p:spTgt>
                                        </p:tgtEl>
                                      </p:cBhvr>
                                      <p:to x="100000" y="100000"/>
                                    </p:animScale>
                                    <p:animScale>
                                      <p:cBhvr>
                                        <p:cTn id="81" dur="26">
                                          <p:stCondLst>
                                            <p:cond delay="1808"/>
                                          </p:stCondLst>
                                        </p:cTn>
                                        <p:tgtEl>
                                          <p:spTgt spid="3">
                                            <p:txEl>
                                              <p:pRg st="3" end="3"/>
                                            </p:txEl>
                                          </p:spTgt>
                                        </p:tgtEl>
                                      </p:cBhvr>
                                      <p:to x="100000" y="95000"/>
                                    </p:animScale>
                                    <p:animScale>
                                      <p:cBhvr>
                                        <p:cTn id="82" dur="166" decel="50000">
                                          <p:stCondLst>
                                            <p:cond delay="1834"/>
                                          </p:stCondLst>
                                        </p:cTn>
                                        <p:tgtEl>
                                          <p:spTgt spid="3">
                                            <p:txEl>
                                              <p:pRg st="3" end="3"/>
                                            </p:txEl>
                                          </p:spTgt>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3">
                                            <p:txEl>
                                              <p:pRg st="4" end="4"/>
                                            </p:txEl>
                                          </p:spTgt>
                                        </p:tgtEl>
                                        <p:attrNameLst>
                                          <p:attrName>style.visibility</p:attrName>
                                        </p:attrNameLst>
                                      </p:cBhvr>
                                      <p:to>
                                        <p:strVal val="visible"/>
                                      </p:to>
                                    </p:set>
                                    <p:animEffect transition="in" filter="wipe(down)">
                                      <p:cBhvr>
                                        <p:cTn id="87" dur="580">
                                          <p:stCondLst>
                                            <p:cond delay="0"/>
                                          </p:stCondLst>
                                        </p:cTn>
                                        <p:tgtEl>
                                          <p:spTgt spid="3">
                                            <p:txEl>
                                              <p:pRg st="4" end="4"/>
                                            </p:txEl>
                                          </p:spTgt>
                                        </p:tgtEl>
                                      </p:cBhvr>
                                    </p:animEffect>
                                    <p:anim calcmode="lin" valueType="num">
                                      <p:cBhvr>
                                        <p:cTn id="8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4" end="4"/>
                                            </p:txEl>
                                          </p:spTgt>
                                        </p:tgtEl>
                                      </p:cBhvr>
                                      <p:to x="100000" y="60000"/>
                                    </p:animScale>
                                    <p:animScale>
                                      <p:cBhvr>
                                        <p:cTn id="94" dur="166" decel="50000">
                                          <p:stCondLst>
                                            <p:cond delay="676"/>
                                          </p:stCondLst>
                                        </p:cTn>
                                        <p:tgtEl>
                                          <p:spTgt spid="3">
                                            <p:txEl>
                                              <p:pRg st="4" end="4"/>
                                            </p:txEl>
                                          </p:spTgt>
                                        </p:tgtEl>
                                      </p:cBhvr>
                                      <p:to x="100000" y="100000"/>
                                    </p:animScale>
                                    <p:animScale>
                                      <p:cBhvr>
                                        <p:cTn id="95" dur="26">
                                          <p:stCondLst>
                                            <p:cond delay="1312"/>
                                          </p:stCondLst>
                                        </p:cTn>
                                        <p:tgtEl>
                                          <p:spTgt spid="3">
                                            <p:txEl>
                                              <p:pRg st="4" end="4"/>
                                            </p:txEl>
                                          </p:spTgt>
                                        </p:tgtEl>
                                      </p:cBhvr>
                                      <p:to x="100000" y="80000"/>
                                    </p:animScale>
                                    <p:animScale>
                                      <p:cBhvr>
                                        <p:cTn id="96" dur="166" decel="50000">
                                          <p:stCondLst>
                                            <p:cond delay="1338"/>
                                          </p:stCondLst>
                                        </p:cTn>
                                        <p:tgtEl>
                                          <p:spTgt spid="3">
                                            <p:txEl>
                                              <p:pRg st="4" end="4"/>
                                            </p:txEl>
                                          </p:spTgt>
                                        </p:tgtEl>
                                      </p:cBhvr>
                                      <p:to x="100000" y="100000"/>
                                    </p:animScale>
                                    <p:animScale>
                                      <p:cBhvr>
                                        <p:cTn id="97" dur="26">
                                          <p:stCondLst>
                                            <p:cond delay="1642"/>
                                          </p:stCondLst>
                                        </p:cTn>
                                        <p:tgtEl>
                                          <p:spTgt spid="3">
                                            <p:txEl>
                                              <p:pRg st="4" end="4"/>
                                            </p:txEl>
                                          </p:spTgt>
                                        </p:tgtEl>
                                      </p:cBhvr>
                                      <p:to x="100000" y="90000"/>
                                    </p:animScale>
                                    <p:animScale>
                                      <p:cBhvr>
                                        <p:cTn id="98" dur="166" decel="50000">
                                          <p:stCondLst>
                                            <p:cond delay="1668"/>
                                          </p:stCondLst>
                                        </p:cTn>
                                        <p:tgtEl>
                                          <p:spTgt spid="3">
                                            <p:txEl>
                                              <p:pRg st="4" end="4"/>
                                            </p:txEl>
                                          </p:spTgt>
                                        </p:tgtEl>
                                      </p:cBhvr>
                                      <p:to x="100000" y="100000"/>
                                    </p:animScale>
                                    <p:animScale>
                                      <p:cBhvr>
                                        <p:cTn id="99" dur="26">
                                          <p:stCondLst>
                                            <p:cond delay="1808"/>
                                          </p:stCondLst>
                                        </p:cTn>
                                        <p:tgtEl>
                                          <p:spTgt spid="3">
                                            <p:txEl>
                                              <p:pRg st="4" end="4"/>
                                            </p:txEl>
                                          </p:spTgt>
                                        </p:tgtEl>
                                      </p:cBhvr>
                                      <p:to x="100000" y="95000"/>
                                    </p:animScale>
                                    <p:animScale>
                                      <p:cBhvr>
                                        <p:cTn id="100"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D83AD-F95E-46C5-A52D-DF4BF67218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4" y="0"/>
            <a:ext cx="9138356" cy="6858000"/>
          </a:xfrm>
          <a:prstGeom prst="rect">
            <a:avLst/>
          </a:prstGeom>
        </p:spPr>
      </p:pic>
    </p:spTree>
    <p:extLst>
      <p:ext uri="{BB962C8B-B14F-4D97-AF65-F5344CB8AC3E}">
        <p14:creationId xmlns:p14="http://schemas.microsoft.com/office/powerpoint/2010/main" val="1488669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919800-72DC-4986-B920-E752ED65A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
        <p:nvSpPr>
          <p:cNvPr id="6" name="TextBox 5">
            <a:extLst>
              <a:ext uri="{FF2B5EF4-FFF2-40B4-BE49-F238E27FC236}">
                <a16:creationId xmlns:a16="http://schemas.microsoft.com/office/drawing/2014/main" id="{0875EBB2-3769-49B8-B4D0-3681E1FEB941}"/>
              </a:ext>
            </a:extLst>
          </p:cNvPr>
          <p:cNvSpPr txBox="1"/>
          <p:nvPr/>
        </p:nvSpPr>
        <p:spPr>
          <a:xfrm>
            <a:off x="914400" y="228600"/>
            <a:ext cx="7924800" cy="461665"/>
          </a:xfrm>
          <a:prstGeom prst="rect">
            <a:avLst/>
          </a:prstGeom>
          <a:noFill/>
        </p:spPr>
        <p:txBody>
          <a:bodyPr wrap="square" rtlCol="0">
            <a:spAutoFit/>
          </a:bodyPr>
          <a:lstStyle/>
          <a:p>
            <a:r>
              <a:rPr lang="vi-VN" sz="2400" b="1" dirty="0"/>
              <a:t>MỘT SỐ BÀI KÍ HỌA CỦA HỌC SINH THAM KHẢO</a:t>
            </a:r>
            <a:endParaRPr lang="en-US" sz="2400" b="1" dirty="0"/>
          </a:p>
        </p:txBody>
      </p:sp>
    </p:spTree>
    <p:extLst>
      <p:ext uri="{BB962C8B-B14F-4D97-AF65-F5344CB8AC3E}">
        <p14:creationId xmlns:p14="http://schemas.microsoft.com/office/powerpoint/2010/main" val="47129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406512-75B1-49CF-A6F7-239D9C18C12C}"/>
              </a:ext>
            </a:extLst>
          </p:cNvPr>
          <p:cNvSpPr txBox="1"/>
          <p:nvPr/>
        </p:nvSpPr>
        <p:spPr>
          <a:xfrm>
            <a:off x="3048000" y="381000"/>
            <a:ext cx="3352800" cy="707886"/>
          </a:xfrm>
          <a:prstGeom prst="rect">
            <a:avLst/>
          </a:prstGeom>
          <a:noFill/>
        </p:spPr>
        <p:txBody>
          <a:bodyPr wrap="square" rtlCol="0">
            <a:spAutoFit/>
          </a:bodyPr>
          <a:lstStyle/>
          <a:p>
            <a:r>
              <a:rPr lang="vi-VN" sz="4000" b="1" dirty="0">
                <a:solidFill>
                  <a:schemeClr val="accent6"/>
                </a:solidFill>
              </a:rPr>
              <a:t>EM CÓ BIẾT</a:t>
            </a:r>
            <a:endParaRPr lang="en-US" sz="4000" b="1" dirty="0">
              <a:solidFill>
                <a:schemeClr val="accent6"/>
              </a:solidFill>
            </a:endParaRPr>
          </a:p>
        </p:txBody>
      </p:sp>
      <p:pic>
        <p:nvPicPr>
          <p:cNvPr id="6" name="Content Placeholder 5">
            <a:extLst>
              <a:ext uri="{FF2B5EF4-FFF2-40B4-BE49-F238E27FC236}">
                <a16:creationId xmlns:a16="http://schemas.microsoft.com/office/drawing/2014/main" id="{0EB30530-06CD-4CD8-A96D-BCDAFF2952F9}"/>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1447799"/>
            <a:ext cx="9144000" cy="2100709"/>
          </a:xfrm>
        </p:spPr>
      </p:pic>
    </p:spTree>
    <p:extLst>
      <p:ext uri="{BB962C8B-B14F-4D97-AF65-F5344CB8AC3E}">
        <p14:creationId xmlns:p14="http://schemas.microsoft.com/office/powerpoint/2010/main" val="3733903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BA56C8-6691-4AFE-AF9E-C038764D2044}"/>
              </a:ext>
            </a:extLst>
          </p:cNvPr>
          <p:cNvSpPr txBox="1">
            <a:spLocks/>
          </p:cNvSpPr>
          <p:nvPr/>
        </p:nvSpPr>
        <p:spPr>
          <a:xfrm>
            <a:off x="93133" y="220980"/>
            <a:ext cx="9050867"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vi-VN" dirty="0">
                <a:solidFill>
                  <a:schemeClr val="accent6"/>
                </a:solidFill>
              </a:rPr>
              <a:t>Hoạt động 3: THẢO LUẬN</a:t>
            </a:r>
            <a:endParaRPr lang="en-US" dirty="0">
              <a:solidFill>
                <a:schemeClr val="accent6"/>
              </a:solidFill>
            </a:endParaRPr>
          </a:p>
        </p:txBody>
      </p:sp>
      <p:sp>
        <p:nvSpPr>
          <p:cNvPr id="10" name="Content Placeholder 9">
            <a:extLst>
              <a:ext uri="{FF2B5EF4-FFF2-40B4-BE49-F238E27FC236}">
                <a16:creationId xmlns:a16="http://schemas.microsoft.com/office/drawing/2014/main" id="{0AC3E880-0B8A-45AA-BBA1-F46CFBFFA11C}"/>
              </a:ext>
            </a:extLst>
          </p:cNvPr>
          <p:cNvSpPr>
            <a:spLocks noGrp="1"/>
          </p:cNvSpPr>
          <p:nvPr>
            <p:ph sz="quarter" idx="13"/>
          </p:nvPr>
        </p:nvSpPr>
        <p:spPr>
          <a:xfrm>
            <a:off x="0" y="1363980"/>
            <a:ext cx="9144000" cy="4427220"/>
          </a:xfrm>
        </p:spPr>
        <p:txBody>
          <a:bodyPr>
            <a:normAutofit/>
          </a:bodyPr>
          <a:lstStyle/>
          <a:p>
            <a:r>
              <a:rPr lang="vi-VN" sz="3600" dirty="0"/>
              <a:t> Nhận xét sản phẩm của các ban, chia sẻ cách kí họa của bản thân</a:t>
            </a:r>
          </a:p>
          <a:p>
            <a:r>
              <a:rPr lang="vi-VN" sz="3600" dirty="0"/>
              <a:t>Dáng người trong bài có thể hiện được đặc điểm của nhân vật không? Vì sao?</a:t>
            </a:r>
          </a:p>
          <a:p>
            <a:r>
              <a:rPr lang="vi-VN" sz="3600" dirty="0"/>
              <a:t>Theo các em có thể chia dáng người thành mấy loại?</a:t>
            </a:r>
            <a:endParaRPr lang="en-US" sz="3600" dirty="0"/>
          </a:p>
        </p:txBody>
      </p:sp>
      <p:pic>
        <p:nvPicPr>
          <p:cNvPr id="11" name="Picture 10">
            <a:extLst>
              <a:ext uri="{FF2B5EF4-FFF2-40B4-BE49-F238E27FC236}">
                <a16:creationId xmlns:a16="http://schemas.microsoft.com/office/drawing/2014/main" id="{B174FDBF-48A0-4D15-BFD6-C3441E5D7DDD}"/>
              </a:ext>
            </a:extLst>
          </p:cNvPr>
          <p:cNvPicPr>
            <a:picLocks noChangeAspect="1"/>
          </p:cNvPicPr>
          <p:nvPr/>
        </p:nvPicPr>
        <p:blipFill>
          <a:blip r:embed="rId2"/>
          <a:stretch>
            <a:fillRect/>
          </a:stretch>
        </p:blipFill>
        <p:spPr>
          <a:xfrm>
            <a:off x="3276600" y="5200650"/>
            <a:ext cx="2209800" cy="1657350"/>
          </a:xfrm>
          <a:prstGeom prst="rect">
            <a:avLst/>
          </a:prstGeom>
        </p:spPr>
      </p:pic>
      <p:pic>
        <p:nvPicPr>
          <p:cNvPr id="12" name="Picture 11">
            <a:extLst>
              <a:ext uri="{FF2B5EF4-FFF2-40B4-BE49-F238E27FC236}">
                <a16:creationId xmlns:a16="http://schemas.microsoft.com/office/drawing/2014/main" id="{2622F16E-50DC-4536-B6EB-6ABDCA440F4E}"/>
              </a:ext>
            </a:extLst>
          </p:cNvPr>
          <p:cNvPicPr>
            <a:picLocks noChangeAspect="1"/>
          </p:cNvPicPr>
          <p:nvPr/>
        </p:nvPicPr>
        <p:blipFill>
          <a:blip r:embed="rId3"/>
          <a:stretch>
            <a:fillRect/>
          </a:stretch>
        </p:blipFill>
        <p:spPr>
          <a:xfrm rot="3821142">
            <a:off x="5066154" y="4691261"/>
            <a:ext cx="1608908" cy="1761755"/>
          </a:xfrm>
          <a:prstGeom prst="rect">
            <a:avLst/>
          </a:prstGeom>
        </p:spPr>
      </p:pic>
    </p:spTree>
    <p:extLst>
      <p:ext uri="{BB962C8B-B14F-4D97-AF65-F5344CB8AC3E}">
        <p14:creationId xmlns:p14="http://schemas.microsoft.com/office/powerpoint/2010/main" val="222596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480A1B-3A13-4DBE-A1B5-92AACD25B2C5}"/>
              </a:ext>
            </a:extLst>
          </p:cNvPr>
          <p:cNvSpPr txBox="1">
            <a:spLocks noGrp="1"/>
          </p:cNvSpPr>
          <p:nvPr>
            <p:ph sz="quarter" idx="13"/>
          </p:nvPr>
        </p:nvSpPr>
        <p:spPr>
          <a:xfrm>
            <a:off x="0" y="457200"/>
            <a:ext cx="9144000" cy="94456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vi-VN" dirty="0">
                <a:solidFill>
                  <a:schemeClr val="accent6"/>
                </a:solidFill>
              </a:rPr>
              <a:t>Hoạt động 4: VẬN DỤNG</a:t>
            </a:r>
            <a:endParaRPr lang="en-US" dirty="0">
              <a:solidFill>
                <a:schemeClr val="accent6"/>
              </a:solidFill>
            </a:endParaRPr>
          </a:p>
        </p:txBody>
      </p:sp>
      <p:sp>
        <p:nvSpPr>
          <p:cNvPr id="5" name="TextBox 4">
            <a:extLst>
              <a:ext uri="{FF2B5EF4-FFF2-40B4-BE49-F238E27FC236}">
                <a16:creationId xmlns:a16="http://schemas.microsoft.com/office/drawing/2014/main" id="{19024730-9599-4A82-963E-168E25969A95}"/>
              </a:ext>
            </a:extLst>
          </p:cNvPr>
          <p:cNvSpPr txBox="1"/>
          <p:nvPr/>
        </p:nvSpPr>
        <p:spPr>
          <a:xfrm>
            <a:off x="304800" y="1600200"/>
            <a:ext cx="8839200" cy="1077218"/>
          </a:xfrm>
          <a:prstGeom prst="rect">
            <a:avLst/>
          </a:prstGeom>
          <a:noFill/>
        </p:spPr>
        <p:txBody>
          <a:bodyPr wrap="square" rtlCol="0">
            <a:spAutoFit/>
          </a:bodyPr>
          <a:lstStyle/>
          <a:p>
            <a:r>
              <a:rPr lang="vi-VN" sz="3200" dirty="0"/>
              <a:t>Em sẽ sử dụng ghi chép dáng người để sáng tạo sản phẩm mĩ thuật nào ở nhà em?</a:t>
            </a:r>
            <a:endParaRPr lang="en-US" sz="3200" dirty="0"/>
          </a:p>
        </p:txBody>
      </p:sp>
      <p:pic>
        <p:nvPicPr>
          <p:cNvPr id="6" name="Picture 5">
            <a:extLst>
              <a:ext uri="{FF2B5EF4-FFF2-40B4-BE49-F238E27FC236}">
                <a16:creationId xmlns:a16="http://schemas.microsoft.com/office/drawing/2014/main" id="{418D2604-15DF-4917-96EA-870D53F25E17}"/>
              </a:ext>
            </a:extLst>
          </p:cNvPr>
          <p:cNvPicPr>
            <a:picLocks noChangeAspect="1"/>
          </p:cNvPicPr>
          <p:nvPr/>
        </p:nvPicPr>
        <p:blipFill>
          <a:blip r:embed="rId2"/>
          <a:stretch>
            <a:fillRect/>
          </a:stretch>
        </p:blipFill>
        <p:spPr>
          <a:xfrm>
            <a:off x="0" y="3196343"/>
            <a:ext cx="2548550" cy="2233789"/>
          </a:xfrm>
          <a:prstGeom prst="rect">
            <a:avLst/>
          </a:prstGeom>
        </p:spPr>
      </p:pic>
      <p:pic>
        <p:nvPicPr>
          <p:cNvPr id="7" name="Picture 6">
            <a:extLst>
              <a:ext uri="{FF2B5EF4-FFF2-40B4-BE49-F238E27FC236}">
                <a16:creationId xmlns:a16="http://schemas.microsoft.com/office/drawing/2014/main" id="{4337C382-02AE-46C4-8090-F2A61E9C4540}"/>
              </a:ext>
            </a:extLst>
          </p:cNvPr>
          <p:cNvPicPr>
            <a:picLocks noChangeAspect="1"/>
          </p:cNvPicPr>
          <p:nvPr/>
        </p:nvPicPr>
        <p:blipFill>
          <a:blip r:embed="rId3"/>
          <a:stretch>
            <a:fillRect/>
          </a:stretch>
        </p:blipFill>
        <p:spPr>
          <a:xfrm>
            <a:off x="4193732" y="2772306"/>
            <a:ext cx="1389765" cy="1391344"/>
          </a:xfrm>
          <a:prstGeom prst="rect">
            <a:avLst/>
          </a:prstGeom>
        </p:spPr>
      </p:pic>
      <p:pic>
        <p:nvPicPr>
          <p:cNvPr id="8" name="Picture 7">
            <a:extLst>
              <a:ext uri="{FF2B5EF4-FFF2-40B4-BE49-F238E27FC236}">
                <a16:creationId xmlns:a16="http://schemas.microsoft.com/office/drawing/2014/main" id="{72F0B1F1-DF80-435D-BE8F-F5BE89F464F4}"/>
              </a:ext>
            </a:extLst>
          </p:cNvPr>
          <p:cNvPicPr>
            <a:picLocks noChangeAspect="1"/>
          </p:cNvPicPr>
          <p:nvPr/>
        </p:nvPicPr>
        <p:blipFill>
          <a:blip r:embed="rId4"/>
          <a:stretch>
            <a:fillRect/>
          </a:stretch>
        </p:blipFill>
        <p:spPr>
          <a:xfrm>
            <a:off x="4193732" y="5221110"/>
            <a:ext cx="1841500" cy="1381125"/>
          </a:xfrm>
          <a:prstGeom prst="rect">
            <a:avLst/>
          </a:prstGeom>
        </p:spPr>
      </p:pic>
      <p:pic>
        <p:nvPicPr>
          <p:cNvPr id="9" name="Picture 8">
            <a:extLst>
              <a:ext uri="{FF2B5EF4-FFF2-40B4-BE49-F238E27FC236}">
                <a16:creationId xmlns:a16="http://schemas.microsoft.com/office/drawing/2014/main" id="{620BDAED-BE61-4577-B673-5C8B170A7555}"/>
              </a:ext>
            </a:extLst>
          </p:cNvPr>
          <p:cNvPicPr>
            <a:picLocks noChangeAspect="1"/>
          </p:cNvPicPr>
          <p:nvPr/>
        </p:nvPicPr>
        <p:blipFill>
          <a:blip r:embed="rId5"/>
          <a:stretch>
            <a:fillRect/>
          </a:stretch>
        </p:blipFill>
        <p:spPr>
          <a:xfrm>
            <a:off x="6324600" y="3233904"/>
            <a:ext cx="2119925" cy="1496131"/>
          </a:xfrm>
          <a:prstGeom prst="rect">
            <a:avLst/>
          </a:prstGeom>
        </p:spPr>
      </p:pic>
      <p:sp>
        <p:nvSpPr>
          <p:cNvPr id="11" name="Arrow: Right 10">
            <a:extLst>
              <a:ext uri="{FF2B5EF4-FFF2-40B4-BE49-F238E27FC236}">
                <a16:creationId xmlns:a16="http://schemas.microsoft.com/office/drawing/2014/main" id="{A0C7ED9D-CAF4-4493-BD7A-0072B8AA695A}"/>
              </a:ext>
            </a:extLst>
          </p:cNvPr>
          <p:cNvSpPr/>
          <p:nvPr/>
        </p:nvSpPr>
        <p:spPr>
          <a:xfrm>
            <a:off x="2895600" y="3429000"/>
            <a:ext cx="1298132" cy="516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F1DE628-F648-4D93-A79A-1E9498649772}"/>
              </a:ext>
            </a:extLst>
          </p:cNvPr>
          <p:cNvPicPr>
            <a:picLocks noChangeAspect="1"/>
          </p:cNvPicPr>
          <p:nvPr/>
        </p:nvPicPr>
        <p:blipFill>
          <a:blip r:embed="rId6"/>
          <a:stretch>
            <a:fillRect/>
          </a:stretch>
        </p:blipFill>
        <p:spPr>
          <a:xfrm>
            <a:off x="2822132" y="5146643"/>
            <a:ext cx="1322947" cy="566977"/>
          </a:xfrm>
          <a:prstGeom prst="rect">
            <a:avLst/>
          </a:prstGeom>
        </p:spPr>
      </p:pic>
      <p:pic>
        <p:nvPicPr>
          <p:cNvPr id="13" name="Picture 12">
            <a:extLst>
              <a:ext uri="{FF2B5EF4-FFF2-40B4-BE49-F238E27FC236}">
                <a16:creationId xmlns:a16="http://schemas.microsoft.com/office/drawing/2014/main" id="{9D5E1EC2-672E-49EA-8D35-0B07ACEA3192}"/>
              </a:ext>
            </a:extLst>
          </p:cNvPr>
          <p:cNvPicPr>
            <a:picLocks noChangeAspect="1"/>
          </p:cNvPicPr>
          <p:nvPr/>
        </p:nvPicPr>
        <p:blipFill>
          <a:blip r:embed="rId6"/>
          <a:stretch>
            <a:fillRect/>
          </a:stretch>
        </p:blipFill>
        <p:spPr>
          <a:xfrm>
            <a:off x="2684267" y="4262561"/>
            <a:ext cx="3487933" cy="339588"/>
          </a:xfrm>
          <a:prstGeom prst="rect">
            <a:avLst/>
          </a:prstGeom>
          <a:pattFill prst="pct5">
            <a:fgClr>
              <a:schemeClr val="accent1"/>
            </a:fgClr>
            <a:bgClr>
              <a:srgbClr val="FF0000"/>
            </a:bgClr>
          </a:pattFill>
          <a:ln>
            <a:noFill/>
          </a:ln>
        </p:spPr>
      </p:pic>
    </p:spTree>
    <p:extLst>
      <p:ext uri="{BB962C8B-B14F-4D97-AF65-F5344CB8AC3E}">
        <p14:creationId xmlns:p14="http://schemas.microsoft.com/office/powerpoint/2010/main" val="54792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6" name="Rectangle 5"/>
          <p:cNvSpPr/>
          <p:nvPr/>
        </p:nvSpPr>
        <p:spPr>
          <a:xfrm>
            <a:off x="3200400" y="1280681"/>
            <a:ext cx="1387665" cy="240898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dirty="0">
                <a:latin typeface="Times New Roman" pitchFamily="18" charset="0"/>
                <a:cs typeface="Times New Roman" pitchFamily="18" charset="0"/>
              </a:rPr>
              <a:t>1</a:t>
            </a:r>
          </a:p>
        </p:txBody>
      </p:sp>
      <p:sp>
        <p:nvSpPr>
          <p:cNvPr id="7" name="Rectangle 6"/>
          <p:cNvSpPr/>
          <p:nvPr/>
        </p:nvSpPr>
        <p:spPr>
          <a:xfrm>
            <a:off x="4588065" y="1280684"/>
            <a:ext cx="1387665" cy="240898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7200" dirty="0">
                <a:latin typeface="Times New Roman" pitchFamily="18" charset="0"/>
                <a:cs typeface="Times New Roman" pitchFamily="18" charset="0"/>
              </a:rPr>
              <a:t>2</a:t>
            </a:r>
          </a:p>
        </p:txBody>
      </p:sp>
      <p:sp>
        <p:nvSpPr>
          <p:cNvPr id="8" name="Rectangle 7"/>
          <p:cNvSpPr/>
          <p:nvPr/>
        </p:nvSpPr>
        <p:spPr>
          <a:xfrm>
            <a:off x="5989586" y="1280683"/>
            <a:ext cx="1387665" cy="240898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7200" dirty="0">
                <a:latin typeface="Times New Roman" pitchFamily="18" charset="0"/>
                <a:cs typeface="Times New Roman" pitchFamily="18" charset="0"/>
              </a:rPr>
              <a:t>3</a:t>
            </a:r>
          </a:p>
        </p:txBody>
      </p:sp>
      <p:sp>
        <p:nvSpPr>
          <p:cNvPr id="9" name="Rectangle 8"/>
          <p:cNvSpPr/>
          <p:nvPr/>
        </p:nvSpPr>
        <p:spPr>
          <a:xfrm>
            <a:off x="7356468" y="1287612"/>
            <a:ext cx="1387665" cy="24089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a:latin typeface="Times New Roman" pitchFamily="18" charset="0"/>
                <a:cs typeface="Times New Roman" pitchFamily="18" charset="0"/>
              </a:rPr>
              <a:t>4</a:t>
            </a:r>
          </a:p>
        </p:txBody>
      </p:sp>
      <p:sp>
        <p:nvSpPr>
          <p:cNvPr id="10" name="Rectangle 9"/>
          <p:cNvSpPr/>
          <p:nvPr/>
        </p:nvSpPr>
        <p:spPr>
          <a:xfrm>
            <a:off x="3200401" y="3696599"/>
            <a:ext cx="1387665" cy="2408987"/>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dirty="0">
                <a:latin typeface="Times New Roman" pitchFamily="18" charset="0"/>
                <a:cs typeface="Times New Roman" pitchFamily="18" charset="0"/>
              </a:rPr>
              <a:t>5</a:t>
            </a:r>
          </a:p>
        </p:txBody>
      </p:sp>
      <p:sp>
        <p:nvSpPr>
          <p:cNvPr id="11" name="Rectangle 10"/>
          <p:cNvSpPr/>
          <p:nvPr/>
        </p:nvSpPr>
        <p:spPr>
          <a:xfrm>
            <a:off x="4601921" y="3696599"/>
            <a:ext cx="1387665" cy="2408987"/>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6</a:t>
            </a:r>
          </a:p>
        </p:txBody>
      </p:sp>
      <p:sp>
        <p:nvSpPr>
          <p:cNvPr id="12" name="Rectangle 11"/>
          <p:cNvSpPr/>
          <p:nvPr/>
        </p:nvSpPr>
        <p:spPr>
          <a:xfrm>
            <a:off x="5989586" y="3696599"/>
            <a:ext cx="1387665" cy="240898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7200">
                <a:latin typeface="Times New Roman" pitchFamily="18" charset="0"/>
                <a:cs typeface="Times New Roman" pitchFamily="18" charset="0"/>
              </a:rPr>
              <a:t>7</a:t>
            </a:r>
          </a:p>
        </p:txBody>
      </p:sp>
      <p:sp>
        <p:nvSpPr>
          <p:cNvPr id="13" name="Rectangle 12"/>
          <p:cNvSpPr/>
          <p:nvPr/>
        </p:nvSpPr>
        <p:spPr>
          <a:xfrm>
            <a:off x="7356469" y="3689668"/>
            <a:ext cx="1387665" cy="2408987"/>
          </a:xfrm>
          <a:prstGeom prst="rect">
            <a:avLst/>
          </a:prstGeom>
          <a:solidFill>
            <a:schemeClr val="accent5">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7200">
                <a:latin typeface="Times New Roman" pitchFamily="18" charset="0"/>
                <a:cs typeface="Times New Roman" pitchFamily="18" charset="0"/>
              </a:rPr>
              <a:t>8</a:t>
            </a:r>
          </a:p>
        </p:txBody>
      </p:sp>
      <p:sp>
        <p:nvSpPr>
          <p:cNvPr id="14" name="Rectangle 13"/>
          <p:cNvSpPr/>
          <p:nvPr/>
        </p:nvSpPr>
        <p:spPr>
          <a:xfrm>
            <a:off x="290944" y="1287612"/>
            <a:ext cx="2604656" cy="4274988"/>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itchFamily="18" charset="0"/>
                <a:cs typeface="Times New Roman" pitchFamily="18" charset="0"/>
              </a:rPr>
              <a:t>Luật chơi: Chọn ngẫu nhiên các câu hỏi ( từ 1 đến 8 ). Trả lời đúng thì phần tương ứng với câu hỏi sẽ được lộ ra, trường hợp trả lời sai thì mất quyền trả lời câu hỏi đó. Bất kỳ khi nào có câu trả lời về bức hình đều có thể trả lời. Trò chơi sẽ kết thúc khi chủ đề bức hình được trả lời chính xác</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ĐÃ HIỂU</a:t>
            </a:r>
          </a:p>
        </p:txBody>
      </p:sp>
    </p:spTree>
    <p:extLst>
      <p:ext uri="{BB962C8B-B14F-4D97-AF65-F5344CB8AC3E}">
        <p14:creationId xmlns:p14="http://schemas.microsoft.com/office/powerpoint/2010/main" val="36926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32" presetClass="emph" presetSubtype="0" fill="hold" grpId="8" nodeType="with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7"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grpId="6"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fill="hold" grpId="0" nodeType="withEffect">
                                  <p:stCondLst>
                                    <p:cond delay="0"/>
                                  </p:stCondLst>
                                  <p:childTnLst>
                                    <p:animRot by="120000">
                                      <p:cBhvr>
                                        <p:cTn id="51" dur="100" fill="hold">
                                          <p:stCondLst>
                                            <p:cond delay="0"/>
                                          </p:stCondLst>
                                        </p:cTn>
                                        <p:tgtEl>
                                          <p:spTgt spid="8"/>
                                        </p:tgtEl>
                                        <p:attrNameLst>
                                          <p:attrName>r</p:attrName>
                                        </p:attrNameLst>
                                      </p:cBhvr>
                                    </p:animRot>
                                    <p:animRot by="-240000">
                                      <p:cBhvr>
                                        <p:cTn id="52" dur="200" fill="hold">
                                          <p:stCondLst>
                                            <p:cond delay="200"/>
                                          </p:stCondLst>
                                        </p:cTn>
                                        <p:tgtEl>
                                          <p:spTgt spid="8"/>
                                        </p:tgtEl>
                                        <p:attrNameLst>
                                          <p:attrName>r</p:attrName>
                                        </p:attrNameLst>
                                      </p:cBhvr>
                                    </p:animRot>
                                    <p:animRot by="240000">
                                      <p:cBhvr>
                                        <p:cTn id="53" dur="200" fill="hold">
                                          <p:stCondLst>
                                            <p:cond delay="400"/>
                                          </p:stCondLst>
                                        </p:cTn>
                                        <p:tgtEl>
                                          <p:spTgt spid="8"/>
                                        </p:tgtEl>
                                        <p:attrNameLst>
                                          <p:attrName>r</p:attrName>
                                        </p:attrNameLst>
                                      </p:cBhvr>
                                    </p:animRot>
                                    <p:animRot by="-240000">
                                      <p:cBhvr>
                                        <p:cTn id="54" dur="200" fill="hold">
                                          <p:stCondLst>
                                            <p:cond delay="600"/>
                                          </p:stCondLst>
                                        </p:cTn>
                                        <p:tgtEl>
                                          <p:spTgt spid="8"/>
                                        </p:tgtEl>
                                        <p:attrNameLst>
                                          <p:attrName>r</p:attrName>
                                        </p:attrNameLst>
                                      </p:cBhvr>
                                    </p:animRot>
                                    <p:animRot by="120000">
                                      <p:cBhvr>
                                        <p:cTn id="5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with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par>
                                <p:cTn id="65" presetID="32" presetClass="emph" presetSubtype="0" fill="hold" grpId="5" nodeType="withEffect">
                                  <p:stCondLst>
                                    <p:cond delay="0"/>
                                  </p:stCondLst>
                                  <p:childTnLst>
                                    <p:animRot by="120000">
                                      <p:cBhvr>
                                        <p:cTn id="66" dur="100" fill="hold">
                                          <p:stCondLst>
                                            <p:cond delay="0"/>
                                          </p:stCondLst>
                                        </p:cTn>
                                        <p:tgtEl>
                                          <p:spTgt spid="15"/>
                                        </p:tgtEl>
                                        <p:attrNameLst>
                                          <p:attrName>r</p:attrName>
                                        </p:attrNameLst>
                                      </p:cBhvr>
                                    </p:animRot>
                                    <p:animRot by="-240000">
                                      <p:cBhvr>
                                        <p:cTn id="67" dur="200" fill="hold">
                                          <p:stCondLst>
                                            <p:cond delay="200"/>
                                          </p:stCondLst>
                                        </p:cTn>
                                        <p:tgtEl>
                                          <p:spTgt spid="15"/>
                                        </p:tgtEl>
                                        <p:attrNameLst>
                                          <p:attrName>r</p:attrName>
                                        </p:attrNameLst>
                                      </p:cBhvr>
                                    </p:animRot>
                                    <p:animRot by="240000">
                                      <p:cBhvr>
                                        <p:cTn id="68" dur="200" fill="hold">
                                          <p:stCondLst>
                                            <p:cond delay="400"/>
                                          </p:stCondLst>
                                        </p:cTn>
                                        <p:tgtEl>
                                          <p:spTgt spid="15"/>
                                        </p:tgtEl>
                                        <p:attrNameLst>
                                          <p:attrName>r</p:attrName>
                                        </p:attrNameLst>
                                      </p:cBhvr>
                                    </p:animRot>
                                    <p:animRot by="-240000">
                                      <p:cBhvr>
                                        <p:cTn id="69" dur="200" fill="hold">
                                          <p:stCondLst>
                                            <p:cond delay="600"/>
                                          </p:stCondLst>
                                        </p:cTn>
                                        <p:tgtEl>
                                          <p:spTgt spid="15"/>
                                        </p:tgtEl>
                                        <p:attrNameLst>
                                          <p:attrName>r</p:attrName>
                                        </p:attrNameLst>
                                      </p:cBhvr>
                                    </p:animRot>
                                    <p:animRot by="120000">
                                      <p:cBhvr>
                                        <p:cTn id="70" dur="200" fill="hold">
                                          <p:stCondLst>
                                            <p:cond delay="800"/>
                                          </p:stCondLst>
                                        </p:cTn>
                                        <p:tgtEl>
                                          <p:spTgt spid="15"/>
                                        </p:tgtEl>
                                        <p:attrNameLst>
                                          <p:attrName>r</p:attrName>
                                        </p:attrNameLst>
                                      </p:cBhvr>
                                    </p:animRot>
                                  </p:childTnLst>
                                </p:cTn>
                              </p:par>
                              <p:par>
                                <p:cTn id="71" presetID="32" presetClass="emph" presetSubtype="0" fill="hold" grpId="2" nodeType="withEffect">
                                  <p:stCondLst>
                                    <p:cond delay="0"/>
                                  </p:stCondLst>
                                  <p:childTnLst>
                                    <p:animRot by="120000">
                                      <p:cBhvr>
                                        <p:cTn id="72" dur="100" fill="hold">
                                          <p:stCondLst>
                                            <p:cond delay="0"/>
                                          </p:stCondLst>
                                        </p:cTn>
                                        <p:tgtEl>
                                          <p:spTgt spid="15"/>
                                        </p:tgtEl>
                                        <p:attrNameLst>
                                          <p:attrName>r</p:attrName>
                                        </p:attrNameLst>
                                      </p:cBhvr>
                                    </p:animRot>
                                    <p:animRot by="-240000">
                                      <p:cBhvr>
                                        <p:cTn id="73" dur="200" fill="hold">
                                          <p:stCondLst>
                                            <p:cond delay="200"/>
                                          </p:stCondLst>
                                        </p:cTn>
                                        <p:tgtEl>
                                          <p:spTgt spid="15"/>
                                        </p:tgtEl>
                                        <p:attrNameLst>
                                          <p:attrName>r</p:attrName>
                                        </p:attrNameLst>
                                      </p:cBhvr>
                                    </p:animRot>
                                    <p:animRot by="240000">
                                      <p:cBhvr>
                                        <p:cTn id="74" dur="200" fill="hold">
                                          <p:stCondLst>
                                            <p:cond delay="400"/>
                                          </p:stCondLst>
                                        </p:cTn>
                                        <p:tgtEl>
                                          <p:spTgt spid="15"/>
                                        </p:tgtEl>
                                        <p:attrNameLst>
                                          <p:attrName>r</p:attrName>
                                        </p:attrNameLst>
                                      </p:cBhvr>
                                    </p:animRot>
                                    <p:animRot by="-240000">
                                      <p:cBhvr>
                                        <p:cTn id="75" dur="200" fill="hold">
                                          <p:stCondLst>
                                            <p:cond delay="600"/>
                                          </p:stCondLst>
                                        </p:cTn>
                                        <p:tgtEl>
                                          <p:spTgt spid="15"/>
                                        </p:tgtEl>
                                        <p:attrNameLst>
                                          <p:attrName>r</p:attrName>
                                        </p:attrNameLst>
                                      </p:cBhvr>
                                    </p:animRot>
                                    <p:animRot by="120000">
                                      <p:cBhvr>
                                        <p:cTn id="7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32" presetClass="emph" presetSubtype="0" fill="hold" grpId="0" nodeType="withEffect">
                                  <p:stCondLst>
                                    <p:cond delay="0"/>
                                  </p:stCondLst>
                                  <p:childTnLst>
                                    <p:animRot by="120000">
                                      <p:cBhvr>
                                        <p:cTn id="81" dur="100" fill="hold">
                                          <p:stCondLst>
                                            <p:cond delay="0"/>
                                          </p:stCondLst>
                                        </p:cTn>
                                        <p:tgtEl>
                                          <p:spTgt spid="13"/>
                                        </p:tgtEl>
                                        <p:attrNameLst>
                                          <p:attrName>r</p:attrName>
                                        </p:attrNameLst>
                                      </p:cBhvr>
                                    </p:animRot>
                                    <p:animRot by="-240000">
                                      <p:cBhvr>
                                        <p:cTn id="82" dur="200" fill="hold">
                                          <p:stCondLst>
                                            <p:cond delay="200"/>
                                          </p:stCondLst>
                                        </p:cTn>
                                        <p:tgtEl>
                                          <p:spTgt spid="13"/>
                                        </p:tgtEl>
                                        <p:attrNameLst>
                                          <p:attrName>r</p:attrName>
                                        </p:attrNameLst>
                                      </p:cBhvr>
                                    </p:animRot>
                                    <p:animRot by="240000">
                                      <p:cBhvr>
                                        <p:cTn id="83" dur="200" fill="hold">
                                          <p:stCondLst>
                                            <p:cond delay="400"/>
                                          </p:stCondLst>
                                        </p:cTn>
                                        <p:tgtEl>
                                          <p:spTgt spid="13"/>
                                        </p:tgtEl>
                                        <p:attrNameLst>
                                          <p:attrName>r</p:attrName>
                                        </p:attrNameLst>
                                      </p:cBhvr>
                                    </p:animRot>
                                    <p:animRot by="-240000">
                                      <p:cBhvr>
                                        <p:cTn id="84" dur="200" fill="hold">
                                          <p:stCondLst>
                                            <p:cond delay="600"/>
                                          </p:stCondLst>
                                        </p:cTn>
                                        <p:tgtEl>
                                          <p:spTgt spid="13"/>
                                        </p:tgtEl>
                                        <p:attrNameLst>
                                          <p:attrName>r</p:attrName>
                                        </p:attrNameLst>
                                      </p:cBhvr>
                                    </p:animRot>
                                    <p:animRot by="120000">
                                      <p:cBhvr>
                                        <p:cTn id="85" dur="200" fill="hold">
                                          <p:stCondLst>
                                            <p:cond delay="800"/>
                                          </p:stCondLst>
                                        </p:cTn>
                                        <p:tgtEl>
                                          <p:spTgt spid="13"/>
                                        </p:tgtEl>
                                        <p:attrNameLst>
                                          <p:attrName>r</p:attrName>
                                        </p:attrNameLst>
                                      </p:cBhvr>
                                    </p:animRot>
                                  </p:childTnLst>
                                </p:cTn>
                              </p:par>
                              <p:par>
                                <p:cTn id="86" presetID="32" presetClass="emph" presetSubtype="0" fill="hold" grpId="4" nodeType="withEffect">
                                  <p:stCondLst>
                                    <p:cond delay="0"/>
                                  </p:st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12"/>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withEffect">
                                  <p:stCondLst>
                                    <p:cond delay="0"/>
                                  </p:stCondLst>
                                  <p:childTnLst>
                                    <p:animRot by="120000">
                                      <p:cBhvr>
                                        <p:cTn id="96" dur="100" fill="hold">
                                          <p:stCondLst>
                                            <p:cond delay="0"/>
                                          </p:stCondLst>
                                        </p:cTn>
                                        <p:tgtEl>
                                          <p:spTgt spid="12"/>
                                        </p:tgtEl>
                                        <p:attrNameLst>
                                          <p:attrName>r</p:attrName>
                                        </p:attrNameLst>
                                      </p:cBhvr>
                                    </p:animRot>
                                    <p:animRot by="-240000">
                                      <p:cBhvr>
                                        <p:cTn id="97" dur="200" fill="hold">
                                          <p:stCondLst>
                                            <p:cond delay="200"/>
                                          </p:stCondLst>
                                        </p:cTn>
                                        <p:tgtEl>
                                          <p:spTgt spid="12"/>
                                        </p:tgtEl>
                                        <p:attrNameLst>
                                          <p:attrName>r</p:attrName>
                                        </p:attrNameLst>
                                      </p:cBhvr>
                                    </p:animRot>
                                    <p:animRot by="240000">
                                      <p:cBhvr>
                                        <p:cTn id="98" dur="200" fill="hold">
                                          <p:stCondLst>
                                            <p:cond delay="400"/>
                                          </p:stCondLst>
                                        </p:cTn>
                                        <p:tgtEl>
                                          <p:spTgt spid="12"/>
                                        </p:tgtEl>
                                        <p:attrNameLst>
                                          <p:attrName>r</p:attrName>
                                        </p:attrNameLst>
                                      </p:cBhvr>
                                    </p:animRot>
                                    <p:animRot by="-240000">
                                      <p:cBhvr>
                                        <p:cTn id="99" dur="200" fill="hold">
                                          <p:stCondLst>
                                            <p:cond delay="600"/>
                                          </p:stCondLst>
                                        </p:cTn>
                                        <p:tgtEl>
                                          <p:spTgt spid="12"/>
                                        </p:tgtEl>
                                        <p:attrNameLst>
                                          <p:attrName>r</p:attrName>
                                        </p:attrNameLst>
                                      </p:cBhvr>
                                    </p:animRot>
                                    <p:animRot by="120000">
                                      <p:cBhvr>
                                        <p:cTn id="100" dur="200" fill="hold">
                                          <p:stCondLst>
                                            <p:cond delay="800"/>
                                          </p:stCondLst>
                                        </p:cTn>
                                        <p:tgtEl>
                                          <p:spTgt spid="12"/>
                                        </p:tgtEl>
                                        <p:attrNameLst>
                                          <p:attrName>r</p:attrName>
                                        </p:attrNameLst>
                                      </p:cBhvr>
                                    </p:animRot>
                                  </p:childTnLst>
                                </p:cTn>
                              </p:par>
                              <p:par>
                                <p:cTn id="101" presetID="32" presetClass="emph" presetSubtype="0" fill="hold" grpId="0" nodeType="withEffect">
                                  <p:stCondLst>
                                    <p:cond delay="0"/>
                                  </p:stCondLst>
                                  <p:childTnLst>
                                    <p:animRot by="120000">
                                      <p:cBhvr>
                                        <p:cTn id="102" dur="100" fill="hold">
                                          <p:stCondLst>
                                            <p:cond delay="0"/>
                                          </p:stCondLst>
                                        </p:cTn>
                                        <p:tgtEl>
                                          <p:spTgt spid="15"/>
                                        </p:tgtEl>
                                        <p:attrNameLst>
                                          <p:attrName>r</p:attrName>
                                        </p:attrNameLst>
                                      </p:cBhvr>
                                    </p:animRot>
                                    <p:animRot by="-240000">
                                      <p:cBhvr>
                                        <p:cTn id="103" dur="200" fill="hold">
                                          <p:stCondLst>
                                            <p:cond delay="200"/>
                                          </p:stCondLst>
                                        </p:cTn>
                                        <p:tgtEl>
                                          <p:spTgt spid="15"/>
                                        </p:tgtEl>
                                        <p:attrNameLst>
                                          <p:attrName>r</p:attrName>
                                        </p:attrNameLst>
                                      </p:cBhvr>
                                    </p:animRot>
                                    <p:animRot by="240000">
                                      <p:cBhvr>
                                        <p:cTn id="104" dur="200" fill="hold">
                                          <p:stCondLst>
                                            <p:cond delay="400"/>
                                          </p:stCondLst>
                                        </p:cTn>
                                        <p:tgtEl>
                                          <p:spTgt spid="15"/>
                                        </p:tgtEl>
                                        <p:attrNameLst>
                                          <p:attrName>r</p:attrName>
                                        </p:attrNameLst>
                                      </p:cBhvr>
                                    </p:animRot>
                                    <p:animRot by="-240000">
                                      <p:cBhvr>
                                        <p:cTn id="105" dur="200" fill="hold">
                                          <p:stCondLst>
                                            <p:cond delay="600"/>
                                          </p:stCondLst>
                                        </p:cTn>
                                        <p:tgtEl>
                                          <p:spTgt spid="15"/>
                                        </p:tgtEl>
                                        <p:attrNameLst>
                                          <p:attrName>r</p:attrName>
                                        </p:attrNameLst>
                                      </p:cBhvr>
                                    </p:animRot>
                                    <p:animRot by="120000">
                                      <p:cBhvr>
                                        <p:cTn id="10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2"/>
                  </p:tgtEl>
                </p:cond>
              </p:nextCondLst>
            </p:seq>
            <p:seq concurrent="1" nextAc="seek">
              <p:cTn id="107" restart="whenNotActive" fill="hold" evtFilter="cancelBubble" nodeType="interactiveSeq">
                <p:stCondLst>
                  <p:cond evt="onClick" delay="0">
                    <p:tgtEl>
                      <p:spTgt spid="11"/>
                    </p:tgtEl>
                  </p:cond>
                </p:stCondLst>
                <p:endSync evt="end" delay="0">
                  <p:rtn val="all"/>
                </p:endSync>
                <p:childTnLst>
                  <p:par>
                    <p:cTn id="108" fill="hold">
                      <p:stCondLst>
                        <p:cond delay="0"/>
                      </p:stCondLst>
                      <p:childTnLst>
                        <p:par>
                          <p:cTn id="109" fill="hold">
                            <p:stCondLst>
                              <p:cond delay="0"/>
                            </p:stCondLst>
                            <p:childTnLst>
                              <p:par>
                                <p:cTn id="110" presetID="32" presetClass="emph" presetSubtype="0" fill="hold" grpId="3" nodeType="withEffect">
                                  <p:stCondLst>
                                    <p:cond delay="0"/>
                                  </p:stCondLst>
                                  <p:childTnLst>
                                    <p:animRot by="120000">
                                      <p:cBhvr>
                                        <p:cTn id="111" dur="100" fill="hold">
                                          <p:stCondLst>
                                            <p:cond delay="0"/>
                                          </p:stCondLst>
                                        </p:cTn>
                                        <p:tgtEl>
                                          <p:spTgt spid="15"/>
                                        </p:tgtEl>
                                        <p:attrNameLst>
                                          <p:attrName>r</p:attrName>
                                        </p:attrNameLst>
                                      </p:cBhvr>
                                    </p:animRot>
                                    <p:animRot by="-240000">
                                      <p:cBhvr>
                                        <p:cTn id="112" dur="200" fill="hold">
                                          <p:stCondLst>
                                            <p:cond delay="200"/>
                                          </p:stCondLst>
                                        </p:cTn>
                                        <p:tgtEl>
                                          <p:spTgt spid="15"/>
                                        </p:tgtEl>
                                        <p:attrNameLst>
                                          <p:attrName>r</p:attrName>
                                        </p:attrNameLst>
                                      </p:cBhvr>
                                    </p:animRot>
                                    <p:animRot by="240000">
                                      <p:cBhvr>
                                        <p:cTn id="113" dur="200" fill="hold">
                                          <p:stCondLst>
                                            <p:cond delay="400"/>
                                          </p:stCondLst>
                                        </p:cTn>
                                        <p:tgtEl>
                                          <p:spTgt spid="15"/>
                                        </p:tgtEl>
                                        <p:attrNameLst>
                                          <p:attrName>r</p:attrName>
                                        </p:attrNameLst>
                                      </p:cBhvr>
                                    </p:animRot>
                                    <p:animRot by="-240000">
                                      <p:cBhvr>
                                        <p:cTn id="114" dur="200" fill="hold">
                                          <p:stCondLst>
                                            <p:cond delay="600"/>
                                          </p:stCondLst>
                                        </p:cTn>
                                        <p:tgtEl>
                                          <p:spTgt spid="15"/>
                                        </p:tgtEl>
                                        <p:attrNameLst>
                                          <p:attrName>r</p:attrName>
                                        </p:attrNameLst>
                                      </p:cBhvr>
                                    </p:animRot>
                                    <p:animRot by="120000">
                                      <p:cBhvr>
                                        <p:cTn id="115" dur="200" fill="hold">
                                          <p:stCondLst>
                                            <p:cond delay="800"/>
                                          </p:stCondLst>
                                        </p:cTn>
                                        <p:tgtEl>
                                          <p:spTgt spid="15"/>
                                        </p:tgtEl>
                                        <p:attrNameLst>
                                          <p:attrName>r</p:attrName>
                                        </p:attrNameLst>
                                      </p:cBhvr>
                                    </p:animRot>
                                  </p:childTnLst>
                                </p:cTn>
                              </p:par>
                              <p:par>
                                <p:cTn id="116" presetID="32" presetClass="emph" presetSubtype="0" fill="hold" grpId="0" nodeType="withEffect">
                                  <p:stCondLst>
                                    <p:cond delay="0"/>
                                  </p:stCondLst>
                                  <p:childTnLst>
                                    <p:animRot by="120000">
                                      <p:cBhvr>
                                        <p:cTn id="117" dur="100" fill="hold">
                                          <p:stCondLst>
                                            <p:cond delay="0"/>
                                          </p:stCondLst>
                                        </p:cTn>
                                        <p:tgtEl>
                                          <p:spTgt spid="11"/>
                                        </p:tgtEl>
                                        <p:attrNameLst>
                                          <p:attrName>r</p:attrName>
                                        </p:attrNameLst>
                                      </p:cBhvr>
                                    </p:animRot>
                                    <p:animRot by="-240000">
                                      <p:cBhvr>
                                        <p:cTn id="118" dur="200" fill="hold">
                                          <p:stCondLst>
                                            <p:cond delay="200"/>
                                          </p:stCondLst>
                                        </p:cTn>
                                        <p:tgtEl>
                                          <p:spTgt spid="11"/>
                                        </p:tgtEl>
                                        <p:attrNameLst>
                                          <p:attrName>r</p:attrName>
                                        </p:attrNameLst>
                                      </p:cBhvr>
                                    </p:animRot>
                                    <p:animRot by="240000">
                                      <p:cBhvr>
                                        <p:cTn id="119" dur="200" fill="hold">
                                          <p:stCondLst>
                                            <p:cond delay="400"/>
                                          </p:stCondLst>
                                        </p:cTn>
                                        <p:tgtEl>
                                          <p:spTgt spid="11"/>
                                        </p:tgtEl>
                                        <p:attrNameLst>
                                          <p:attrName>r</p:attrName>
                                        </p:attrNameLst>
                                      </p:cBhvr>
                                    </p:animRot>
                                    <p:animRot by="-240000">
                                      <p:cBhvr>
                                        <p:cTn id="120" dur="200" fill="hold">
                                          <p:stCondLst>
                                            <p:cond delay="600"/>
                                          </p:stCondLst>
                                        </p:cTn>
                                        <p:tgtEl>
                                          <p:spTgt spid="11"/>
                                        </p:tgtEl>
                                        <p:attrNameLst>
                                          <p:attrName>r</p:attrName>
                                        </p:attrNameLst>
                                      </p:cBhvr>
                                    </p:animRot>
                                    <p:animRot by="120000">
                                      <p:cBhvr>
                                        <p:cTn id="121"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22" restart="whenNotActive" fill="hold" evtFilter="cancelBubble" nodeType="interactiveSeq">
                <p:stCondLst>
                  <p:cond evt="onClick" delay="0">
                    <p:tgtEl>
                      <p:spTgt spid="10"/>
                    </p:tgtEl>
                  </p:cond>
                </p:stCondLst>
                <p:endSync evt="end" delay="0">
                  <p:rtn val="all"/>
                </p:endSync>
                <p:childTnLst>
                  <p:par>
                    <p:cTn id="123" fill="hold">
                      <p:stCondLst>
                        <p:cond delay="0"/>
                      </p:stCondLst>
                      <p:childTnLst>
                        <p:par>
                          <p:cTn id="124" fill="hold">
                            <p:stCondLst>
                              <p:cond delay="0"/>
                            </p:stCondLst>
                            <p:childTnLst>
                              <p:par>
                                <p:cTn id="125" presetID="32" presetClass="emph" presetSubtype="0" fill="hold" grpId="1" nodeType="withEffect">
                                  <p:stCondLst>
                                    <p:cond delay="0"/>
                                  </p:stCondLst>
                                  <p:childTnLst>
                                    <p:animRot by="120000">
                                      <p:cBhvr>
                                        <p:cTn id="126" dur="100" fill="hold">
                                          <p:stCondLst>
                                            <p:cond delay="0"/>
                                          </p:stCondLst>
                                        </p:cTn>
                                        <p:tgtEl>
                                          <p:spTgt spid="15"/>
                                        </p:tgtEl>
                                        <p:attrNameLst>
                                          <p:attrName>r</p:attrName>
                                        </p:attrNameLst>
                                      </p:cBhvr>
                                    </p:animRot>
                                    <p:animRot by="-240000">
                                      <p:cBhvr>
                                        <p:cTn id="127" dur="200" fill="hold">
                                          <p:stCondLst>
                                            <p:cond delay="200"/>
                                          </p:stCondLst>
                                        </p:cTn>
                                        <p:tgtEl>
                                          <p:spTgt spid="15"/>
                                        </p:tgtEl>
                                        <p:attrNameLst>
                                          <p:attrName>r</p:attrName>
                                        </p:attrNameLst>
                                      </p:cBhvr>
                                    </p:animRot>
                                    <p:animRot by="240000">
                                      <p:cBhvr>
                                        <p:cTn id="128" dur="200" fill="hold">
                                          <p:stCondLst>
                                            <p:cond delay="400"/>
                                          </p:stCondLst>
                                        </p:cTn>
                                        <p:tgtEl>
                                          <p:spTgt spid="15"/>
                                        </p:tgtEl>
                                        <p:attrNameLst>
                                          <p:attrName>r</p:attrName>
                                        </p:attrNameLst>
                                      </p:cBhvr>
                                    </p:animRot>
                                    <p:animRot by="-240000">
                                      <p:cBhvr>
                                        <p:cTn id="129" dur="200" fill="hold">
                                          <p:stCondLst>
                                            <p:cond delay="600"/>
                                          </p:stCondLst>
                                        </p:cTn>
                                        <p:tgtEl>
                                          <p:spTgt spid="15"/>
                                        </p:tgtEl>
                                        <p:attrNameLst>
                                          <p:attrName>r</p:attrName>
                                        </p:attrNameLst>
                                      </p:cBhvr>
                                    </p:animRot>
                                    <p:animRot by="120000">
                                      <p:cBhvr>
                                        <p:cTn id="130" dur="200" fill="hold">
                                          <p:stCondLst>
                                            <p:cond delay="800"/>
                                          </p:stCondLst>
                                        </p:cTn>
                                        <p:tgtEl>
                                          <p:spTgt spid="15"/>
                                        </p:tgtEl>
                                        <p:attrNameLst>
                                          <p:attrName>r</p:attrName>
                                        </p:attrNameLst>
                                      </p:cBhvr>
                                    </p:animRot>
                                  </p:childTnLst>
                                </p:cTn>
                              </p:par>
                              <p:par>
                                <p:cTn id="131" presetID="32" presetClass="emph" presetSubtype="0" fill="hold" grpId="0" nodeType="withEffect">
                                  <p:stCondLst>
                                    <p:cond delay="0"/>
                                  </p:stCondLst>
                                  <p:childTnLst>
                                    <p:animRot by="120000">
                                      <p:cBhvr>
                                        <p:cTn id="132" dur="100" fill="hold">
                                          <p:stCondLst>
                                            <p:cond delay="0"/>
                                          </p:stCondLst>
                                        </p:cTn>
                                        <p:tgtEl>
                                          <p:spTgt spid="10"/>
                                        </p:tgtEl>
                                        <p:attrNameLst>
                                          <p:attrName>r</p:attrName>
                                        </p:attrNameLst>
                                      </p:cBhvr>
                                    </p:animRot>
                                    <p:animRot by="-240000">
                                      <p:cBhvr>
                                        <p:cTn id="133" dur="200" fill="hold">
                                          <p:stCondLst>
                                            <p:cond delay="200"/>
                                          </p:stCondLst>
                                        </p:cTn>
                                        <p:tgtEl>
                                          <p:spTgt spid="10"/>
                                        </p:tgtEl>
                                        <p:attrNameLst>
                                          <p:attrName>r</p:attrName>
                                        </p:attrNameLst>
                                      </p:cBhvr>
                                    </p:animRot>
                                    <p:animRot by="240000">
                                      <p:cBhvr>
                                        <p:cTn id="134" dur="200" fill="hold">
                                          <p:stCondLst>
                                            <p:cond delay="400"/>
                                          </p:stCondLst>
                                        </p:cTn>
                                        <p:tgtEl>
                                          <p:spTgt spid="10"/>
                                        </p:tgtEl>
                                        <p:attrNameLst>
                                          <p:attrName>r</p:attrName>
                                        </p:attrNameLst>
                                      </p:cBhvr>
                                    </p:animRot>
                                    <p:animRot by="-240000">
                                      <p:cBhvr>
                                        <p:cTn id="135" dur="200" fill="hold">
                                          <p:stCondLst>
                                            <p:cond delay="600"/>
                                          </p:stCondLst>
                                        </p:cTn>
                                        <p:tgtEl>
                                          <p:spTgt spid="10"/>
                                        </p:tgtEl>
                                        <p:attrNameLst>
                                          <p:attrName>r</p:attrName>
                                        </p:attrNameLst>
                                      </p:cBhvr>
                                    </p:animRot>
                                    <p:animRot by="120000">
                                      <p:cBhvr>
                                        <p:cTn id="13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7" presetClass="emph" presetSubtype="0" fill="remove" grpId="9" nodeType="clickEffect">
                                  <p:stCondLst>
                                    <p:cond delay="0"/>
                                  </p:stCondLst>
                                  <p:childTnLst>
                                    <p:animClr clrSpc="rgb" dir="cw">
                                      <p:cBhvr override="childStyle">
                                        <p:cTn id="141" dur="250" autoRev="1" fill="remove"/>
                                        <p:tgtEl>
                                          <p:spTgt spid="15"/>
                                        </p:tgtEl>
                                        <p:attrNameLst>
                                          <p:attrName>style.color</p:attrName>
                                        </p:attrNameLst>
                                      </p:cBhvr>
                                      <p:to>
                                        <a:schemeClr val="bg1"/>
                                      </p:to>
                                    </p:animClr>
                                    <p:animClr clrSpc="rgb" dir="cw">
                                      <p:cBhvr>
                                        <p:cTn id="142" dur="250" autoRev="1" fill="remove"/>
                                        <p:tgtEl>
                                          <p:spTgt spid="15"/>
                                        </p:tgtEl>
                                        <p:attrNameLst>
                                          <p:attrName>fillcolor</p:attrName>
                                        </p:attrNameLst>
                                      </p:cBhvr>
                                      <p:to>
                                        <a:schemeClr val="bg1"/>
                                      </p:to>
                                    </p:animClr>
                                    <p:set>
                                      <p:cBhvr>
                                        <p:cTn id="143" dur="250" autoRev="1" fill="remove"/>
                                        <p:tgtEl>
                                          <p:spTgt spid="15"/>
                                        </p:tgtEl>
                                        <p:attrNameLst>
                                          <p:attrName>fill.type</p:attrName>
                                        </p:attrNameLst>
                                      </p:cBhvr>
                                      <p:to>
                                        <p:strVal val="solid"/>
                                      </p:to>
                                    </p:set>
                                    <p:set>
                                      <p:cBhvr>
                                        <p:cTn id="144"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359830"/>
            <a:ext cx="5550661" cy="4792912"/>
          </a:xfrm>
          <a:prstGeom prst="rect">
            <a:avLst/>
          </a:prstGeom>
        </p:spPr>
      </p:pic>
      <p:sp>
        <p:nvSpPr>
          <p:cNvPr id="6" name="Rectangle 5">
            <a:hlinkClick r:id="rId4" action="ppaction://hlinksldjump"/>
          </p:cNvPr>
          <p:cNvSpPr/>
          <p:nvPr/>
        </p:nvSpPr>
        <p:spPr>
          <a:xfrm>
            <a:off x="3186750" y="1362890"/>
            <a:ext cx="1387665" cy="240898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dirty="0">
                <a:latin typeface="Times New Roman" pitchFamily="18" charset="0"/>
                <a:cs typeface="Times New Roman" pitchFamily="18" charset="0"/>
              </a:rPr>
              <a:t>1</a:t>
            </a:r>
          </a:p>
        </p:txBody>
      </p:sp>
      <p:sp>
        <p:nvSpPr>
          <p:cNvPr id="7" name="Rectangle 6">
            <a:hlinkClick r:id="rId5" action="ppaction://hlinksldjump"/>
          </p:cNvPr>
          <p:cNvSpPr/>
          <p:nvPr/>
        </p:nvSpPr>
        <p:spPr>
          <a:xfrm>
            <a:off x="4588065" y="1347298"/>
            <a:ext cx="1387665" cy="240898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7200">
                <a:latin typeface="Times New Roman" pitchFamily="18" charset="0"/>
                <a:cs typeface="Times New Roman" pitchFamily="18" charset="0"/>
              </a:rPr>
              <a:t>2</a:t>
            </a:r>
          </a:p>
        </p:txBody>
      </p:sp>
      <p:sp>
        <p:nvSpPr>
          <p:cNvPr id="8" name="Rectangle 7">
            <a:hlinkClick r:id="rId6" action="ppaction://hlinksldjump"/>
          </p:cNvPr>
          <p:cNvSpPr/>
          <p:nvPr/>
        </p:nvSpPr>
        <p:spPr>
          <a:xfrm>
            <a:off x="5989586" y="1347297"/>
            <a:ext cx="1387665" cy="240898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7200">
                <a:latin typeface="Times New Roman" pitchFamily="18" charset="0"/>
                <a:cs typeface="Times New Roman" pitchFamily="18" charset="0"/>
              </a:rPr>
              <a:t>3</a:t>
            </a:r>
          </a:p>
        </p:txBody>
      </p:sp>
      <p:sp>
        <p:nvSpPr>
          <p:cNvPr id="9" name="Rectangle 8">
            <a:hlinkClick r:id="rId7" action="ppaction://hlinksldjump"/>
          </p:cNvPr>
          <p:cNvSpPr/>
          <p:nvPr/>
        </p:nvSpPr>
        <p:spPr>
          <a:xfrm>
            <a:off x="7356468" y="1354226"/>
            <a:ext cx="1387665" cy="24089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a:latin typeface="Times New Roman" pitchFamily="18" charset="0"/>
                <a:cs typeface="Times New Roman" pitchFamily="18" charset="0"/>
              </a:rPr>
              <a:t>4</a:t>
            </a:r>
          </a:p>
        </p:txBody>
      </p:sp>
      <p:sp>
        <p:nvSpPr>
          <p:cNvPr id="10" name="Rectangle 9">
            <a:hlinkClick r:id="rId8" action="ppaction://hlinksldjump"/>
          </p:cNvPr>
          <p:cNvSpPr/>
          <p:nvPr/>
        </p:nvSpPr>
        <p:spPr>
          <a:xfrm>
            <a:off x="3200401" y="3763213"/>
            <a:ext cx="1387665" cy="2408987"/>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5</a:t>
            </a:r>
          </a:p>
        </p:txBody>
      </p:sp>
      <p:sp>
        <p:nvSpPr>
          <p:cNvPr id="11" name="Rectangle 10">
            <a:hlinkClick r:id="rId9" action="ppaction://hlinksldjump"/>
          </p:cNvPr>
          <p:cNvSpPr/>
          <p:nvPr/>
        </p:nvSpPr>
        <p:spPr>
          <a:xfrm>
            <a:off x="4601921" y="3763213"/>
            <a:ext cx="1387665" cy="2408987"/>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6</a:t>
            </a:r>
          </a:p>
        </p:txBody>
      </p:sp>
      <p:sp>
        <p:nvSpPr>
          <p:cNvPr id="12" name="Rectangle 11">
            <a:hlinkClick r:id="rId10" action="ppaction://hlinksldjump"/>
          </p:cNvPr>
          <p:cNvSpPr/>
          <p:nvPr/>
        </p:nvSpPr>
        <p:spPr>
          <a:xfrm>
            <a:off x="5989586" y="3763213"/>
            <a:ext cx="1387665" cy="2408987"/>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7</a:t>
            </a:r>
          </a:p>
        </p:txBody>
      </p:sp>
      <p:sp>
        <p:nvSpPr>
          <p:cNvPr id="13" name="Rectangle 12">
            <a:hlinkClick r:id="rId11" action="ppaction://hlinksldjump"/>
          </p:cNvPr>
          <p:cNvSpPr/>
          <p:nvPr/>
        </p:nvSpPr>
        <p:spPr>
          <a:xfrm>
            <a:off x="7356469" y="3756282"/>
            <a:ext cx="1387665" cy="2408987"/>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8</a:t>
            </a:r>
          </a:p>
        </p:txBody>
      </p:sp>
      <p:sp>
        <p:nvSpPr>
          <p:cNvPr id="14" name="Rectangle 13"/>
          <p:cNvSpPr/>
          <p:nvPr/>
        </p:nvSpPr>
        <p:spPr>
          <a:xfrm>
            <a:off x="290944" y="997529"/>
            <a:ext cx="2604656" cy="4274988"/>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US" sz="2000">
                <a:latin typeface="Times New Roman" pitchFamily="18" charset="0"/>
                <a:cs typeface="Times New Roman" pitchFamily="18" charset="0"/>
              </a:rPr>
              <a:t>Gợi ý chủ đề:</a:t>
            </a:r>
          </a:p>
        </p:txBody>
      </p:sp>
      <p:sp>
        <p:nvSpPr>
          <p:cNvPr id="15" name="Rounded Rectangle 14"/>
          <p:cNvSpPr/>
          <p:nvPr/>
        </p:nvSpPr>
        <p:spPr>
          <a:xfrm>
            <a:off x="290944" y="5398533"/>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a:latin typeface="Times New Roman" pitchFamily="18" charset="0"/>
                <a:cs typeface="Times New Roman" pitchFamily="18" charset="0"/>
              </a:rPr>
              <a:t>HÌNH ẢNH CHỦ ĐỀ</a:t>
            </a:r>
          </a:p>
        </p:txBody>
      </p:sp>
      <p:sp>
        <p:nvSpPr>
          <p:cNvPr id="16" name="Rectangle 15"/>
          <p:cNvSpPr/>
          <p:nvPr/>
        </p:nvSpPr>
        <p:spPr>
          <a:xfrm>
            <a:off x="3212340"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1</a:t>
            </a:r>
          </a:p>
        </p:txBody>
      </p:sp>
      <p:sp>
        <p:nvSpPr>
          <p:cNvPr id="17" name="Rectangle 16"/>
          <p:cNvSpPr/>
          <p:nvPr/>
        </p:nvSpPr>
        <p:spPr>
          <a:xfrm>
            <a:off x="3892523"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2</a:t>
            </a:r>
          </a:p>
        </p:txBody>
      </p:sp>
      <p:sp>
        <p:nvSpPr>
          <p:cNvPr id="18" name="Rectangle 17"/>
          <p:cNvSpPr/>
          <p:nvPr/>
        </p:nvSpPr>
        <p:spPr>
          <a:xfrm>
            <a:off x="4600005" y="6292754"/>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3</a:t>
            </a:r>
          </a:p>
        </p:txBody>
      </p:sp>
      <p:sp>
        <p:nvSpPr>
          <p:cNvPr id="19" name="Rectangle 18"/>
          <p:cNvSpPr/>
          <p:nvPr/>
        </p:nvSpPr>
        <p:spPr>
          <a:xfrm>
            <a:off x="5269739"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4</a:t>
            </a:r>
          </a:p>
        </p:txBody>
      </p:sp>
      <p:sp>
        <p:nvSpPr>
          <p:cNvPr id="20" name="Rectangle 19"/>
          <p:cNvSpPr/>
          <p:nvPr/>
        </p:nvSpPr>
        <p:spPr>
          <a:xfrm>
            <a:off x="5955539"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5</a:t>
            </a:r>
          </a:p>
        </p:txBody>
      </p:sp>
      <p:sp>
        <p:nvSpPr>
          <p:cNvPr id="21" name="Rectangle 20"/>
          <p:cNvSpPr/>
          <p:nvPr/>
        </p:nvSpPr>
        <p:spPr>
          <a:xfrm>
            <a:off x="6641339" y="6284224"/>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6</a:t>
            </a:r>
          </a:p>
        </p:txBody>
      </p:sp>
      <p:sp>
        <p:nvSpPr>
          <p:cNvPr id="22" name="Rectangle 21"/>
          <p:cNvSpPr/>
          <p:nvPr/>
        </p:nvSpPr>
        <p:spPr>
          <a:xfrm>
            <a:off x="7327139"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7</a:t>
            </a:r>
          </a:p>
        </p:txBody>
      </p:sp>
      <p:sp>
        <p:nvSpPr>
          <p:cNvPr id="23" name="Rectangle 22"/>
          <p:cNvSpPr/>
          <p:nvPr/>
        </p:nvSpPr>
        <p:spPr>
          <a:xfrm>
            <a:off x="8001000"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8</a:t>
            </a:r>
          </a:p>
        </p:txBody>
      </p:sp>
      <p:sp>
        <p:nvSpPr>
          <p:cNvPr id="24" name="Rectangle 23"/>
          <p:cNvSpPr/>
          <p:nvPr/>
        </p:nvSpPr>
        <p:spPr>
          <a:xfrm>
            <a:off x="3200400"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Times New Roman" pitchFamily="18" charset="0"/>
                <a:cs typeface="Times New Roman" pitchFamily="18" charset="0"/>
              </a:rPr>
              <a:t>1</a:t>
            </a:r>
          </a:p>
        </p:txBody>
      </p:sp>
      <p:sp>
        <p:nvSpPr>
          <p:cNvPr id="25" name="Rectangle 24"/>
          <p:cNvSpPr/>
          <p:nvPr/>
        </p:nvSpPr>
        <p:spPr>
          <a:xfrm>
            <a:off x="3880583"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2</a:t>
            </a:r>
          </a:p>
        </p:txBody>
      </p:sp>
      <p:sp>
        <p:nvSpPr>
          <p:cNvPr id="26" name="Rectangle 25"/>
          <p:cNvSpPr/>
          <p:nvPr/>
        </p:nvSpPr>
        <p:spPr>
          <a:xfrm>
            <a:off x="4588065" y="752721"/>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Times New Roman" pitchFamily="18" charset="0"/>
                <a:cs typeface="Times New Roman" pitchFamily="18" charset="0"/>
              </a:rPr>
              <a:t>3</a:t>
            </a:r>
          </a:p>
        </p:txBody>
      </p:sp>
      <p:sp>
        <p:nvSpPr>
          <p:cNvPr id="27" name="Rectangle 26"/>
          <p:cNvSpPr/>
          <p:nvPr/>
        </p:nvSpPr>
        <p:spPr>
          <a:xfrm>
            <a:off x="5257799"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Times New Roman" pitchFamily="18" charset="0"/>
                <a:cs typeface="Times New Roman" pitchFamily="18" charset="0"/>
              </a:rPr>
              <a:t>4</a:t>
            </a:r>
          </a:p>
        </p:txBody>
      </p:sp>
      <p:sp>
        <p:nvSpPr>
          <p:cNvPr id="28" name="Rectangle 27"/>
          <p:cNvSpPr/>
          <p:nvPr/>
        </p:nvSpPr>
        <p:spPr>
          <a:xfrm>
            <a:off x="5943599"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5</a:t>
            </a:r>
          </a:p>
        </p:txBody>
      </p:sp>
      <p:sp>
        <p:nvSpPr>
          <p:cNvPr id="29" name="Rectangle 28"/>
          <p:cNvSpPr/>
          <p:nvPr/>
        </p:nvSpPr>
        <p:spPr>
          <a:xfrm>
            <a:off x="6629399" y="744191"/>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6</a:t>
            </a:r>
          </a:p>
        </p:txBody>
      </p:sp>
      <p:sp>
        <p:nvSpPr>
          <p:cNvPr id="30" name="Rectangle 29"/>
          <p:cNvSpPr/>
          <p:nvPr/>
        </p:nvSpPr>
        <p:spPr>
          <a:xfrm>
            <a:off x="7315199"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7</a:t>
            </a:r>
          </a:p>
        </p:txBody>
      </p:sp>
      <p:sp>
        <p:nvSpPr>
          <p:cNvPr id="31" name="Rectangle 30"/>
          <p:cNvSpPr/>
          <p:nvPr/>
        </p:nvSpPr>
        <p:spPr>
          <a:xfrm>
            <a:off x="7989060"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8</a:t>
            </a:r>
          </a:p>
        </p:txBody>
      </p:sp>
      <p:sp>
        <p:nvSpPr>
          <p:cNvPr id="2" name="TextBox 1"/>
          <p:cNvSpPr txBox="1"/>
          <p:nvPr/>
        </p:nvSpPr>
        <p:spPr>
          <a:xfrm>
            <a:off x="457200" y="1905000"/>
            <a:ext cx="2209800" cy="2862322"/>
          </a:xfrm>
          <a:prstGeom prst="rect">
            <a:avLst/>
          </a:prstGeom>
          <a:noFill/>
        </p:spPr>
        <p:txBody>
          <a:bodyPr wrap="square" rtlCol="0">
            <a:spAutoFit/>
          </a:bodyPr>
          <a:lstStyle/>
          <a:p>
            <a:r>
              <a:rPr lang="en-US" sz="3000" dirty="0">
                <a:latin typeface="Times New Roman" pitchFamily="18" charset="0"/>
                <a:cs typeface="Times New Roman" pitchFamily="18" charset="0"/>
              </a:rPr>
              <a:t>  </a:t>
            </a:r>
            <a:r>
              <a:rPr lang="vi-VN" sz="3000" dirty="0">
                <a:latin typeface="Times New Roman" pitchFamily="18" charset="0"/>
                <a:cs typeface="Times New Roman" pitchFamily="18" charset="0"/>
              </a:rPr>
              <a:t>Đây là họa sĩ sinh ra ở Hà Lan thuộc trường phái hậu Ấn tượng?</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2041311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1" nodeType="withEffect">
                                  <p:stCondLst>
                                    <p:cond delay="0"/>
                                  </p:stCondLst>
                                  <p:childTnLst>
                                    <p:animEffect transition="out" filter="randombar(horizontal)">
                                      <p:cBhvr>
                                        <p:cTn id="6" dur="3000"/>
                                        <p:tgtEl>
                                          <p:spTgt spid="6"/>
                                        </p:tgtEl>
                                      </p:cBhvr>
                                    </p:animEffect>
                                    <p:set>
                                      <p:cBhvr>
                                        <p:cTn id="7" dur="1" fill="hold">
                                          <p:stCondLst>
                                            <p:cond delay="2999"/>
                                          </p:stCondLst>
                                        </p:cTn>
                                        <p:tgtEl>
                                          <p:spTgt spid="6"/>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3000"/>
                                        <p:tgtEl>
                                          <p:spTgt spid="7"/>
                                        </p:tgtEl>
                                      </p:cBhvr>
                                    </p:animEffect>
                                    <p:set>
                                      <p:cBhvr>
                                        <p:cTn id="10" dur="1" fill="hold">
                                          <p:stCondLst>
                                            <p:cond delay="2999"/>
                                          </p:stCondLst>
                                        </p:cTn>
                                        <p:tgtEl>
                                          <p:spTgt spid="7"/>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3000"/>
                                        <p:tgtEl>
                                          <p:spTgt spid="8"/>
                                        </p:tgtEl>
                                      </p:cBhvr>
                                    </p:animEffect>
                                    <p:set>
                                      <p:cBhvr>
                                        <p:cTn id="13" dur="1" fill="hold">
                                          <p:stCondLst>
                                            <p:cond delay="2999"/>
                                          </p:stCondLst>
                                        </p:cTn>
                                        <p:tgtEl>
                                          <p:spTgt spid="8"/>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3000"/>
                                        <p:tgtEl>
                                          <p:spTgt spid="13"/>
                                        </p:tgtEl>
                                      </p:cBhvr>
                                    </p:animEffect>
                                    <p:set>
                                      <p:cBhvr>
                                        <p:cTn id="19" dur="1" fill="hold">
                                          <p:stCondLst>
                                            <p:cond delay="2999"/>
                                          </p:stCondLst>
                                        </p:cTn>
                                        <p:tgtEl>
                                          <p:spTgt spid="13"/>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3000"/>
                                        <p:tgtEl>
                                          <p:spTgt spid="12"/>
                                        </p:tgtEl>
                                      </p:cBhvr>
                                    </p:animEffect>
                                    <p:set>
                                      <p:cBhvr>
                                        <p:cTn id="22" dur="1" fill="hold">
                                          <p:stCondLst>
                                            <p:cond delay="2999"/>
                                          </p:stCondLst>
                                        </p:cTn>
                                        <p:tgtEl>
                                          <p:spTgt spid="12"/>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3000"/>
                                        <p:tgtEl>
                                          <p:spTgt spid="11"/>
                                        </p:tgtEl>
                                      </p:cBhvr>
                                    </p:animEffect>
                                    <p:set>
                                      <p:cBhvr>
                                        <p:cTn id="25" dur="1" fill="hold">
                                          <p:stCondLst>
                                            <p:cond delay="2999"/>
                                          </p:stCondLst>
                                        </p:cTn>
                                        <p:tgtEl>
                                          <p:spTgt spid="11"/>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3000"/>
                                        <p:tgtEl>
                                          <p:spTgt spid="10"/>
                                        </p:tgtEl>
                                      </p:cBhvr>
                                    </p:animEffect>
                                    <p:set>
                                      <p:cBhvr>
                                        <p:cTn id="28" dur="1" fill="hold">
                                          <p:stCondLst>
                                            <p:cond delay="2999"/>
                                          </p:stCondLst>
                                        </p:cTn>
                                        <p:tgtEl>
                                          <p:spTgt spid="10"/>
                                        </p:tgtEl>
                                        <p:attrNameLst>
                                          <p:attrName>style.visibility</p:attrName>
                                        </p:attrNameLst>
                                      </p:cBhvr>
                                      <p:to>
                                        <p:strVal val="hidden"/>
                                      </p:to>
                                    </p:set>
                                  </p:childTnLst>
                                </p:cTn>
                              </p:par>
                              <p:par>
                                <p:cTn id="29" presetID="1" presetClass="emph" presetSubtype="2" fill="hold" nodeType="withEffect">
                                  <p:stCondLst>
                                    <p:cond delay="0"/>
                                  </p:stCondLst>
                                  <p:childTnLst>
                                    <p:animClr clrSpc="rgb" dir="cw">
                                      <p:cBhvr>
                                        <p:cTn id="30" dur="1000" fill="hold"/>
                                        <p:tgtEl>
                                          <p:spTgt spid="16"/>
                                        </p:tgtEl>
                                        <p:attrNameLst>
                                          <p:attrName>fillcolor</p:attrName>
                                        </p:attrNameLst>
                                      </p:cBhvr>
                                      <p:to>
                                        <a:srgbClr val="000000"/>
                                      </p:to>
                                    </p:animClr>
                                    <p:set>
                                      <p:cBhvr>
                                        <p:cTn id="31" dur="1000" fill="hold"/>
                                        <p:tgtEl>
                                          <p:spTgt spid="16"/>
                                        </p:tgtEl>
                                        <p:attrNameLst>
                                          <p:attrName>fill.type</p:attrName>
                                        </p:attrNameLst>
                                      </p:cBhvr>
                                      <p:to>
                                        <p:strVal val="solid"/>
                                      </p:to>
                                    </p:set>
                                    <p:set>
                                      <p:cBhvr>
                                        <p:cTn id="32" dur="1000" fill="hold"/>
                                        <p:tgtEl>
                                          <p:spTgt spid="16"/>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1000" fill="hold"/>
                                        <p:tgtEl>
                                          <p:spTgt spid="17"/>
                                        </p:tgtEl>
                                        <p:attrNameLst>
                                          <p:attrName>fillcolor</p:attrName>
                                        </p:attrNameLst>
                                      </p:cBhvr>
                                      <p:to>
                                        <a:srgbClr val="000000"/>
                                      </p:to>
                                    </p:animClr>
                                    <p:set>
                                      <p:cBhvr>
                                        <p:cTn id="35" dur="1000" fill="hold"/>
                                        <p:tgtEl>
                                          <p:spTgt spid="17"/>
                                        </p:tgtEl>
                                        <p:attrNameLst>
                                          <p:attrName>fill.type</p:attrName>
                                        </p:attrNameLst>
                                      </p:cBhvr>
                                      <p:to>
                                        <p:strVal val="solid"/>
                                      </p:to>
                                    </p:set>
                                    <p:set>
                                      <p:cBhvr>
                                        <p:cTn id="36" dur="1000" fill="hold"/>
                                        <p:tgtEl>
                                          <p:spTgt spid="1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1000" fill="hold"/>
                                        <p:tgtEl>
                                          <p:spTgt spid="18"/>
                                        </p:tgtEl>
                                        <p:attrNameLst>
                                          <p:attrName>fillcolor</p:attrName>
                                        </p:attrNameLst>
                                      </p:cBhvr>
                                      <p:to>
                                        <a:srgbClr val="000000"/>
                                      </p:to>
                                    </p:animClr>
                                    <p:set>
                                      <p:cBhvr>
                                        <p:cTn id="39" dur="1000" fill="hold"/>
                                        <p:tgtEl>
                                          <p:spTgt spid="18"/>
                                        </p:tgtEl>
                                        <p:attrNameLst>
                                          <p:attrName>fill.type</p:attrName>
                                        </p:attrNameLst>
                                      </p:cBhvr>
                                      <p:to>
                                        <p:strVal val="solid"/>
                                      </p:to>
                                    </p:set>
                                    <p:set>
                                      <p:cBhvr>
                                        <p:cTn id="40" dur="1000" fill="hold"/>
                                        <p:tgtEl>
                                          <p:spTgt spid="18"/>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1000" fill="hold"/>
                                        <p:tgtEl>
                                          <p:spTgt spid="19"/>
                                        </p:tgtEl>
                                        <p:attrNameLst>
                                          <p:attrName>fillcolor</p:attrName>
                                        </p:attrNameLst>
                                      </p:cBhvr>
                                      <p:to>
                                        <a:srgbClr val="000000"/>
                                      </p:to>
                                    </p:animClr>
                                    <p:set>
                                      <p:cBhvr>
                                        <p:cTn id="43" dur="1000" fill="hold"/>
                                        <p:tgtEl>
                                          <p:spTgt spid="19"/>
                                        </p:tgtEl>
                                        <p:attrNameLst>
                                          <p:attrName>fill.type</p:attrName>
                                        </p:attrNameLst>
                                      </p:cBhvr>
                                      <p:to>
                                        <p:strVal val="solid"/>
                                      </p:to>
                                    </p:set>
                                    <p:set>
                                      <p:cBhvr>
                                        <p:cTn id="44" dur="1000" fill="hold"/>
                                        <p:tgtEl>
                                          <p:spTgt spid="19"/>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1000" fill="hold"/>
                                        <p:tgtEl>
                                          <p:spTgt spid="20"/>
                                        </p:tgtEl>
                                        <p:attrNameLst>
                                          <p:attrName>fillcolor</p:attrName>
                                        </p:attrNameLst>
                                      </p:cBhvr>
                                      <p:to>
                                        <a:srgbClr val="000000"/>
                                      </p:to>
                                    </p:animClr>
                                    <p:set>
                                      <p:cBhvr>
                                        <p:cTn id="47" dur="1000" fill="hold"/>
                                        <p:tgtEl>
                                          <p:spTgt spid="20"/>
                                        </p:tgtEl>
                                        <p:attrNameLst>
                                          <p:attrName>fill.type</p:attrName>
                                        </p:attrNameLst>
                                      </p:cBhvr>
                                      <p:to>
                                        <p:strVal val="solid"/>
                                      </p:to>
                                    </p:set>
                                    <p:set>
                                      <p:cBhvr>
                                        <p:cTn id="48" dur="1000" fill="hold"/>
                                        <p:tgtEl>
                                          <p:spTgt spid="20"/>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000" fill="hold"/>
                                        <p:tgtEl>
                                          <p:spTgt spid="21"/>
                                        </p:tgtEl>
                                        <p:attrNameLst>
                                          <p:attrName>fillcolor</p:attrName>
                                        </p:attrNameLst>
                                      </p:cBhvr>
                                      <p:to>
                                        <a:srgbClr val="000000"/>
                                      </p:to>
                                    </p:animClr>
                                    <p:set>
                                      <p:cBhvr>
                                        <p:cTn id="51" dur="1000" fill="hold"/>
                                        <p:tgtEl>
                                          <p:spTgt spid="21"/>
                                        </p:tgtEl>
                                        <p:attrNameLst>
                                          <p:attrName>fill.type</p:attrName>
                                        </p:attrNameLst>
                                      </p:cBhvr>
                                      <p:to>
                                        <p:strVal val="solid"/>
                                      </p:to>
                                    </p:set>
                                    <p:set>
                                      <p:cBhvr>
                                        <p:cTn id="52" dur="1000" fill="hold"/>
                                        <p:tgtEl>
                                          <p:spTgt spid="21"/>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000" fill="hold"/>
                                        <p:tgtEl>
                                          <p:spTgt spid="22"/>
                                        </p:tgtEl>
                                        <p:attrNameLst>
                                          <p:attrName>fillcolor</p:attrName>
                                        </p:attrNameLst>
                                      </p:cBhvr>
                                      <p:to>
                                        <a:srgbClr val="000000"/>
                                      </p:to>
                                    </p:animClr>
                                    <p:set>
                                      <p:cBhvr>
                                        <p:cTn id="55" dur="1000" fill="hold"/>
                                        <p:tgtEl>
                                          <p:spTgt spid="22"/>
                                        </p:tgtEl>
                                        <p:attrNameLst>
                                          <p:attrName>fill.type</p:attrName>
                                        </p:attrNameLst>
                                      </p:cBhvr>
                                      <p:to>
                                        <p:strVal val="solid"/>
                                      </p:to>
                                    </p:set>
                                    <p:set>
                                      <p:cBhvr>
                                        <p:cTn id="56" dur="1000" fill="hold"/>
                                        <p:tgtEl>
                                          <p:spTgt spid="22"/>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0" fill="hold"/>
                                        <p:tgtEl>
                                          <p:spTgt spid="23"/>
                                        </p:tgtEl>
                                        <p:attrNameLst>
                                          <p:attrName>fillcolor</p:attrName>
                                        </p:attrNameLst>
                                      </p:cBhvr>
                                      <p:to>
                                        <a:srgbClr val="000000"/>
                                      </p:to>
                                    </p:animClr>
                                    <p:set>
                                      <p:cBhvr>
                                        <p:cTn id="59" dur="1000" fill="hold"/>
                                        <p:tgtEl>
                                          <p:spTgt spid="23"/>
                                        </p:tgtEl>
                                        <p:attrNameLst>
                                          <p:attrName>fill.type</p:attrName>
                                        </p:attrNameLst>
                                      </p:cBhvr>
                                      <p:to>
                                        <p:strVal val="solid"/>
                                      </p:to>
                                    </p:set>
                                    <p:set>
                                      <p:cBhvr>
                                        <p:cTn id="60" dur="1000" fill="hold"/>
                                        <p:tgtEl>
                                          <p:spTgt spid="23"/>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1000" fill="hold"/>
                                        <p:tgtEl>
                                          <p:spTgt spid="24"/>
                                        </p:tgtEl>
                                        <p:attrNameLst>
                                          <p:attrName>fillcolor</p:attrName>
                                        </p:attrNameLst>
                                      </p:cBhvr>
                                      <p:to>
                                        <a:srgbClr val="000000"/>
                                      </p:to>
                                    </p:animClr>
                                    <p:set>
                                      <p:cBhvr>
                                        <p:cTn id="63" dur="1000" fill="hold"/>
                                        <p:tgtEl>
                                          <p:spTgt spid="24"/>
                                        </p:tgtEl>
                                        <p:attrNameLst>
                                          <p:attrName>fill.type</p:attrName>
                                        </p:attrNameLst>
                                      </p:cBhvr>
                                      <p:to>
                                        <p:strVal val="solid"/>
                                      </p:to>
                                    </p:set>
                                    <p:set>
                                      <p:cBhvr>
                                        <p:cTn id="64" dur="1000" fill="hold"/>
                                        <p:tgtEl>
                                          <p:spTgt spid="24"/>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1000" fill="hold"/>
                                        <p:tgtEl>
                                          <p:spTgt spid="25"/>
                                        </p:tgtEl>
                                        <p:attrNameLst>
                                          <p:attrName>fillcolor</p:attrName>
                                        </p:attrNameLst>
                                      </p:cBhvr>
                                      <p:to>
                                        <a:srgbClr val="000000"/>
                                      </p:to>
                                    </p:animClr>
                                    <p:set>
                                      <p:cBhvr>
                                        <p:cTn id="67" dur="1000" fill="hold"/>
                                        <p:tgtEl>
                                          <p:spTgt spid="25"/>
                                        </p:tgtEl>
                                        <p:attrNameLst>
                                          <p:attrName>fill.type</p:attrName>
                                        </p:attrNameLst>
                                      </p:cBhvr>
                                      <p:to>
                                        <p:strVal val="solid"/>
                                      </p:to>
                                    </p:set>
                                    <p:set>
                                      <p:cBhvr>
                                        <p:cTn id="68" dur="1000" fill="hold"/>
                                        <p:tgtEl>
                                          <p:spTgt spid="25"/>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1000" fill="hold"/>
                                        <p:tgtEl>
                                          <p:spTgt spid="26"/>
                                        </p:tgtEl>
                                        <p:attrNameLst>
                                          <p:attrName>fillcolor</p:attrName>
                                        </p:attrNameLst>
                                      </p:cBhvr>
                                      <p:to>
                                        <a:srgbClr val="000000"/>
                                      </p:to>
                                    </p:animClr>
                                    <p:set>
                                      <p:cBhvr>
                                        <p:cTn id="71" dur="1000" fill="hold"/>
                                        <p:tgtEl>
                                          <p:spTgt spid="26"/>
                                        </p:tgtEl>
                                        <p:attrNameLst>
                                          <p:attrName>fill.type</p:attrName>
                                        </p:attrNameLst>
                                      </p:cBhvr>
                                      <p:to>
                                        <p:strVal val="solid"/>
                                      </p:to>
                                    </p:set>
                                    <p:set>
                                      <p:cBhvr>
                                        <p:cTn id="72" dur="1000" fill="hold"/>
                                        <p:tgtEl>
                                          <p:spTgt spid="2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1000" fill="hold"/>
                                        <p:tgtEl>
                                          <p:spTgt spid="27"/>
                                        </p:tgtEl>
                                        <p:attrNameLst>
                                          <p:attrName>fillcolor</p:attrName>
                                        </p:attrNameLst>
                                      </p:cBhvr>
                                      <p:to>
                                        <a:srgbClr val="000000"/>
                                      </p:to>
                                    </p:animClr>
                                    <p:set>
                                      <p:cBhvr>
                                        <p:cTn id="75" dur="1000" fill="hold"/>
                                        <p:tgtEl>
                                          <p:spTgt spid="27"/>
                                        </p:tgtEl>
                                        <p:attrNameLst>
                                          <p:attrName>fill.type</p:attrName>
                                        </p:attrNameLst>
                                      </p:cBhvr>
                                      <p:to>
                                        <p:strVal val="solid"/>
                                      </p:to>
                                    </p:set>
                                    <p:set>
                                      <p:cBhvr>
                                        <p:cTn id="76" dur="1000" fill="hold"/>
                                        <p:tgtEl>
                                          <p:spTgt spid="27"/>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1000" fill="hold"/>
                                        <p:tgtEl>
                                          <p:spTgt spid="28"/>
                                        </p:tgtEl>
                                        <p:attrNameLst>
                                          <p:attrName>fillcolor</p:attrName>
                                        </p:attrNameLst>
                                      </p:cBhvr>
                                      <p:to>
                                        <a:srgbClr val="000000"/>
                                      </p:to>
                                    </p:animClr>
                                    <p:set>
                                      <p:cBhvr>
                                        <p:cTn id="79" dur="1000" fill="hold"/>
                                        <p:tgtEl>
                                          <p:spTgt spid="28"/>
                                        </p:tgtEl>
                                        <p:attrNameLst>
                                          <p:attrName>fill.type</p:attrName>
                                        </p:attrNameLst>
                                      </p:cBhvr>
                                      <p:to>
                                        <p:strVal val="solid"/>
                                      </p:to>
                                    </p:set>
                                    <p:set>
                                      <p:cBhvr>
                                        <p:cTn id="80" dur="1000" fill="hold"/>
                                        <p:tgtEl>
                                          <p:spTgt spid="28"/>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1000" fill="hold"/>
                                        <p:tgtEl>
                                          <p:spTgt spid="29"/>
                                        </p:tgtEl>
                                        <p:attrNameLst>
                                          <p:attrName>fillcolor</p:attrName>
                                        </p:attrNameLst>
                                      </p:cBhvr>
                                      <p:to>
                                        <a:srgbClr val="000000"/>
                                      </p:to>
                                    </p:animClr>
                                    <p:set>
                                      <p:cBhvr>
                                        <p:cTn id="83" dur="1000" fill="hold"/>
                                        <p:tgtEl>
                                          <p:spTgt spid="29"/>
                                        </p:tgtEl>
                                        <p:attrNameLst>
                                          <p:attrName>fill.type</p:attrName>
                                        </p:attrNameLst>
                                      </p:cBhvr>
                                      <p:to>
                                        <p:strVal val="solid"/>
                                      </p:to>
                                    </p:set>
                                    <p:set>
                                      <p:cBhvr>
                                        <p:cTn id="84" dur="1000" fill="hold"/>
                                        <p:tgtEl>
                                          <p:spTgt spid="29"/>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000" fill="hold"/>
                                        <p:tgtEl>
                                          <p:spTgt spid="30"/>
                                        </p:tgtEl>
                                        <p:attrNameLst>
                                          <p:attrName>fillcolor</p:attrName>
                                        </p:attrNameLst>
                                      </p:cBhvr>
                                      <p:to>
                                        <a:srgbClr val="000000"/>
                                      </p:to>
                                    </p:animClr>
                                    <p:set>
                                      <p:cBhvr>
                                        <p:cTn id="87" dur="1000" fill="hold"/>
                                        <p:tgtEl>
                                          <p:spTgt spid="30"/>
                                        </p:tgtEl>
                                        <p:attrNameLst>
                                          <p:attrName>fill.type</p:attrName>
                                        </p:attrNameLst>
                                      </p:cBhvr>
                                      <p:to>
                                        <p:strVal val="solid"/>
                                      </p:to>
                                    </p:set>
                                    <p:set>
                                      <p:cBhvr>
                                        <p:cTn id="88" dur="1000" fill="hold"/>
                                        <p:tgtEl>
                                          <p:spTgt spid="30"/>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000" fill="hold"/>
                                        <p:tgtEl>
                                          <p:spTgt spid="31"/>
                                        </p:tgtEl>
                                        <p:attrNameLst>
                                          <p:attrName>fillcolor</p:attrName>
                                        </p:attrNameLst>
                                      </p:cBhvr>
                                      <p:to>
                                        <a:srgbClr val="000000"/>
                                      </p:to>
                                    </p:animClr>
                                    <p:set>
                                      <p:cBhvr>
                                        <p:cTn id="91" dur="1000" fill="hold"/>
                                        <p:tgtEl>
                                          <p:spTgt spid="31"/>
                                        </p:tgtEl>
                                        <p:attrNameLst>
                                          <p:attrName>fill.type</p:attrName>
                                        </p:attrNameLst>
                                      </p:cBhvr>
                                      <p:to>
                                        <p:strVal val="solid"/>
                                      </p:to>
                                    </p:set>
                                    <p:set>
                                      <p:cBhvr>
                                        <p:cTn id="92" dur="1000" fill="hold"/>
                                        <p:tgtEl>
                                          <p:spTgt spid="31"/>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6"/>
                    </p:tgtEl>
                  </p:cond>
                </p:stCondLst>
                <p:endSync evt="end" delay="0">
                  <p:rtn val="all"/>
                </p:endSync>
                <p:childTnLst>
                  <p:par>
                    <p:cTn id="94" fill="hold">
                      <p:stCondLst>
                        <p:cond delay="0"/>
                      </p:stCondLst>
                      <p:childTnLst>
                        <p:par>
                          <p:cTn id="95" fill="hold">
                            <p:stCondLst>
                              <p:cond delay="0"/>
                            </p:stCondLst>
                            <p:childTnLst>
                              <p:par>
                                <p:cTn id="96" presetID="22" presetClass="exit" presetSubtype="4" fill="hold" grpId="2" nodeType="clickEffect">
                                  <p:stCondLst>
                                    <p:cond delay="0"/>
                                  </p:stCondLst>
                                  <p:childTnLst>
                                    <p:animEffect transition="out" filter="wipe(down)">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1" presetClass="emph" presetSubtype="2" fill="hold" nodeType="withEffect">
                                  <p:stCondLst>
                                    <p:cond delay="0"/>
                                  </p:stCondLst>
                                  <p:childTnLst>
                                    <p:animClr clrSpc="rgb" dir="cw">
                                      <p:cBhvr>
                                        <p:cTn id="100" dur="2000" fill="hold"/>
                                        <p:tgtEl>
                                          <p:spTgt spid="16"/>
                                        </p:tgtEl>
                                        <p:attrNameLst>
                                          <p:attrName>fillcolor</p:attrName>
                                        </p:attrNameLst>
                                      </p:cBhvr>
                                      <p:to>
                                        <a:srgbClr val="000000"/>
                                      </p:to>
                                    </p:animClr>
                                    <p:set>
                                      <p:cBhvr>
                                        <p:cTn id="101" dur="2000" fill="hold"/>
                                        <p:tgtEl>
                                          <p:spTgt spid="16"/>
                                        </p:tgtEl>
                                        <p:attrNameLst>
                                          <p:attrName>fill.type</p:attrName>
                                        </p:attrNameLst>
                                      </p:cBhvr>
                                      <p:to>
                                        <p:strVal val="solid"/>
                                      </p:to>
                                    </p:set>
                                    <p:set>
                                      <p:cBhvr>
                                        <p:cTn id="102" dur="2000" fill="hold"/>
                                        <p:tgtEl>
                                          <p:spTgt spid="16"/>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24"/>
                                        </p:tgtEl>
                                        <p:attrNameLst>
                                          <p:attrName>fillcolor</p:attrName>
                                        </p:attrNameLst>
                                      </p:cBhvr>
                                      <p:to>
                                        <a:srgbClr val="000000"/>
                                      </p:to>
                                    </p:animClr>
                                    <p:set>
                                      <p:cBhvr>
                                        <p:cTn id="105" dur="2000" fill="hold"/>
                                        <p:tgtEl>
                                          <p:spTgt spid="24"/>
                                        </p:tgtEl>
                                        <p:attrNameLst>
                                          <p:attrName>fill.type</p:attrName>
                                        </p:attrNameLst>
                                      </p:cBhvr>
                                      <p:to>
                                        <p:strVal val="solid"/>
                                      </p:to>
                                    </p:set>
                                    <p:set>
                                      <p:cBhvr>
                                        <p:cTn id="106" dur="2000" fill="hold"/>
                                        <p:tgtEl>
                                          <p:spTgt spid="24"/>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07" restart="whenNotActive" fill="hold" evtFilter="cancelBubble" nodeType="interactiveSeq">
                <p:stCondLst>
                  <p:cond evt="onClick" delay="0">
                    <p:tgtEl>
                      <p:spTgt spid="17"/>
                    </p:tgtEl>
                  </p:cond>
                </p:stCondLst>
                <p:endSync evt="end" delay="0">
                  <p:rtn val="all"/>
                </p:endSync>
                <p:childTnLst>
                  <p:par>
                    <p:cTn id="108" fill="hold">
                      <p:stCondLst>
                        <p:cond delay="0"/>
                      </p:stCondLst>
                      <p:childTnLst>
                        <p:par>
                          <p:cTn id="109" fill="hold">
                            <p:stCondLst>
                              <p:cond delay="0"/>
                            </p:stCondLst>
                            <p:childTnLst>
                              <p:par>
                                <p:cTn id="110" presetID="16" presetClass="exit" presetSubtype="21" fill="hold" nodeType="withEffect">
                                  <p:stCondLst>
                                    <p:cond delay="0"/>
                                  </p:stCondLst>
                                  <p:childTnLst>
                                    <p:animEffect transition="out" filter="barn(inVertic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 presetClass="emph" presetSubtype="2" fill="hold" nodeType="withEffect">
                                  <p:stCondLst>
                                    <p:cond delay="0"/>
                                  </p:stCondLst>
                                  <p:childTnLst>
                                    <p:animClr clrSpc="rgb" dir="cw">
                                      <p:cBhvr>
                                        <p:cTn id="114" dur="2000" fill="hold"/>
                                        <p:tgtEl>
                                          <p:spTgt spid="17"/>
                                        </p:tgtEl>
                                        <p:attrNameLst>
                                          <p:attrName>fillcolor</p:attrName>
                                        </p:attrNameLst>
                                      </p:cBhvr>
                                      <p:to>
                                        <a:srgbClr val="000000"/>
                                      </p:to>
                                    </p:animClr>
                                    <p:set>
                                      <p:cBhvr>
                                        <p:cTn id="115" dur="2000" fill="hold"/>
                                        <p:tgtEl>
                                          <p:spTgt spid="17"/>
                                        </p:tgtEl>
                                        <p:attrNameLst>
                                          <p:attrName>fill.type</p:attrName>
                                        </p:attrNameLst>
                                      </p:cBhvr>
                                      <p:to>
                                        <p:strVal val="solid"/>
                                      </p:to>
                                    </p:set>
                                    <p:set>
                                      <p:cBhvr>
                                        <p:cTn id="116" dur="2000" fill="hold"/>
                                        <p:tgtEl>
                                          <p:spTgt spid="17"/>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25"/>
                                        </p:tgtEl>
                                        <p:attrNameLst>
                                          <p:attrName>fillcolor</p:attrName>
                                        </p:attrNameLst>
                                      </p:cBhvr>
                                      <p:to>
                                        <a:srgbClr val="000000"/>
                                      </p:to>
                                    </p:animClr>
                                    <p:set>
                                      <p:cBhvr>
                                        <p:cTn id="119" dur="2000" fill="hold"/>
                                        <p:tgtEl>
                                          <p:spTgt spid="25"/>
                                        </p:tgtEl>
                                        <p:attrNameLst>
                                          <p:attrName>fill.type</p:attrName>
                                        </p:attrNameLst>
                                      </p:cBhvr>
                                      <p:to>
                                        <p:strVal val="solid"/>
                                      </p:to>
                                    </p:set>
                                    <p:set>
                                      <p:cBhvr>
                                        <p:cTn id="120" dur="2000" fill="hold"/>
                                        <p:tgtEl>
                                          <p:spTgt spid="25"/>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21" restart="whenNotActive" fill="hold" evtFilter="cancelBubble" nodeType="interactiveSeq">
                <p:stCondLst>
                  <p:cond evt="onClick" delay="0">
                    <p:tgtEl>
                      <p:spTgt spid="18"/>
                    </p:tgtEl>
                  </p:cond>
                </p:stCondLst>
                <p:endSync evt="end" delay="0">
                  <p:rtn val="all"/>
                </p:endSync>
                <p:childTnLst>
                  <p:par>
                    <p:cTn id="122" fill="hold">
                      <p:stCondLst>
                        <p:cond delay="0"/>
                      </p:stCondLst>
                      <p:childTnLst>
                        <p:par>
                          <p:cTn id="123" fill="hold">
                            <p:stCondLst>
                              <p:cond delay="0"/>
                            </p:stCondLst>
                            <p:childTnLst>
                              <p:par>
                                <p:cTn id="124" presetID="16" presetClass="exit" presetSubtype="21" fill="hold" nodeType="withEffect">
                                  <p:stCondLst>
                                    <p:cond delay="0"/>
                                  </p:stCondLst>
                                  <p:childTnLst>
                                    <p:animEffect transition="out" filter="barn(inVertical)">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cTn>
                              </p:par>
                              <p:par>
                                <p:cTn id="127" presetID="1" presetClass="emph" presetSubtype="2" fill="hold" nodeType="withEffect">
                                  <p:stCondLst>
                                    <p:cond delay="0"/>
                                  </p:stCondLst>
                                  <p:childTnLst>
                                    <p:animClr clrSpc="rgb" dir="cw">
                                      <p:cBhvr>
                                        <p:cTn id="128" dur="2000" fill="hold"/>
                                        <p:tgtEl>
                                          <p:spTgt spid="18"/>
                                        </p:tgtEl>
                                        <p:attrNameLst>
                                          <p:attrName>fillcolor</p:attrName>
                                        </p:attrNameLst>
                                      </p:cBhvr>
                                      <p:to>
                                        <a:srgbClr val="000000"/>
                                      </p:to>
                                    </p:animClr>
                                    <p:set>
                                      <p:cBhvr>
                                        <p:cTn id="129" dur="2000" fill="hold"/>
                                        <p:tgtEl>
                                          <p:spTgt spid="18"/>
                                        </p:tgtEl>
                                        <p:attrNameLst>
                                          <p:attrName>fill.type</p:attrName>
                                        </p:attrNameLst>
                                      </p:cBhvr>
                                      <p:to>
                                        <p:strVal val="solid"/>
                                      </p:to>
                                    </p:set>
                                    <p:set>
                                      <p:cBhvr>
                                        <p:cTn id="130" dur="2000" fill="hold"/>
                                        <p:tgtEl>
                                          <p:spTgt spid="18"/>
                                        </p:tgtEl>
                                        <p:attrNameLst>
                                          <p:attrName>fill.on</p:attrName>
                                        </p:attrNameLst>
                                      </p:cBhvr>
                                      <p:to>
                                        <p:strVal val="true"/>
                                      </p:to>
                                    </p:set>
                                  </p:childTnLst>
                                </p:cTn>
                              </p:par>
                              <p:par>
                                <p:cTn id="131" presetID="1" presetClass="emph" presetSubtype="2" fill="hold" nodeType="withEffect">
                                  <p:stCondLst>
                                    <p:cond delay="0"/>
                                  </p:stCondLst>
                                  <p:childTnLst>
                                    <p:animClr clrSpc="rgb" dir="cw">
                                      <p:cBhvr>
                                        <p:cTn id="132" dur="2000" fill="hold"/>
                                        <p:tgtEl>
                                          <p:spTgt spid="26"/>
                                        </p:tgtEl>
                                        <p:attrNameLst>
                                          <p:attrName>fillcolor</p:attrName>
                                        </p:attrNameLst>
                                      </p:cBhvr>
                                      <p:to>
                                        <a:srgbClr val="000000"/>
                                      </p:to>
                                    </p:animClr>
                                    <p:set>
                                      <p:cBhvr>
                                        <p:cTn id="133" dur="2000" fill="hold"/>
                                        <p:tgtEl>
                                          <p:spTgt spid="26"/>
                                        </p:tgtEl>
                                        <p:attrNameLst>
                                          <p:attrName>fill.type</p:attrName>
                                        </p:attrNameLst>
                                      </p:cBhvr>
                                      <p:to>
                                        <p:strVal val="solid"/>
                                      </p:to>
                                    </p:set>
                                    <p:set>
                                      <p:cBhvr>
                                        <p:cTn id="134" dur="2000" fill="hold"/>
                                        <p:tgtEl>
                                          <p:spTgt spid="26"/>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35" restart="whenNotActive" fill="hold" evtFilter="cancelBubble" nodeType="interactiveSeq">
                <p:stCondLst>
                  <p:cond evt="onClick" delay="0">
                    <p:tgtEl>
                      <p:spTgt spid="20"/>
                    </p:tgtEl>
                  </p:cond>
                </p:stCondLst>
                <p:endSync evt="end" delay="0">
                  <p:rtn val="all"/>
                </p:endSync>
                <p:childTnLst>
                  <p:par>
                    <p:cTn id="136" fill="hold">
                      <p:stCondLst>
                        <p:cond delay="0"/>
                      </p:stCondLst>
                      <p:childTnLst>
                        <p:par>
                          <p:cTn id="137" fill="hold">
                            <p:stCondLst>
                              <p:cond delay="0"/>
                            </p:stCondLst>
                            <p:childTnLst>
                              <p:par>
                                <p:cTn id="138" presetID="16" presetClass="exit" presetSubtype="21" fill="hold" nodeType="withEffect">
                                  <p:stCondLst>
                                    <p:cond delay="0"/>
                                  </p:stCondLst>
                                  <p:childTnLst>
                                    <p:animEffect transition="out" filter="barn(inVertical)">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par>
                                <p:cTn id="141" presetID="1" presetClass="emph" presetSubtype="2" fill="hold" nodeType="withEffect">
                                  <p:stCondLst>
                                    <p:cond delay="0"/>
                                  </p:stCondLst>
                                  <p:childTnLst>
                                    <p:animClr clrSpc="rgb" dir="cw">
                                      <p:cBhvr>
                                        <p:cTn id="142" dur="2000" fill="hold"/>
                                        <p:tgtEl>
                                          <p:spTgt spid="20"/>
                                        </p:tgtEl>
                                        <p:attrNameLst>
                                          <p:attrName>fillcolor</p:attrName>
                                        </p:attrNameLst>
                                      </p:cBhvr>
                                      <p:to>
                                        <a:srgbClr val="000000"/>
                                      </p:to>
                                    </p:animClr>
                                    <p:set>
                                      <p:cBhvr>
                                        <p:cTn id="143" dur="2000" fill="hold"/>
                                        <p:tgtEl>
                                          <p:spTgt spid="20"/>
                                        </p:tgtEl>
                                        <p:attrNameLst>
                                          <p:attrName>fill.type</p:attrName>
                                        </p:attrNameLst>
                                      </p:cBhvr>
                                      <p:to>
                                        <p:strVal val="solid"/>
                                      </p:to>
                                    </p:set>
                                    <p:set>
                                      <p:cBhvr>
                                        <p:cTn id="144" dur="2000" fill="hold"/>
                                        <p:tgtEl>
                                          <p:spTgt spid="20"/>
                                        </p:tgtEl>
                                        <p:attrNameLst>
                                          <p:attrName>fill.on</p:attrName>
                                        </p:attrNameLst>
                                      </p:cBhvr>
                                      <p:to>
                                        <p:strVal val="true"/>
                                      </p:to>
                                    </p:set>
                                  </p:childTnLst>
                                </p:cTn>
                              </p:par>
                              <p:par>
                                <p:cTn id="145" presetID="1" presetClass="emph" presetSubtype="2" fill="hold" nodeType="withEffect">
                                  <p:stCondLst>
                                    <p:cond delay="0"/>
                                  </p:stCondLst>
                                  <p:childTnLst>
                                    <p:animClr clrSpc="rgb" dir="cw">
                                      <p:cBhvr>
                                        <p:cTn id="146" dur="2000" fill="hold"/>
                                        <p:tgtEl>
                                          <p:spTgt spid="28"/>
                                        </p:tgtEl>
                                        <p:attrNameLst>
                                          <p:attrName>fillcolor</p:attrName>
                                        </p:attrNameLst>
                                      </p:cBhvr>
                                      <p:to>
                                        <a:srgbClr val="000000"/>
                                      </p:to>
                                    </p:animClr>
                                    <p:set>
                                      <p:cBhvr>
                                        <p:cTn id="147" dur="2000" fill="hold"/>
                                        <p:tgtEl>
                                          <p:spTgt spid="28"/>
                                        </p:tgtEl>
                                        <p:attrNameLst>
                                          <p:attrName>fill.type</p:attrName>
                                        </p:attrNameLst>
                                      </p:cBhvr>
                                      <p:to>
                                        <p:strVal val="solid"/>
                                      </p:to>
                                    </p:set>
                                    <p:set>
                                      <p:cBhvr>
                                        <p:cTn id="148" dur="2000" fill="hold"/>
                                        <p:tgtEl>
                                          <p:spTgt spid="2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16" presetClass="exit" presetSubtype="21" fill="hold" nodeType="withEffect">
                                  <p:stCondLst>
                                    <p:cond delay="0"/>
                                  </p:stCondLst>
                                  <p:childTnLst>
                                    <p:animEffect transition="out" filter="barn(inVertical)">
                                      <p:cBhvr>
                                        <p:cTn id="153" dur="500"/>
                                        <p:tgtEl>
                                          <p:spTgt spid="9"/>
                                        </p:tgtEl>
                                      </p:cBhvr>
                                    </p:animEffect>
                                    <p:set>
                                      <p:cBhvr>
                                        <p:cTn id="154" dur="1" fill="hold">
                                          <p:stCondLst>
                                            <p:cond delay="499"/>
                                          </p:stCondLst>
                                        </p:cTn>
                                        <p:tgtEl>
                                          <p:spTgt spid="9"/>
                                        </p:tgtEl>
                                        <p:attrNameLst>
                                          <p:attrName>style.visibility</p:attrName>
                                        </p:attrNameLst>
                                      </p:cBhvr>
                                      <p:to>
                                        <p:strVal val="hidden"/>
                                      </p:to>
                                    </p:set>
                                  </p:childTnLst>
                                </p:cTn>
                              </p:par>
                              <p:par>
                                <p:cTn id="155" presetID="1" presetClass="emph" presetSubtype="2" fill="hold" nodeType="withEffect">
                                  <p:stCondLst>
                                    <p:cond delay="0"/>
                                  </p:stCondLst>
                                  <p:childTnLst>
                                    <p:animClr clrSpc="rgb" dir="cw">
                                      <p:cBhvr>
                                        <p:cTn id="156" dur="2000" fill="hold"/>
                                        <p:tgtEl>
                                          <p:spTgt spid="19"/>
                                        </p:tgtEl>
                                        <p:attrNameLst>
                                          <p:attrName>fillcolor</p:attrName>
                                        </p:attrNameLst>
                                      </p:cBhvr>
                                      <p:to>
                                        <a:srgbClr val="000000"/>
                                      </p:to>
                                    </p:animClr>
                                    <p:set>
                                      <p:cBhvr>
                                        <p:cTn id="157" dur="2000" fill="hold"/>
                                        <p:tgtEl>
                                          <p:spTgt spid="19"/>
                                        </p:tgtEl>
                                        <p:attrNameLst>
                                          <p:attrName>fill.type</p:attrName>
                                        </p:attrNameLst>
                                      </p:cBhvr>
                                      <p:to>
                                        <p:strVal val="solid"/>
                                      </p:to>
                                    </p:set>
                                    <p:set>
                                      <p:cBhvr>
                                        <p:cTn id="158" dur="2000" fill="hold"/>
                                        <p:tgtEl>
                                          <p:spTgt spid="19"/>
                                        </p:tgtEl>
                                        <p:attrNameLst>
                                          <p:attrName>fill.on</p:attrName>
                                        </p:attrNameLst>
                                      </p:cBhvr>
                                      <p:to>
                                        <p:strVal val="true"/>
                                      </p:to>
                                    </p:set>
                                  </p:childTnLst>
                                </p:cTn>
                              </p:par>
                              <p:par>
                                <p:cTn id="159" presetID="1" presetClass="emph" presetSubtype="2" fill="hold" nodeType="withEffect">
                                  <p:stCondLst>
                                    <p:cond delay="0"/>
                                  </p:stCondLst>
                                  <p:childTnLst>
                                    <p:animClr clrSpc="rgb" dir="cw">
                                      <p:cBhvr>
                                        <p:cTn id="160" dur="2000" fill="hold"/>
                                        <p:tgtEl>
                                          <p:spTgt spid="27"/>
                                        </p:tgtEl>
                                        <p:attrNameLst>
                                          <p:attrName>fillcolor</p:attrName>
                                        </p:attrNameLst>
                                      </p:cBhvr>
                                      <p:to>
                                        <a:srgbClr val="000000"/>
                                      </p:to>
                                    </p:animClr>
                                    <p:set>
                                      <p:cBhvr>
                                        <p:cTn id="161" dur="2000" fill="hold"/>
                                        <p:tgtEl>
                                          <p:spTgt spid="27"/>
                                        </p:tgtEl>
                                        <p:attrNameLst>
                                          <p:attrName>fill.type</p:attrName>
                                        </p:attrNameLst>
                                      </p:cBhvr>
                                      <p:to>
                                        <p:strVal val="solid"/>
                                      </p:to>
                                    </p:set>
                                    <p:set>
                                      <p:cBhvr>
                                        <p:cTn id="162" dur="2000" fill="hold"/>
                                        <p:tgtEl>
                                          <p:spTgt spid="27"/>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63" restart="whenNotActive" fill="hold" evtFilter="cancelBubble" nodeType="interactiveSeq">
                <p:stCondLst>
                  <p:cond evt="onClick" delay="0">
                    <p:tgtEl>
                      <p:spTgt spid="21"/>
                    </p:tgtEl>
                  </p:cond>
                </p:stCondLst>
                <p:endSync evt="end" delay="0">
                  <p:rtn val="all"/>
                </p:endSync>
                <p:childTnLst>
                  <p:par>
                    <p:cTn id="164" fill="hold">
                      <p:stCondLst>
                        <p:cond delay="0"/>
                      </p:stCondLst>
                      <p:childTnLst>
                        <p:par>
                          <p:cTn id="165" fill="hold">
                            <p:stCondLst>
                              <p:cond delay="0"/>
                            </p:stCondLst>
                            <p:childTnLst>
                              <p:par>
                                <p:cTn id="166" presetID="16" presetClass="exit" presetSubtype="21" fill="hold" nodeType="withEffect">
                                  <p:stCondLst>
                                    <p:cond delay="0"/>
                                  </p:stCondLst>
                                  <p:childTnLst>
                                    <p:animEffect transition="out" filter="barn(inVertical)">
                                      <p:cBhvr>
                                        <p:cTn id="167" dur="500"/>
                                        <p:tgtEl>
                                          <p:spTgt spid="11"/>
                                        </p:tgtEl>
                                      </p:cBhvr>
                                    </p:animEffect>
                                    <p:set>
                                      <p:cBhvr>
                                        <p:cTn id="168" dur="1" fill="hold">
                                          <p:stCondLst>
                                            <p:cond delay="499"/>
                                          </p:stCondLst>
                                        </p:cTn>
                                        <p:tgtEl>
                                          <p:spTgt spid="11"/>
                                        </p:tgtEl>
                                        <p:attrNameLst>
                                          <p:attrName>style.visibility</p:attrName>
                                        </p:attrNameLst>
                                      </p:cBhvr>
                                      <p:to>
                                        <p:strVal val="hidden"/>
                                      </p:to>
                                    </p:set>
                                  </p:childTnLst>
                                </p:cTn>
                              </p:par>
                              <p:par>
                                <p:cTn id="169" presetID="1" presetClass="emph" presetSubtype="2" fill="hold" nodeType="withEffect">
                                  <p:stCondLst>
                                    <p:cond delay="0"/>
                                  </p:stCondLst>
                                  <p:childTnLst>
                                    <p:animClr clrSpc="rgb" dir="cw">
                                      <p:cBhvr>
                                        <p:cTn id="170" dur="2000" fill="hold"/>
                                        <p:tgtEl>
                                          <p:spTgt spid="21"/>
                                        </p:tgtEl>
                                        <p:attrNameLst>
                                          <p:attrName>fillcolor</p:attrName>
                                        </p:attrNameLst>
                                      </p:cBhvr>
                                      <p:to>
                                        <a:srgbClr val="000000"/>
                                      </p:to>
                                    </p:animClr>
                                    <p:set>
                                      <p:cBhvr>
                                        <p:cTn id="171" dur="2000" fill="hold"/>
                                        <p:tgtEl>
                                          <p:spTgt spid="21"/>
                                        </p:tgtEl>
                                        <p:attrNameLst>
                                          <p:attrName>fill.type</p:attrName>
                                        </p:attrNameLst>
                                      </p:cBhvr>
                                      <p:to>
                                        <p:strVal val="solid"/>
                                      </p:to>
                                    </p:set>
                                    <p:set>
                                      <p:cBhvr>
                                        <p:cTn id="172" dur="2000" fill="hold"/>
                                        <p:tgtEl>
                                          <p:spTgt spid="21"/>
                                        </p:tgtEl>
                                        <p:attrNameLst>
                                          <p:attrName>fill.on</p:attrName>
                                        </p:attrNameLst>
                                      </p:cBhvr>
                                      <p:to>
                                        <p:strVal val="true"/>
                                      </p:to>
                                    </p:set>
                                  </p:childTnLst>
                                </p:cTn>
                              </p:par>
                              <p:par>
                                <p:cTn id="173" presetID="1" presetClass="emph" presetSubtype="2" fill="hold" nodeType="withEffect">
                                  <p:stCondLst>
                                    <p:cond delay="0"/>
                                  </p:stCondLst>
                                  <p:childTnLst>
                                    <p:animClr clrSpc="rgb" dir="cw">
                                      <p:cBhvr>
                                        <p:cTn id="174" dur="2000" fill="hold"/>
                                        <p:tgtEl>
                                          <p:spTgt spid="29"/>
                                        </p:tgtEl>
                                        <p:attrNameLst>
                                          <p:attrName>fillcolor</p:attrName>
                                        </p:attrNameLst>
                                      </p:cBhvr>
                                      <p:to>
                                        <a:srgbClr val="000000"/>
                                      </p:to>
                                    </p:animClr>
                                    <p:set>
                                      <p:cBhvr>
                                        <p:cTn id="175" dur="2000" fill="hold"/>
                                        <p:tgtEl>
                                          <p:spTgt spid="29"/>
                                        </p:tgtEl>
                                        <p:attrNameLst>
                                          <p:attrName>fill.type</p:attrName>
                                        </p:attrNameLst>
                                      </p:cBhvr>
                                      <p:to>
                                        <p:strVal val="solid"/>
                                      </p:to>
                                    </p:set>
                                    <p:set>
                                      <p:cBhvr>
                                        <p:cTn id="176" dur="2000" fill="hold"/>
                                        <p:tgtEl>
                                          <p:spTgt spid="29"/>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7" restart="whenNotActive" fill="hold" evtFilter="cancelBubble" nodeType="interactiveSeq">
                <p:stCondLst>
                  <p:cond evt="onClick" delay="0">
                    <p:tgtEl>
                      <p:spTgt spid="22"/>
                    </p:tgtEl>
                  </p:cond>
                </p:stCondLst>
                <p:endSync evt="end" delay="0">
                  <p:rtn val="all"/>
                </p:endSync>
                <p:childTnLst>
                  <p:par>
                    <p:cTn id="178" fill="hold">
                      <p:stCondLst>
                        <p:cond delay="0"/>
                      </p:stCondLst>
                      <p:childTnLst>
                        <p:par>
                          <p:cTn id="179" fill="hold">
                            <p:stCondLst>
                              <p:cond delay="0"/>
                            </p:stCondLst>
                            <p:childTnLst>
                              <p:par>
                                <p:cTn id="180" presetID="16" presetClass="exit" presetSubtype="21" fill="hold" nodeType="withEffect">
                                  <p:stCondLst>
                                    <p:cond delay="0"/>
                                  </p:stCondLst>
                                  <p:childTnLst>
                                    <p:animEffect transition="out" filter="barn(inVertical)">
                                      <p:cBhvr>
                                        <p:cTn id="181" dur="500"/>
                                        <p:tgtEl>
                                          <p:spTgt spid="12"/>
                                        </p:tgtEl>
                                      </p:cBhvr>
                                    </p:animEffect>
                                    <p:set>
                                      <p:cBhvr>
                                        <p:cTn id="182" dur="1" fill="hold">
                                          <p:stCondLst>
                                            <p:cond delay="499"/>
                                          </p:stCondLst>
                                        </p:cTn>
                                        <p:tgtEl>
                                          <p:spTgt spid="12"/>
                                        </p:tgtEl>
                                        <p:attrNameLst>
                                          <p:attrName>style.visibility</p:attrName>
                                        </p:attrNameLst>
                                      </p:cBhvr>
                                      <p:to>
                                        <p:strVal val="hidden"/>
                                      </p:to>
                                    </p:set>
                                  </p:childTnLst>
                                </p:cTn>
                              </p:par>
                              <p:par>
                                <p:cTn id="183" presetID="1" presetClass="emph" presetSubtype="2" fill="hold" nodeType="withEffect">
                                  <p:stCondLst>
                                    <p:cond delay="0"/>
                                  </p:stCondLst>
                                  <p:childTnLst>
                                    <p:animClr clrSpc="rgb" dir="cw">
                                      <p:cBhvr>
                                        <p:cTn id="184" dur="2000" fill="hold"/>
                                        <p:tgtEl>
                                          <p:spTgt spid="22"/>
                                        </p:tgtEl>
                                        <p:attrNameLst>
                                          <p:attrName>fillcolor</p:attrName>
                                        </p:attrNameLst>
                                      </p:cBhvr>
                                      <p:to>
                                        <a:srgbClr val="000000"/>
                                      </p:to>
                                    </p:animClr>
                                    <p:set>
                                      <p:cBhvr>
                                        <p:cTn id="185" dur="2000" fill="hold"/>
                                        <p:tgtEl>
                                          <p:spTgt spid="22"/>
                                        </p:tgtEl>
                                        <p:attrNameLst>
                                          <p:attrName>fill.type</p:attrName>
                                        </p:attrNameLst>
                                      </p:cBhvr>
                                      <p:to>
                                        <p:strVal val="solid"/>
                                      </p:to>
                                    </p:set>
                                    <p:set>
                                      <p:cBhvr>
                                        <p:cTn id="186" dur="2000" fill="hold"/>
                                        <p:tgtEl>
                                          <p:spTgt spid="22"/>
                                        </p:tgtEl>
                                        <p:attrNameLst>
                                          <p:attrName>fill.on</p:attrName>
                                        </p:attrNameLst>
                                      </p:cBhvr>
                                      <p:to>
                                        <p:strVal val="true"/>
                                      </p:to>
                                    </p:set>
                                  </p:childTnLst>
                                </p:cTn>
                              </p:par>
                              <p:par>
                                <p:cTn id="187" presetID="1" presetClass="emph" presetSubtype="2" fill="hold" nodeType="withEffect">
                                  <p:stCondLst>
                                    <p:cond delay="0"/>
                                  </p:stCondLst>
                                  <p:childTnLst>
                                    <p:animClr clrSpc="rgb" dir="cw">
                                      <p:cBhvr>
                                        <p:cTn id="188" dur="2000" fill="hold"/>
                                        <p:tgtEl>
                                          <p:spTgt spid="30"/>
                                        </p:tgtEl>
                                        <p:attrNameLst>
                                          <p:attrName>fillcolor</p:attrName>
                                        </p:attrNameLst>
                                      </p:cBhvr>
                                      <p:to>
                                        <a:srgbClr val="000000"/>
                                      </p:to>
                                    </p:animClr>
                                    <p:set>
                                      <p:cBhvr>
                                        <p:cTn id="189" dur="2000" fill="hold"/>
                                        <p:tgtEl>
                                          <p:spTgt spid="30"/>
                                        </p:tgtEl>
                                        <p:attrNameLst>
                                          <p:attrName>fill.type</p:attrName>
                                        </p:attrNameLst>
                                      </p:cBhvr>
                                      <p:to>
                                        <p:strVal val="solid"/>
                                      </p:to>
                                    </p:set>
                                    <p:set>
                                      <p:cBhvr>
                                        <p:cTn id="190" dur="2000" fill="hold"/>
                                        <p:tgtEl>
                                          <p:spTgt spid="30"/>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91" restart="whenNotActive" fill="hold" evtFilter="cancelBubble" nodeType="interactiveSeq">
                <p:stCondLst>
                  <p:cond evt="onClick" delay="0">
                    <p:tgtEl>
                      <p:spTgt spid="23"/>
                    </p:tgtEl>
                  </p:cond>
                </p:stCondLst>
                <p:endSync evt="end" delay="0">
                  <p:rtn val="all"/>
                </p:endSync>
                <p:childTnLst>
                  <p:par>
                    <p:cTn id="192" fill="hold">
                      <p:stCondLst>
                        <p:cond delay="0"/>
                      </p:stCondLst>
                      <p:childTnLst>
                        <p:par>
                          <p:cTn id="193" fill="hold">
                            <p:stCondLst>
                              <p:cond delay="0"/>
                            </p:stCondLst>
                            <p:childTnLst>
                              <p:par>
                                <p:cTn id="194" presetID="1" presetClass="emph" presetSubtype="2" fill="hold" nodeType="withEffect">
                                  <p:stCondLst>
                                    <p:cond delay="0"/>
                                  </p:stCondLst>
                                  <p:childTnLst>
                                    <p:animClr clrSpc="rgb" dir="cw">
                                      <p:cBhvr>
                                        <p:cTn id="195" dur="2000" fill="hold"/>
                                        <p:tgtEl>
                                          <p:spTgt spid="13"/>
                                        </p:tgtEl>
                                        <p:attrNameLst>
                                          <p:attrName>fillcolor</p:attrName>
                                        </p:attrNameLst>
                                      </p:cBhvr>
                                      <p:to>
                                        <a:srgbClr val="000000"/>
                                      </p:to>
                                    </p:animClr>
                                    <p:set>
                                      <p:cBhvr>
                                        <p:cTn id="196" dur="2000" fill="hold"/>
                                        <p:tgtEl>
                                          <p:spTgt spid="13"/>
                                        </p:tgtEl>
                                        <p:attrNameLst>
                                          <p:attrName>fill.type</p:attrName>
                                        </p:attrNameLst>
                                      </p:cBhvr>
                                      <p:to>
                                        <p:strVal val="solid"/>
                                      </p:to>
                                    </p:set>
                                    <p:set>
                                      <p:cBhvr>
                                        <p:cTn id="197" dur="2000" fill="hold"/>
                                        <p:tgtEl>
                                          <p:spTgt spid="13"/>
                                        </p:tgtEl>
                                        <p:attrNameLst>
                                          <p:attrName>fill.on</p:attrName>
                                        </p:attrNameLst>
                                      </p:cBhvr>
                                      <p:to>
                                        <p:strVal val="true"/>
                                      </p:to>
                                    </p:set>
                                  </p:childTnLst>
                                </p:cTn>
                              </p:par>
                              <p:par>
                                <p:cTn id="198" presetID="1" presetClass="emph" presetSubtype="2" fill="hold" nodeType="withEffect">
                                  <p:stCondLst>
                                    <p:cond delay="0"/>
                                  </p:stCondLst>
                                  <p:childTnLst>
                                    <p:animClr clrSpc="rgb" dir="cw">
                                      <p:cBhvr>
                                        <p:cTn id="199" dur="2000" fill="hold"/>
                                        <p:tgtEl>
                                          <p:spTgt spid="23"/>
                                        </p:tgtEl>
                                        <p:attrNameLst>
                                          <p:attrName>fillcolor</p:attrName>
                                        </p:attrNameLst>
                                      </p:cBhvr>
                                      <p:to>
                                        <a:srgbClr val="000000"/>
                                      </p:to>
                                    </p:animClr>
                                    <p:set>
                                      <p:cBhvr>
                                        <p:cTn id="200" dur="2000" fill="hold"/>
                                        <p:tgtEl>
                                          <p:spTgt spid="23"/>
                                        </p:tgtEl>
                                        <p:attrNameLst>
                                          <p:attrName>fill.type</p:attrName>
                                        </p:attrNameLst>
                                      </p:cBhvr>
                                      <p:to>
                                        <p:strVal val="solid"/>
                                      </p:to>
                                    </p:set>
                                    <p:set>
                                      <p:cBhvr>
                                        <p:cTn id="201" dur="2000" fill="hold"/>
                                        <p:tgtEl>
                                          <p:spTgt spid="23"/>
                                        </p:tgtEl>
                                        <p:attrNameLst>
                                          <p:attrName>fill.on</p:attrName>
                                        </p:attrNameLst>
                                      </p:cBhvr>
                                      <p:to>
                                        <p:strVal val="true"/>
                                      </p:to>
                                    </p:set>
                                  </p:childTnLst>
                                </p:cTn>
                              </p:par>
                              <p:par>
                                <p:cTn id="202" presetID="1" presetClass="emph" presetSubtype="2" fill="hold" nodeType="withEffect">
                                  <p:stCondLst>
                                    <p:cond delay="0"/>
                                  </p:stCondLst>
                                  <p:childTnLst>
                                    <p:animClr clrSpc="rgb" dir="cw">
                                      <p:cBhvr>
                                        <p:cTn id="203" dur="2000" fill="hold"/>
                                        <p:tgtEl>
                                          <p:spTgt spid="31"/>
                                        </p:tgtEl>
                                        <p:attrNameLst>
                                          <p:attrName>fillcolor</p:attrName>
                                        </p:attrNameLst>
                                      </p:cBhvr>
                                      <p:to>
                                        <a:srgbClr val="000000"/>
                                      </p:to>
                                    </p:animClr>
                                    <p:set>
                                      <p:cBhvr>
                                        <p:cTn id="204" dur="2000" fill="hold"/>
                                        <p:tgtEl>
                                          <p:spTgt spid="31"/>
                                        </p:tgtEl>
                                        <p:attrNameLst>
                                          <p:attrName>fill.type</p:attrName>
                                        </p:attrNameLst>
                                      </p:cBhvr>
                                      <p:to>
                                        <p:strVal val="solid"/>
                                      </p:to>
                                    </p:set>
                                    <p:set>
                                      <p:cBhvr>
                                        <p:cTn id="205" dur="2000" fill="hold"/>
                                        <p:tgtEl>
                                          <p:spTgt spid="31"/>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206" restart="whenNotActive" fill="hold" evtFilter="cancelBubble" nodeType="interactiveSeq">
                <p:stCondLst>
                  <p:cond evt="onClick" delay="0">
                    <p:tgtEl>
                      <p:spTgt spid="24"/>
                    </p:tgtEl>
                  </p:cond>
                </p:stCondLst>
                <p:endSync evt="end" delay="0">
                  <p:rtn val="all"/>
                </p:endSync>
                <p:childTnLst>
                  <p:par>
                    <p:cTn id="207" fill="hold">
                      <p:stCondLst>
                        <p:cond delay="0"/>
                      </p:stCondLst>
                      <p:childTnLst>
                        <p:par>
                          <p:cTn id="208" fill="hold">
                            <p:stCondLst>
                              <p:cond delay="0"/>
                            </p:stCondLst>
                            <p:childTnLst>
                              <p:par>
                                <p:cTn id="209" presetID="1" presetClass="emph" presetSubtype="2" fill="hold" nodeType="withEffect">
                                  <p:stCondLst>
                                    <p:cond delay="0"/>
                                  </p:stCondLst>
                                  <p:childTnLst>
                                    <p:animClr clrSpc="rgb" dir="cw">
                                      <p:cBhvr>
                                        <p:cTn id="210" dur="2000" fill="hold"/>
                                        <p:tgtEl>
                                          <p:spTgt spid="6"/>
                                        </p:tgtEl>
                                        <p:attrNameLst>
                                          <p:attrName>fillcolor</p:attrName>
                                        </p:attrNameLst>
                                      </p:cBhvr>
                                      <p:to>
                                        <a:srgbClr val="000000"/>
                                      </p:to>
                                    </p:animClr>
                                    <p:set>
                                      <p:cBhvr>
                                        <p:cTn id="211" dur="2000" fill="hold"/>
                                        <p:tgtEl>
                                          <p:spTgt spid="6"/>
                                        </p:tgtEl>
                                        <p:attrNameLst>
                                          <p:attrName>fill.type</p:attrName>
                                        </p:attrNameLst>
                                      </p:cBhvr>
                                      <p:to>
                                        <p:strVal val="solid"/>
                                      </p:to>
                                    </p:set>
                                    <p:set>
                                      <p:cBhvr>
                                        <p:cTn id="212" dur="2000" fill="hold"/>
                                        <p:tgtEl>
                                          <p:spTgt spid="6"/>
                                        </p:tgtEl>
                                        <p:attrNameLst>
                                          <p:attrName>fill.on</p:attrName>
                                        </p:attrNameLst>
                                      </p:cBhvr>
                                      <p:to>
                                        <p:strVal val="true"/>
                                      </p:to>
                                    </p:set>
                                  </p:childTnLst>
                                </p:cTn>
                              </p:par>
                              <p:par>
                                <p:cTn id="213" presetID="1" presetClass="emph" presetSubtype="2" fill="hold" nodeType="withEffect">
                                  <p:stCondLst>
                                    <p:cond delay="0"/>
                                  </p:stCondLst>
                                  <p:childTnLst>
                                    <p:animClr clrSpc="rgb" dir="cw">
                                      <p:cBhvr>
                                        <p:cTn id="214" dur="2000" fill="hold"/>
                                        <p:tgtEl>
                                          <p:spTgt spid="16"/>
                                        </p:tgtEl>
                                        <p:attrNameLst>
                                          <p:attrName>fillcolor</p:attrName>
                                        </p:attrNameLst>
                                      </p:cBhvr>
                                      <p:to>
                                        <a:srgbClr val="000000"/>
                                      </p:to>
                                    </p:animClr>
                                    <p:set>
                                      <p:cBhvr>
                                        <p:cTn id="215" dur="2000" fill="hold"/>
                                        <p:tgtEl>
                                          <p:spTgt spid="16"/>
                                        </p:tgtEl>
                                        <p:attrNameLst>
                                          <p:attrName>fill.type</p:attrName>
                                        </p:attrNameLst>
                                      </p:cBhvr>
                                      <p:to>
                                        <p:strVal val="solid"/>
                                      </p:to>
                                    </p:set>
                                    <p:set>
                                      <p:cBhvr>
                                        <p:cTn id="216" dur="2000" fill="hold"/>
                                        <p:tgtEl>
                                          <p:spTgt spid="16"/>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2000" fill="hold"/>
                                        <p:tgtEl>
                                          <p:spTgt spid="24"/>
                                        </p:tgtEl>
                                        <p:attrNameLst>
                                          <p:attrName>fillcolor</p:attrName>
                                        </p:attrNameLst>
                                      </p:cBhvr>
                                      <p:to>
                                        <a:srgbClr val="000000"/>
                                      </p:to>
                                    </p:animClr>
                                    <p:set>
                                      <p:cBhvr>
                                        <p:cTn id="219" dur="2000" fill="hold"/>
                                        <p:tgtEl>
                                          <p:spTgt spid="24"/>
                                        </p:tgtEl>
                                        <p:attrNameLst>
                                          <p:attrName>fill.type</p:attrName>
                                        </p:attrNameLst>
                                      </p:cBhvr>
                                      <p:to>
                                        <p:strVal val="solid"/>
                                      </p:to>
                                    </p:set>
                                    <p:set>
                                      <p:cBhvr>
                                        <p:cTn id="220"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21" restart="whenNotActive" fill="hold" evtFilter="cancelBubble" nodeType="interactiveSeq">
                <p:stCondLst>
                  <p:cond evt="onClick" delay="0">
                    <p:tgtEl>
                      <p:spTgt spid="25"/>
                    </p:tgtEl>
                  </p:cond>
                </p:stCondLst>
                <p:endSync evt="end" delay="0">
                  <p:rtn val="all"/>
                </p:endSync>
                <p:childTnLst>
                  <p:par>
                    <p:cTn id="222" fill="hold">
                      <p:stCondLst>
                        <p:cond delay="0"/>
                      </p:stCondLst>
                      <p:childTnLst>
                        <p:par>
                          <p:cTn id="223" fill="hold">
                            <p:stCondLst>
                              <p:cond delay="0"/>
                            </p:stCondLst>
                            <p:childTnLst>
                              <p:par>
                                <p:cTn id="224" presetID="1" presetClass="emph" presetSubtype="2" fill="hold" nodeType="withEffect">
                                  <p:stCondLst>
                                    <p:cond delay="0"/>
                                  </p:stCondLst>
                                  <p:childTnLst>
                                    <p:animClr clrSpc="rgb" dir="cw">
                                      <p:cBhvr>
                                        <p:cTn id="225" dur="2000" fill="hold"/>
                                        <p:tgtEl>
                                          <p:spTgt spid="7"/>
                                        </p:tgtEl>
                                        <p:attrNameLst>
                                          <p:attrName>fillcolor</p:attrName>
                                        </p:attrNameLst>
                                      </p:cBhvr>
                                      <p:to>
                                        <a:srgbClr val="000000"/>
                                      </p:to>
                                    </p:animClr>
                                    <p:set>
                                      <p:cBhvr>
                                        <p:cTn id="226" dur="2000" fill="hold"/>
                                        <p:tgtEl>
                                          <p:spTgt spid="7"/>
                                        </p:tgtEl>
                                        <p:attrNameLst>
                                          <p:attrName>fill.type</p:attrName>
                                        </p:attrNameLst>
                                      </p:cBhvr>
                                      <p:to>
                                        <p:strVal val="solid"/>
                                      </p:to>
                                    </p:set>
                                    <p:set>
                                      <p:cBhvr>
                                        <p:cTn id="227" dur="2000" fill="hold"/>
                                        <p:tgtEl>
                                          <p:spTgt spid="7"/>
                                        </p:tgtEl>
                                        <p:attrNameLst>
                                          <p:attrName>fill.on</p:attrName>
                                        </p:attrNameLst>
                                      </p:cBhvr>
                                      <p:to>
                                        <p:strVal val="true"/>
                                      </p:to>
                                    </p:set>
                                  </p:childTnLst>
                                </p:cTn>
                              </p:par>
                              <p:par>
                                <p:cTn id="228" presetID="1" presetClass="emph" presetSubtype="2" fill="hold" nodeType="withEffect">
                                  <p:stCondLst>
                                    <p:cond delay="0"/>
                                  </p:stCondLst>
                                  <p:childTnLst>
                                    <p:animClr clrSpc="rgb" dir="cw">
                                      <p:cBhvr>
                                        <p:cTn id="229" dur="2000" fill="hold"/>
                                        <p:tgtEl>
                                          <p:spTgt spid="17"/>
                                        </p:tgtEl>
                                        <p:attrNameLst>
                                          <p:attrName>fillcolor</p:attrName>
                                        </p:attrNameLst>
                                      </p:cBhvr>
                                      <p:to>
                                        <a:srgbClr val="000000"/>
                                      </p:to>
                                    </p:animClr>
                                    <p:set>
                                      <p:cBhvr>
                                        <p:cTn id="230" dur="2000" fill="hold"/>
                                        <p:tgtEl>
                                          <p:spTgt spid="17"/>
                                        </p:tgtEl>
                                        <p:attrNameLst>
                                          <p:attrName>fill.type</p:attrName>
                                        </p:attrNameLst>
                                      </p:cBhvr>
                                      <p:to>
                                        <p:strVal val="solid"/>
                                      </p:to>
                                    </p:set>
                                    <p:set>
                                      <p:cBhvr>
                                        <p:cTn id="231" dur="2000" fill="hold"/>
                                        <p:tgtEl>
                                          <p:spTgt spid="17"/>
                                        </p:tgtEl>
                                        <p:attrNameLst>
                                          <p:attrName>fill.on</p:attrName>
                                        </p:attrNameLst>
                                      </p:cBhvr>
                                      <p:to>
                                        <p:strVal val="true"/>
                                      </p:to>
                                    </p:set>
                                  </p:childTnLst>
                                </p:cTn>
                              </p:par>
                              <p:par>
                                <p:cTn id="232" presetID="1" presetClass="emph" presetSubtype="2" fill="hold" nodeType="withEffect">
                                  <p:stCondLst>
                                    <p:cond delay="0"/>
                                  </p:stCondLst>
                                  <p:childTnLst>
                                    <p:animClr clrSpc="rgb" dir="cw">
                                      <p:cBhvr>
                                        <p:cTn id="233" dur="2000" fill="hold"/>
                                        <p:tgtEl>
                                          <p:spTgt spid="25"/>
                                        </p:tgtEl>
                                        <p:attrNameLst>
                                          <p:attrName>fillcolor</p:attrName>
                                        </p:attrNameLst>
                                      </p:cBhvr>
                                      <p:to>
                                        <a:srgbClr val="000000"/>
                                      </p:to>
                                    </p:animClr>
                                    <p:set>
                                      <p:cBhvr>
                                        <p:cTn id="234" dur="2000" fill="hold"/>
                                        <p:tgtEl>
                                          <p:spTgt spid="25"/>
                                        </p:tgtEl>
                                        <p:attrNameLst>
                                          <p:attrName>fill.type</p:attrName>
                                        </p:attrNameLst>
                                      </p:cBhvr>
                                      <p:to>
                                        <p:strVal val="solid"/>
                                      </p:to>
                                    </p:set>
                                    <p:set>
                                      <p:cBhvr>
                                        <p:cTn id="235"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236" restart="whenNotActive" fill="hold" evtFilter="cancelBubble" nodeType="interactiveSeq">
                <p:stCondLst>
                  <p:cond evt="onClick" delay="0">
                    <p:tgtEl>
                      <p:spTgt spid="26"/>
                    </p:tgtEl>
                  </p:cond>
                </p:stCondLst>
                <p:endSync evt="end" delay="0">
                  <p:rtn val="all"/>
                </p:endSync>
                <p:childTnLst>
                  <p:par>
                    <p:cTn id="237" fill="hold">
                      <p:stCondLst>
                        <p:cond delay="0"/>
                      </p:stCondLst>
                      <p:childTnLst>
                        <p:par>
                          <p:cTn id="238" fill="hold">
                            <p:stCondLst>
                              <p:cond delay="0"/>
                            </p:stCondLst>
                            <p:childTnLst>
                              <p:par>
                                <p:cTn id="239" presetID="1" presetClass="emph" presetSubtype="2" fill="hold" nodeType="withEffect">
                                  <p:stCondLst>
                                    <p:cond delay="0"/>
                                  </p:stCondLst>
                                  <p:childTnLst>
                                    <p:animClr clrSpc="rgb" dir="cw">
                                      <p:cBhvr>
                                        <p:cTn id="240" dur="2000" fill="hold"/>
                                        <p:tgtEl>
                                          <p:spTgt spid="8"/>
                                        </p:tgtEl>
                                        <p:attrNameLst>
                                          <p:attrName>fillcolor</p:attrName>
                                        </p:attrNameLst>
                                      </p:cBhvr>
                                      <p:to>
                                        <a:srgbClr val="000000"/>
                                      </p:to>
                                    </p:animClr>
                                    <p:set>
                                      <p:cBhvr>
                                        <p:cTn id="241" dur="2000" fill="hold"/>
                                        <p:tgtEl>
                                          <p:spTgt spid="8"/>
                                        </p:tgtEl>
                                        <p:attrNameLst>
                                          <p:attrName>fill.type</p:attrName>
                                        </p:attrNameLst>
                                      </p:cBhvr>
                                      <p:to>
                                        <p:strVal val="solid"/>
                                      </p:to>
                                    </p:set>
                                    <p:set>
                                      <p:cBhvr>
                                        <p:cTn id="242" dur="2000" fill="hold"/>
                                        <p:tgtEl>
                                          <p:spTgt spid="8"/>
                                        </p:tgtEl>
                                        <p:attrNameLst>
                                          <p:attrName>fill.on</p:attrName>
                                        </p:attrNameLst>
                                      </p:cBhvr>
                                      <p:to>
                                        <p:strVal val="true"/>
                                      </p:to>
                                    </p:set>
                                  </p:childTnLst>
                                </p:cTn>
                              </p:par>
                              <p:par>
                                <p:cTn id="243" presetID="1" presetClass="emph" presetSubtype="2" fill="hold" nodeType="withEffect">
                                  <p:stCondLst>
                                    <p:cond delay="0"/>
                                  </p:stCondLst>
                                  <p:childTnLst>
                                    <p:animClr clrSpc="rgb" dir="cw">
                                      <p:cBhvr>
                                        <p:cTn id="244" dur="2000" fill="hold"/>
                                        <p:tgtEl>
                                          <p:spTgt spid="18"/>
                                        </p:tgtEl>
                                        <p:attrNameLst>
                                          <p:attrName>fillcolor</p:attrName>
                                        </p:attrNameLst>
                                      </p:cBhvr>
                                      <p:to>
                                        <a:srgbClr val="000000"/>
                                      </p:to>
                                    </p:animClr>
                                    <p:set>
                                      <p:cBhvr>
                                        <p:cTn id="245" dur="2000" fill="hold"/>
                                        <p:tgtEl>
                                          <p:spTgt spid="18"/>
                                        </p:tgtEl>
                                        <p:attrNameLst>
                                          <p:attrName>fill.type</p:attrName>
                                        </p:attrNameLst>
                                      </p:cBhvr>
                                      <p:to>
                                        <p:strVal val="solid"/>
                                      </p:to>
                                    </p:set>
                                    <p:set>
                                      <p:cBhvr>
                                        <p:cTn id="246" dur="2000" fill="hold"/>
                                        <p:tgtEl>
                                          <p:spTgt spid="18"/>
                                        </p:tgtEl>
                                        <p:attrNameLst>
                                          <p:attrName>fill.on</p:attrName>
                                        </p:attrNameLst>
                                      </p:cBhvr>
                                      <p:to>
                                        <p:strVal val="true"/>
                                      </p:to>
                                    </p:set>
                                  </p:childTnLst>
                                </p:cTn>
                              </p:par>
                              <p:par>
                                <p:cTn id="247" presetID="1" presetClass="emph" presetSubtype="2" fill="hold" nodeType="withEffect">
                                  <p:stCondLst>
                                    <p:cond delay="0"/>
                                  </p:stCondLst>
                                  <p:childTnLst>
                                    <p:animClr clrSpc="rgb" dir="cw">
                                      <p:cBhvr>
                                        <p:cTn id="248" dur="2000" fill="hold"/>
                                        <p:tgtEl>
                                          <p:spTgt spid="26"/>
                                        </p:tgtEl>
                                        <p:attrNameLst>
                                          <p:attrName>fillcolor</p:attrName>
                                        </p:attrNameLst>
                                      </p:cBhvr>
                                      <p:to>
                                        <a:srgbClr val="000000"/>
                                      </p:to>
                                    </p:animClr>
                                    <p:set>
                                      <p:cBhvr>
                                        <p:cTn id="249" dur="2000" fill="hold"/>
                                        <p:tgtEl>
                                          <p:spTgt spid="26"/>
                                        </p:tgtEl>
                                        <p:attrNameLst>
                                          <p:attrName>fill.type</p:attrName>
                                        </p:attrNameLst>
                                      </p:cBhvr>
                                      <p:to>
                                        <p:strVal val="solid"/>
                                      </p:to>
                                    </p:set>
                                    <p:set>
                                      <p:cBhvr>
                                        <p:cTn id="250"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51" restart="whenNotActive" fill="hold" evtFilter="cancelBubble" nodeType="interactiveSeq">
                <p:stCondLst>
                  <p:cond evt="onClick" delay="0">
                    <p:tgtEl>
                      <p:spTgt spid="28"/>
                    </p:tgtEl>
                  </p:cond>
                </p:stCondLst>
                <p:endSync evt="end" delay="0">
                  <p:rtn val="all"/>
                </p:endSync>
                <p:childTnLst>
                  <p:par>
                    <p:cTn id="252" fill="hold">
                      <p:stCondLst>
                        <p:cond delay="0"/>
                      </p:stCondLst>
                      <p:childTnLst>
                        <p:par>
                          <p:cTn id="253" fill="hold">
                            <p:stCondLst>
                              <p:cond delay="0"/>
                            </p:stCondLst>
                            <p:childTnLst>
                              <p:par>
                                <p:cTn id="254" presetID="1" presetClass="emph" presetSubtype="2" fill="hold" nodeType="withEffect">
                                  <p:stCondLst>
                                    <p:cond delay="0"/>
                                  </p:stCondLst>
                                  <p:childTnLst>
                                    <p:animClr clrSpc="rgb" dir="cw">
                                      <p:cBhvr>
                                        <p:cTn id="255" dur="2000" fill="hold"/>
                                        <p:tgtEl>
                                          <p:spTgt spid="10"/>
                                        </p:tgtEl>
                                        <p:attrNameLst>
                                          <p:attrName>fillcolor</p:attrName>
                                        </p:attrNameLst>
                                      </p:cBhvr>
                                      <p:to>
                                        <a:srgbClr val="000000"/>
                                      </p:to>
                                    </p:animClr>
                                    <p:set>
                                      <p:cBhvr>
                                        <p:cTn id="256" dur="2000" fill="hold"/>
                                        <p:tgtEl>
                                          <p:spTgt spid="10"/>
                                        </p:tgtEl>
                                        <p:attrNameLst>
                                          <p:attrName>fill.type</p:attrName>
                                        </p:attrNameLst>
                                      </p:cBhvr>
                                      <p:to>
                                        <p:strVal val="solid"/>
                                      </p:to>
                                    </p:set>
                                    <p:set>
                                      <p:cBhvr>
                                        <p:cTn id="257" dur="2000" fill="hold"/>
                                        <p:tgtEl>
                                          <p:spTgt spid="10"/>
                                        </p:tgtEl>
                                        <p:attrNameLst>
                                          <p:attrName>fill.on</p:attrName>
                                        </p:attrNameLst>
                                      </p:cBhvr>
                                      <p:to>
                                        <p:strVal val="true"/>
                                      </p:to>
                                    </p:set>
                                  </p:childTnLst>
                                </p:cTn>
                              </p:par>
                              <p:par>
                                <p:cTn id="258" presetID="1" presetClass="emph" presetSubtype="2" fill="hold" nodeType="withEffect">
                                  <p:stCondLst>
                                    <p:cond delay="0"/>
                                  </p:stCondLst>
                                  <p:childTnLst>
                                    <p:animClr clrSpc="rgb" dir="cw">
                                      <p:cBhvr>
                                        <p:cTn id="259" dur="2000" fill="hold"/>
                                        <p:tgtEl>
                                          <p:spTgt spid="20"/>
                                        </p:tgtEl>
                                        <p:attrNameLst>
                                          <p:attrName>fillcolor</p:attrName>
                                        </p:attrNameLst>
                                      </p:cBhvr>
                                      <p:to>
                                        <a:srgbClr val="000000"/>
                                      </p:to>
                                    </p:animClr>
                                    <p:set>
                                      <p:cBhvr>
                                        <p:cTn id="260" dur="2000" fill="hold"/>
                                        <p:tgtEl>
                                          <p:spTgt spid="20"/>
                                        </p:tgtEl>
                                        <p:attrNameLst>
                                          <p:attrName>fill.type</p:attrName>
                                        </p:attrNameLst>
                                      </p:cBhvr>
                                      <p:to>
                                        <p:strVal val="solid"/>
                                      </p:to>
                                    </p:set>
                                    <p:set>
                                      <p:cBhvr>
                                        <p:cTn id="261" dur="2000" fill="hold"/>
                                        <p:tgtEl>
                                          <p:spTgt spid="20"/>
                                        </p:tgtEl>
                                        <p:attrNameLst>
                                          <p:attrName>fill.on</p:attrName>
                                        </p:attrNameLst>
                                      </p:cBhvr>
                                      <p:to>
                                        <p:strVal val="true"/>
                                      </p:to>
                                    </p:set>
                                  </p:childTnLst>
                                </p:cTn>
                              </p:par>
                              <p:par>
                                <p:cTn id="262" presetID="1" presetClass="emph" presetSubtype="2" fill="hold" nodeType="withEffect">
                                  <p:stCondLst>
                                    <p:cond delay="0"/>
                                  </p:stCondLst>
                                  <p:childTnLst>
                                    <p:animClr clrSpc="rgb" dir="cw">
                                      <p:cBhvr>
                                        <p:cTn id="263" dur="2000" fill="hold"/>
                                        <p:tgtEl>
                                          <p:spTgt spid="28"/>
                                        </p:tgtEl>
                                        <p:attrNameLst>
                                          <p:attrName>fillcolor</p:attrName>
                                        </p:attrNameLst>
                                      </p:cBhvr>
                                      <p:to>
                                        <a:srgbClr val="000000"/>
                                      </p:to>
                                    </p:animClr>
                                    <p:set>
                                      <p:cBhvr>
                                        <p:cTn id="264" dur="2000" fill="hold"/>
                                        <p:tgtEl>
                                          <p:spTgt spid="28"/>
                                        </p:tgtEl>
                                        <p:attrNameLst>
                                          <p:attrName>fill.type</p:attrName>
                                        </p:attrNameLst>
                                      </p:cBhvr>
                                      <p:to>
                                        <p:strVal val="solid"/>
                                      </p:to>
                                    </p:set>
                                    <p:set>
                                      <p:cBhvr>
                                        <p:cTn id="265"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66" restart="whenNotActive" fill="hold" evtFilter="cancelBubble" nodeType="interactiveSeq">
                <p:stCondLst>
                  <p:cond evt="onClick" delay="0">
                    <p:tgtEl>
                      <p:spTgt spid="29"/>
                    </p:tgtEl>
                  </p:cond>
                </p:stCondLst>
                <p:endSync evt="end" delay="0">
                  <p:rtn val="all"/>
                </p:endSync>
                <p:childTnLst>
                  <p:par>
                    <p:cTn id="267" fill="hold">
                      <p:stCondLst>
                        <p:cond delay="0"/>
                      </p:stCondLst>
                      <p:childTnLst>
                        <p:par>
                          <p:cTn id="268" fill="hold">
                            <p:stCondLst>
                              <p:cond delay="0"/>
                            </p:stCondLst>
                            <p:childTnLst>
                              <p:par>
                                <p:cTn id="269" presetID="1" presetClass="emph" presetSubtype="2" fill="hold" nodeType="withEffect">
                                  <p:stCondLst>
                                    <p:cond delay="0"/>
                                  </p:stCondLst>
                                  <p:childTnLst>
                                    <p:animClr clrSpc="rgb" dir="cw">
                                      <p:cBhvr>
                                        <p:cTn id="270" dur="2000" fill="hold"/>
                                        <p:tgtEl>
                                          <p:spTgt spid="11"/>
                                        </p:tgtEl>
                                        <p:attrNameLst>
                                          <p:attrName>fillcolor</p:attrName>
                                        </p:attrNameLst>
                                      </p:cBhvr>
                                      <p:to>
                                        <a:srgbClr val="000000"/>
                                      </p:to>
                                    </p:animClr>
                                    <p:set>
                                      <p:cBhvr>
                                        <p:cTn id="271" dur="2000" fill="hold"/>
                                        <p:tgtEl>
                                          <p:spTgt spid="11"/>
                                        </p:tgtEl>
                                        <p:attrNameLst>
                                          <p:attrName>fill.type</p:attrName>
                                        </p:attrNameLst>
                                      </p:cBhvr>
                                      <p:to>
                                        <p:strVal val="solid"/>
                                      </p:to>
                                    </p:set>
                                    <p:set>
                                      <p:cBhvr>
                                        <p:cTn id="272" dur="2000" fill="hold"/>
                                        <p:tgtEl>
                                          <p:spTgt spid="11"/>
                                        </p:tgtEl>
                                        <p:attrNameLst>
                                          <p:attrName>fill.on</p:attrName>
                                        </p:attrNameLst>
                                      </p:cBhvr>
                                      <p:to>
                                        <p:strVal val="true"/>
                                      </p:to>
                                    </p:set>
                                  </p:childTnLst>
                                </p:cTn>
                              </p:par>
                              <p:par>
                                <p:cTn id="273" presetID="1" presetClass="emph" presetSubtype="2" fill="hold" nodeType="withEffect">
                                  <p:stCondLst>
                                    <p:cond delay="0"/>
                                  </p:stCondLst>
                                  <p:childTnLst>
                                    <p:animClr clrSpc="rgb" dir="cw">
                                      <p:cBhvr>
                                        <p:cTn id="274" dur="2000" fill="hold"/>
                                        <p:tgtEl>
                                          <p:spTgt spid="21"/>
                                        </p:tgtEl>
                                        <p:attrNameLst>
                                          <p:attrName>fillcolor</p:attrName>
                                        </p:attrNameLst>
                                      </p:cBhvr>
                                      <p:to>
                                        <a:srgbClr val="000000"/>
                                      </p:to>
                                    </p:animClr>
                                    <p:set>
                                      <p:cBhvr>
                                        <p:cTn id="275" dur="2000" fill="hold"/>
                                        <p:tgtEl>
                                          <p:spTgt spid="21"/>
                                        </p:tgtEl>
                                        <p:attrNameLst>
                                          <p:attrName>fill.type</p:attrName>
                                        </p:attrNameLst>
                                      </p:cBhvr>
                                      <p:to>
                                        <p:strVal val="solid"/>
                                      </p:to>
                                    </p:set>
                                    <p:set>
                                      <p:cBhvr>
                                        <p:cTn id="276" dur="2000" fill="hold"/>
                                        <p:tgtEl>
                                          <p:spTgt spid="21"/>
                                        </p:tgtEl>
                                        <p:attrNameLst>
                                          <p:attrName>fill.on</p:attrName>
                                        </p:attrNameLst>
                                      </p:cBhvr>
                                      <p:to>
                                        <p:strVal val="true"/>
                                      </p:to>
                                    </p:set>
                                  </p:childTnLst>
                                </p:cTn>
                              </p:par>
                              <p:par>
                                <p:cTn id="277" presetID="1" presetClass="emph" presetSubtype="2" fill="hold" nodeType="withEffect">
                                  <p:stCondLst>
                                    <p:cond delay="0"/>
                                  </p:stCondLst>
                                  <p:childTnLst>
                                    <p:animClr clrSpc="rgb" dir="cw">
                                      <p:cBhvr>
                                        <p:cTn id="278" dur="2000" fill="hold"/>
                                        <p:tgtEl>
                                          <p:spTgt spid="29"/>
                                        </p:tgtEl>
                                        <p:attrNameLst>
                                          <p:attrName>fillcolor</p:attrName>
                                        </p:attrNameLst>
                                      </p:cBhvr>
                                      <p:to>
                                        <a:srgbClr val="000000"/>
                                      </p:to>
                                    </p:animClr>
                                    <p:set>
                                      <p:cBhvr>
                                        <p:cTn id="279" dur="2000" fill="hold"/>
                                        <p:tgtEl>
                                          <p:spTgt spid="29"/>
                                        </p:tgtEl>
                                        <p:attrNameLst>
                                          <p:attrName>fill.type</p:attrName>
                                        </p:attrNameLst>
                                      </p:cBhvr>
                                      <p:to>
                                        <p:strVal val="solid"/>
                                      </p:to>
                                    </p:set>
                                    <p:set>
                                      <p:cBhvr>
                                        <p:cTn id="280"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281" restart="whenNotActive" fill="hold" evtFilter="cancelBubble" nodeType="interactiveSeq">
                <p:stCondLst>
                  <p:cond evt="onClick" delay="0">
                    <p:tgtEl>
                      <p:spTgt spid="30"/>
                    </p:tgtEl>
                  </p:cond>
                </p:stCondLst>
                <p:endSync evt="end" delay="0">
                  <p:rtn val="all"/>
                </p:endSync>
                <p:childTnLst>
                  <p:par>
                    <p:cTn id="282" fill="hold">
                      <p:stCondLst>
                        <p:cond delay="0"/>
                      </p:stCondLst>
                      <p:childTnLst>
                        <p:par>
                          <p:cTn id="283" fill="hold">
                            <p:stCondLst>
                              <p:cond delay="0"/>
                            </p:stCondLst>
                            <p:childTnLst>
                              <p:par>
                                <p:cTn id="284" presetID="1" presetClass="emph" presetSubtype="2" fill="hold" nodeType="withEffect">
                                  <p:stCondLst>
                                    <p:cond delay="0"/>
                                  </p:stCondLst>
                                  <p:childTnLst>
                                    <p:animClr clrSpc="rgb" dir="cw">
                                      <p:cBhvr>
                                        <p:cTn id="285" dur="2000" fill="hold"/>
                                        <p:tgtEl>
                                          <p:spTgt spid="12"/>
                                        </p:tgtEl>
                                        <p:attrNameLst>
                                          <p:attrName>fillcolor</p:attrName>
                                        </p:attrNameLst>
                                      </p:cBhvr>
                                      <p:to>
                                        <a:srgbClr val="000000"/>
                                      </p:to>
                                    </p:animClr>
                                    <p:set>
                                      <p:cBhvr>
                                        <p:cTn id="286" dur="2000" fill="hold"/>
                                        <p:tgtEl>
                                          <p:spTgt spid="12"/>
                                        </p:tgtEl>
                                        <p:attrNameLst>
                                          <p:attrName>fill.type</p:attrName>
                                        </p:attrNameLst>
                                      </p:cBhvr>
                                      <p:to>
                                        <p:strVal val="solid"/>
                                      </p:to>
                                    </p:set>
                                    <p:set>
                                      <p:cBhvr>
                                        <p:cTn id="287" dur="2000" fill="hold"/>
                                        <p:tgtEl>
                                          <p:spTgt spid="12"/>
                                        </p:tgtEl>
                                        <p:attrNameLst>
                                          <p:attrName>fill.on</p:attrName>
                                        </p:attrNameLst>
                                      </p:cBhvr>
                                      <p:to>
                                        <p:strVal val="true"/>
                                      </p:to>
                                    </p:set>
                                  </p:childTnLst>
                                </p:cTn>
                              </p:par>
                              <p:par>
                                <p:cTn id="288" presetID="1" presetClass="emph" presetSubtype="2" fill="hold" nodeType="withEffect">
                                  <p:stCondLst>
                                    <p:cond delay="0"/>
                                  </p:stCondLst>
                                  <p:childTnLst>
                                    <p:animClr clrSpc="rgb" dir="cw">
                                      <p:cBhvr>
                                        <p:cTn id="289" dur="2000" fill="hold"/>
                                        <p:tgtEl>
                                          <p:spTgt spid="22"/>
                                        </p:tgtEl>
                                        <p:attrNameLst>
                                          <p:attrName>fillcolor</p:attrName>
                                        </p:attrNameLst>
                                      </p:cBhvr>
                                      <p:to>
                                        <a:srgbClr val="000000"/>
                                      </p:to>
                                    </p:animClr>
                                    <p:set>
                                      <p:cBhvr>
                                        <p:cTn id="290" dur="2000" fill="hold"/>
                                        <p:tgtEl>
                                          <p:spTgt spid="22"/>
                                        </p:tgtEl>
                                        <p:attrNameLst>
                                          <p:attrName>fill.type</p:attrName>
                                        </p:attrNameLst>
                                      </p:cBhvr>
                                      <p:to>
                                        <p:strVal val="solid"/>
                                      </p:to>
                                    </p:set>
                                    <p:set>
                                      <p:cBhvr>
                                        <p:cTn id="291" dur="2000" fill="hold"/>
                                        <p:tgtEl>
                                          <p:spTgt spid="22"/>
                                        </p:tgtEl>
                                        <p:attrNameLst>
                                          <p:attrName>fill.on</p:attrName>
                                        </p:attrNameLst>
                                      </p:cBhvr>
                                      <p:to>
                                        <p:strVal val="true"/>
                                      </p:to>
                                    </p:set>
                                  </p:childTnLst>
                                </p:cTn>
                              </p:par>
                              <p:par>
                                <p:cTn id="292" presetID="1" presetClass="emph" presetSubtype="2" fill="hold" nodeType="withEffect">
                                  <p:stCondLst>
                                    <p:cond delay="0"/>
                                  </p:stCondLst>
                                  <p:childTnLst>
                                    <p:animClr clrSpc="rgb" dir="cw">
                                      <p:cBhvr>
                                        <p:cTn id="293" dur="2000" fill="hold"/>
                                        <p:tgtEl>
                                          <p:spTgt spid="30"/>
                                        </p:tgtEl>
                                        <p:attrNameLst>
                                          <p:attrName>fillcolor</p:attrName>
                                        </p:attrNameLst>
                                      </p:cBhvr>
                                      <p:to>
                                        <a:srgbClr val="000000"/>
                                      </p:to>
                                    </p:animClr>
                                    <p:set>
                                      <p:cBhvr>
                                        <p:cTn id="294" dur="2000" fill="hold"/>
                                        <p:tgtEl>
                                          <p:spTgt spid="30"/>
                                        </p:tgtEl>
                                        <p:attrNameLst>
                                          <p:attrName>fill.type</p:attrName>
                                        </p:attrNameLst>
                                      </p:cBhvr>
                                      <p:to>
                                        <p:strVal val="solid"/>
                                      </p:to>
                                    </p:set>
                                    <p:set>
                                      <p:cBhvr>
                                        <p:cTn id="295"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296" restart="whenNotActive" fill="hold" evtFilter="cancelBubble" nodeType="interactiveSeq">
                <p:stCondLst>
                  <p:cond evt="onClick" delay="0">
                    <p:tgtEl>
                      <p:spTgt spid="31"/>
                    </p:tgtEl>
                  </p:cond>
                </p:stCondLst>
                <p:endSync evt="end" delay="0">
                  <p:rtn val="all"/>
                </p:endSync>
                <p:childTnLst>
                  <p:par>
                    <p:cTn id="297" fill="hold">
                      <p:stCondLst>
                        <p:cond delay="0"/>
                      </p:stCondLst>
                      <p:childTnLst>
                        <p:par>
                          <p:cTn id="298" fill="hold">
                            <p:stCondLst>
                              <p:cond delay="0"/>
                            </p:stCondLst>
                            <p:childTnLst>
                              <p:par>
                                <p:cTn id="299" presetID="1" presetClass="emph" presetSubtype="2" fill="hold" nodeType="withEffect">
                                  <p:stCondLst>
                                    <p:cond delay="0"/>
                                  </p:stCondLst>
                                  <p:childTnLst>
                                    <p:animClr clrSpc="rgb" dir="cw">
                                      <p:cBhvr>
                                        <p:cTn id="300" dur="2000" fill="hold"/>
                                        <p:tgtEl>
                                          <p:spTgt spid="13"/>
                                        </p:tgtEl>
                                        <p:attrNameLst>
                                          <p:attrName>fillcolor</p:attrName>
                                        </p:attrNameLst>
                                      </p:cBhvr>
                                      <p:to>
                                        <a:srgbClr val="000000"/>
                                      </p:to>
                                    </p:animClr>
                                    <p:set>
                                      <p:cBhvr>
                                        <p:cTn id="301" dur="2000" fill="hold"/>
                                        <p:tgtEl>
                                          <p:spTgt spid="13"/>
                                        </p:tgtEl>
                                        <p:attrNameLst>
                                          <p:attrName>fill.type</p:attrName>
                                        </p:attrNameLst>
                                      </p:cBhvr>
                                      <p:to>
                                        <p:strVal val="solid"/>
                                      </p:to>
                                    </p:set>
                                    <p:set>
                                      <p:cBhvr>
                                        <p:cTn id="302" dur="2000" fill="hold"/>
                                        <p:tgtEl>
                                          <p:spTgt spid="13"/>
                                        </p:tgtEl>
                                        <p:attrNameLst>
                                          <p:attrName>fill.on</p:attrName>
                                        </p:attrNameLst>
                                      </p:cBhvr>
                                      <p:to>
                                        <p:strVal val="true"/>
                                      </p:to>
                                    </p:set>
                                  </p:childTnLst>
                                </p:cTn>
                              </p:par>
                              <p:par>
                                <p:cTn id="303" presetID="1" presetClass="emph" presetSubtype="2" fill="hold" nodeType="withEffect">
                                  <p:stCondLst>
                                    <p:cond delay="0"/>
                                  </p:stCondLst>
                                  <p:childTnLst>
                                    <p:animClr clrSpc="rgb" dir="cw">
                                      <p:cBhvr>
                                        <p:cTn id="304" dur="2000" fill="hold"/>
                                        <p:tgtEl>
                                          <p:spTgt spid="23"/>
                                        </p:tgtEl>
                                        <p:attrNameLst>
                                          <p:attrName>fillcolor</p:attrName>
                                        </p:attrNameLst>
                                      </p:cBhvr>
                                      <p:to>
                                        <a:srgbClr val="000000"/>
                                      </p:to>
                                    </p:animClr>
                                    <p:set>
                                      <p:cBhvr>
                                        <p:cTn id="305" dur="2000" fill="hold"/>
                                        <p:tgtEl>
                                          <p:spTgt spid="23"/>
                                        </p:tgtEl>
                                        <p:attrNameLst>
                                          <p:attrName>fill.type</p:attrName>
                                        </p:attrNameLst>
                                      </p:cBhvr>
                                      <p:to>
                                        <p:strVal val="solid"/>
                                      </p:to>
                                    </p:set>
                                    <p:set>
                                      <p:cBhvr>
                                        <p:cTn id="306" dur="2000" fill="hold"/>
                                        <p:tgtEl>
                                          <p:spTgt spid="23"/>
                                        </p:tgtEl>
                                        <p:attrNameLst>
                                          <p:attrName>fill.on</p:attrName>
                                        </p:attrNameLst>
                                      </p:cBhvr>
                                      <p:to>
                                        <p:strVal val="true"/>
                                      </p:to>
                                    </p:set>
                                  </p:childTnLst>
                                </p:cTn>
                              </p:par>
                              <p:par>
                                <p:cTn id="307" presetID="1" presetClass="emph" presetSubtype="2" fill="hold" nodeType="withEffect">
                                  <p:stCondLst>
                                    <p:cond delay="0"/>
                                  </p:stCondLst>
                                  <p:childTnLst>
                                    <p:animClr clrSpc="rgb" dir="cw">
                                      <p:cBhvr>
                                        <p:cTn id="308" dur="2000" fill="hold"/>
                                        <p:tgtEl>
                                          <p:spTgt spid="31"/>
                                        </p:tgtEl>
                                        <p:attrNameLst>
                                          <p:attrName>fillcolor</p:attrName>
                                        </p:attrNameLst>
                                      </p:cBhvr>
                                      <p:to>
                                        <a:srgbClr val="000000"/>
                                      </p:to>
                                    </p:animClr>
                                    <p:set>
                                      <p:cBhvr>
                                        <p:cTn id="309" dur="2000" fill="hold"/>
                                        <p:tgtEl>
                                          <p:spTgt spid="31"/>
                                        </p:tgtEl>
                                        <p:attrNameLst>
                                          <p:attrName>fill.type</p:attrName>
                                        </p:attrNameLst>
                                      </p:cBhvr>
                                      <p:to>
                                        <p:strVal val="solid"/>
                                      </p:to>
                                    </p:set>
                                    <p:set>
                                      <p:cBhvr>
                                        <p:cTn id="310" dur="20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311" restart="whenNotActive" fill="hold" evtFilter="cancelBubble" nodeType="interactiveSeq">
                <p:stCondLst>
                  <p:cond evt="onClick" delay="0">
                    <p:tgtEl>
                      <p:spTgt spid="27"/>
                    </p:tgtEl>
                  </p:cond>
                </p:stCondLst>
                <p:endSync evt="end" delay="0">
                  <p:rtn val="all"/>
                </p:endSync>
                <p:childTnLst>
                  <p:par>
                    <p:cTn id="312" fill="hold">
                      <p:stCondLst>
                        <p:cond delay="0"/>
                      </p:stCondLst>
                      <p:childTnLst>
                        <p:par>
                          <p:cTn id="313" fill="hold">
                            <p:stCondLst>
                              <p:cond delay="0"/>
                            </p:stCondLst>
                            <p:childTnLst>
                              <p:par>
                                <p:cTn id="314" presetID="1" presetClass="emph" presetSubtype="2" fill="hold" nodeType="withEffect">
                                  <p:stCondLst>
                                    <p:cond delay="0"/>
                                  </p:stCondLst>
                                  <p:childTnLst>
                                    <p:animClr clrSpc="rgb" dir="cw">
                                      <p:cBhvr>
                                        <p:cTn id="315" dur="2000" fill="hold"/>
                                        <p:tgtEl>
                                          <p:spTgt spid="9"/>
                                        </p:tgtEl>
                                        <p:attrNameLst>
                                          <p:attrName>fillcolor</p:attrName>
                                        </p:attrNameLst>
                                      </p:cBhvr>
                                      <p:to>
                                        <a:srgbClr val="000000"/>
                                      </p:to>
                                    </p:animClr>
                                    <p:set>
                                      <p:cBhvr>
                                        <p:cTn id="316" dur="2000" fill="hold"/>
                                        <p:tgtEl>
                                          <p:spTgt spid="9"/>
                                        </p:tgtEl>
                                        <p:attrNameLst>
                                          <p:attrName>fill.type</p:attrName>
                                        </p:attrNameLst>
                                      </p:cBhvr>
                                      <p:to>
                                        <p:strVal val="solid"/>
                                      </p:to>
                                    </p:set>
                                    <p:set>
                                      <p:cBhvr>
                                        <p:cTn id="317" dur="2000" fill="hold"/>
                                        <p:tgtEl>
                                          <p:spTgt spid="9"/>
                                        </p:tgtEl>
                                        <p:attrNameLst>
                                          <p:attrName>fill.on</p:attrName>
                                        </p:attrNameLst>
                                      </p:cBhvr>
                                      <p:to>
                                        <p:strVal val="true"/>
                                      </p:to>
                                    </p:set>
                                  </p:childTnLst>
                                </p:cTn>
                              </p:par>
                              <p:par>
                                <p:cTn id="318" presetID="1" presetClass="emph" presetSubtype="2" fill="hold" nodeType="withEffect">
                                  <p:stCondLst>
                                    <p:cond delay="0"/>
                                  </p:stCondLst>
                                  <p:childTnLst>
                                    <p:animClr clrSpc="rgb" dir="cw">
                                      <p:cBhvr>
                                        <p:cTn id="319" dur="2000" fill="hold"/>
                                        <p:tgtEl>
                                          <p:spTgt spid="19"/>
                                        </p:tgtEl>
                                        <p:attrNameLst>
                                          <p:attrName>fillcolor</p:attrName>
                                        </p:attrNameLst>
                                      </p:cBhvr>
                                      <p:to>
                                        <a:srgbClr val="000000"/>
                                      </p:to>
                                    </p:animClr>
                                    <p:set>
                                      <p:cBhvr>
                                        <p:cTn id="320" dur="2000" fill="hold"/>
                                        <p:tgtEl>
                                          <p:spTgt spid="19"/>
                                        </p:tgtEl>
                                        <p:attrNameLst>
                                          <p:attrName>fill.type</p:attrName>
                                        </p:attrNameLst>
                                      </p:cBhvr>
                                      <p:to>
                                        <p:strVal val="solid"/>
                                      </p:to>
                                    </p:set>
                                    <p:set>
                                      <p:cBhvr>
                                        <p:cTn id="321" dur="2000" fill="hold"/>
                                        <p:tgtEl>
                                          <p:spTgt spid="19"/>
                                        </p:tgtEl>
                                        <p:attrNameLst>
                                          <p:attrName>fill.on</p:attrName>
                                        </p:attrNameLst>
                                      </p:cBhvr>
                                      <p:to>
                                        <p:strVal val="true"/>
                                      </p:to>
                                    </p:set>
                                  </p:childTnLst>
                                </p:cTn>
                              </p:par>
                              <p:par>
                                <p:cTn id="322" presetID="1" presetClass="emph" presetSubtype="2" fill="hold" nodeType="withEffect">
                                  <p:stCondLst>
                                    <p:cond delay="0"/>
                                  </p:stCondLst>
                                  <p:childTnLst>
                                    <p:animClr clrSpc="rgb" dir="cw">
                                      <p:cBhvr>
                                        <p:cTn id="323" dur="2000" fill="hold"/>
                                        <p:tgtEl>
                                          <p:spTgt spid="27"/>
                                        </p:tgtEl>
                                        <p:attrNameLst>
                                          <p:attrName>fillcolor</p:attrName>
                                        </p:attrNameLst>
                                      </p:cBhvr>
                                      <p:to>
                                        <a:srgbClr val="000000"/>
                                      </p:to>
                                    </p:animClr>
                                    <p:set>
                                      <p:cBhvr>
                                        <p:cTn id="324" dur="2000" fill="hold"/>
                                        <p:tgtEl>
                                          <p:spTgt spid="27"/>
                                        </p:tgtEl>
                                        <p:attrNameLst>
                                          <p:attrName>fill.type</p:attrName>
                                        </p:attrNameLst>
                                      </p:cBhvr>
                                      <p:to>
                                        <p:strVal val="solid"/>
                                      </p:to>
                                    </p:set>
                                    <p:set>
                                      <p:cBhvr>
                                        <p:cTn id="325"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6" grpId="1" animBg="1"/>
      <p:bldP spid="6" grpId="2"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1</a:t>
            </a:r>
          </a:p>
        </p:txBody>
      </p:sp>
      <p:sp>
        <p:nvSpPr>
          <p:cNvPr id="2" name="Rectangle 1"/>
          <p:cNvSpPr/>
          <p:nvPr/>
        </p:nvSpPr>
        <p:spPr>
          <a:xfrm>
            <a:off x="3200400" y="1287612"/>
            <a:ext cx="5562600" cy="48179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a:latin typeface="Times New Roman" pitchFamily="18" charset="0"/>
                <a:cs typeface="Times New Roman" pitchFamily="18" charset="0"/>
              </a:rPr>
              <a:t>Câu hỏi: </a:t>
            </a:r>
          </a:p>
        </p:txBody>
      </p:sp>
      <p:sp>
        <p:nvSpPr>
          <p:cNvPr id="5" name="TextBox 4"/>
          <p:cNvSpPr txBox="1"/>
          <p:nvPr/>
        </p:nvSpPr>
        <p:spPr>
          <a:xfrm>
            <a:off x="3429000" y="1905000"/>
            <a:ext cx="5105400"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lgn="just"/>
            <a:r>
              <a:rPr lang="vi-VN" sz="2800" dirty="0">
                <a:solidFill>
                  <a:prstClr val="black"/>
                </a:solidFill>
                <a:latin typeface="Times New Roman" pitchFamily="18" charset="0"/>
                <a:cs typeface="Times New Roman" pitchFamily="18" charset="0"/>
              </a:rPr>
              <a:t>Bức tranh: “Ấn tượng mặt trời mọc” mở đầu cho trường phái nào?</a:t>
            </a:r>
            <a:endParaRPr lang="en-US" sz="2800" dirty="0">
              <a:solidFill>
                <a:prstClr val="black"/>
              </a:solidFill>
              <a:latin typeface="Times New Roman" pitchFamily="18" charset="0"/>
              <a:cs typeface="Times New Roman" pitchFamily="18" charset="0"/>
            </a:endParaRPr>
          </a:p>
        </p:txBody>
      </p:sp>
      <p:sp>
        <p:nvSpPr>
          <p:cNvPr id="7" name="TextBox 6"/>
          <p:cNvSpPr txBox="1"/>
          <p:nvPr/>
        </p:nvSpPr>
        <p:spPr>
          <a:xfrm>
            <a:off x="3581400" y="4038600"/>
            <a:ext cx="4953000"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457200" lvl="0" indent="-457200">
              <a:buFontTx/>
              <a:buAutoNum type="alphaUcPeriod"/>
            </a:pPr>
            <a:r>
              <a:rPr lang="vi-VN" sz="3200" dirty="0">
                <a:solidFill>
                  <a:prstClr val="white"/>
                </a:solidFill>
                <a:latin typeface="Times New Roman" pitchFamily="18" charset="0"/>
                <a:cs typeface="Times New Roman" pitchFamily="18" charset="0"/>
              </a:rPr>
              <a:t>Dã thú</a:t>
            </a:r>
          </a:p>
          <a:p>
            <a:pPr marL="457200" lvl="0" indent="-457200">
              <a:buFontTx/>
              <a:buAutoNum type="alphaUcPeriod"/>
            </a:pPr>
            <a:r>
              <a:rPr lang="vi-VN" sz="3200" dirty="0">
                <a:solidFill>
                  <a:prstClr val="white"/>
                </a:solidFill>
                <a:latin typeface="Times New Roman" pitchFamily="18" charset="0"/>
                <a:cs typeface="Times New Roman" pitchFamily="18" charset="0"/>
              </a:rPr>
              <a:t>Ấn tượng</a:t>
            </a:r>
          </a:p>
          <a:p>
            <a:pPr marL="457200" lvl="0" indent="-457200">
              <a:buFontTx/>
              <a:buAutoNum type="alphaUcPeriod"/>
            </a:pPr>
            <a:r>
              <a:rPr lang="vi-VN" sz="3200" dirty="0">
                <a:solidFill>
                  <a:prstClr val="white"/>
                </a:solidFill>
                <a:latin typeface="Times New Roman" pitchFamily="18" charset="0"/>
                <a:cs typeface="Times New Roman" pitchFamily="18" charset="0"/>
              </a:rPr>
              <a:t>Lập thể</a:t>
            </a:r>
          </a:p>
        </p:txBody>
      </p:sp>
    </p:spTree>
    <p:extLst>
      <p:ext uri="{BB962C8B-B14F-4D97-AF65-F5344CB8AC3E}">
        <p14:creationId xmlns:p14="http://schemas.microsoft.com/office/powerpoint/2010/main" val="33808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3900">
                <a:latin typeface="Times New Roman" pitchFamily="18" charset="0"/>
                <a:cs typeface="Times New Roman" pitchFamily="18" charset="0"/>
              </a:rPr>
              <a:t>2</a:t>
            </a:r>
          </a:p>
        </p:txBody>
      </p:sp>
      <p:sp>
        <p:nvSpPr>
          <p:cNvPr id="2" name="Rectangle 1"/>
          <p:cNvSpPr/>
          <p:nvPr/>
        </p:nvSpPr>
        <p:spPr>
          <a:xfrm>
            <a:off x="3200400" y="1287612"/>
            <a:ext cx="5562600" cy="48179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r>
              <a:rPr lang="en-US">
                <a:latin typeface="Times New Roman" pitchFamily="18" charset="0"/>
                <a:cs typeface="Times New Roman" pitchFamily="18" charset="0"/>
              </a:rPr>
              <a:t>Câu Hỏi</a:t>
            </a:r>
          </a:p>
        </p:txBody>
      </p:sp>
      <p:sp>
        <p:nvSpPr>
          <p:cNvPr id="3" name="TextBox 2"/>
          <p:cNvSpPr txBox="1"/>
          <p:nvPr/>
        </p:nvSpPr>
        <p:spPr>
          <a:xfrm>
            <a:off x="3390900" y="1739284"/>
            <a:ext cx="5181600" cy="110799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3200" dirty="0">
                <a:solidFill>
                  <a:prstClr val="black"/>
                </a:solidFill>
                <a:latin typeface="Times New Roman" pitchFamily="18" charset="0"/>
                <a:cs typeface="Times New Roman" pitchFamily="18" charset="0"/>
              </a:rPr>
              <a:t>Đặc điểm của trường phái hội họa Ấn tượng là:</a:t>
            </a:r>
            <a:endParaRPr lang="en-US" dirty="0">
              <a:latin typeface="Times New Roman" pitchFamily="18" charset="0"/>
              <a:cs typeface="Times New Roman" pitchFamily="18" charset="0"/>
            </a:endParaRPr>
          </a:p>
        </p:txBody>
      </p:sp>
      <p:sp>
        <p:nvSpPr>
          <p:cNvPr id="5" name="TextBox 4"/>
          <p:cNvSpPr txBox="1"/>
          <p:nvPr/>
        </p:nvSpPr>
        <p:spPr>
          <a:xfrm>
            <a:off x="3200400" y="3282018"/>
            <a:ext cx="5562600" cy="187743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vi-VN" sz="2900" dirty="0">
                <a:solidFill>
                  <a:prstClr val="white"/>
                </a:solidFill>
                <a:latin typeface="Times New Roman" pitchFamily="18" charset="0"/>
                <a:cs typeface="Times New Roman" pitchFamily="18" charset="0"/>
              </a:rPr>
              <a:t>A. Dùng màu sắc nguyên gốc để vẽ</a:t>
            </a:r>
          </a:p>
          <a:p>
            <a:pPr lvl="0" algn="just"/>
            <a:r>
              <a:rPr lang="vi-VN" sz="2900" dirty="0">
                <a:solidFill>
                  <a:prstClr val="white"/>
                </a:solidFill>
                <a:latin typeface="Times New Roman" pitchFamily="18" charset="0"/>
                <a:cs typeface="Times New Roman" pitchFamily="18" charset="0"/>
              </a:rPr>
              <a:t>B. Dùng hình khối để diễn tả</a:t>
            </a:r>
          </a:p>
          <a:p>
            <a:pPr lvl="0" algn="just"/>
            <a:r>
              <a:rPr lang="vi-VN" sz="2900" dirty="0">
                <a:solidFill>
                  <a:prstClr val="white"/>
                </a:solidFill>
                <a:latin typeface="Times New Roman" pitchFamily="18" charset="0"/>
                <a:cs typeface="Times New Roman" pitchFamily="18" charset="0"/>
              </a:rPr>
              <a:t>C.Chú trọng diễn tả không gian, ánh sáng và màu sắc.</a:t>
            </a:r>
            <a:endParaRPr lang="en-US" sz="29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3900">
                <a:latin typeface="Times New Roman" pitchFamily="18" charset="0"/>
                <a:cs typeface="Times New Roman" pitchFamily="18" charset="0"/>
              </a:rPr>
              <a:t>3</a:t>
            </a:r>
          </a:p>
        </p:txBody>
      </p:sp>
      <p:sp>
        <p:nvSpPr>
          <p:cNvPr id="2" name="Rectangle 1"/>
          <p:cNvSpPr/>
          <p:nvPr/>
        </p:nvSpPr>
        <p:spPr>
          <a:xfrm>
            <a:off x="3179618" y="1287612"/>
            <a:ext cx="5562600" cy="481797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a:latin typeface="Times New Roman" pitchFamily="18" charset="0"/>
                <a:cs typeface="Times New Roman" pitchFamily="18" charset="0"/>
              </a:rPr>
              <a:t>Câu Hỏi: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559698"/>
            <a:ext cx="4343400" cy="2660494"/>
          </a:xfrm>
          <a:prstGeom prst="rect">
            <a:avLst/>
          </a:prstGeom>
          <a:ln>
            <a:noFill/>
          </a:ln>
          <a:effectLst>
            <a:softEdge rad="112500"/>
          </a:effectLst>
        </p:spPr>
      </p:pic>
      <p:sp>
        <p:nvSpPr>
          <p:cNvPr id="5" name="TextBox 4"/>
          <p:cNvSpPr txBox="1"/>
          <p:nvPr/>
        </p:nvSpPr>
        <p:spPr>
          <a:xfrm>
            <a:off x="3429000" y="4506134"/>
            <a:ext cx="5105400" cy="1384995"/>
          </a:xfrm>
          <a:prstGeom prst="rect">
            <a:avLst/>
          </a:prstGeom>
          <a:noFill/>
        </p:spPr>
        <p:txBody>
          <a:bodyPr wrap="square" rtlCol="0">
            <a:spAutoFit/>
          </a:bodyPr>
          <a:lstStyle/>
          <a:p>
            <a:pPr lvl="0" algn="just"/>
            <a:r>
              <a:rPr lang="vi-VN" sz="2800" dirty="0">
                <a:solidFill>
                  <a:prstClr val="black"/>
                </a:solidFill>
                <a:latin typeface="Times New Roman" pitchFamily="18" charset="0"/>
                <a:cs typeface="Times New Roman" pitchFamily="18" charset="0"/>
              </a:rPr>
              <a:t>Đây là bức tranh của họa sĩ nào? Em ấn tượng nhất điểm nào trong bức tranh?</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3900">
                <a:latin typeface="Times New Roman" pitchFamily="18" charset="0"/>
                <a:cs typeface="Times New Roman" pitchFamily="18" charset="0"/>
              </a:rPr>
              <a:t>4</a:t>
            </a:r>
          </a:p>
        </p:txBody>
      </p:sp>
      <p:sp>
        <p:nvSpPr>
          <p:cNvPr id="2" name="Rectangle 1"/>
          <p:cNvSpPr/>
          <p:nvPr/>
        </p:nvSpPr>
        <p:spPr>
          <a:xfrm>
            <a:off x="3200400" y="1287612"/>
            <a:ext cx="5562600" cy="48179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algn="ctr"/>
            <a:endParaRPr lang="en-US"/>
          </a:p>
        </p:txBody>
      </p:sp>
      <p:sp>
        <p:nvSpPr>
          <p:cNvPr id="3" name="TextBox 2"/>
          <p:cNvSpPr txBox="1"/>
          <p:nvPr/>
        </p:nvSpPr>
        <p:spPr>
          <a:xfrm>
            <a:off x="3429000" y="1828800"/>
            <a:ext cx="5105400" cy="107721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en-US" sz="3200" dirty="0">
                <a:solidFill>
                  <a:prstClr val="white"/>
                </a:solidFill>
                <a:latin typeface="Times New Roman" pitchFamily="18" charset="0"/>
                <a:cs typeface="Times New Roman" pitchFamily="18" charset="0"/>
              </a:rPr>
              <a:t>H</a:t>
            </a:r>
            <a:r>
              <a:rPr lang="vi-VN" sz="3200" dirty="0">
                <a:solidFill>
                  <a:prstClr val="white"/>
                </a:solidFill>
                <a:latin typeface="Times New Roman" pitchFamily="18" charset="0"/>
                <a:cs typeface="Times New Roman" pitchFamily="18" charset="0"/>
              </a:rPr>
              <a:t>ãy kể tên một số tác phẩm của họa sĩ Vincent Van Gogh?</a:t>
            </a:r>
            <a:endParaRPr lang="en-US" sz="3200" dirty="0">
              <a:solidFill>
                <a:prstClr val="white"/>
              </a:solidFill>
              <a:latin typeface="Times New Roman" pitchFamily="18" charset="0"/>
              <a:cs typeface="Times New Roman" pitchFamily="18" charset="0"/>
            </a:endParaRPr>
          </a:p>
        </p:txBody>
      </p:sp>
      <p:sp>
        <p:nvSpPr>
          <p:cNvPr id="5" name="TextBox 4"/>
          <p:cNvSpPr txBox="1"/>
          <p:nvPr/>
        </p:nvSpPr>
        <p:spPr>
          <a:xfrm>
            <a:off x="3429000" y="3425106"/>
            <a:ext cx="510540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lgn="just"/>
            <a:r>
              <a:rPr lang="vi-VN" sz="3200" dirty="0">
                <a:solidFill>
                  <a:prstClr val="black"/>
                </a:solidFill>
                <a:latin typeface="Times New Roman" pitchFamily="18" charset="0"/>
                <a:cs typeface="Times New Roman" pitchFamily="18" charset="0"/>
              </a:rPr>
              <a:t>Ấn tượng mặt trời mọc, đêm đầy sao, hoa diên vĩ, chân dung tự họa, đôi giày cũ...</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5</a:t>
            </a:r>
          </a:p>
        </p:txBody>
      </p:sp>
      <p:sp>
        <p:nvSpPr>
          <p:cNvPr id="2" name="Rectangle 1"/>
          <p:cNvSpPr/>
          <p:nvPr/>
        </p:nvSpPr>
        <p:spPr>
          <a:xfrm>
            <a:off x="3200400" y="1287612"/>
            <a:ext cx="5562600" cy="4817973"/>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t" anchorCtr="0"/>
          <a:lstStyle/>
          <a:p>
            <a:pPr algn="ctr"/>
            <a:endParaRPr lang="en-US"/>
          </a:p>
        </p:txBody>
      </p:sp>
      <p:sp>
        <p:nvSpPr>
          <p:cNvPr id="3" name="TextBox 2"/>
          <p:cNvSpPr txBox="1"/>
          <p:nvPr/>
        </p:nvSpPr>
        <p:spPr>
          <a:xfrm>
            <a:off x="3619500" y="1405352"/>
            <a:ext cx="4724400" cy="138499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vi-VN" sz="2800" dirty="0">
                <a:solidFill>
                  <a:prstClr val="white"/>
                </a:solidFill>
                <a:latin typeface="Times New Roman" pitchFamily="18" charset="0"/>
                <a:cs typeface="Times New Roman" pitchFamily="18" charset="0"/>
              </a:rPr>
              <a:t>Hãy cho biết bức tranh “Đêm đầy sao” đang được trưng bày ở đâu</a:t>
            </a:r>
            <a:r>
              <a:rPr lang="vi-VN" sz="2200" dirty="0">
                <a:solidFill>
                  <a:prstClr val="white"/>
                </a:solidFill>
                <a:latin typeface="Times New Roman" pitchFamily="18" charset="0"/>
                <a:cs typeface="Times New Roman" pitchFamily="18" charset="0"/>
              </a:rPr>
              <a:t>?</a:t>
            </a:r>
            <a:endParaRPr lang="en-US" sz="2200" dirty="0">
              <a:solidFill>
                <a:prstClr val="white"/>
              </a:solidFill>
              <a:latin typeface="Times New Roman" pitchFamily="18" charset="0"/>
              <a:cs typeface="Times New Roman" pitchFamily="18" charset="0"/>
            </a:endParaRPr>
          </a:p>
        </p:txBody>
      </p:sp>
      <p:sp>
        <p:nvSpPr>
          <p:cNvPr id="5" name="TextBox 4"/>
          <p:cNvSpPr txBox="1"/>
          <p:nvPr/>
        </p:nvSpPr>
        <p:spPr>
          <a:xfrm>
            <a:off x="3591278" y="2846113"/>
            <a:ext cx="4724400" cy="310854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vi-VN" sz="2800" dirty="0">
                <a:solidFill>
                  <a:prstClr val="black"/>
                </a:solidFill>
                <a:latin typeface="Times New Roman" pitchFamily="18" charset="0"/>
                <a:cs typeface="Times New Roman" pitchFamily="18" charset="0"/>
              </a:rPr>
              <a:t>Đang trưng bày ở Bảo tàng Nghệ thuật Hiện đại ở New York. Trong tác phẩm này, Van Gogh đã tái hiện lại hình ảnh của Mặt trăng, sao Kim và một số các ngôi sao khác ở vị trí chính xác thực tế. </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890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617</TotalTime>
  <Words>1123</Words>
  <Application>Microsoft Office PowerPoint</Application>
  <PresentationFormat>On-screen Show (4:3)</PresentationFormat>
  <Paragraphs>134</Paragraphs>
  <Slides>24</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.VnTime</vt:lpstr>
      <vt:lpstr>Arial</vt:lpstr>
      <vt:lpstr>Calibri</vt:lpstr>
      <vt:lpstr>Georgia</vt:lpstr>
      <vt:lpstr>Tahoma</vt:lpstr>
      <vt:lpstr>Times New Roman</vt:lpstr>
      <vt:lpstr>Trebuchet MS</vt:lpstr>
      <vt:lpstr>Slipstream</vt:lpstr>
      <vt:lpstr>CHÀO MỪNG CÁC EM ĐẾN VỚI TIẾT HỌC MĨ THUẬT 8 ĐẦU NĂM  2023-2024</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1: QUAN SÁT</vt:lpstr>
      <vt:lpstr>Hoạt động 1: QUAN SÁT</vt:lpstr>
      <vt:lpstr>PowerPoint Presentation</vt:lpstr>
      <vt:lpstr>Hoạt động 2: THỂ HIỆN</vt:lpstr>
      <vt:lpstr>PowerPoint Presentation</vt:lpstr>
      <vt:lpstr>MỤC TIÊU:  -Kí họa dáng người của các bạn trong lớp ở mức đơn giản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Admin</cp:lastModifiedBy>
  <cp:revision>42</cp:revision>
  <dcterms:created xsi:type="dcterms:W3CDTF">2019-07-10T13:09:06Z</dcterms:created>
  <dcterms:modified xsi:type="dcterms:W3CDTF">2023-09-06T05:19:06Z</dcterms:modified>
</cp:coreProperties>
</file>