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311" r:id="rId3"/>
    <p:sldId id="349" r:id="rId4"/>
    <p:sldId id="338" r:id="rId5"/>
    <p:sldId id="324" r:id="rId6"/>
    <p:sldId id="337" r:id="rId7"/>
    <p:sldId id="336" r:id="rId8"/>
    <p:sldId id="339" r:id="rId9"/>
    <p:sldId id="340" r:id="rId10"/>
    <p:sldId id="341" r:id="rId11"/>
    <p:sldId id="342" r:id="rId12"/>
    <p:sldId id="335" r:id="rId13"/>
    <p:sldId id="334" r:id="rId14"/>
    <p:sldId id="333" r:id="rId15"/>
    <p:sldId id="332" r:id="rId16"/>
    <p:sldId id="331" r:id="rId17"/>
    <p:sldId id="330" r:id="rId18"/>
    <p:sldId id="329" r:id="rId19"/>
    <p:sldId id="328" r:id="rId20"/>
    <p:sldId id="327" r:id="rId21"/>
    <p:sldId id="350" r:id="rId22"/>
    <p:sldId id="326" r:id="rId23"/>
    <p:sldId id="325" r:id="rId24"/>
    <p:sldId id="348" r:id="rId25"/>
    <p:sldId id="347" r:id="rId26"/>
    <p:sldId id="346" r:id="rId27"/>
    <p:sldId id="345" r:id="rId28"/>
    <p:sldId id="34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6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5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8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8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0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0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3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8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4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8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5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90607" y="776716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l="2277" t="1948" r="2235" b="1948"/>
          <a:stretch/>
        </p:blipFill>
        <p:spPr>
          <a:xfrm>
            <a:off x="2073837" y="1155396"/>
            <a:ext cx="1852941" cy="2531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92152" y="1956441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6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00" y="1096427"/>
            <a:ext cx="7392432" cy="52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44721"/>
            <a:ext cx="9078592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80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1006" y="1571861"/>
            <a:ext cx="7897091" cy="3748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gợi</a:t>
            </a:r>
            <a:r>
              <a:rPr lang="en-US" sz="2400" b="1" dirty="0"/>
              <a:t> ý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: </a:t>
            </a:r>
          </a:p>
          <a:p>
            <a:r>
              <a:rPr lang="vi-VN" sz="2400" dirty="0"/>
              <a:t>+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vi-VN" sz="2400" dirty="0"/>
              <a:t>?</a:t>
            </a:r>
          </a:p>
          <a:p>
            <a:r>
              <a:rPr lang="vi-VN" sz="2400" dirty="0"/>
              <a:t>+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vi-VN" sz="2400" dirty="0"/>
              <a:t>?</a:t>
            </a:r>
            <a:endParaRPr lang="en-US" sz="2400" dirty="0"/>
          </a:p>
          <a:p>
            <a:r>
              <a:rPr lang="en-US" sz="2400" dirty="0"/>
              <a:t>+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</a:t>
            </a:r>
            <a:r>
              <a:rPr lang="en-US" sz="2400" dirty="0" err="1"/>
              <a:t>hòa</a:t>
            </a:r>
            <a:r>
              <a:rPr lang="en-US" sz="2400" dirty="0"/>
              <a:t>,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đậm</a:t>
            </a:r>
            <a:r>
              <a:rPr lang="en-US" sz="2400" dirty="0"/>
              <a:t> – </a:t>
            </a:r>
            <a:r>
              <a:rPr lang="en-US" sz="2400" dirty="0" err="1"/>
              <a:t>nhạt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thác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,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,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ở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,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mĩ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?</a:t>
            </a:r>
            <a:endParaRPr lang="vi-VN" sz="2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1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697" y="682326"/>
            <a:ext cx="6144482" cy="1276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175" y="1958855"/>
            <a:ext cx="6011114" cy="177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329" y="3953075"/>
            <a:ext cx="4591691" cy="2000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258" y="3730751"/>
            <a:ext cx="4067743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7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7453" y="1125998"/>
            <a:ext cx="7897091" cy="3566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gợi</a:t>
            </a:r>
            <a:r>
              <a:rPr lang="en-US" sz="2400" b="1" dirty="0"/>
              <a:t> ý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: </a:t>
            </a:r>
          </a:p>
          <a:p>
            <a:r>
              <a:rPr lang="vi-VN" sz="2400" dirty="0"/>
              <a:t>+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mĩ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vi-VN" sz="2400" dirty="0"/>
              <a:t>đắp nổi trong hình minh hoạ được làm bằng chất liệu gì?</a:t>
            </a:r>
          </a:p>
          <a:p>
            <a:r>
              <a:rPr lang="vi-VN" sz="2400" dirty="0"/>
              <a:t>+ Nêu các bước thể hiện sáng tạo phù điêu đắp nổi theo chủ đề. </a:t>
            </a:r>
          </a:p>
          <a:p>
            <a:r>
              <a:rPr lang="vi-VN" sz="2400" dirty="0"/>
              <a:t>+ Có những hoạt động nào ở trường học em thường thấy và đã được tham gia?</a:t>
            </a:r>
          </a:p>
          <a:p>
            <a:r>
              <a:rPr lang="vi-VN" sz="2400" dirty="0"/>
              <a:t>+ Em sử dụng hình, màu như thế nào để thể hiện động tác, dáng người?</a:t>
            </a: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53" y="4800672"/>
            <a:ext cx="7666604" cy="8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335" y="1310738"/>
            <a:ext cx="7911327" cy="509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19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334" y="1348001"/>
            <a:ext cx="8983329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7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229" y="1657143"/>
            <a:ext cx="8697539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79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03" y="1054270"/>
            <a:ext cx="7887801" cy="1333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456" y="2666871"/>
            <a:ext cx="4636352" cy="242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349" y="2448129"/>
            <a:ext cx="4079248" cy="40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5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27" y="195943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837" y="1774433"/>
            <a:ext cx="7747180" cy="25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32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837" y="1304629"/>
            <a:ext cx="8512185" cy="41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70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607445"/>
            <a:ext cx="5068007" cy="1562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012" y="2169764"/>
            <a:ext cx="2383358" cy="3895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939" y="1187432"/>
            <a:ext cx="3296110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3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923004-6EAF-4913-B93D-81BC9C2EB7D3}"/>
              </a:ext>
            </a:extLst>
          </p:cNvPr>
          <p:cNvSpPr/>
          <p:nvPr/>
        </p:nvSpPr>
        <p:spPr>
          <a:xfrm>
            <a:off x="2052993" y="1148668"/>
            <a:ext cx="8418237" cy="5483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 err="1"/>
              <a:t>gợi</a:t>
            </a:r>
            <a:r>
              <a:rPr lang="en-US" sz="3600" b="1" dirty="0"/>
              <a:t> ý </a:t>
            </a:r>
            <a:r>
              <a:rPr lang="en-US" sz="3600" b="1" dirty="0" err="1"/>
              <a:t>thảo</a:t>
            </a:r>
            <a:r>
              <a:rPr lang="en-US" sz="3600" b="1" dirty="0"/>
              <a:t> </a:t>
            </a:r>
            <a:r>
              <a:rPr lang="en-US" sz="3600" b="1" dirty="0" err="1"/>
              <a:t>luận</a:t>
            </a:r>
            <a:r>
              <a:rPr lang="en-US" sz="3600" b="1" dirty="0"/>
              <a:t>: </a:t>
            </a:r>
          </a:p>
          <a:p>
            <a:r>
              <a:rPr lang="vi-VN" sz="3600" dirty="0"/>
              <a:t>+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vi-VN" sz="3600" dirty="0"/>
              <a:t>?</a:t>
            </a:r>
          </a:p>
          <a:p>
            <a:r>
              <a:rPr lang="vi-VN" sz="3600" dirty="0"/>
              <a:t>+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này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dịp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vi-VN" sz="3600" dirty="0"/>
              <a:t>?</a:t>
            </a:r>
            <a:endParaRPr lang="en-US" sz="3600" dirty="0"/>
          </a:p>
          <a:p>
            <a:r>
              <a:rPr lang="en-US" sz="3600" dirty="0"/>
              <a:t>+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 </a:t>
            </a:r>
            <a:r>
              <a:rPr lang="en-US" sz="3600" dirty="0" err="1"/>
              <a:t>trí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mô</a:t>
            </a:r>
            <a:r>
              <a:rPr lang="en-US" sz="3600" dirty="0"/>
              <a:t> </a:t>
            </a:r>
            <a:r>
              <a:rPr lang="en-US" sz="3600" dirty="0" err="1"/>
              <a:t>phỏng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dáng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  <a:p>
            <a:r>
              <a:rPr lang="en-US" sz="3600" dirty="0"/>
              <a:t>+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sắc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hấp</a:t>
            </a:r>
            <a:r>
              <a:rPr lang="en-US" sz="3600" dirty="0"/>
              <a:t> </a:t>
            </a:r>
            <a:r>
              <a:rPr lang="en-US" sz="3600" dirty="0" err="1"/>
              <a:t>dẫn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?</a:t>
            </a:r>
          </a:p>
          <a:p>
            <a:r>
              <a:rPr lang="en-US" sz="3600" dirty="0"/>
              <a:t>- Khi </a:t>
            </a:r>
            <a:r>
              <a:rPr lang="en-US" sz="3600" dirty="0" err="1"/>
              <a:t>thiết</a:t>
            </a:r>
            <a:r>
              <a:rPr lang="en-US" sz="3600" dirty="0"/>
              <a:t> </a:t>
            </a:r>
            <a:r>
              <a:rPr lang="en-US" sz="3600" dirty="0" err="1"/>
              <a:t>kế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ý </a:t>
            </a:r>
            <a:r>
              <a:rPr lang="en-US" sz="3600" dirty="0" err="1"/>
              <a:t>điều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191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2993" y="1148668"/>
            <a:ext cx="4972522" cy="427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gợi</a:t>
            </a:r>
            <a:r>
              <a:rPr lang="en-US" sz="2400" b="1" dirty="0"/>
              <a:t> ý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: </a:t>
            </a:r>
          </a:p>
          <a:p>
            <a:r>
              <a:rPr lang="vi-VN" sz="2400" dirty="0"/>
              <a:t>+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vi-VN" sz="2400" dirty="0"/>
              <a:t>?</a:t>
            </a:r>
          </a:p>
          <a:p>
            <a:r>
              <a:rPr lang="vi-VN" sz="2400" dirty="0"/>
              <a:t>+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vi-VN" sz="2400" dirty="0"/>
              <a:t>?</a:t>
            </a:r>
            <a:endParaRPr lang="en-US" sz="2400" dirty="0"/>
          </a:p>
          <a:p>
            <a:r>
              <a:rPr lang="en-US" sz="2400" dirty="0"/>
              <a:t>+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phỏng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292" y="3144348"/>
            <a:ext cx="3230931" cy="22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6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734" y="668797"/>
            <a:ext cx="7963382" cy="3064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593" y="4282634"/>
            <a:ext cx="4768769" cy="23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6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7453" y="1125998"/>
            <a:ext cx="7897091" cy="3566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err="1"/>
              <a:t>gợi</a:t>
            </a:r>
            <a:r>
              <a:rPr lang="en-US" sz="2800" b="1" dirty="0"/>
              <a:t> ý </a:t>
            </a:r>
            <a:r>
              <a:rPr lang="en-US" sz="2800" b="1" dirty="0" err="1"/>
              <a:t>thảo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: </a:t>
            </a:r>
          </a:p>
          <a:p>
            <a:r>
              <a:rPr lang="vi-VN" sz="2800" dirty="0"/>
              <a:t>+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“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”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vi-VN" sz="2800" dirty="0"/>
              <a:t>?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sưu</a:t>
            </a:r>
            <a:r>
              <a:rPr lang="en-US" sz="2800" dirty="0"/>
              <a:t> </a:t>
            </a:r>
            <a:r>
              <a:rPr lang="en-US" sz="2800" dirty="0" err="1"/>
              <a:t>tầm</a:t>
            </a:r>
            <a:r>
              <a:rPr lang="en-US" sz="2800" dirty="0"/>
              <a:t>,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  <a:endParaRPr lang="vi-VN" sz="2800" dirty="0"/>
          </a:p>
          <a:p>
            <a:r>
              <a:rPr lang="vi-VN" sz="2800" dirty="0"/>
              <a:t>+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kiểu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sắc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r>
              <a:rPr lang="vi-VN" sz="2800" dirty="0"/>
              <a:t>. </a:t>
            </a:r>
          </a:p>
          <a:p>
            <a:r>
              <a:rPr lang="vi-VN" sz="2800" dirty="0"/>
              <a:t>+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vi-VN" sz="2800" dirty="0"/>
              <a:t>?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11" y="4761359"/>
            <a:ext cx="8106789" cy="8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59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508" y="827462"/>
            <a:ext cx="4582164" cy="457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508" y="1504460"/>
            <a:ext cx="4251336" cy="2961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592" y="1354110"/>
            <a:ext cx="7770504" cy="52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6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905" y="1737167"/>
            <a:ext cx="8152203" cy="29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7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73488"/>
            <a:ext cx="5144218" cy="1581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22" y="2526296"/>
            <a:ext cx="7405523" cy="3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15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00198" y="713984"/>
            <a:ext cx="5874707" cy="103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endParaRPr lang="en-US" sz="2800" dirty="0"/>
          </a:p>
          <a:p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qui </a:t>
            </a:r>
            <a:r>
              <a:rPr lang="en-US" dirty="0" err="1"/>
              <a:t>đổi</a:t>
            </a:r>
            <a:r>
              <a:rPr lang="en-US" dirty="0"/>
              <a:t>: &lt; 5: </a:t>
            </a:r>
            <a:r>
              <a:rPr lang="en-US" b="1" dirty="0" err="1"/>
              <a:t>Chưa</a:t>
            </a:r>
            <a:r>
              <a:rPr lang="en-US" b="1" dirty="0"/>
              <a:t> </a:t>
            </a:r>
            <a:r>
              <a:rPr lang="en-US" b="1" dirty="0" err="1"/>
              <a:t>đạt</a:t>
            </a:r>
            <a:r>
              <a:rPr lang="en-US" dirty="0"/>
              <a:t>. ≥ 5: </a:t>
            </a:r>
            <a:r>
              <a:rPr lang="en-US" b="1" dirty="0" err="1"/>
              <a:t>Đạt</a:t>
            </a:r>
            <a:r>
              <a:rPr lang="en-US" b="1" dirty="0"/>
              <a:t> </a:t>
            </a:r>
            <a:r>
              <a:rPr lang="en-US" dirty="0"/>
              <a:t>(5-7: </a:t>
            </a:r>
            <a:r>
              <a:rPr lang="en-US" dirty="0" err="1"/>
              <a:t>Khá</a:t>
            </a:r>
            <a:r>
              <a:rPr lang="en-US" dirty="0"/>
              <a:t>. &gt; 8: </a:t>
            </a:r>
            <a:r>
              <a:rPr lang="en-US" dirty="0" err="1"/>
              <a:t>Tốt</a:t>
            </a:r>
            <a:r>
              <a:rPr lang="en-US" dirty="0"/>
              <a:t>)</a:t>
            </a:r>
          </a:p>
          <a:p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/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: 0;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: 1,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tốt</a:t>
            </a:r>
            <a:r>
              <a:rPr lang="en-US" sz="1600" dirty="0"/>
              <a:t>: 2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596183"/>
              </p:ext>
            </p:extLst>
          </p:nvPr>
        </p:nvGraphicFramePr>
        <p:xfrm>
          <a:off x="2100197" y="1825181"/>
          <a:ext cx="8279704" cy="5052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707">
                  <a:extLst>
                    <a:ext uri="{9D8B030D-6E8A-4147-A177-3AD203B41FA5}">
                      <a16:colId xmlns:a16="http://schemas.microsoft.com/office/drawing/2014/main" val="3158496360"/>
                    </a:ext>
                  </a:extLst>
                </a:gridCol>
                <a:gridCol w="977030">
                  <a:extLst>
                    <a:ext uri="{9D8B030D-6E8A-4147-A177-3AD203B41FA5}">
                      <a16:colId xmlns:a16="http://schemas.microsoft.com/office/drawing/2014/main" val="833879249"/>
                    </a:ext>
                  </a:extLst>
                </a:gridCol>
                <a:gridCol w="789140">
                  <a:extLst>
                    <a:ext uri="{9D8B030D-6E8A-4147-A177-3AD203B41FA5}">
                      <a16:colId xmlns:a16="http://schemas.microsoft.com/office/drawing/2014/main" val="2648419031"/>
                    </a:ext>
                  </a:extLst>
                </a:gridCol>
                <a:gridCol w="638827">
                  <a:extLst>
                    <a:ext uri="{9D8B030D-6E8A-4147-A177-3AD203B41FA5}">
                      <a16:colId xmlns:a16="http://schemas.microsoft.com/office/drawing/2014/main" val="1891098168"/>
                    </a:ext>
                  </a:extLst>
                </a:gridCol>
              </a:tblGrid>
              <a:tr h="5721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Tiêu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chí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Không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biết</a:t>
                      </a:r>
                      <a:r>
                        <a:rPr lang="en-US" sz="1050" dirty="0"/>
                        <a:t>/ </a:t>
                      </a:r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tốt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00659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biết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cách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khai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thác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hình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ảnh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hoạt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động</a:t>
                      </a:r>
                      <a:r>
                        <a:rPr lang="en-US" sz="1800" baseline="0" dirty="0"/>
                        <a:t> ở </a:t>
                      </a:r>
                      <a:r>
                        <a:rPr lang="en-US" sz="1800" baseline="0" dirty="0" err="1"/>
                        <a:t>trường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trong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thực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hành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sáng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tạo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sản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phẩm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mĩ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thuật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105864"/>
                  </a:ext>
                </a:extLst>
              </a:tr>
              <a:tr h="386776">
                <a:tc>
                  <a:txBody>
                    <a:bodyPr/>
                    <a:lstStyle/>
                    <a:p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biết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nêu</a:t>
                      </a:r>
                      <a:r>
                        <a:rPr lang="en-US" sz="1800" baseline="0" dirty="0"/>
                        <a:t> ý </a:t>
                      </a:r>
                      <a:r>
                        <a:rPr lang="en-US" sz="1800" baseline="0" dirty="0" err="1"/>
                        <a:t>tưởng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khai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thác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vẻ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đẹp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của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dáng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người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trong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thực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hành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sản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phẩm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mĩ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thuật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của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mình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355600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nhận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biết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và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mô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tả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các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bước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thực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hình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thức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đắp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nổi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từ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giấy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362223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biết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cách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sắp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xếp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nhân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về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chủ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đề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i="1" baseline="0" dirty="0" err="1"/>
                        <a:t>Hoạt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i="1" baseline="0" dirty="0" err="1"/>
                        <a:t>động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i="1" baseline="0" dirty="0" err="1"/>
                        <a:t>trong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i="1" baseline="0" dirty="0" err="1"/>
                        <a:t>nhà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i="1" baseline="0" dirty="0" err="1"/>
                        <a:t>trường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5577"/>
                  </a:ext>
                </a:extLst>
              </a:tr>
              <a:tr h="466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nêu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ý </a:t>
                      </a:r>
                      <a:r>
                        <a:rPr lang="en-US" sz="1800" baseline="0" dirty="0" err="1"/>
                        <a:t>tưởng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một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món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đồ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chơi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về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hoạt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động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trong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nhà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trường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190662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phác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thảo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và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lựa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chọn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liệu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ý </a:t>
                      </a:r>
                      <a:r>
                        <a:rPr lang="en-US" sz="1800" baseline="0" dirty="0" err="1"/>
                        <a:t>tưởng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thành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sản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phẩm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mĩ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thuật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6206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ý </a:t>
                      </a:r>
                      <a:r>
                        <a:rPr lang="en-US" sz="1800" baseline="0" dirty="0" err="1"/>
                        <a:t>tưởng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tạo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sản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phẩm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mĩ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thuật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92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69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1"/>
            <a:ext cx="10758055" cy="6608618"/>
          </a:xfrm>
        </p:spPr>
      </p:pic>
    </p:spTree>
    <p:extLst>
      <p:ext uri="{BB962C8B-B14F-4D97-AF65-F5344CB8AC3E}">
        <p14:creationId xmlns:p14="http://schemas.microsoft.com/office/powerpoint/2010/main" val="2933207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3905" y="1103326"/>
            <a:ext cx="1957270" cy="521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73905" y="1738116"/>
            <a:ext cx="7693050" cy="417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/>
          </a:p>
          <a:p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 </a:t>
            </a:r>
            <a:r>
              <a:rPr lang="en-US" b="1" dirty="0" err="1"/>
              <a:t>gợi</a:t>
            </a:r>
            <a:r>
              <a:rPr lang="en-US" b="1" dirty="0"/>
              <a:t> ý 1:</a:t>
            </a:r>
          </a:p>
          <a:p>
            <a:r>
              <a:rPr lang="en-US" dirty="0"/>
              <a:t>(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video clip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/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/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khóa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ở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).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2 </a:t>
            </a:r>
            <a:r>
              <a:rPr lang="en-US" dirty="0" err="1"/>
              <a:t>phút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?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?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Chọn</a:t>
            </a:r>
            <a:r>
              <a:rPr lang="en-US" dirty="0"/>
              <a:t> 5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.</a:t>
            </a:r>
          </a:p>
          <a:p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 </a:t>
            </a:r>
            <a:r>
              <a:rPr lang="en-US" b="1" dirty="0" err="1"/>
              <a:t>gợi</a:t>
            </a:r>
            <a:r>
              <a:rPr lang="en-US" b="1" dirty="0"/>
              <a:t> ý 2:</a:t>
            </a:r>
          </a:p>
          <a:p>
            <a:r>
              <a:rPr lang="en-US" dirty="0"/>
              <a:t>-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: chia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5 </a:t>
            </a:r>
            <a:r>
              <a:rPr lang="en-US" dirty="0" err="1"/>
              <a:t>phút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chép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.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chép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1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237" y="884853"/>
            <a:ext cx="1276528" cy="962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8923" y="1416261"/>
            <a:ext cx="4587113" cy="43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Hình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ảnh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một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số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hoạt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động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trong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trường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58" y="4611076"/>
            <a:ext cx="2775239" cy="2120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851" y="1929354"/>
            <a:ext cx="3578141" cy="24386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27" y="4611076"/>
            <a:ext cx="3189065" cy="212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01" y="1812295"/>
            <a:ext cx="3507947" cy="26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31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49" y="3685940"/>
            <a:ext cx="4200479" cy="2548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31" y="989913"/>
            <a:ext cx="3774401" cy="2511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49" y="1112911"/>
            <a:ext cx="3589587" cy="2388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220" y="3566524"/>
            <a:ext cx="3551392" cy="26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27" y="-637309"/>
            <a:ext cx="10390909" cy="70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1006" y="1571861"/>
            <a:ext cx="7776179" cy="3476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gợi</a:t>
            </a:r>
            <a:r>
              <a:rPr lang="en-US" sz="2400" b="1" dirty="0"/>
              <a:t> ý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: </a:t>
            </a:r>
          </a:p>
          <a:p>
            <a:r>
              <a:rPr lang="vi-VN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vi-VN" sz="2000" dirty="0"/>
              <a:t>những hoạt động học tập, thể thao, từ thiện,...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vi-VN" sz="2000" dirty="0"/>
              <a:t> ở trường em?</a:t>
            </a:r>
          </a:p>
          <a:p>
            <a:r>
              <a:rPr lang="vi-VN" sz="2000" dirty="0"/>
              <a:t>+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chức</a:t>
            </a:r>
            <a:r>
              <a:rPr lang="en-US" sz="2000" dirty="0"/>
              <a:t> ở </a:t>
            </a:r>
            <a:r>
              <a:rPr lang="en-US" sz="2000" dirty="0" err="1"/>
              <a:t>trường</a:t>
            </a:r>
            <a:r>
              <a:rPr lang="en-US" sz="2000" dirty="0"/>
              <a:t>,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vi-VN" sz="2000" dirty="0"/>
              <a:t>?</a:t>
            </a:r>
          </a:p>
          <a:p>
            <a:r>
              <a:rPr lang="vi-VN" sz="2000" dirty="0"/>
              <a:t>+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,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ở </a:t>
            </a:r>
            <a:r>
              <a:rPr lang="en-US" sz="2000" dirty="0" err="1"/>
              <a:t>trường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vi-VN" sz="2000" dirty="0"/>
              <a:t>?</a:t>
            </a:r>
          </a:p>
          <a:p>
            <a:r>
              <a:rPr lang="vi-VN" sz="2000" dirty="0"/>
              <a:t>+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,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,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vi-VN" sz="2000" dirty="0"/>
              <a:t>?</a:t>
            </a:r>
            <a:r>
              <a:rPr lang="en-US" sz="2000" dirty="0"/>
              <a:t> (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chép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,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phỏng</a:t>
            </a:r>
            <a:r>
              <a:rPr lang="en-US" sz="2000" dirty="0"/>
              <a:t> qua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chụp</a:t>
            </a:r>
            <a:r>
              <a:rPr lang="en-US" sz="2000" dirty="0"/>
              <a:t>, </a:t>
            </a:r>
            <a:r>
              <a:rPr lang="en-US" sz="2000" dirty="0" err="1"/>
              <a:t>hình</a:t>
            </a:r>
            <a:r>
              <a:rPr lang="en-US" sz="2000" dirty="0"/>
              <a:t> minh </a:t>
            </a:r>
            <a:r>
              <a:rPr lang="en-US" sz="2000" dirty="0" err="1"/>
              <a:t>họa</a:t>
            </a:r>
            <a:r>
              <a:rPr lang="en-US" sz="2000" dirty="0"/>
              <a:t>,…)</a:t>
            </a:r>
            <a:endParaRPr lang="vi-VN" sz="20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0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534" y="938848"/>
            <a:ext cx="6477904" cy="476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534" y="1476102"/>
            <a:ext cx="7675294" cy="47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1703</TotalTime>
  <Words>923</Words>
  <Application>Microsoft Office PowerPoint</Application>
  <PresentationFormat>Widescreen</PresentationFormat>
  <Paragraphs>62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98</cp:revision>
  <dcterms:created xsi:type="dcterms:W3CDTF">2021-01-29T04:19:07Z</dcterms:created>
  <dcterms:modified xsi:type="dcterms:W3CDTF">2024-10-25T01:50:48Z</dcterms:modified>
</cp:coreProperties>
</file>