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43"/>
  </p:notesMasterIdLst>
  <p:sldIdLst>
    <p:sldId id="496" r:id="rId2"/>
    <p:sldId id="392" r:id="rId3"/>
    <p:sldId id="412" r:id="rId4"/>
    <p:sldId id="466" r:id="rId5"/>
    <p:sldId id="485" r:id="rId6"/>
    <p:sldId id="467" r:id="rId7"/>
    <p:sldId id="486" r:id="rId8"/>
    <p:sldId id="446" r:id="rId9"/>
    <p:sldId id="487" r:id="rId10"/>
    <p:sldId id="468" r:id="rId11"/>
    <p:sldId id="469" r:id="rId12"/>
    <p:sldId id="448" r:id="rId13"/>
    <p:sldId id="470" r:id="rId14"/>
    <p:sldId id="471" r:id="rId15"/>
    <p:sldId id="472" r:id="rId16"/>
    <p:sldId id="408" r:id="rId17"/>
    <p:sldId id="497" r:id="rId18"/>
    <p:sldId id="421" r:id="rId19"/>
    <p:sldId id="488" r:id="rId20"/>
    <p:sldId id="473" r:id="rId21"/>
    <p:sldId id="450" r:id="rId22"/>
    <p:sldId id="451" r:id="rId23"/>
    <p:sldId id="474" r:id="rId24"/>
    <p:sldId id="489" r:id="rId25"/>
    <p:sldId id="490" r:id="rId26"/>
    <p:sldId id="491" r:id="rId27"/>
    <p:sldId id="498" r:id="rId28"/>
    <p:sldId id="475" r:id="rId29"/>
    <p:sldId id="492" r:id="rId30"/>
    <p:sldId id="493" r:id="rId31"/>
    <p:sldId id="476" r:id="rId32"/>
    <p:sldId id="477" r:id="rId33"/>
    <p:sldId id="478" r:id="rId34"/>
    <p:sldId id="480" r:id="rId35"/>
    <p:sldId id="481" r:id="rId36"/>
    <p:sldId id="479" r:id="rId37"/>
    <p:sldId id="482" r:id="rId38"/>
    <p:sldId id="483" r:id="rId39"/>
    <p:sldId id="484" r:id="rId40"/>
    <p:sldId id="494" r:id="rId41"/>
    <p:sldId id="439"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996600"/>
    <a:srgbClr val="4472C4"/>
    <a:srgbClr val="413B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085" autoAdjust="0"/>
    <p:restoredTop sz="94660"/>
  </p:normalViewPr>
  <p:slideViewPr>
    <p:cSldViewPr snapToGrid="0">
      <p:cViewPr varScale="1">
        <p:scale>
          <a:sx n="63" d="100"/>
          <a:sy n="63" d="100"/>
        </p:scale>
        <p:origin x="568"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ãn Minh Cường" userId="c06aa9e7-bf7b-4f33-bd85-65ed3b5062f7" providerId="ADAL" clId="{92119B27-9C48-4892-B385-42145AB2A082}"/>
    <pc:docChg chg="undo custSel addSld delSld modSld sldOrd">
      <pc:chgData name="Doãn Minh Cường" userId="c06aa9e7-bf7b-4f33-bd85-65ed3b5062f7" providerId="ADAL" clId="{92119B27-9C48-4892-B385-42145AB2A082}" dt="2022-07-01T02:56:39.099" v="32671" actId="255"/>
      <pc:docMkLst>
        <pc:docMk/>
      </pc:docMkLst>
      <pc:sldChg chg="delSp modSp mod">
        <pc:chgData name="Doãn Minh Cường" userId="c06aa9e7-bf7b-4f33-bd85-65ed3b5062f7" providerId="ADAL" clId="{92119B27-9C48-4892-B385-42145AB2A082}" dt="2022-06-30T05:29:17.888" v="18841" actId="20577"/>
        <pc:sldMkLst>
          <pc:docMk/>
          <pc:sldMk cId="1362517987" sldId="262"/>
        </pc:sldMkLst>
        <pc:spChg chg="mod">
          <ac:chgData name="Doãn Minh Cường" userId="c06aa9e7-bf7b-4f33-bd85-65ed3b5062f7" providerId="ADAL" clId="{92119B27-9C48-4892-B385-42145AB2A082}" dt="2022-06-28T00:30:54.569" v="4220" actId="1035"/>
          <ac:spMkLst>
            <pc:docMk/>
            <pc:sldMk cId="1362517987" sldId="262"/>
            <ac:spMk id="2" creationId="{05401DDB-58D6-1441-B63D-533E4751AFE8}"/>
          </ac:spMkLst>
        </pc:spChg>
        <pc:spChg chg="mod">
          <ac:chgData name="Doãn Minh Cường" userId="c06aa9e7-bf7b-4f33-bd85-65ed3b5062f7" providerId="ADAL" clId="{92119B27-9C48-4892-B385-42145AB2A082}" dt="2022-06-30T05:29:17.888" v="18841" actId="20577"/>
          <ac:spMkLst>
            <pc:docMk/>
            <pc:sldMk cId="1362517987" sldId="262"/>
            <ac:spMk id="3" creationId="{B3A0CCF4-8483-244A-AEE2-8B748A1854E3}"/>
          </ac:spMkLst>
        </pc:spChg>
        <pc:spChg chg="del">
          <ac:chgData name="Doãn Minh Cường" userId="c06aa9e7-bf7b-4f33-bd85-65ed3b5062f7" providerId="ADAL" clId="{92119B27-9C48-4892-B385-42145AB2A082}" dt="2022-06-28T00:33:02.264" v="4382" actId="478"/>
          <ac:spMkLst>
            <pc:docMk/>
            <pc:sldMk cId="1362517987" sldId="262"/>
            <ac:spMk id="6" creationId="{B3A0CCF4-8483-244A-AEE2-8B748A1854E3}"/>
          </ac:spMkLst>
        </pc:spChg>
        <pc:spChg chg="del">
          <ac:chgData name="Doãn Minh Cường" userId="c06aa9e7-bf7b-4f33-bd85-65ed3b5062f7" providerId="ADAL" clId="{92119B27-9C48-4892-B385-42145AB2A082}" dt="2022-06-28T00:32:53.879" v="4380" actId="478"/>
          <ac:spMkLst>
            <pc:docMk/>
            <pc:sldMk cId="1362517987" sldId="262"/>
            <ac:spMk id="7" creationId="{B3A0CCF4-8483-244A-AEE2-8B748A1854E3}"/>
          </ac:spMkLst>
        </pc:spChg>
        <pc:spChg chg="del">
          <ac:chgData name="Doãn Minh Cường" userId="c06aa9e7-bf7b-4f33-bd85-65ed3b5062f7" providerId="ADAL" clId="{92119B27-9C48-4892-B385-42145AB2A082}" dt="2022-06-28T00:32:57.105" v="4381" actId="478"/>
          <ac:spMkLst>
            <pc:docMk/>
            <pc:sldMk cId="1362517987" sldId="262"/>
            <ac:spMk id="9" creationId="{B3A0CCF4-8483-244A-AEE2-8B748A1854E3}"/>
          </ac:spMkLst>
        </pc:spChg>
      </pc:sldChg>
      <pc:sldChg chg="modSp del mod ord">
        <pc:chgData name="Doãn Minh Cường" userId="c06aa9e7-bf7b-4f33-bd85-65ed3b5062f7" providerId="ADAL" clId="{92119B27-9C48-4892-B385-42145AB2A082}" dt="2022-06-28T01:09:09.134" v="5573" actId="47"/>
        <pc:sldMkLst>
          <pc:docMk/>
          <pc:sldMk cId="4084877488" sldId="277"/>
        </pc:sldMkLst>
        <pc:spChg chg="mod">
          <ac:chgData name="Doãn Minh Cường" userId="c06aa9e7-bf7b-4f33-bd85-65ed3b5062f7" providerId="ADAL" clId="{92119B27-9C48-4892-B385-42145AB2A082}" dt="2022-06-28T01:08:26.746" v="5572" actId="2711"/>
          <ac:spMkLst>
            <pc:docMk/>
            <pc:sldMk cId="4084877488" sldId="277"/>
            <ac:spMk id="6" creationId="{B4FCA636-516A-6BDC-9BB3-239DCCC525BF}"/>
          </ac:spMkLst>
        </pc:spChg>
      </pc:sldChg>
      <pc:sldChg chg="modSp mod ord">
        <pc:chgData name="Doãn Minh Cường" userId="c06aa9e7-bf7b-4f33-bd85-65ed3b5062f7" providerId="ADAL" clId="{92119B27-9C48-4892-B385-42145AB2A082}" dt="2022-06-29T00:35:51.874" v="12608" actId="20577"/>
        <pc:sldMkLst>
          <pc:docMk/>
          <pc:sldMk cId="2596914095" sldId="285"/>
        </pc:sldMkLst>
        <pc:spChg chg="mod">
          <ac:chgData name="Doãn Minh Cường" userId="c06aa9e7-bf7b-4f33-bd85-65ed3b5062f7" providerId="ADAL" clId="{92119B27-9C48-4892-B385-42145AB2A082}" dt="2022-06-27T08:27:08.849" v="982" actId="1076"/>
          <ac:spMkLst>
            <pc:docMk/>
            <pc:sldMk cId="2596914095" sldId="285"/>
            <ac:spMk id="15" creationId="{C488C050-8E22-D60C-80D4-013E5354E6F4}"/>
          </ac:spMkLst>
        </pc:spChg>
        <pc:graphicFrameChg chg="mod modGraphic">
          <ac:chgData name="Doãn Minh Cường" userId="c06aa9e7-bf7b-4f33-bd85-65ed3b5062f7" providerId="ADAL" clId="{92119B27-9C48-4892-B385-42145AB2A082}" dt="2022-06-29T00:35:51.874" v="12608" actId="20577"/>
          <ac:graphicFrameMkLst>
            <pc:docMk/>
            <pc:sldMk cId="2596914095" sldId="285"/>
            <ac:graphicFrameMk id="9" creationId="{81A07551-B323-D554-38BB-D91B0868FEDE}"/>
          </ac:graphicFrameMkLst>
        </pc:graphicFrameChg>
      </pc:sldChg>
      <pc:sldChg chg="modSp del">
        <pc:chgData name="Doãn Minh Cường" userId="c06aa9e7-bf7b-4f33-bd85-65ed3b5062f7" providerId="ADAL" clId="{92119B27-9C48-4892-B385-42145AB2A082}" dt="2022-06-28T04:17:32.165" v="11138" actId="47"/>
        <pc:sldMkLst>
          <pc:docMk/>
          <pc:sldMk cId="1633794362" sldId="286"/>
        </pc:sldMkLst>
        <pc:graphicFrameChg chg="mod">
          <ac:chgData name="Doãn Minh Cường" userId="c06aa9e7-bf7b-4f33-bd85-65ed3b5062f7" providerId="ADAL" clId="{92119B27-9C48-4892-B385-42145AB2A082}" dt="2022-06-27T08:33:52.754" v="1094" actId="113"/>
          <ac:graphicFrameMkLst>
            <pc:docMk/>
            <pc:sldMk cId="1633794362" sldId="286"/>
            <ac:graphicFrameMk id="9" creationId="{81A07551-B323-D554-38BB-D91B0868FEDE}"/>
          </ac:graphicFrameMkLst>
        </pc:graphicFrameChg>
      </pc:sldChg>
      <pc:sldChg chg="addSp modSp mod">
        <pc:chgData name="Doãn Minh Cường" userId="c06aa9e7-bf7b-4f33-bd85-65ed3b5062f7" providerId="ADAL" clId="{92119B27-9C48-4892-B385-42145AB2A082}" dt="2022-07-01T02:55:30.364" v="32606" actId="1036"/>
        <pc:sldMkLst>
          <pc:docMk/>
          <pc:sldMk cId="3541749296" sldId="287"/>
        </pc:sldMkLst>
        <pc:spChg chg="add mod">
          <ac:chgData name="Doãn Minh Cường" userId="c06aa9e7-bf7b-4f33-bd85-65ed3b5062f7" providerId="ADAL" clId="{92119B27-9C48-4892-B385-42145AB2A082}" dt="2022-06-27T08:49:32.978" v="1922" actId="1036"/>
          <ac:spMkLst>
            <pc:docMk/>
            <pc:sldMk cId="3541749296" sldId="287"/>
            <ac:spMk id="11" creationId="{D69A4B97-26CE-C134-3F47-B656D749EAAF}"/>
          </ac:spMkLst>
        </pc:spChg>
        <pc:spChg chg="mod">
          <ac:chgData name="Doãn Minh Cường" userId="c06aa9e7-bf7b-4f33-bd85-65ed3b5062f7" providerId="ADAL" clId="{92119B27-9C48-4892-B385-42145AB2A082}" dt="2022-07-01T02:55:30.364" v="32606" actId="1036"/>
          <ac:spMkLst>
            <pc:docMk/>
            <pc:sldMk cId="3541749296" sldId="287"/>
            <ac:spMk id="15" creationId="{C488C050-8E22-D60C-80D4-013E5354E6F4}"/>
          </ac:spMkLst>
        </pc:spChg>
        <pc:graphicFrameChg chg="mod">
          <ac:chgData name="Doãn Minh Cường" userId="c06aa9e7-bf7b-4f33-bd85-65ed3b5062f7" providerId="ADAL" clId="{92119B27-9C48-4892-B385-42145AB2A082}" dt="2022-06-27T08:51:53.765" v="2049" actId="255"/>
          <ac:graphicFrameMkLst>
            <pc:docMk/>
            <pc:sldMk cId="3541749296" sldId="287"/>
            <ac:graphicFrameMk id="9" creationId="{81A07551-B323-D554-38BB-D91B0868FEDE}"/>
          </ac:graphicFrameMkLst>
        </pc:graphicFrameChg>
      </pc:sldChg>
      <pc:sldChg chg="addSp delSp modSp mod ord">
        <pc:chgData name="Doãn Minh Cường" userId="c06aa9e7-bf7b-4f33-bd85-65ed3b5062f7" providerId="ADAL" clId="{92119B27-9C48-4892-B385-42145AB2A082}" dt="2022-06-28T04:26:06.550" v="11229" actId="1076"/>
        <pc:sldMkLst>
          <pc:docMk/>
          <pc:sldMk cId="3578786405" sldId="289"/>
        </pc:sldMkLst>
        <pc:picChg chg="del">
          <ac:chgData name="Doãn Minh Cường" userId="c06aa9e7-bf7b-4f33-bd85-65ed3b5062f7" providerId="ADAL" clId="{92119B27-9C48-4892-B385-42145AB2A082}" dt="2022-06-28T01:03:54.119" v="5568" actId="478"/>
          <ac:picMkLst>
            <pc:docMk/>
            <pc:sldMk cId="3578786405" sldId="289"/>
            <ac:picMk id="2" creationId="{85836661-9DF2-3867-30F9-7D322F2D1EEB}"/>
          </ac:picMkLst>
        </pc:picChg>
        <pc:picChg chg="add mod">
          <ac:chgData name="Doãn Minh Cường" userId="c06aa9e7-bf7b-4f33-bd85-65ed3b5062f7" providerId="ADAL" clId="{92119B27-9C48-4892-B385-42145AB2A082}" dt="2022-06-28T04:26:06.550" v="11229" actId="1076"/>
          <ac:picMkLst>
            <pc:docMk/>
            <pc:sldMk cId="3578786405" sldId="289"/>
            <ac:picMk id="3" creationId="{17641370-6864-A6DB-D2EC-57605A44A77B}"/>
          </ac:picMkLst>
        </pc:picChg>
        <pc:picChg chg="add del mod">
          <ac:chgData name="Doãn Minh Cường" userId="c06aa9e7-bf7b-4f33-bd85-65ed3b5062f7" providerId="ADAL" clId="{92119B27-9C48-4892-B385-42145AB2A082}" dt="2022-06-28T01:10:01.448" v="5574" actId="478"/>
          <ac:picMkLst>
            <pc:docMk/>
            <pc:sldMk cId="3578786405" sldId="289"/>
            <ac:picMk id="6" creationId="{0432617C-AC81-A84E-5737-E223413FD454}"/>
          </ac:picMkLst>
        </pc:picChg>
        <pc:picChg chg="add del mod">
          <ac:chgData name="Doãn Minh Cường" userId="c06aa9e7-bf7b-4f33-bd85-65ed3b5062f7" providerId="ADAL" clId="{92119B27-9C48-4892-B385-42145AB2A082}" dt="2022-06-28T01:11:50.104" v="5576" actId="478"/>
          <ac:picMkLst>
            <pc:docMk/>
            <pc:sldMk cId="3578786405" sldId="289"/>
            <ac:picMk id="7" creationId="{4B2F0242-33FA-0311-7053-13C6E2D32FA5}"/>
          </ac:picMkLst>
        </pc:picChg>
        <pc:picChg chg="add del mod">
          <ac:chgData name="Doãn Minh Cường" userId="c06aa9e7-bf7b-4f33-bd85-65ed3b5062f7" providerId="ADAL" clId="{92119B27-9C48-4892-B385-42145AB2A082}" dt="2022-06-28T04:24:40.662" v="11177" actId="478"/>
          <ac:picMkLst>
            <pc:docMk/>
            <pc:sldMk cId="3578786405" sldId="289"/>
            <ac:picMk id="8" creationId="{0870D8ED-89C7-3015-30D5-341E46996C7A}"/>
          </ac:picMkLst>
        </pc:picChg>
      </pc:sldChg>
      <pc:sldChg chg="del ord">
        <pc:chgData name="Doãn Minh Cường" userId="c06aa9e7-bf7b-4f33-bd85-65ed3b5062f7" providerId="ADAL" clId="{92119B27-9C48-4892-B385-42145AB2A082}" dt="2022-06-28T04:29:20.765" v="11379" actId="47"/>
        <pc:sldMkLst>
          <pc:docMk/>
          <pc:sldMk cId="2362574485" sldId="290"/>
        </pc:sldMkLst>
      </pc:sldChg>
      <pc:sldChg chg="addSp delSp modSp mod ord delAnim modAnim">
        <pc:chgData name="Doãn Minh Cường" userId="c06aa9e7-bf7b-4f33-bd85-65ed3b5062f7" providerId="ADAL" clId="{92119B27-9C48-4892-B385-42145AB2A082}" dt="2022-07-01T02:38:46.308" v="32255" actId="12"/>
        <pc:sldMkLst>
          <pc:docMk/>
          <pc:sldMk cId="2869744336" sldId="291"/>
        </pc:sldMkLst>
        <pc:spChg chg="add mod">
          <ac:chgData name="Doãn Minh Cường" userId="c06aa9e7-bf7b-4f33-bd85-65ed3b5062f7" providerId="ADAL" clId="{92119B27-9C48-4892-B385-42145AB2A082}" dt="2022-07-01T02:38:46.308" v="32255" actId="12"/>
          <ac:spMkLst>
            <pc:docMk/>
            <pc:sldMk cId="2869744336" sldId="291"/>
            <ac:spMk id="2" creationId="{9705A03D-44AC-29F4-D8C7-B29962C6F30A}"/>
          </ac:spMkLst>
        </pc:spChg>
        <pc:spChg chg="mod">
          <ac:chgData name="Doãn Minh Cường" userId="c06aa9e7-bf7b-4f33-bd85-65ed3b5062f7" providerId="ADAL" clId="{92119B27-9C48-4892-B385-42145AB2A082}" dt="2022-06-28T04:30:16.632" v="11494" actId="1038"/>
          <ac:spMkLst>
            <pc:docMk/>
            <pc:sldMk cId="2869744336" sldId="291"/>
            <ac:spMk id="7" creationId="{7DC3EBE2-2A28-D5B1-A421-0A1F89590FEA}"/>
          </ac:spMkLst>
        </pc:spChg>
        <pc:picChg chg="del">
          <ac:chgData name="Doãn Minh Cường" userId="c06aa9e7-bf7b-4f33-bd85-65ed3b5062f7" providerId="ADAL" clId="{92119B27-9C48-4892-B385-42145AB2A082}" dt="2022-06-28T04:29:53.645" v="11382" actId="478"/>
          <ac:picMkLst>
            <pc:docMk/>
            <pc:sldMk cId="2869744336" sldId="291"/>
            <ac:picMk id="2" creationId="{00000000-0000-0000-0000-000000000000}"/>
          </ac:picMkLst>
        </pc:picChg>
        <pc:picChg chg="del">
          <ac:chgData name="Doãn Minh Cường" userId="c06aa9e7-bf7b-4f33-bd85-65ed3b5062f7" providerId="ADAL" clId="{92119B27-9C48-4892-B385-42145AB2A082}" dt="2022-06-28T04:29:51.004" v="11381" actId="478"/>
          <ac:picMkLst>
            <pc:docMk/>
            <pc:sldMk cId="2869744336" sldId="291"/>
            <ac:picMk id="3" creationId="{00000000-0000-0000-0000-000000000000}"/>
          </ac:picMkLst>
        </pc:picChg>
        <pc:picChg chg="add mod">
          <ac:chgData name="Doãn Minh Cường" userId="c06aa9e7-bf7b-4f33-bd85-65ed3b5062f7" providerId="ADAL" clId="{92119B27-9C48-4892-B385-42145AB2A082}" dt="2022-06-28T04:30:36.375" v="11507" actId="1037"/>
          <ac:picMkLst>
            <pc:docMk/>
            <pc:sldMk cId="2869744336" sldId="291"/>
            <ac:picMk id="8" creationId="{4DC1469A-08EB-A187-9E4C-E1366CD639A3}"/>
          </ac:picMkLst>
        </pc:picChg>
        <pc:picChg chg="add mod">
          <ac:chgData name="Doãn Minh Cường" userId="c06aa9e7-bf7b-4f33-bd85-65ed3b5062f7" providerId="ADAL" clId="{92119B27-9C48-4892-B385-42145AB2A082}" dt="2022-06-28T04:31:52.635" v="11532" actId="1076"/>
          <ac:picMkLst>
            <pc:docMk/>
            <pc:sldMk cId="2869744336" sldId="291"/>
            <ac:picMk id="9" creationId="{4EED71CE-4BDB-2923-F083-84D8190EB03C}"/>
          </ac:picMkLst>
        </pc:picChg>
      </pc:sldChg>
      <pc:sldChg chg="del">
        <pc:chgData name="Doãn Minh Cường" userId="c06aa9e7-bf7b-4f33-bd85-65ed3b5062f7" providerId="ADAL" clId="{92119B27-9C48-4892-B385-42145AB2A082}" dt="2022-06-28T00:54:19.569" v="5510" actId="47"/>
        <pc:sldMkLst>
          <pc:docMk/>
          <pc:sldMk cId="2699690026" sldId="294"/>
        </pc:sldMkLst>
      </pc:sldChg>
      <pc:sldChg chg="del">
        <pc:chgData name="Doãn Minh Cường" userId="c06aa9e7-bf7b-4f33-bd85-65ed3b5062f7" providerId="ADAL" clId="{92119B27-9C48-4892-B385-42145AB2A082}" dt="2022-06-28T00:54:23.460" v="5511" actId="47"/>
        <pc:sldMkLst>
          <pc:docMk/>
          <pc:sldMk cId="1969471990" sldId="295"/>
        </pc:sldMkLst>
      </pc:sldChg>
      <pc:sldChg chg="del">
        <pc:chgData name="Doãn Minh Cường" userId="c06aa9e7-bf7b-4f33-bd85-65ed3b5062f7" providerId="ADAL" clId="{92119B27-9C48-4892-B385-42145AB2A082}" dt="2022-06-28T23:57:20.350" v="12541" actId="47"/>
        <pc:sldMkLst>
          <pc:docMk/>
          <pc:sldMk cId="243558129" sldId="296"/>
        </pc:sldMkLst>
      </pc:sldChg>
      <pc:sldChg chg="addSp delSp modSp del mod">
        <pc:chgData name="Doãn Minh Cường" userId="c06aa9e7-bf7b-4f33-bd85-65ed3b5062f7" providerId="ADAL" clId="{92119B27-9C48-4892-B385-42145AB2A082}" dt="2022-06-28T23:51:11.984" v="12343" actId="47"/>
        <pc:sldMkLst>
          <pc:docMk/>
          <pc:sldMk cId="3613213695" sldId="297"/>
        </pc:sldMkLst>
        <pc:spChg chg="add del mod">
          <ac:chgData name="Doãn Minh Cường" userId="c06aa9e7-bf7b-4f33-bd85-65ed3b5062f7" providerId="ADAL" clId="{92119B27-9C48-4892-B385-42145AB2A082}" dt="2022-06-28T04:00:03.409" v="10234" actId="478"/>
          <ac:spMkLst>
            <pc:docMk/>
            <pc:sldMk cId="3613213695" sldId="297"/>
            <ac:spMk id="8" creationId="{AD44A79E-ED58-B81F-C4D4-D9183BDD50B9}"/>
          </ac:spMkLst>
        </pc:spChg>
        <pc:spChg chg="mod">
          <ac:chgData name="Doãn Minh Cường" userId="c06aa9e7-bf7b-4f33-bd85-65ed3b5062f7" providerId="ADAL" clId="{92119B27-9C48-4892-B385-42145AB2A082}" dt="2022-06-28T23:49:41.724" v="12333" actId="1036"/>
          <ac:spMkLst>
            <pc:docMk/>
            <pc:sldMk cId="3613213695" sldId="297"/>
            <ac:spMk id="12" creationId="{00000000-0000-0000-0000-000000000000}"/>
          </ac:spMkLst>
        </pc:spChg>
        <pc:graphicFrameChg chg="mod">
          <ac:chgData name="Doãn Minh Cường" userId="c06aa9e7-bf7b-4f33-bd85-65ed3b5062f7" providerId="ADAL" clId="{92119B27-9C48-4892-B385-42145AB2A082}" dt="2022-06-28T23:47:42.832" v="12257" actId="20577"/>
          <ac:graphicFrameMkLst>
            <pc:docMk/>
            <pc:sldMk cId="3613213695" sldId="297"/>
            <ac:graphicFrameMk id="11" creationId="{00000000-0000-0000-0000-000000000000}"/>
          </ac:graphicFrameMkLst>
        </pc:graphicFrameChg>
      </pc:sldChg>
      <pc:sldChg chg="modSp mod">
        <pc:chgData name="Doãn Minh Cường" userId="c06aa9e7-bf7b-4f33-bd85-65ed3b5062f7" providerId="ADAL" clId="{92119B27-9C48-4892-B385-42145AB2A082}" dt="2022-07-01T00:57:46.589" v="25097" actId="27636"/>
        <pc:sldMkLst>
          <pc:docMk/>
          <pc:sldMk cId="2836655515" sldId="299"/>
        </pc:sldMkLst>
        <pc:spChg chg="mod">
          <ac:chgData name="Doãn Minh Cường" userId="c06aa9e7-bf7b-4f33-bd85-65ed3b5062f7" providerId="ADAL" clId="{92119B27-9C48-4892-B385-42145AB2A082}" dt="2022-07-01T00:57:46.589" v="25097" actId="27636"/>
          <ac:spMkLst>
            <pc:docMk/>
            <pc:sldMk cId="2836655515" sldId="299"/>
            <ac:spMk id="4" creationId="{BA5FF99E-FBC4-A0CA-B649-B463ECDB6425}"/>
          </ac:spMkLst>
        </pc:spChg>
      </pc:sldChg>
      <pc:sldChg chg="modSp mod">
        <pc:chgData name="Doãn Minh Cường" userId="c06aa9e7-bf7b-4f33-bd85-65ed3b5062f7" providerId="ADAL" clId="{92119B27-9C48-4892-B385-42145AB2A082}" dt="2022-07-01T00:57:46.589" v="25099" actId="27636"/>
        <pc:sldMkLst>
          <pc:docMk/>
          <pc:sldMk cId="128009665" sldId="301"/>
        </pc:sldMkLst>
        <pc:spChg chg="mod">
          <ac:chgData name="Doãn Minh Cường" userId="c06aa9e7-bf7b-4f33-bd85-65ed3b5062f7" providerId="ADAL" clId="{92119B27-9C48-4892-B385-42145AB2A082}" dt="2022-07-01T00:57:46.589" v="25099" actId="27636"/>
          <ac:spMkLst>
            <pc:docMk/>
            <pc:sldMk cId="128009665" sldId="301"/>
            <ac:spMk id="4" creationId="{BA5FF99E-FBC4-A0CA-B649-B463ECDB6425}"/>
          </ac:spMkLst>
        </pc:spChg>
        <pc:spChg chg="mod">
          <ac:chgData name="Doãn Minh Cường" userId="c06aa9e7-bf7b-4f33-bd85-65ed3b5062f7" providerId="ADAL" clId="{92119B27-9C48-4892-B385-42145AB2A082}" dt="2022-06-28T23:52:15.712" v="12374" actId="1038"/>
          <ac:spMkLst>
            <pc:docMk/>
            <pc:sldMk cId="128009665" sldId="301"/>
            <ac:spMk id="11" creationId="{00000000-0000-0000-0000-000000000000}"/>
          </ac:spMkLst>
        </pc:spChg>
      </pc:sldChg>
      <pc:sldChg chg="modSp mod">
        <pc:chgData name="Doãn Minh Cường" userId="c06aa9e7-bf7b-4f33-bd85-65ed3b5062f7" providerId="ADAL" clId="{92119B27-9C48-4892-B385-42145AB2A082}" dt="2022-07-01T00:57:46.589" v="25098" actId="27636"/>
        <pc:sldMkLst>
          <pc:docMk/>
          <pc:sldMk cId="3300573084" sldId="302"/>
        </pc:sldMkLst>
        <pc:spChg chg="mod">
          <ac:chgData name="Doãn Minh Cường" userId="c06aa9e7-bf7b-4f33-bd85-65ed3b5062f7" providerId="ADAL" clId="{92119B27-9C48-4892-B385-42145AB2A082}" dt="2022-07-01T00:57:46.589" v="25098" actId="27636"/>
          <ac:spMkLst>
            <pc:docMk/>
            <pc:sldMk cId="3300573084" sldId="302"/>
            <ac:spMk id="4" creationId="{BA5FF99E-FBC4-A0CA-B649-B463ECDB6425}"/>
          </ac:spMkLst>
        </pc:spChg>
      </pc:sldChg>
      <pc:sldChg chg="modSp del mod">
        <pc:chgData name="Doãn Minh Cường" userId="c06aa9e7-bf7b-4f33-bd85-65ed3b5062f7" providerId="ADAL" clId="{92119B27-9C48-4892-B385-42145AB2A082}" dt="2022-06-28T04:00:18.920" v="10264" actId="47"/>
        <pc:sldMkLst>
          <pc:docMk/>
          <pc:sldMk cId="4101333480" sldId="303"/>
        </pc:sldMkLst>
        <pc:spChg chg="mod">
          <ac:chgData name="Doãn Minh Cường" userId="c06aa9e7-bf7b-4f33-bd85-65ed3b5062f7" providerId="ADAL" clId="{92119B27-9C48-4892-B385-42145AB2A082}" dt="2022-06-28T03:58:24.983" v="10067" actId="948"/>
          <ac:spMkLst>
            <pc:docMk/>
            <pc:sldMk cId="4101333480" sldId="303"/>
            <ac:spMk id="7" creationId="{00000000-0000-0000-0000-000000000000}"/>
          </ac:spMkLst>
        </pc:spChg>
      </pc:sldChg>
      <pc:sldChg chg="del">
        <pc:chgData name="Doãn Minh Cường" userId="c06aa9e7-bf7b-4f33-bd85-65ed3b5062f7" providerId="ADAL" clId="{92119B27-9C48-4892-B385-42145AB2A082}" dt="2022-06-27T09:08:28.873" v="2530" actId="47"/>
        <pc:sldMkLst>
          <pc:docMk/>
          <pc:sldMk cId="2388077551" sldId="304"/>
        </pc:sldMkLst>
      </pc:sldChg>
      <pc:sldChg chg="del">
        <pc:chgData name="Doãn Minh Cường" userId="c06aa9e7-bf7b-4f33-bd85-65ed3b5062f7" providerId="ADAL" clId="{92119B27-9C48-4892-B385-42145AB2A082}" dt="2022-06-28T03:52:34.050" v="9811" actId="47"/>
        <pc:sldMkLst>
          <pc:docMk/>
          <pc:sldMk cId="951913048" sldId="305"/>
        </pc:sldMkLst>
      </pc:sldChg>
      <pc:sldChg chg="modSp mod">
        <pc:chgData name="Doãn Minh Cường" userId="c06aa9e7-bf7b-4f33-bd85-65ed3b5062f7" providerId="ADAL" clId="{92119B27-9C48-4892-B385-42145AB2A082}" dt="2022-07-01T00:57:46.604" v="25100" actId="27636"/>
        <pc:sldMkLst>
          <pc:docMk/>
          <pc:sldMk cId="3280744866" sldId="306"/>
        </pc:sldMkLst>
        <pc:spChg chg="mod">
          <ac:chgData name="Doãn Minh Cường" userId="c06aa9e7-bf7b-4f33-bd85-65ed3b5062f7" providerId="ADAL" clId="{92119B27-9C48-4892-B385-42145AB2A082}" dt="2022-07-01T00:57:46.604" v="25100" actId="27636"/>
          <ac:spMkLst>
            <pc:docMk/>
            <pc:sldMk cId="3280744866" sldId="306"/>
            <ac:spMk id="4" creationId="{BA5FF99E-FBC4-A0CA-B649-B463ECDB6425}"/>
          </ac:spMkLst>
        </pc:spChg>
        <pc:spChg chg="mod">
          <ac:chgData name="Doãn Minh Cường" userId="c06aa9e7-bf7b-4f33-bd85-65ed3b5062f7" providerId="ADAL" clId="{92119B27-9C48-4892-B385-42145AB2A082}" dt="2022-06-28T23:52:59.467" v="12412" actId="1038"/>
          <ac:spMkLst>
            <pc:docMk/>
            <pc:sldMk cId="3280744866" sldId="306"/>
            <ac:spMk id="8" creationId="{00000000-0000-0000-0000-000000000000}"/>
          </ac:spMkLst>
        </pc:spChg>
      </pc:sldChg>
      <pc:sldChg chg="del">
        <pc:chgData name="Doãn Minh Cường" userId="c06aa9e7-bf7b-4f33-bd85-65ed3b5062f7" providerId="ADAL" clId="{92119B27-9C48-4892-B385-42145AB2A082}" dt="2022-06-28T04:00:37.930" v="10265" actId="47"/>
        <pc:sldMkLst>
          <pc:docMk/>
          <pc:sldMk cId="3970573695" sldId="307"/>
        </pc:sldMkLst>
      </pc:sldChg>
      <pc:sldChg chg="modSp mod">
        <pc:chgData name="Doãn Minh Cường" userId="c06aa9e7-bf7b-4f33-bd85-65ed3b5062f7" providerId="ADAL" clId="{92119B27-9C48-4892-B385-42145AB2A082}" dt="2022-06-29T04:36:04.357" v="12884" actId="20577"/>
        <pc:sldMkLst>
          <pc:docMk/>
          <pc:sldMk cId="3460417005" sldId="308"/>
        </pc:sldMkLst>
        <pc:spChg chg="mod">
          <ac:chgData name="Doãn Minh Cường" userId="c06aa9e7-bf7b-4f33-bd85-65ed3b5062f7" providerId="ADAL" clId="{92119B27-9C48-4892-B385-42145AB2A082}" dt="2022-06-28T23:53:29.993" v="12429" actId="1035"/>
          <ac:spMkLst>
            <pc:docMk/>
            <pc:sldMk cId="3460417005" sldId="308"/>
            <ac:spMk id="12" creationId="{00000000-0000-0000-0000-000000000000}"/>
          </ac:spMkLst>
        </pc:spChg>
        <pc:graphicFrameChg chg="mod">
          <ac:chgData name="Doãn Minh Cường" userId="c06aa9e7-bf7b-4f33-bd85-65ed3b5062f7" providerId="ADAL" clId="{92119B27-9C48-4892-B385-42145AB2A082}" dt="2022-06-29T04:36:04.357" v="12884" actId="20577"/>
          <ac:graphicFrameMkLst>
            <pc:docMk/>
            <pc:sldMk cId="3460417005" sldId="308"/>
            <ac:graphicFrameMk id="11" creationId="{00000000-0000-0000-0000-000000000000}"/>
          </ac:graphicFrameMkLst>
        </pc:graphicFrameChg>
      </pc:sldChg>
      <pc:sldChg chg="modSp del mod">
        <pc:chgData name="Doãn Minh Cường" userId="c06aa9e7-bf7b-4f33-bd85-65ed3b5062f7" providerId="ADAL" clId="{92119B27-9C48-4892-B385-42145AB2A082}" dt="2022-06-28T04:09:03.431" v="10738" actId="47"/>
        <pc:sldMkLst>
          <pc:docMk/>
          <pc:sldMk cId="1734958881" sldId="309"/>
        </pc:sldMkLst>
        <pc:spChg chg="mod">
          <ac:chgData name="Doãn Minh Cường" userId="c06aa9e7-bf7b-4f33-bd85-65ed3b5062f7" providerId="ADAL" clId="{92119B27-9C48-4892-B385-42145AB2A082}" dt="2022-06-27T08:59:35.948" v="2152" actId="1035"/>
          <ac:spMkLst>
            <pc:docMk/>
            <pc:sldMk cId="1734958881" sldId="309"/>
            <ac:spMk id="7" creationId="{00000000-0000-0000-0000-000000000000}"/>
          </ac:spMkLst>
        </pc:spChg>
        <pc:spChg chg="mod">
          <ac:chgData name="Doãn Minh Cường" userId="c06aa9e7-bf7b-4f33-bd85-65ed3b5062f7" providerId="ADAL" clId="{92119B27-9C48-4892-B385-42145AB2A082}" dt="2022-06-27T09:04:44.564" v="2331" actId="1036"/>
          <ac:spMkLst>
            <pc:docMk/>
            <pc:sldMk cId="1734958881" sldId="309"/>
            <ac:spMk id="8" creationId="{00000000-0000-0000-0000-000000000000}"/>
          </ac:spMkLst>
        </pc:spChg>
        <pc:picChg chg="mod">
          <ac:chgData name="Doãn Minh Cường" userId="c06aa9e7-bf7b-4f33-bd85-65ed3b5062f7" providerId="ADAL" clId="{92119B27-9C48-4892-B385-42145AB2A082}" dt="2022-06-27T08:59:23.316" v="2129" actId="1037"/>
          <ac:picMkLst>
            <pc:docMk/>
            <pc:sldMk cId="1734958881" sldId="309"/>
            <ac:picMk id="5" creationId="{5757FBB8-676D-528A-84F6-D87A3D775B0A}"/>
          </ac:picMkLst>
        </pc:picChg>
      </pc:sldChg>
      <pc:sldChg chg="addSp delSp modSp del mod">
        <pc:chgData name="Doãn Minh Cường" userId="c06aa9e7-bf7b-4f33-bd85-65ed3b5062f7" providerId="ADAL" clId="{92119B27-9C48-4892-B385-42145AB2A082}" dt="2022-06-28T04:14:18.159" v="11060" actId="47"/>
        <pc:sldMkLst>
          <pc:docMk/>
          <pc:sldMk cId="317336324" sldId="310"/>
        </pc:sldMkLst>
        <pc:spChg chg="add del mod">
          <ac:chgData name="Doãn Minh Cường" userId="c06aa9e7-bf7b-4f33-bd85-65ed3b5062f7" providerId="ADAL" clId="{92119B27-9C48-4892-B385-42145AB2A082}" dt="2022-06-28T04:12:18.763" v="10905" actId="478"/>
          <ac:spMkLst>
            <pc:docMk/>
            <pc:sldMk cId="317336324" sldId="310"/>
            <ac:spMk id="3" creationId="{D5F9B16F-DAEA-B61C-527B-6D8740FFD45F}"/>
          </ac:spMkLst>
        </pc:spChg>
        <pc:spChg chg="add del mod">
          <ac:chgData name="Doãn Minh Cường" userId="c06aa9e7-bf7b-4f33-bd85-65ed3b5062f7" providerId="ADAL" clId="{92119B27-9C48-4892-B385-42145AB2A082}" dt="2022-06-28T04:11:32.104" v="10904" actId="478"/>
          <ac:spMkLst>
            <pc:docMk/>
            <pc:sldMk cId="317336324" sldId="310"/>
            <ac:spMk id="7" creationId="{4152D670-4146-0CF0-E332-B457238B87D1}"/>
          </ac:spMkLst>
        </pc:spChg>
        <pc:spChg chg="del mod">
          <ac:chgData name="Doãn Minh Cường" userId="c06aa9e7-bf7b-4f33-bd85-65ed3b5062f7" providerId="ADAL" clId="{92119B27-9C48-4892-B385-42145AB2A082}" dt="2022-06-28T04:11:24.598" v="10902" actId="478"/>
          <ac:spMkLst>
            <pc:docMk/>
            <pc:sldMk cId="317336324" sldId="310"/>
            <ac:spMk id="9" creationId="{00000000-0000-0000-0000-000000000000}"/>
          </ac:spMkLst>
        </pc:spChg>
        <pc:spChg chg="mod">
          <ac:chgData name="Doãn Minh Cường" userId="c06aa9e7-bf7b-4f33-bd85-65ed3b5062f7" providerId="ADAL" clId="{92119B27-9C48-4892-B385-42145AB2A082}" dt="2022-06-28T04:12:25.137" v="10910" actId="1035"/>
          <ac:spMkLst>
            <pc:docMk/>
            <pc:sldMk cId="317336324" sldId="310"/>
            <ac:spMk id="11" creationId="{00000000-0000-0000-0000-000000000000}"/>
          </ac:spMkLst>
        </pc:spChg>
        <pc:picChg chg="add del">
          <ac:chgData name="Doãn Minh Cường" userId="c06aa9e7-bf7b-4f33-bd85-65ed3b5062f7" providerId="ADAL" clId="{92119B27-9C48-4892-B385-42145AB2A082}" dt="2022-06-28T04:11:32.104" v="10904" actId="478"/>
          <ac:picMkLst>
            <pc:docMk/>
            <pc:sldMk cId="317336324" sldId="310"/>
            <ac:picMk id="5" creationId="{5757FBB8-676D-528A-84F6-D87A3D775B0A}"/>
          </ac:picMkLst>
        </pc:picChg>
      </pc:sldChg>
      <pc:sldChg chg="modSp del mod">
        <pc:chgData name="Doãn Minh Cường" userId="c06aa9e7-bf7b-4f33-bd85-65ed3b5062f7" providerId="ADAL" clId="{92119B27-9C48-4892-B385-42145AB2A082}" dt="2022-06-28T04:14:25.834" v="11061" actId="47"/>
        <pc:sldMkLst>
          <pc:docMk/>
          <pc:sldMk cId="1423994898" sldId="311"/>
        </pc:sldMkLst>
        <pc:spChg chg="mod">
          <ac:chgData name="Doãn Minh Cường" userId="c06aa9e7-bf7b-4f33-bd85-65ed3b5062f7" providerId="ADAL" clId="{92119B27-9C48-4892-B385-42145AB2A082}" dt="2022-06-27T09:02:20.871" v="2206" actId="14100"/>
          <ac:spMkLst>
            <pc:docMk/>
            <pc:sldMk cId="1423994898" sldId="311"/>
            <ac:spMk id="9" creationId="{00000000-0000-0000-0000-000000000000}"/>
          </ac:spMkLst>
        </pc:spChg>
        <pc:spChg chg="mod">
          <ac:chgData name="Doãn Minh Cường" userId="c06aa9e7-bf7b-4f33-bd85-65ed3b5062f7" providerId="ADAL" clId="{92119B27-9C48-4892-B385-42145AB2A082}" dt="2022-06-27T09:05:15.132" v="2335" actId="27636"/>
          <ac:spMkLst>
            <pc:docMk/>
            <pc:sldMk cId="1423994898" sldId="311"/>
            <ac:spMk id="11" creationId="{00000000-0000-0000-0000-000000000000}"/>
          </ac:spMkLst>
        </pc:spChg>
      </pc:sldChg>
      <pc:sldChg chg="modSp del mod">
        <pc:chgData name="Doãn Minh Cường" userId="c06aa9e7-bf7b-4f33-bd85-65ed3b5062f7" providerId="ADAL" clId="{92119B27-9C48-4892-B385-42145AB2A082}" dt="2022-06-28T04:14:34.244" v="11062" actId="47"/>
        <pc:sldMkLst>
          <pc:docMk/>
          <pc:sldMk cId="3277987701" sldId="312"/>
        </pc:sldMkLst>
        <pc:spChg chg="mod">
          <ac:chgData name="Doãn Minh Cường" userId="c06aa9e7-bf7b-4f33-bd85-65ed3b5062f7" providerId="ADAL" clId="{92119B27-9C48-4892-B385-42145AB2A082}" dt="2022-06-27T09:06:58.394" v="2413" actId="14100"/>
          <ac:spMkLst>
            <pc:docMk/>
            <pc:sldMk cId="3277987701" sldId="312"/>
            <ac:spMk id="7" creationId="{00000000-0000-0000-0000-000000000000}"/>
          </ac:spMkLst>
        </pc:spChg>
        <pc:spChg chg="mod">
          <ac:chgData name="Doãn Minh Cường" userId="c06aa9e7-bf7b-4f33-bd85-65ed3b5062f7" providerId="ADAL" clId="{92119B27-9C48-4892-B385-42145AB2A082}" dt="2022-06-27T09:07:23.704" v="2438" actId="1036"/>
          <ac:spMkLst>
            <pc:docMk/>
            <pc:sldMk cId="3277987701" sldId="312"/>
            <ac:spMk id="8" creationId="{00000000-0000-0000-0000-000000000000}"/>
          </ac:spMkLst>
        </pc:spChg>
        <pc:picChg chg="mod">
          <ac:chgData name="Doãn Minh Cường" userId="c06aa9e7-bf7b-4f33-bd85-65ed3b5062f7" providerId="ADAL" clId="{92119B27-9C48-4892-B385-42145AB2A082}" dt="2022-06-27T09:07:04.793" v="2416" actId="1035"/>
          <ac:picMkLst>
            <pc:docMk/>
            <pc:sldMk cId="3277987701" sldId="312"/>
            <ac:picMk id="5" creationId="{5757FBB8-676D-528A-84F6-D87A3D775B0A}"/>
          </ac:picMkLst>
        </pc:picChg>
      </pc:sldChg>
      <pc:sldChg chg="modSp mod">
        <pc:chgData name="Doãn Minh Cường" userId="c06aa9e7-bf7b-4f33-bd85-65ed3b5062f7" providerId="ADAL" clId="{92119B27-9C48-4892-B385-42145AB2A082}" dt="2022-06-30T08:49:11.035" v="24484" actId="1038"/>
        <pc:sldMkLst>
          <pc:docMk/>
          <pc:sldMk cId="951341354" sldId="313"/>
        </pc:sldMkLst>
        <pc:spChg chg="mod">
          <ac:chgData name="Doãn Minh Cường" userId="c06aa9e7-bf7b-4f33-bd85-65ed3b5062f7" providerId="ADAL" clId="{92119B27-9C48-4892-B385-42145AB2A082}" dt="2022-06-30T08:48:41.110" v="24450" actId="14100"/>
          <ac:spMkLst>
            <pc:docMk/>
            <pc:sldMk cId="951341354" sldId="313"/>
            <ac:spMk id="9" creationId="{00000000-0000-0000-0000-000000000000}"/>
          </ac:spMkLst>
        </pc:spChg>
        <pc:spChg chg="mod">
          <ac:chgData name="Doãn Minh Cường" userId="c06aa9e7-bf7b-4f33-bd85-65ed3b5062f7" providerId="ADAL" clId="{92119B27-9C48-4892-B385-42145AB2A082}" dt="2022-06-30T08:49:11.035" v="24484" actId="1038"/>
          <ac:spMkLst>
            <pc:docMk/>
            <pc:sldMk cId="951341354" sldId="313"/>
            <ac:spMk id="12" creationId="{00000000-0000-0000-0000-000000000000}"/>
          </ac:spMkLst>
        </pc:spChg>
        <pc:picChg chg="mod">
          <ac:chgData name="Doãn Minh Cường" userId="c06aa9e7-bf7b-4f33-bd85-65ed3b5062f7" providerId="ADAL" clId="{92119B27-9C48-4892-B385-42145AB2A082}" dt="2022-06-30T08:49:00.573" v="24456" actId="1035"/>
          <ac:picMkLst>
            <pc:docMk/>
            <pc:sldMk cId="951341354" sldId="313"/>
            <ac:picMk id="5" creationId="{5757FBB8-676D-528A-84F6-D87A3D775B0A}"/>
          </ac:picMkLst>
        </pc:picChg>
      </pc:sldChg>
      <pc:sldChg chg="del">
        <pc:chgData name="Doãn Minh Cường" userId="c06aa9e7-bf7b-4f33-bd85-65ed3b5062f7" providerId="ADAL" clId="{92119B27-9C48-4892-B385-42145AB2A082}" dt="2022-06-27T05:10:26.747" v="686" actId="47"/>
        <pc:sldMkLst>
          <pc:docMk/>
          <pc:sldMk cId="3208558160" sldId="314"/>
        </pc:sldMkLst>
      </pc:sldChg>
      <pc:sldChg chg="del">
        <pc:chgData name="Doãn Minh Cường" userId="c06aa9e7-bf7b-4f33-bd85-65ed3b5062f7" providerId="ADAL" clId="{92119B27-9C48-4892-B385-42145AB2A082}" dt="2022-06-27T04:25:36.661" v="337" actId="47"/>
        <pc:sldMkLst>
          <pc:docMk/>
          <pc:sldMk cId="3436794472" sldId="315"/>
        </pc:sldMkLst>
      </pc:sldChg>
      <pc:sldChg chg="del">
        <pc:chgData name="Doãn Minh Cường" userId="c06aa9e7-bf7b-4f33-bd85-65ed3b5062f7" providerId="ADAL" clId="{92119B27-9C48-4892-B385-42145AB2A082}" dt="2022-06-27T05:10:23.588" v="685" actId="47"/>
        <pc:sldMkLst>
          <pc:docMk/>
          <pc:sldMk cId="3539326362" sldId="316"/>
        </pc:sldMkLst>
      </pc:sldChg>
      <pc:sldChg chg="modSp del mod">
        <pc:chgData name="Doãn Minh Cường" userId="c06aa9e7-bf7b-4f33-bd85-65ed3b5062f7" providerId="ADAL" clId="{92119B27-9C48-4892-B385-42145AB2A082}" dt="2022-06-27T04:25:30.366" v="336" actId="47"/>
        <pc:sldMkLst>
          <pc:docMk/>
          <pc:sldMk cId="686625381" sldId="317"/>
        </pc:sldMkLst>
        <pc:spChg chg="mod">
          <ac:chgData name="Doãn Minh Cường" userId="c06aa9e7-bf7b-4f33-bd85-65ed3b5062f7" providerId="ADAL" clId="{92119B27-9C48-4892-B385-42145AB2A082}" dt="2022-06-27T04:21:57.763" v="127" actId="20577"/>
          <ac:spMkLst>
            <pc:docMk/>
            <pc:sldMk cId="686625381" sldId="317"/>
            <ac:spMk id="7" creationId="{60AA1B69-768E-0863-906A-9302983DACFD}"/>
          </ac:spMkLst>
        </pc:spChg>
      </pc:sldChg>
      <pc:sldChg chg="modSp del mod">
        <pc:chgData name="Doãn Minh Cường" userId="c06aa9e7-bf7b-4f33-bd85-65ed3b5062f7" providerId="ADAL" clId="{92119B27-9C48-4892-B385-42145AB2A082}" dt="2022-06-27T05:10:09.731" v="683" actId="47"/>
        <pc:sldMkLst>
          <pc:docMk/>
          <pc:sldMk cId="254329208" sldId="318"/>
        </pc:sldMkLst>
        <pc:spChg chg="mod">
          <ac:chgData name="Doãn Minh Cường" userId="c06aa9e7-bf7b-4f33-bd85-65ed3b5062f7" providerId="ADAL" clId="{92119B27-9C48-4892-B385-42145AB2A082}" dt="2022-06-27T04:31:36.662" v="448" actId="12"/>
          <ac:spMkLst>
            <pc:docMk/>
            <pc:sldMk cId="254329208" sldId="318"/>
            <ac:spMk id="7" creationId="{EBE5D556-5C9E-93B0-64E6-05B38371D3C2}"/>
          </ac:spMkLst>
        </pc:spChg>
      </pc:sldChg>
      <pc:sldChg chg="del">
        <pc:chgData name="Doãn Minh Cường" userId="c06aa9e7-bf7b-4f33-bd85-65ed3b5062f7" providerId="ADAL" clId="{92119B27-9C48-4892-B385-42145AB2A082}" dt="2022-06-27T05:10:14.922" v="684" actId="47"/>
        <pc:sldMkLst>
          <pc:docMk/>
          <pc:sldMk cId="322408448" sldId="319"/>
        </pc:sldMkLst>
      </pc:sldChg>
      <pc:sldChg chg="del">
        <pc:chgData name="Doãn Minh Cường" userId="c06aa9e7-bf7b-4f33-bd85-65ed3b5062f7" providerId="ADAL" clId="{92119B27-9C48-4892-B385-42145AB2A082}" dt="2022-06-27T04:19:52.659" v="115" actId="47"/>
        <pc:sldMkLst>
          <pc:docMk/>
          <pc:sldMk cId="76303890" sldId="322"/>
        </pc:sldMkLst>
      </pc:sldChg>
      <pc:sldChg chg="del">
        <pc:chgData name="Doãn Minh Cường" userId="c06aa9e7-bf7b-4f33-bd85-65ed3b5062f7" providerId="ADAL" clId="{92119B27-9C48-4892-B385-42145AB2A082}" dt="2022-06-27T08:28:12.722" v="983" actId="47"/>
        <pc:sldMkLst>
          <pc:docMk/>
          <pc:sldMk cId="961196567" sldId="336"/>
        </pc:sldMkLst>
      </pc:sldChg>
      <pc:sldChg chg="modSp mod">
        <pc:chgData name="Doãn Minh Cường" userId="c06aa9e7-bf7b-4f33-bd85-65ed3b5062f7" providerId="ADAL" clId="{92119B27-9C48-4892-B385-42145AB2A082}" dt="2022-07-01T02:52:09.671" v="32425" actId="1036"/>
        <pc:sldMkLst>
          <pc:docMk/>
          <pc:sldMk cId="565128016" sldId="343"/>
        </pc:sldMkLst>
        <pc:spChg chg="mod">
          <ac:chgData name="Doãn Minh Cường" userId="c06aa9e7-bf7b-4f33-bd85-65ed3b5062f7" providerId="ADAL" clId="{92119B27-9C48-4892-B385-42145AB2A082}" dt="2022-07-01T02:52:09.671" v="32425" actId="1036"/>
          <ac:spMkLst>
            <pc:docMk/>
            <pc:sldMk cId="565128016" sldId="343"/>
            <ac:spMk id="8" creationId="{3E2CE8A6-9110-2E02-8286-8F2DD769F30B}"/>
          </ac:spMkLst>
        </pc:spChg>
        <pc:spChg chg="mod">
          <ac:chgData name="Doãn Minh Cường" userId="c06aa9e7-bf7b-4f33-bd85-65ed3b5062f7" providerId="ADAL" clId="{92119B27-9C48-4892-B385-42145AB2A082}" dt="2022-06-28T23:37:53.114" v="12146" actId="5793"/>
          <ac:spMkLst>
            <pc:docMk/>
            <pc:sldMk cId="565128016" sldId="343"/>
            <ac:spMk id="9" creationId="{DBC60BD4-2762-1F04-6498-A62C73B56D5A}"/>
          </ac:spMkLst>
        </pc:spChg>
        <pc:graphicFrameChg chg="mod">
          <ac:chgData name="Doãn Minh Cường" userId="c06aa9e7-bf7b-4f33-bd85-65ed3b5062f7" providerId="ADAL" clId="{92119B27-9C48-4892-B385-42145AB2A082}" dt="2022-06-28T23:43:32.365" v="12229" actId="2711"/>
          <ac:graphicFrameMkLst>
            <pc:docMk/>
            <pc:sldMk cId="565128016" sldId="343"/>
            <ac:graphicFrameMk id="7" creationId="{980C8A38-02C4-7E06-EDB3-A48A0C882400}"/>
          </ac:graphicFrameMkLst>
        </pc:graphicFrameChg>
      </pc:sldChg>
      <pc:sldChg chg="addSp delSp modSp mod">
        <pc:chgData name="Doãn Minh Cường" userId="c06aa9e7-bf7b-4f33-bd85-65ed3b5062f7" providerId="ADAL" clId="{92119B27-9C48-4892-B385-42145AB2A082}" dt="2022-06-30T08:44:39.372" v="24215" actId="1036"/>
        <pc:sldMkLst>
          <pc:docMk/>
          <pc:sldMk cId="915016414" sldId="344"/>
        </pc:sldMkLst>
        <pc:spChg chg="add mod">
          <ac:chgData name="Doãn Minh Cường" userId="c06aa9e7-bf7b-4f33-bd85-65ed3b5062f7" providerId="ADAL" clId="{92119B27-9C48-4892-B385-42145AB2A082}" dt="2022-06-30T08:44:26.364" v="24202" actId="1036"/>
          <ac:spMkLst>
            <pc:docMk/>
            <pc:sldMk cId="915016414" sldId="344"/>
            <ac:spMk id="2" creationId="{69082096-4A5B-F437-DDFE-3BCC8E773D40}"/>
          </ac:spMkLst>
        </pc:spChg>
        <pc:spChg chg="add mod">
          <ac:chgData name="Doãn Minh Cường" userId="c06aa9e7-bf7b-4f33-bd85-65ed3b5062f7" providerId="ADAL" clId="{92119B27-9C48-4892-B385-42145AB2A082}" dt="2022-06-30T08:44:26.364" v="24202" actId="1036"/>
          <ac:spMkLst>
            <pc:docMk/>
            <pc:sldMk cId="915016414" sldId="344"/>
            <ac:spMk id="3" creationId="{9847F7EC-0232-5DB8-B30B-D2827C9995CA}"/>
          </ac:spMkLst>
        </pc:spChg>
        <pc:spChg chg="mod">
          <ac:chgData name="Doãn Minh Cường" userId="c06aa9e7-bf7b-4f33-bd85-65ed3b5062f7" providerId="ADAL" clId="{92119B27-9C48-4892-B385-42145AB2A082}" dt="2022-06-30T08:44:39.372" v="24215" actId="1036"/>
          <ac:spMkLst>
            <pc:docMk/>
            <pc:sldMk cId="915016414" sldId="344"/>
            <ac:spMk id="6" creationId="{188FB614-2E9B-FFF7-A35C-92722775782E}"/>
          </ac:spMkLst>
        </pc:spChg>
        <pc:spChg chg="mod">
          <ac:chgData name="Doãn Minh Cường" userId="c06aa9e7-bf7b-4f33-bd85-65ed3b5062f7" providerId="ADAL" clId="{92119B27-9C48-4892-B385-42145AB2A082}" dt="2022-06-30T08:44:26.364" v="24202" actId="1036"/>
          <ac:spMkLst>
            <pc:docMk/>
            <pc:sldMk cId="915016414" sldId="344"/>
            <ac:spMk id="7" creationId="{C91789C2-AE5A-9495-7123-37B3739F8478}"/>
          </ac:spMkLst>
        </pc:spChg>
        <pc:spChg chg="add mod">
          <ac:chgData name="Doãn Minh Cường" userId="c06aa9e7-bf7b-4f33-bd85-65ed3b5062f7" providerId="ADAL" clId="{92119B27-9C48-4892-B385-42145AB2A082}" dt="2022-06-30T08:44:26.364" v="24202" actId="1036"/>
          <ac:spMkLst>
            <pc:docMk/>
            <pc:sldMk cId="915016414" sldId="344"/>
            <ac:spMk id="8" creationId="{B97C4D61-C5A7-9C44-45F6-6A7A7F48DBF6}"/>
          </ac:spMkLst>
        </pc:spChg>
        <pc:spChg chg="add mod">
          <ac:chgData name="Doãn Minh Cường" userId="c06aa9e7-bf7b-4f33-bd85-65ed3b5062f7" providerId="ADAL" clId="{92119B27-9C48-4892-B385-42145AB2A082}" dt="2022-06-30T08:44:26.364" v="24202" actId="1036"/>
          <ac:spMkLst>
            <pc:docMk/>
            <pc:sldMk cId="915016414" sldId="344"/>
            <ac:spMk id="9" creationId="{7048FE6D-ED47-4C3D-4A68-1DB99C962F41}"/>
          </ac:spMkLst>
        </pc:spChg>
        <pc:spChg chg="add mod">
          <ac:chgData name="Doãn Minh Cường" userId="c06aa9e7-bf7b-4f33-bd85-65ed3b5062f7" providerId="ADAL" clId="{92119B27-9C48-4892-B385-42145AB2A082}" dt="2022-06-30T08:44:26.364" v="24202" actId="1036"/>
          <ac:spMkLst>
            <pc:docMk/>
            <pc:sldMk cId="915016414" sldId="344"/>
            <ac:spMk id="11" creationId="{6D4B2323-7E97-894A-DDE5-5A71BC53B472}"/>
          </ac:spMkLst>
        </pc:spChg>
        <pc:spChg chg="add mod">
          <ac:chgData name="Doãn Minh Cường" userId="c06aa9e7-bf7b-4f33-bd85-65ed3b5062f7" providerId="ADAL" clId="{92119B27-9C48-4892-B385-42145AB2A082}" dt="2022-06-30T08:44:26.364" v="24202" actId="1036"/>
          <ac:spMkLst>
            <pc:docMk/>
            <pc:sldMk cId="915016414" sldId="344"/>
            <ac:spMk id="12" creationId="{AE588C1E-BDBB-FF2C-FB97-B570F68A75C2}"/>
          </ac:spMkLst>
        </pc:spChg>
        <pc:spChg chg="add mod">
          <ac:chgData name="Doãn Minh Cường" userId="c06aa9e7-bf7b-4f33-bd85-65ed3b5062f7" providerId="ADAL" clId="{92119B27-9C48-4892-B385-42145AB2A082}" dt="2022-06-30T08:44:26.364" v="24202" actId="1036"/>
          <ac:spMkLst>
            <pc:docMk/>
            <pc:sldMk cId="915016414" sldId="344"/>
            <ac:spMk id="13" creationId="{66FE6F19-0EB1-E70E-7E49-65BEE67914D5}"/>
          </ac:spMkLst>
        </pc:spChg>
        <pc:spChg chg="add mod">
          <ac:chgData name="Doãn Minh Cường" userId="c06aa9e7-bf7b-4f33-bd85-65ed3b5062f7" providerId="ADAL" clId="{92119B27-9C48-4892-B385-42145AB2A082}" dt="2022-06-30T08:44:26.364" v="24202" actId="1036"/>
          <ac:spMkLst>
            <pc:docMk/>
            <pc:sldMk cId="915016414" sldId="344"/>
            <ac:spMk id="16" creationId="{9A226992-7F22-B93B-8349-48D8A1F5454D}"/>
          </ac:spMkLst>
        </pc:spChg>
        <pc:picChg chg="add del mod">
          <ac:chgData name="Doãn Minh Cường" userId="c06aa9e7-bf7b-4f33-bd85-65ed3b5062f7" providerId="ADAL" clId="{92119B27-9C48-4892-B385-42145AB2A082}" dt="2022-06-30T08:20:16.615" v="22756"/>
          <ac:picMkLst>
            <pc:docMk/>
            <pc:sldMk cId="915016414" sldId="344"/>
            <ac:picMk id="14" creationId="{962E9082-FC21-9ED5-F40B-E31F6F144BA1}"/>
          </ac:picMkLst>
        </pc:picChg>
        <pc:picChg chg="add del mod">
          <ac:chgData name="Doãn Minh Cường" userId="c06aa9e7-bf7b-4f33-bd85-65ed3b5062f7" providerId="ADAL" clId="{92119B27-9C48-4892-B385-42145AB2A082}" dt="2022-06-30T08:20:22.004" v="22758"/>
          <ac:picMkLst>
            <pc:docMk/>
            <pc:sldMk cId="915016414" sldId="344"/>
            <ac:picMk id="15" creationId="{A53D803C-8BCE-5395-7C08-213E9DE266A5}"/>
          </ac:picMkLst>
        </pc:picChg>
      </pc:sldChg>
      <pc:sldChg chg="delSp modSp mod">
        <pc:chgData name="Doãn Minh Cường" userId="c06aa9e7-bf7b-4f33-bd85-65ed3b5062f7" providerId="ADAL" clId="{92119B27-9C48-4892-B385-42145AB2A082}" dt="2022-07-01T02:52:18.994" v="32426" actId="255"/>
        <pc:sldMkLst>
          <pc:docMk/>
          <pc:sldMk cId="2757700709" sldId="345"/>
        </pc:sldMkLst>
        <pc:spChg chg="mod">
          <ac:chgData name="Doãn Minh Cường" userId="c06aa9e7-bf7b-4f33-bd85-65ed3b5062f7" providerId="ADAL" clId="{92119B27-9C48-4892-B385-42145AB2A082}" dt="2022-07-01T02:52:18.994" v="32426" actId="255"/>
          <ac:spMkLst>
            <pc:docMk/>
            <pc:sldMk cId="2757700709" sldId="345"/>
            <ac:spMk id="7" creationId="{289A3122-3099-F9E1-3349-B82A81F63FBB}"/>
          </ac:spMkLst>
        </pc:spChg>
        <pc:spChg chg="mod">
          <ac:chgData name="Doãn Minh Cường" userId="c06aa9e7-bf7b-4f33-bd85-65ed3b5062f7" providerId="ADAL" clId="{92119B27-9C48-4892-B385-42145AB2A082}" dt="2022-06-30T08:59:04.084" v="24712" actId="1036"/>
          <ac:spMkLst>
            <pc:docMk/>
            <pc:sldMk cId="2757700709" sldId="345"/>
            <ac:spMk id="8" creationId="{FCE0FA13-6F02-D996-74E0-0BE99FBDC9FD}"/>
          </ac:spMkLst>
        </pc:spChg>
        <pc:spChg chg="del">
          <ac:chgData name="Doãn Minh Cường" userId="c06aa9e7-bf7b-4f33-bd85-65ed3b5062f7" providerId="ADAL" clId="{92119B27-9C48-4892-B385-42145AB2A082}" dt="2022-06-30T08:58:58.460" v="24690" actId="478"/>
          <ac:spMkLst>
            <pc:docMk/>
            <pc:sldMk cId="2757700709" sldId="345"/>
            <ac:spMk id="9" creationId="{B9473294-3DD7-2E0C-50E3-70A6216C8A32}"/>
          </ac:spMkLst>
        </pc:spChg>
        <pc:graphicFrameChg chg="mod">
          <ac:chgData name="Doãn Minh Cường" userId="c06aa9e7-bf7b-4f33-bd85-65ed3b5062f7" providerId="ADAL" clId="{92119B27-9C48-4892-B385-42145AB2A082}" dt="2022-06-28T23:42:53.578" v="12224" actId="255"/>
          <ac:graphicFrameMkLst>
            <pc:docMk/>
            <pc:sldMk cId="2757700709" sldId="345"/>
            <ac:graphicFrameMk id="6" creationId="{387E1E49-B565-1DB3-85BC-A28EA265B6EE}"/>
          </ac:graphicFrameMkLst>
        </pc:graphicFrameChg>
      </pc:sldChg>
      <pc:sldChg chg="addSp modSp mod">
        <pc:chgData name="Doãn Minh Cường" userId="c06aa9e7-bf7b-4f33-bd85-65ed3b5062f7" providerId="ADAL" clId="{92119B27-9C48-4892-B385-42145AB2A082}" dt="2022-06-30T08:58:40.481" v="24689" actId="5793"/>
        <pc:sldMkLst>
          <pc:docMk/>
          <pc:sldMk cId="3628755160" sldId="346"/>
        </pc:sldMkLst>
        <pc:spChg chg="add mod">
          <ac:chgData name="Doãn Minh Cường" userId="c06aa9e7-bf7b-4f33-bd85-65ed3b5062f7" providerId="ADAL" clId="{92119B27-9C48-4892-B385-42145AB2A082}" dt="2022-06-30T08:57:48.403" v="24570" actId="1035"/>
          <ac:spMkLst>
            <pc:docMk/>
            <pc:sldMk cId="3628755160" sldId="346"/>
            <ac:spMk id="2" creationId="{AE84DA37-EAB4-461D-B5F0-C77D55A6329D}"/>
          </ac:spMkLst>
        </pc:spChg>
        <pc:spChg chg="add mod">
          <ac:chgData name="Doãn Minh Cường" userId="c06aa9e7-bf7b-4f33-bd85-65ed3b5062f7" providerId="ADAL" clId="{92119B27-9C48-4892-B385-42145AB2A082}" dt="2022-06-30T08:57:48.403" v="24570" actId="1035"/>
          <ac:spMkLst>
            <pc:docMk/>
            <pc:sldMk cId="3628755160" sldId="346"/>
            <ac:spMk id="3" creationId="{9A5EFD11-09C8-AA50-094B-128997ECF84B}"/>
          </ac:spMkLst>
        </pc:spChg>
        <pc:spChg chg="mod">
          <ac:chgData name="Doãn Minh Cường" userId="c06aa9e7-bf7b-4f33-bd85-65ed3b5062f7" providerId="ADAL" clId="{92119B27-9C48-4892-B385-42145AB2A082}" dt="2022-06-30T08:57:55.025" v="24581" actId="1035"/>
          <ac:spMkLst>
            <pc:docMk/>
            <pc:sldMk cId="3628755160" sldId="346"/>
            <ac:spMk id="6" creationId="{4B7037BA-CE83-4CA3-2F8E-6844837E7EC1}"/>
          </ac:spMkLst>
        </pc:spChg>
        <pc:spChg chg="mod">
          <ac:chgData name="Doãn Minh Cường" userId="c06aa9e7-bf7b-4f33-bd85-65ed3b5062f7" providerId="ADAL" clId="{92119B27-9C48-4892-B385-42145AB2A082}" dt="2022-06-30T08:58:40.481" v="24689" actId="5793"/>
          <ac:spMkLst>
            <pc:docMk/>
            <pc:sldMk cId="3628755160" sldId="346"/>
            <ac:spMk id="7" creationId="{D3D9533E-9708-BAA9-6003-6F67AD70094E}"/>
          </ac:spMkLst>
        </pc:spChg>
        <pc:spChg chg="add mod">
          <ac:chgData name="Doãn Minh Cường" userId="c06aa9e7-bf7b-4f33-bd85-65ed3b5062f7" providerId="ADAL" clId="{92119B27-9C48-4892-B385-42145AB2A082}" dt="2022-06-30T08:57:48.403" v="24570" actId="1035"/>
          <ac:spMkLst>
            <pc:docMk/>
            <pc:sldMk cId="3628755160" sldId="346"/>
            <ac:spMk id="8" creationId="{2B084ECE-D70F-3558-6C84-A21D2BC14319}"/>
          </ac:spMkLst>
        </pc:spChg>
        <pc:spChg chg="add mod">
          <ac:chgData name="Doãn Minh Cường" userId="c06aa9e7-bf7b-4f33-bd85-65ed3b5062f7" providerId="ADAL" clId="{92119B27-9C48-4892-B385-42145AB2A082}" dt="2022-06-30T08:57:48.403" v="24570" actId="1035"/>
          <ac:spMkLst>
            <pc:docMk/>
            <pc:sldMk cId="3628755160" sldId="346"/>
            <ac:spMk id="9" creationId="{1D72BAAF-DF23-AF58-3B96-46EE209B0D54}"/>
          </ac:spMkLst>
        </pc:spChg>
        <pc:spChg chg="add mod">
          <ac:chgData name="Doãn Minh Cường" userId="c06aa9e7-bf7b-4f33-bd85-65ed3b5062f7" providerId="ADAL" clId="{92119B27-9C48-4892-B385-42145AB2A082}" dt="2022-06-30T08:57:48.403" v="24570" actId="1035"/>
          <ac:spMkLst>
            <pc:docMk/>
            <pc:sldMk cId="3628755160" sldId="346"/>
            <ac:spMk id="11" creationId="{BC9DFACE-59BC-6473-F684-EE4937C4D309}"/>
          </ac:spMkLst>
        </pc:spChg>
        <pc:spChg chg="add mod">
          <ac:chgData name="Doãn Minh Cường" userId="c06aa9e7-bf7b-4f33-bd85-65ed3b5062f7" providerId="ADAL" clId="{92119B27-9C48-4892-B385-42145AB2A082}" dt="2022-06-30T08:57:48.403" v="24570" actId="1035"/>
          <ac:spMkLst>
            <pc:docMk/>
            <pc:sldMk cId="3628755160" sldId="346"/>
            <ac:spMk id="12" creationId="{4FDF8218-9DF6-D6C9-A86B-F37874220242}"/>
          </ac:spMkLst>
        </pc:spChg>
        <pc:spChg chg="add mod">
          <ac:chgData name="Doãn Minh Cường" userId="c06aa9e7-bf7b-4f33-bd85-65ed3b5062f7" providerId="ADAL" clId="{92119B27-9C48-4892-B385-42145AB2A082}" dt="2022-06-30T08:58:35.975" v="24688" actId="14100"/>
          <ac:spMkLst>
            <pc:docMk/>
            <pc:sldMk cId="3628755160" sldId="346"/>
            <ac:spMk id="13" creationId="{64E87427-A11F-66B3-9A70-173B09D9CFA6}"/>
          </ac:spMkLst>
        </pc:spChg>
        <pc:picChg chg="mod">
          <ac:chgData name="Doãn Minh Cường" userId="c06aa9e7-bf7b-4f33-bd85-65ed3b5062f7" providerId="ADAL" clId="{92119B27-9C48-4892-B385-42145AB2A082}" dt="2022-06-30T08:57:38.067" v="24539" actId="1036"/>
          <ac:picMkLst>
            <pc:docMk/>
            <pc:sldMk cId="3628755160" sldId="346"/>
            <ac:picMk id="5" creationId="{5757FBB8-676D-528A-84F6-D87A3D775B0A}"/>
          </ac:picMkLst>
        </pc:picChg>
      </pc:sldChg>
      <pc:sldChg chg="modSp mod">
        <pc:chgData name="Doãn Minh Cường" userId="c06aa9e7-bf7b-4f33-bd85-65ed3b5062f7" providerId="ADAL" clId="{92119B27-9C48-4892-B385-42145AB2A082}" dt="2022-06-30T09:01:08.744" v="24845" actId="14100"/>
        <pc:sldMkLst>
          <pc:docMk/>
          <pc:sldMk cId="1919040538" sldId="347"/>
        </pc:sldMkLst>
        <pc:spChg chg="mod">
          <ac:chgData name="Doãn Minh Cường" userId="c06aa9e7-bf7b-4f33-bd85-65ed3b5062f7" providerId="ADAL" clId="{92119B27-9C48-4892-B385-42145AB2A082}" dt="2022-06-27T08:28:42.530" v="998" actId="20577"/>
          <ac:spMkLst>
            <pc:docMk/>
            <pc:sldMk cId="1919040538" sldId="347"/>
            <ac:spMk id="8" creationId="{0FC61758-639E-F92F-D982-0BF4F153882B}"/>
          </ac:spMkLst>
        </pc:spChg>
        <pc:spChg chg="mod">
          <ac:chgData name="Doãn Minh Cường" userId="c06aa9e7-bf7b-4f33-bd85-65ed3b5062f7" providerId="ADAL" clId="{92119B27-9C48-4892-B385-42145AB2A082}" dt="2022-06-30T09:01:08.744" v="24845" actId="14100"/>
          <ac:spMkLst>
            <pc:docMk/>
            <pc:sldMk cId="1919040538" sldId="347"/>
            <ac:spMk id="9" creationId="{4DD03CB4-93A8-41ED-D0B8-955B0AB679DF}"/>
          </ac:spMkLst>
        </pc:spChg>
        <pc:graphicFrameChg chg="mod">
          <ac:chgData name="Doãn Minh Cường" userId="c06aa9e7-bf7b-4f33-bd85-65ed3b5062f7" providerId="ADAL" clId="{92119B27-9C48-4892-B385-42145AB2A082}" dt="2022-06-28T23:42:19.669" v="12219" actId="2711"/>
          <ac:graphicFrameMkLst>
            <pc:docMk/>
            <pc:sldMk cId="1919040538" sldId="347"/>
            <ac:graphicFrameMk id="6" creationId="{4D47F97D-B6E9-BE32-E5DE-858AA78462B3}"/>
          </ac:graphicFrameMkLst>
        </pc:graphicFrameChg>
      </pc:sldChg>
      <pc:sldChg chg="addSp modSp mod">
        <pc:chgData name="Doãn Minh Cường" userId="c06aa9e7-bf7b-4f33-bd85-65ed3b5062f7" providerId="ADAL" clId="{92119B27-9C48-4892-B385-42145AB2A082}" dt="2022-07-01T02:20:06.940" v="32103" actId="5793"/>
        <pc:sldMkLst>
          <pc:docMk/>
          <pc:sldMk cId="2613858098" sldId="348"/>
        </pc:sldMkLst>
        <pc:spChg chg="add mod">
          <ac:chgData name="Doãn Minh Cường" userId="c06aa9e7-bf7b-4f33-bd85-65ed3b5062f7" providerId="ADAL" clId="{92119B27-9C48-4892-B385-42145AB2A082}" dt="2022-06-30T08:59:53.569" v="24796" actId="1036"/>
          <ac:spMkLst>
            <pc:docMk/>
            <pc:sldMk cId="2613858098" sldId="348"/>
            <ac:spMk id="2" creationId="{B3F13995-F5EA-85FC-3CF9-D6A9FF70A250}"/>
          </ac:spMkLst>
        </pc:spChg>
        <pc:spChg chg="add mod">
          <ac:chgData name="Doãn Minh Cường" userId="c06aa9e7-bf7b-4f33-bd85-65ed3b5062f7" providerId="ADAL" clId="{92119B27-9C48-4892-B385-42145AB2A082}" dt="2022-06-30T08:59:53.569" v="24796" actId="1036"/>
          <ac:spMkLst>
            <pc:docMk/>
            <pc:sldMk cId="2613858098" sldId="348"/>
            <ac:spMk id="3" creationId="{6549E9A0-0033-5186-E818-8BFE689E0E24}"/>
          </ac:spMkLst>
        </pc:spChg>
        <pc:spChg chg="mod">
          <ac:chgData name="Doãn Minh Cường" userId="c06aa9e7-bf7b-4f33-bd85-65ed3b5062f7" providerId="ADAL" clId="{92119B27-9C48-4892-B385-42145AB2A082}" dt="2022-06-30T08:59:27.544" v="24755" actId="1035"/>
          <ac:spMkLst>
            <pc:docMk/>
            <pc:sldMk cId="2613858098" sldId="348"/>
            <ac:spMk id="6" creationId="{B31A376C-E332-740A-9F1E-EECCF9CAC0B5}"/>
          </ac:spMkLst>
        </pc:spChg>
        <pc:spChg chg="mod">
          <ac:chgData name="Doãn Minh Cường" userId="c06aa9e7-bf7b-4f33-bd85-65ed3b5062f7" providerId="ADAL" clId="{92119B27-9C48-4892-B385-42145AB2A082}" dt="2022-07-01T02:20:06.940" v="32103" actId="5793"/>
          <ac:spMkLst>
            <pc:docMk/>
            <pc:sldMk cId="2613858098" sldId="348"/>
            <ac:spMk id="7" creationId="{57E0BB7A-8E36-B36C-3872-3E7C658D8BFB}"/>
          </ac:spMkLst>
        </pc:spChg>
        <pc:spChg chg="add mod">
          <ac:chgData name="Doãn Minh Cường" userId="c06aa9e7-bf7b-4f33-bd85-65ed3b5062f7" providerId="ADAL" clId="{92119B27-9C48-4892-B385-42145AB2A082}" dt="2022-06-30T08:59:53.569" v="24796" actId="1036"/>
          <ac:spMkLst>
            <pc:docMk/>
            <pc:sldMk cId="2613858098" sldId="348"/>
            <ac:spMk id="8" creationId="{547F86B1-6233-89D9-B969-1E706DAF1E7C}"/>
          </ac:spMkLst>
        </pc:spChg>
        <pc:spChg chg="add mod">
          <ac:chgData name="Doãn Minh Cường" userId="c06aa9e7-bf7b-4f33-bd85-65ed3b5062f7" providerId="ADAL" clId="{92119B27-9C48-4892-B385-42145AB2A082}" dt="2022-06-30T08:59:53.569" v="24796" actId="1036"/>
          <ac:spMkLst>
            <pc:docMk/>
            <pc:sldMk cId="2613858098" sldId="348"/>
            <ac:spMk id="9" creationId="{9143FBBB-B498-C4F8-4821-97824F1851F2}"/>
          </ac:spMkLst>
        </pc:spChg>
        <pc:spChg chg="add mod">
          <ac:chgData name="Doãn Minh Cường" userId="c06aa9e7-bf7b-4f33-bd85-65ed3b5062f7" providerId="ADAL" clId="{92119B27-9C48-4892-B385-42145AB2A082}" dt="2022-06-30T08:59:53.569" v="24796" actId="1036"/>
          <ac:spMkLst>
            <pc:docMk/>
            <pc:sldMk cId="2613858098" sldId="348"/>
            <ac:spMk id="11" creationId="{DF9A8CA0-4B92-F1F6-6D87-269667C8B399}"/>
          </ac:spMkLst>
        </pc:spChg>
        <pc:spChg chg="add mod">
          <ac:chgData name="Doãn Minh Cường" userId="c06aa9e7-bf7b-4f33-bd85-65ed3b5062f7" providerId="ADAL" clId="{92119B27-9C48-4892-B385-42145AB2A082}" dt="2022-06-30T08:59:53.569" v="24796" actId="1036"/>
          <ac:spMkLst>
            <pc:docMk/>
            <pc:sldMk cId="2613858098" sldId="348"/>
            <ac:spMk id="12" creationId="{BCA12520-5B21-C2B3-60E9-60BD85C31F91}"/>
          </ac:spMkLst>
        </pc:spChg>
        <pc:spChg chg="add mod">
          <ac:chgData name="Doãn Minh Cường" userId="c06aa9e7-bf7b-4f33-bd85-65ed3b5062f7" providerId="ADAL" clId="{92119B27-9C48-4892-B385-42145AB2A082}" dt="2022-06-30T08:59:53.569" v="24796" actId="1036"/>
          <ac:spMkLst>
            <pc:docMk/>
            <pc:sldMk cId="2613858098" sldId="348"/>
            <ac:spMk id="13" creationId="{8DEA1FDA-093C-EBB8-8AD3-9D84919865C4}"/>
          </ac:spMkLst>
        </pc:spChg>
        <pc:spChg chg="add mod">
          <ac:chgData name="Doãn Minh Cường" userId="c06aa9e7-bf7b-4f33-bd85-65ed3b5062f7" providerId="ADAL" clId="{92119B27-9C48-4892-B385-42145AB2A082}" dt="2022-06-30T08:59:53.569" v="24796" actId="1036"/>
          <ac:spMkLst>
            <pc:docMk/>
            <pc:sldMk cId="2613858098" sldId="348"/>
            <ac:spMk id="14" creationId="{AAFA3AEE-58D1-15CB-35AF-C4935F26280A}"/>
          </ac:spMkLst>
        </pc:spChg>
        <pc:spChg chg="add mod">
          <ac:chgData name="Doãn Minh Cường" userId="c06aa9e7-bf7b-4f33-bd85-65ed3b5062f7" providerId="ADAL" clId="{92119B27-9C48-4892-B385-42145AB2A082}" dt="2022-07-01T02:20:02.118" v="32102" actId="1076"/>
          <ac:spMkLst>
            <pc:docMk/>
            <pc:sldMk cId="2613858098" sldId="348"/>
            <ac:spMk id="15" creationId="{96B3581E-7C78-1B29-1841-5C92722ED192}"/>
          </ac:spMkLst>
        </pc:spChg>
      </pc:sldChg>
      <pc:sldChg chg="delSp modSp mod">
        <pc:chgData name="Doãn Minh Cường" userId="c06aa9e7-bf7b-4f33-bd85-65ed3b5062f7" providerId="ADAL" clId="{92119B27-9C48-4892-B385-42145AB2A082}" dt="2022-06-30T09:01:43.894" v="24961" actId="1036"/>
        <pc:sldMkLst>
          <pc:docMk/>
          <pc:sldMk cId="3885850034" sldId="349"/>
        </pc:sldMkLst>
        <pc:spChg chg="mod">
          <ac:chgData name="Doãn Minh Cường" userId="c06aa9e7-bf7b-4f33-bd85-65ed3b5062f7" providerId="ADAL" clId="{92119B27-9C48-4892-B385-42145AB2A082}" dt="2022-06-30T09:01:43.894" v="24961" actId="1036"/>
          <ac:spMkLst>
            <pc:docMk/>
            <pc:sldMk cId="3885850034" sldId="349"/>
            <ac:spMk id="7" creationId="{75D2F859-49B1-0D32-A85F-37365A49A2D9}"/>
          </ac:spMkLst>
        </pc:spChg>
        <pc:spChg chg="mod">
          <ac:chgData name="Doãn Minh Cường" userId="c06aa9e7-bf7b-4f33-bd85-65ed3b5062f7" providerId="ADAL" clId="{92119B27-9C48-4892-B385-42145AB2A082}" dt="2022-06-30T09:01:39.769" v="24947" actId="1035"/>
          <ac:spMkLst>
            <pc:docMk/>
            <pc:sldMk cId="3885850034" sldId="349"/>
            <ac:spMk id="8" creationId="{E0FADCB0-F6F8-6805-9CF5-54A5EDE8F061}"/>
          </ac:spMkLst>
        </pc:spChg>
        <pc:spChg chg="del mod">
          <ac:chgData name="Doãn Minh Cường" userId="c06aa9e7-bf7b-4f33-bd85-65ed3b5062f7" providerId="ADAL" clId="{92119B27-9C48-4892-B385-42145AB2A082}" dt="2022-06-30T09:00:13.042" v="24798" actId="21"/>
          <ac:spMkLst>
            <pc:docMk/>
            <pc:sldMk cId="3885850034" sldId="349"/>
            <ac:spMk id="9" creationId="{B9C49A03-BAAB-1002-5C5D-121194724307}"/>
          </ac:spMkLst>
        </pc:spChg>
        <pc:graphicFrameChg chg="mod">
          <ac:chgData name="Doãn Minh Cường" userId="c06aa9e7-bf7b-4f33-bd85-65ed3b5062f7" providerId="ADAL" clId="{92119B27-9C48-4892-B385-42145AB2A082}" dt="2022-06-28T23:41:46.247" v="12214" actId="2711"/>
          <ac:graphicFrameMkLst>
            <pc:docMk/>
            <pc:sldMk cId="3885850034" sldId="349"/>
            <ac:graphicFrameMk id="6" creationId="{97486801-47F3-583B-D120-69065E64A5DE}"/>
          </ac:graphicFrameMkLst>
        </pc:graphicFrameChg>
      </pc:sldChg>
      <pc:sldChg chg="addSp modSp mod">
        <pc:chgData name="Doãn Minh Cường" userId="c06aa9e7-bf7b-4f33-bd85-65ed3b5062f7" providerId="ADAL" clId="{92119B27-9C48-4892-B385-42145AB2A082}" dt="2022-06-30T09:02:07.848" v="25000" actId="1036"/>
        <pc:sldMkLst>
          <pc:docMk/>
          <pc:sldMk cId="1339644134" sldId="350"/>
        </pc:sldMkLst>
        <pc:spChg chg="add mod">
          <ac:chgData name="Doãn Minh Cường" userId="c06aa9e7-bf7b-4f33-bd85-65ed3b5062f7" providerId="ADAL" clId="{92119B27-9C48-4892-B385-42145AB2A082}" dt="2022-06-30T09:02:07.848" v="25000" actId="1036"/>
          <ac:spMkLst>
            <pc:docMk/>
            <pc:sldMk cId="1339644134" sldId="350"/>
            <ac:spMk id="2" creationId="{50B6465F-389C-4E0E-B84F-F35154FB4163}"/>
          </ac:spMkLst>
        </pc:spChg>
        <pc:spChg chg="add mod">
          <ac:chgData name="Doãn Minh Cường" userId="c06aa9e7-bf7b-4f33-bd85-65ed3b5062f7" providerId="ADAL" clId="{92119B27-9C48-4892-B385-42145AB2A082}" dt="2022-06-30T09:02:07.848" v="25000" actId="1036"/>
          <ac:spMkLst>
            <pc:docMk/>
            <pc:sldMk cId="1339644134" sldId="350"/>
            <ac:spMk id="3" creationId="{5F593D5B-D17E-A649-B594-D0C6FE345F91}"/>
          </ac:spMkLst>
        </pc:spChg>
        <pc:spChg chg="mod">
          <ac:chgData name="Doãn Minh Cường" userId="c06aa9e7-bf7b-4f33-bd85-65ed3b5062f7" providerId="ADAL" clId="{92119B27-9C48-4892-B385-42145AB2A082}" dt="2022-06-30T09:02:07.848" v="25000" actId="1036"/>
          <ac:spMkLst>
            <pc:docMk/>
            <pc:sldMk cId="1339644134" sldId="350"/>
            <ac:spMk id="6" creationId="{A1E8459F-F1E2-54A7-1BE5-4A191BCECAA7}"/>
          </ac:spMkLst>
        </pc:spChg>
        <pc:spChg chg="mod">
          <ac:chgData name="Doãn Minh Cường" userId="c06aa9e7-bf7b-4f33-bd85-65ed3b5062f7" providerId="ADAL" clId="{92119B27-9C48-4892-B385-42145AB2A082}" dt="2022-06-30T09:01:52.538" v="24975" actId="1035"/>
          <ac:spMkLst>
            <pc:docMk/>
            <pc:sldMk cId="1339644134" sldId="350"/>
            <ac:spMk id="7" creationId="{62656D59-029B-8A37-34C9-0EDFE51E517C}"/>
          </ac:spMkLst>
        </pc:spChg>
        <pc:spChg chg="add mod">
          <ac:chgData name="Doãn Minh Cường" userId="c06aa9e7-bf7b-4f33-bd85-65ed3b5062f7" providerId="ADAL" clId="{92119B27-9C48-4892-B385-42145AB2A082}" dt="2022-06-30T09:02:07.848" v="25000" actId="1036"/>
          <ac:spMkLst>
            <pc:docMk/>
            <pc:sldMk cId="1339644134" sldId="350"/>
            <ac:spMk id="8" creationId="{20383AA0-0471-8321-86A2-918B5ABC7976}"/>
          </ac:spMkLst>
        </pc:spChg>
        <pc:spChg chg="add mod">
          <ac:chgData name="Doãn Minh Cường" userId="c06aa9e7-bf7b-4f33-bd85-65ed3b5062f7" providerId="ADAL" clId="{92119B27-9C48-4892-B385-42145AB2A082}" dt="2022-06-30T09:02:07.848" v="25000" actId="1036"/>
          <ac:spMkLst>
            <pc:docMk/>
            <pc:sldMk cId="1339644134" sldId="350"/>
            <ac:spMk id="9" creationId="{B3A7CD33-562F-CA8C-BE9F-3E65E8A054EB}"/>
          </ac:spMkLst>
        </pc:spChg>
        <pc:spChg chg="add mod">
          <ac:chgData name="Doãn Minh Cường" userId="c06aa9e7-bf7b-4f33-bd85-65ed3b5062f7" providerId="ADAL" clId="{92119B27-9C48-4892-B385-42145AB2A082}" dt="2022-06-30T09:02:07.848" v="25000" actId="1036"/>
          <ac:spMkLst>
            <pc:docMk/>
            <pc:sldMk cId="1339644134" sldId="350"/>
            <ac:spMk id="11" creationId="{41A9CDF4-59C6-19E7-8573-7AF59CC09434}"/>
          </ac:spMkLst>
        </pc:spChg>
        <pc:spChg chg="add mod">
          <ac:chgData name="Doãn Minh Cường" userId="c06aa9e7-bf7b-4f33-bd85-65ed3b5062f7" providerId="ADAL" clId="{92119B27-9C48-4892-B385-42145AB2A082}" dt="2022-06-30T09:02:07.848" v="25000" actId="1036"/>
          <ac:spMkLst>
            <pc:docMk/>
            <pc:sldMk cId="1339644134" sldId="350"/>
            <ac:spMk id="12" creationId="{CDE59D63-EDFD-2D7F-7EAD-E36464AA1D2A}"/>
          </ac:spMkLst>
        </pc:spChg>
        <pc:spChg chg="add mod">
          <ac:chgData name="Doãn Minh Cường" userId="c06aa9e7-bf7b-4f33-bd85-65ed3b5062f7" providerId="ADAL" clId="{92119B27-9C48-4892-B385-42145AB2A082}" dt="2022-06-30T09:02:07.848" v="25000" actId="1036"/>
          <ac:spMkLst>
            <pc:docMk/>
            <pc:sldMk cId="1339644134" sldId="350"/>
            <ac:spMk id="13" creationId="{1B6C1C1D-3D3B-1170-B5A8-1569A5F5C126}"/>
          </ac:spMkLst>
        </pc:spChg>
        <pc:picChg chg="mod">
          <ac:chgData name="Doãn Minh Cường" userId="c06aa9e7-bf7b-4f33-bd85-65ed3b5062f7" providerId="ADAL" clId="{92119B27-9C48-4892-B385-42145AB2A082}" dt="2022-06-30T08:38:40.765" v="23777" actId="1076"/>
          <ac:picMkLst>
            <pc:docMk/>
            <pc:sldMk cId="1339644134" sldId="350"/>
            <ac:picMk id="5" creationId="{5757FBB8-676D-528A-84F6-D87A3D775B0A}"/>
          </ac:picMkLst>
        </pc:picChg>
      </pc:sldChg>
      <pc:sldChg chg="addSp modSp mod">
        <pc:chgData name="Doãn Minh Cường" userId="c06aa9e7-bf7b-4f33-bd85-65ed3b5062f7" providerId="ADAL" clId="{92119B27-9C48-4892-B385-42145AB2A082}" dt="2022-07-01T01:23:10.408" v="28082" actId="1035"/>
        <pc:sldMkLst>
          <pc:docMk/>
          <pc:sldMk cId="402236905" sldId="351"/>
        </pc:sldMkLst>
        <pc:spChg chg="add mod">
          <ac:chgData name="Doãn Minh Cường" userId="c06aa9e7-bf7b-4f33-bd85-65ed3b5062f7" providerId="ADAL" clId="{92119B27-9C48-4892-B385-42145AB2A082}" dt="2022-06-30T07:24:08.389" v="20382" actId="1036"/>
          <ac:spMkLst>
            <pc:docMk/>
            <pc:sldMk cId="402236905" sldId="351"/>
            <ac:spMk id="2" creationId="{17B1ED50-1A2F-0AEA-97CF-1862FC7259E5}"/>
          </ac:spMkLst>
        </pc:spChg>
        <pc:spChg chg="add mod">
          <ac:chgData name="Doãn Minh Cường" userId="c06aa9e7-bf7b-4f33-bd85-65ed3b5062f7" providerId="ADAL" clId="{92119B27-9C48-4892-B385-42145AB2A082}" dt="2022-06-30T08:04:46.216" v="22154" actId="1035"/>
          <ac:spMkLst>
            <pc:docMk/>
            <pc:sldMk cId="402236905" sldId="351"/>
            <ac:spMk id="3" creationId="{1DB6E567-A7AE-1696-CE36-ABB973C5E9AC}"/>
          </ac:spMkLst>
        </pc:spChg>
        <pc:spChg chg="mod">
          <ac:chgData name="Doãn Minh Cường" userId="c06aa9e7-bf7b-4f33-bd85-65ed3b5062f7" providerId="ADAL" clId="{92119B27-9C48-4892-B385-42145AB2A082}" dt="2022-06-30T07:24:23.291" v="20383" actId="255"/>
          <ac:spMkLst>
            <pc:docMk/>
            <pc:sldMk cId="402236905" sldId="351"/>
            <ac:spMk id="6" creationId="{C9E76ECF-AADD-097B-EF45-31BC4E92B02D}"/>
          </ac:spMkLst>
        </pc:spChg>
        <pc:spChg chg="mod">
          <ac:chgData name="Doãn Minh Cường" userId="c06aa9e7-bf7b-4f33-bd85-65ed3b5062f7" providerId="ADAL" clId="{92119B27-9C48-4892-B385-42145AB2A082}" dt="2022-06-30T08:09:35.738" v="22334" actId="14100"/>
          <ac:spMkLst>
            <pc:docMk/>
            <pc:sldMk cId="402236905" sldId="351"/>
            <ac:spMk id="7" creationId="{BB518DFA-8901-566B-2011-D674E25B2A44}"/>
          </ac:spMkLst>
        </pc:spChg>
        <pc:spChg chg="add mod">
          <ac:chgData name="Doãn Minh Cường" userId="c06aa9e7-bf7b-4f33-bd85-65ed3b5062f7" providerId="ADAL" clId="{92119B27-9C48-4892-B385-42145AB2A082}" dt="2022-07-01T01:23:10.408" v="28082" actId="1035"/>
          <ac:spMkLst>
            <pc:docMk/>
            <pc:sldMk cId="402236905" sldId="351"/>
            <ac:spMk id="8" creationId="{86FF9167-1359-3A67-1589-86352A8BBBCF}"/>
          </ac:spMkLst>
        </pc:spChg>
        <pc:spChg chg="add mod">
          <ac:chgData name="Doãn Minh Cường" userId="c06aa9e7-bf7b-4f33-bd85-65ed3b5062f7" providerId="ADAL" clId="{92119B27-9C48-4892-B385-42145AB2A082}" dt="2022-06-30T08:04:04.370" v="22075" actId="1035"/>
          <ac:spMkLst>
            <pc:docMk/>
            <pc:sldMk cId="402236905" sldId="351"/>
            <ac:spMk id="9" creationId="{ECFCFA8D-2093-DDC7-9190-FBFF2A8D50A1}"/>
          </ac:spMkLst>
        </pc:spChg>
        <pc:spChg chg="add mod">
          <ac:chgData name="Doãn Minh Cường" userId="c06aa9e7-bf7b-4f33-bd85-65ed3b5062f7" providerId="ADAL" clId="{92119B27-9C48-4892-B385-42145AB2A082}" dt="2022-06-30T08:04:38.925" v="22126" actId="1035"/>
          <ac:spMkLst>
            <pc:docMk/>
            <pc:sldMk cId="402236905" sldId="351"/>
            <ac:spMk id="11" creationId="{3DC53605-04EF-427A-7A82-9D7A2812091A}"/>
          </ac:spMkLst>
        </pc:spChg>
        <pc:spChg chg="add mod">
          <ac:chgData name="Doãn Minh Cường" userId="c06aa9e7-bf7b-4f33-bd85-65ed3b5062f7" providerId="ADAL" clId="{92119B27-9C48-4892-B385-42145AB2A082}" dt="2022-06-30T08:04:53.328" v="22178" actId="1035"/>
          <ac:spMkLst>
            <pc:docMk/>
            <pc:sldMk cId="402236905" sldId="351"/>
            <ac:spMk id="12" creationId="{B3029F40-8792-10BA-8B18-195F971A4C17}"/>
          </ac:spMkLst>
        </pc:spChg>
        <pc:spChg chg="add mod">
          <ac:chgData name="Doãn Minh Cường" userId="c06aa9e7-bf7b-4f33-bd85-65ed3b5062f7" providerId="ADAL" clId="{92119B27-9C48-4892-B385-42145AB2A082}" dt="2022-06-30T08:04:31.008" v="22102" actId="1035"/>
          <ac:spMkLst>
            <pc:docMk/>
            <pc:sldMk cId="402236905" sldId="351"/>
            <ac:spMk id="13" creationId="{3DB699C6-6ACD-5E16-F6E9-325EFAA0EB71}"/>
          </ac:spMkLst>
        </pc:spChg>
        <pc:spChg chg="add mod">
          <ac:chgData name="Doãn Minh Cường" userId="c06aa9e7-bf7b-4f33-bd85-65ed3b5062f7" providerId="ADAL" clId="{92119B27-9C48-4892-B385-42145AB2A082}" dt="2022-06-30T08:03:58.834" v="22066" actId="14100"/>
          <ac:spMkLst>
            <pc:docMk/>
            <pc:sldMk cId="402236905" sldId="351"/>
            <ac:spMk id="14" creationId="{1F557BEF-C1E0-CBD5-E6BE-C8701A2A59F4}"/>
          </ac:spMkLst>
        </pc:spChg>
        <pc:spChg chg="add mod">
          <ac:chgData name="Doãn Minh Cường" userId="c06aa9e7-bf7b-4f33-bd85-65ed3b5062f7" providerId="ADAL" clId="{92119B27-9C48-4892-B385-42145AB2A082}" dt="2022-06-30T07:24:01.562" v="20367" actId="14100"/>
          <ac:spMkLst>
            <pc:docMk/>
            <pc:sldMk cId="402236905" sldId="351"/>
            <ac:spMk id="15" creationId="{7DD118A1-89B3-70A6-A269-7A10C99E3ABB}"/>
          </ac:spMkLst>
        </pc:spChg>
        <pc:picChg chg="mod">
          <ac:chgData name="Doãn Minh Cường" userId="c06aa9e7-bf7b-4f33-bd85-65ed3b5062f7" providerId="ADAL" clId="{92119B27-9C48-4892-B385-42145AB2A082}" dt="2022-06-30T08:04:22.102" v="22082" actId="1035"/>
          <ac:picMkLst>
            <pc:docMk/>
            <pc:sldMk cId="402236905" sldId="351"/>
            <ac:picMk id="5" creationId="{5757FBB8-676D-528A-84F6-D87A3D775B0A}"/>
          </ac:picMkLst>
        </pc:picChg>
      </pc:sldChg>
      <pc:sldChg chg="addSp delSp modSp mod">
        <pc:chgData name="Doãn Minh Cường" userId="c06aa9e7-bf7b-4f33-bd85-65ed3b5062f7" providerId="ADAL" clId="{92119B27-9C48-4892-B385-42145AB2A082}" dt="2022-07-01T02:50:00.590" v="32338" actId="1076"/>
        <pc:sldMkLst>
          <pc:docMk/>
          <pc:sldMk cId="944522068" sldId="352"/>
        </pc:sldMkLst>
        <pc:spChg chg="add mod">
          <ac:chgData name="Doãn Minh Cường" userId="c06aa9e7-bf7b-4f33-bd85-65ed3b5062f7" providerId="ADAL" clId="{92119B27-9C48-4892-B385-42145AB2A082}" dt="2022-06-30T08:45:58.057" v="24284" actId="1038"/>
          <ac:spMkLst>
            <pc:docMk/>
            <pc:sldMk cId="944522068" sldId="352"/>
            <ac:spMk id="2" creationId="{48566460-81E0-0208-1CE8-5472A664B278}"/>
          </ac:spMkLst>
        </pc:spChg>
        <pc:spChg chg="add del mod">
          <ac:chgData name="Doãn Minh Cường" userId="c06aa9e7-bf7b-4f33-bd85-65ed3b5062f7" providerId="ADAL" clId="{92119B27-9C48-4892-B385-42145AB2A082}" dt="2022-06-30T07:07:15.267" v="19424" actId="478"/>
          <ac:spMkLst>
            <pc:docMk/>
            <pc:sldMk cId="944522068" sldId="352"/>
            <ac:spMk id="3" creationId="{1DE5F07A-DF80-BF04-8678-3824CFEA7333}"/>
          </ac:spMkLst>
        </pc:spChg>
        <pc:spChg chg="mod">
          <ac:chgData name="Doãn Minh Cường" userId="c06aa9e7-bf7b-4f33-bd85-65ed3b5062f7" providerId="ADAL" clId="{92119B27-9C48-4892-B385-42145AB2A082}" dt="2022-06-30T07:15:31.378" v="19836" actId="1036"/>
          <ac:spMkLst>
            <pc:docMk/>
            <pc:sldMk cId="944522068" sldId="352"/>
            <ac:spMk id="6" creationId="{A37AC683-1713-3869-DB3F-CCEC8D4FFBBC}"/>
          </ac:spMkLst>
        </pc:spChg>
        <pc:spChg chg="mod">
          <ac:chgData name="Doãn Minh Cường" userId="c06aa9e7-bf7b-4f33-bd85-65ed3b5062f7" providerId="ADAL" clId="{92119B27-9C48-4892-B385-42145AB2A082}" dt="2022-06-30T08:45:58.057" v="24284" actId="1038"/>
          <ac:spMkLst>
            <pc:docMk/>
            <pc:sldMk cId="944522068" sldId="352"/>
            <ac:spMk id="7" creationId="{EE2445DE-4E43-1A16-092C-FD42EDEEB3D5}"/>
          </ac:spMkLst>
        </pc:spChg>
        <pc:spChg chg="add mod">
          <ac:chgData name="Doãn Minh Cường" userId="c06aa9e7-bf7b-4f33-bd85-65ed3b5062f7" providerId="ADAL" clId="{92119B27-9C48-4892-B385-42145AB2A082}" dt="2022-06-30T08:45:58.057" v="24284" actId="1038"/>
          <ac:spMkLst>
            <pc:docMk/>
            <pc:sldMk cId="944522068" sldId="352"/>
            <ac:spMk id="8" creationId="{C3C0B8AD-E0A1-F5E9-3BA7-71A1B2476370}"/>
          </ac:spMkLst>
        </pc:spChg>
        <pc:spChg chg="add mod">
          <ac:chgData name="Doãn Minh Cường" userId="c06aa9e7-bf7b-4f33-bd85-65ed3b5062f7" providerId="ADAL" clId="{92119B27-9C48-4892-B385-42145AB2A082}" dt="2022-06-30T08:45:58.057" v="24284" actId="1038"/>
          <ac:spMkLst>
            <pc:docMk/>
            <pc:sldMk cId="944522068" sldId="352"/>
            <ac:spMk id="9" creationId="{947A1B79-CDF0-80C1-13F0-147104B52F64}"/>
          </ac:spMkLst>
        </pc:spChg>
        <pc:spChg chg="add mod">
          <ac:chgData name="Doãn Minh Cường" userId="c06aa9e7-bf7b-4f33-bd85-65ed3b5062f7" providerId="ADAL" clId="{92119B27-9C48-4892-B385-42145AB2A082}" dt="2022-06-30T08:45:58.057" v="24284" actId="1038"/>
          <ac:spMkLst>
            <pc:docMk/>
            <pc:sldMk cId="944522068" sldId="352"/>
            <ac:spMk id="11" creationId="{017ADE96-660B-DC7C-E3B8-83F3960F47AC}"/>
          </ac:spMkLst>
        </pc:spChg>
        <pc:spChg chg="add mod">
          <ac:chgData name="Doãn Minh Cường" userId="c06aa9e7-bf7b-4f33-bd85-65ed3b5062f7" providerId="ADAL" clId="{92119B27-9C48-4892-B385-42145AB2A082}" dt="2022-06-30T08:45:58.057" v="24284" actId="1038"/>
          <ac:spMkLst>
            <pc:docMk/>
            <pc:sldMk cId="944522068" sldId="352"/>
            <ac:spMk id="12" creationId="{FB79A447-749E-89AC-837C-2EA04A901CF0}"/>
          </ac:spMkLst>
        </pc:spChg>
        <pc:spChg chg="add mod">
          <ac:chgData name="Doãn Minh Cường" userId="c06aa9e7-bf7b-4f33-bd85-65ed3b5062f7" providerId="ADAL" clId="{92119B27-9C48-4892-B385-42145AB2A082}" dt="2022-06-30T08:45:58.057" v="24284" actId="1038"/>
          <ac:spMkLst>
            <pc:docMk/>
            <pc:sldMk cId="944522068" sldId="352"/>
            <ac:spMk id="13" creationId="{03D3E5CF-F75C-A785-46B7-DF8492A7163F}"/>
          </ac:spMkLst>
        </pc:spChg>
        <pc:spChg chg="add mod">
          <ac:chgData name="Doãn Minh Cường" userId="c06aa9e7-bf7b-4f33-bd85-65ed3b5062f7" providerId="ADAL" clId="{92119B27-9C48-4892-B385-42145AB2A082}" dt="2022-06-30T08:45:58.057" v="24284" actId="1038"/>
          <ac:spMkLst>
            <pc:docMk/>
            <pc:sldMk cId="944522068" sldId="352"/>
            <ac:spMk id="14" creationId="{FD1A090F-332F-976B-35DD-F1A596E3DC11}"/>
          </ac:spMkLst>
        </pc:spChg>
        <pc:spChg chg="add mod">
          <ac:chgData name="Doãn Minh Cường" userId="c06aa9e7-bf7b-4f33-bd85-65ed3b5062f7" providerId="ADAL" clId="{92119B27-9C48-4892-B385-42145AB2A082}" dt="2022-06-30T08:45:58.057" v="24284" actId="1038"/>
          <ac:spMkLst>
            <pc:docMk/>
            <pc:sldMk cId="944522068" sldId="352"/>
            <ac:spMk id="15" creationId="{4C84CB10-928C-CA54-3706-6157CD587EE4}"/>
          </ac:spMkLst>
        </pc:spChg>
        <pc:picChg chg="mod">
          <ac:chgData name="Doãn Minh Cường" userId="c06aa9e7-bf7b-4f33-bd85-65ed3b5062f7" providerId="ADAL" clId="{92119B27-9C48-4892-B385-42145AB2A082}" dt="2022-07-01T02:50:00.590" v="32338" actId="1076"/>
          <ac:picMkLst>
            <pc:docMk/>
            <pc:sldMk cId="944522068" sldId="352"/>
            <ac:picMk id="5" creationId="{5757FBB8-676D-528A-84F6-D87A3D775B0A}"/>
          </ac:picMkLst>
        </pc:picChg>
      </pc:sldChg>
      <pc:sldChg chg="del">
        <pc:chgData name="Doãn Minh Cường" userId="c06aa9e7-bf7b-4f33-bd85-65ed3b5062f7" providerId="ADAL" clId="{92119B27-9C48-4892-B385-42145AB2A082}" dt="2022-06-28T04:17:45.662" v="11139" actId="47"/>
        <pc:sldMkLst>
          <pc:docMk/>
          <pc:sldMk cId="3982932646" sldId="353"/>
        </pc:sldMkLst>
      </pc:sldChg>
      <pc:sldChg chg="modSp mod">
        <pc:chgData name="Doãn Minh Cường" userId="c06aa9e7-bf7b-4f33-bd85-65ed3b5062f7" providerId="ADAL" clId="{92119B27-9C48-4892-B385-42145AB2A082}" dt="2022-07-01T02:53:49.536" v="32510" actId="1038"/>
        <pc:sldMkLst>
          <pc:docMk/>
          <pc:sldMk cId="1884330315" sldId="354"/>
        </pc:sldMkLst>
        <pc:spChg chg="mod">
          <ac:chgData name="Doãn Minh Cường" userId="c06aa9e7-bf7b-4f33-bd85-65ed3b5062f7" providerId="ADAL" clId="{92119B27-9C48-4892-B385-42145AB2A082}" dt="2022-06-27T08:39:25.232" v="1588" actId="14100"/>
          <ac:spMkLst>
            <pc:docMk/>
            <pc:sldMk cId="1884330315" sldId="354"/>
            <ac:spMk id="6" creationId="{E5520AC6-118A-6E14-3A4A-CC67E09EE315}"/>
          </ac:spMkLst>
        </pc:spChg>
        <pc:spChg chg="mod">
          <ac:chgData name="Doãn Minh Cường" userId="c06aa9e7-bf7b-4f33-bd85-65ed3b5062f7" providerId="ADAL" clId="{92119B27-9C48-4892-B385-42145AB2A082}" dt="2022-07-01T02:53:49.536" v="32510" actId="1038"/>
          <ac:spMkLst>
            <pc:docMk/>
            <pc:sldMk cId="1884330315" sldId="354"/>
            <ac:spMk id="8" creationId="{3E2CE8A6-9110-2E02-8286-8F2DD769F30B}"/>
          </ac:spMkLst>
        </pc:spChg>
        <pc:graphicFrameChg chg="mod">
          <ac:chgData name="Doãn Minh Cường" userId="c06aa9e7-bf7b-4f33-bd85-65ed3b5062f7" providerId="ADAL" clId="{92119B27-9C48-4892-B385-42145AB2A082}" dt="2022-06-29T01:06:21.085" v="12615" actId="255"/>
          <ac:graphicFrameMkLst>
            <pc:docMk/>
            <pc:sldMk cId="1884330315" sldId="354"/>
            <ac:graphicFrameMk id="7" creationId="{980C8A38-02C4-7E06-EDB3-A48A0C882400}"/>
          </ac:graphicFrameMkLst>
        </pc:graphicFrameChg>
      </pc:sldChg>
      <pc:sldChg chg="modSp mod">
        <pc:chgData name="Doãn Minh Cường" userId="c06aa9e7-bf7b-4f33-bd85-65ed3b5062f7" providerId="ADAL" clId="{92119B27-9C48-4892-B385-42145AB2A082}" dt="2022-07-01T02:54:08.921" v="32515" actId="20577"/>
        <pc:sldMkLst>
          <pc:docMk/>
          <pc:sldMk cId="722122682" sldId="355"/>
        </pc:sldMkLst>
        <pc:spChg chg="mod">
          <ac:chgData name="Doãn Minh Cường" userId="c06aa9e7-bf7b-4f33-bd85-65ed3b5062f7" providerId="ADAL" clId="{92119B27-9C48-4892-B385-42145AB2A082}" dt="2022-07-01T02:54:08.921" v="32515" actId="20577"/>
          <ac:spMkLst>
            <pc:docMk/>
            <pc:sldMk cId="722122682" sldId="355"/>
            <ac:spMk id="7" creationId="{75D2F859-49B1-0D32-A85F-37365A49A2D9}"/>
          </ac:spMkLst>
        </pc:spChg>
        <pc:graphicFrameChg chg="mod">
          <ac:chgData name="Doãn Minh Cường" userId="c06aa9e7-bf7b-4f33-bd85-65ed3b5062f7" providerId="ADAL" clId="{92119B27-9C48-4892-B385-42145AB2A082}" dt="2022-06-29T01:06:54.038" v="12618" actId="20577"/>
          <ac:graphicFrameMkLst>
            <pc:docMk/>
            <pc:sldMk cId="722122682" sldId="355"/>
            <ac:graphicFrameMk id="6" creationId="{97486801-47F3-583B-D120-69065E64A5DE}"/>
          </ac:graphicFrameMkLst>
        </pc:graphicFrameChg>
      </pc:sldChg>
      <pc:sldChg chg="modSp mod">
        <pc:chgData name="Doãn Minh Cường" userId="c06aa9e7-bf7b-4f33-bd85-65ed3b5062f7" providerId="ADAL" clId="{92119B27-9C48-4892-B385-42145AB2A082}" dt="2022-07-01T02:54:24.999" v="32520" actId="20577"/>
        <pc:sldMkLst>
          <pc:docMk/>
          <pc:sldMk cId="4104349343" sldId="356"/>
        </pc:sldMkLst>
        <pc:spChg chg="mod">
          <ac:chgData name="Doãn Minh Cường" userId="c06aa9e7-bf7b-4f33-bd85-65ed3b5062f7" providerId="ADAL" clId="{92119B27-9C48-4892-B385-42145AB2A082}" dt="2022-07-01T02:54:24.999" v="32520" actId="20577"/>
          <ac:spMkLst>
            <pc:docMk/>
            <pc:sldMk cId="4104349343" sldId="356"/>
            <ac:spMk id="7" creationId="{75D2F859-49B1-0D32-A85F-37365A49A2D9}"/>
          </ac:spMkLst>
        </pc:spChg>
        <pc:graphicFrameChg chg="mod">
          <ac:chgData name="Doãn Minh Cường" userId="c06aa9e7-bf7b-4f33-bd85-65ed3b5062f7" providerId="ADAL" clId="{92119B27-9C48-4892-B385-42145AB2A082}" dt="2022-06-28T23:45:58.456" v="12243" actId="2711"/>
          <ac:graphicFrameMkLst>
            <pc:docMk/>
            <pc:sldMk cId="4104349343" sldId="356"/>
            <ac:graphicFrameMk id="6" creationId="{97486801-47F3-583B-D120-69065E64A5DE}"/>
          </ac:graphicFrameMkLst>
        </pc:graphicFrameChg>
      </pc:sldChg>
      <pc:sldChg chg="modSp mod">
        <pc:chgData name="Doãn Minh Cường" userId="c06aa9e7-bf7b-4f33-bd85-65ed3b5062f7" providerId="ADAL" clId="{92119B27-9C48-4892-B385-42145AB2A082}" dt="2022-07-01T02:54:40.622" v="32535" actId="20577"/>
        <pc:sldMkLst>
          <pc:docMk/>
          <pc:sldMk cId="707047352" sldId="357"/>
        </pc:sldMkLst>
        <pc:spChg chg="mod">
          <ac:chgData name="Doãn Minh Cường" userId="c06aa9e7-bf7b-4f33-bd85-65ed3b5062f7" providerId="ADAL" clId="{92119B27-9C48-4892-B385-42145AB2A082}" dt="2022-07-01T02:54:40.622" v="32535" actId="20577"/>
          <ac:spMkLst>
            <pc:docMk/>
            <pc:sldMk cId="707047352" sldId="357"/>
            <ac:spMk id="8" creationId="{184BAA50-63AC-9527-E53C-53FCA975A122}"/>
          </ac:spMkLst>
        </pc:spChg>
      </pc:sldChg>
      <pc:sldChg chg="del">
        <pc:chgData name="Doãn Minh Cường" userId="c06aa9e7-bf7b-4f33-bd85-65ed3b5062f7" providerId="ADAL" clId="{92119B27-9C48-4892-B385-42145AB2A082}" dt="2022-06-28T04:17:45.662" v="11139" actId="47"/>
        <pc:sldMkLst>
          <pc:docMk/>
          <pc:sldMk cId="2973901335" sldId="358"/>
        </pc:sldMkLst>
      </pc:sldChg>
      <pc:sldChg chg="del">
        <pc:chgData name="Doãn Minh Cường" userId="c06aa9e7-bf7b-4f33-bd85-65ed3b5062f7" providerId="ADAL" clId="{92119B27-9C48-4892-B385-42145AB2A082}" dt="2022-06-28T04:17:45.662" v="11139" actId="47"/>
        <pc:sldMkLst>
          <pc:docMk/>
          <pc:sldMk cId="2599915604" sldId="359"/>
        </pc:sldMkLst>
      </pc:sldChg>
      <pc:sldChg chg="addSp modSp mod">
        <pc:chgData name="Doãn Minh Cường" userId="c06aa9e7-bf7b-4f33-bd85-65ed3b5062f7" providerId="ADAL" clId="{92119B27-9C48-4892-B385-42145AB2A082}" dt="2022-06-30T08:47:19.484" v="24376" actId="1038"/>
        <pc:sldMkLst>
          <pc:docMk/>
          <pc:sldMk cId="3685140282" sldId="360"/>
        </pc:sldMkLst>
        <pc:spChg chg="add mod">
          <ac:chgData name="Doãn Minh Cường" userId="c06aa9e7-bf7b-4f33-bd85-65ed3b5062f7" providerId="ADAL" clId="{92119B27-9C48-4892-B385-42145AB2A082}" dt="2022-06-30T08:46:43.286" v="24340" actId="1036"/>
          <ac:spMkLst>
            <pc:docMk/>
            <pc:sldMk cId="3685140282" sldId="360"/>
            <ac:spMk id="2" creationId="{451606B9-5A98-090A-80C0-C459B7D99BB4}"/>
          </ac:spMkLst>
        </pc:spChg>
        <pc:spChg chg="add mod">
          <ac:chgData name="Doãn Minh Cường" userId="c06aa9e7-bf7b-4f33-bd85-65ed3b5062f7" providerId="ADAL" clId="{92119B27-9C48-4892-B385-42145AB2A082}" dt="2022-06-30T08:46:43.286" v="24340" actId="1036"/>
          <ac:spMkLst>
            <pc:docMk/>
            <pc:sldMk cId="3685140282" sldId="360"/>
            <ac:spMk id="3" creationId="{747817C6-4266-1DDD-23D9-0E13005D5989}"/>
          </ac:spMkLst>
        </pc:spChg>
        <pc:spChg chg="mod">
          <ac:chgData name="Doãn Minh Cường" userId="c06aa9e7-bf7b-4f33-bd85-65ed3b5062f7" providerId="ADAL" clId="{92119B27-9C48-4892-B385-42145AB2A082}" dt="2022-06-30T08:47:19.484" v="24376" actId="1038"/>
          <ac:spMkLst>
            <pc:docMk/>
            <pc:sldMk cId="3685140282" sldId="360"/>
            <ac:spMk id="6" creationId="{C9E76ECF-AADD-097B-EF45-31BC4E92B02D}"/>
          </ac:spMkLst>
        </pc:spChg>
        <pc:spChg chg="mod">
          <ac:chgData name="Doãn Minh Cường" userId="c06aa9e7-bf7b-4f33-bd85-65ed3b5062f7" providerId="ADAL" clId="{92119B27-9C48-4892-B385-42145AB2A082}" dt="2022-06-30T08:46:43.286" v="24340" actId="1036"/>
          <ac:spMkLst>
            <pc:docMk/>
            <pc:sldMk cId="3685140282" sldId="360"/>
            <ac:spMk id="7" creationId="{BB518DFA-8901-566B-2011-D674E25B2A44}"/>
          </ac:spMkLst>
        </pc:spChg>
        <pc:spChg chg="add mod">
          <ac:chgData name="Doãn Minh Cường" userId="c06aa9e7-bf7b-4f33-bd85-65ed3b5062f7" providerId="ADAL" clId="{92119B27-9C48-4892-B385-42145AB2A082}" dt="2022-06-30T08:47:10.452" v="24358" actId="255"/>
          <ac:spMkLst>
            <pc:docMk/>
            <pc:sldMk cId="3685140282" sldId="360"/>
            <ac:spMk id="8" creationId="{4749F054-A983-D4EE-BCCD-F780A624BCB1}"/>
          </ac:spMkLst>
        </pc:spChg>
        <pc:spChg chg="add mod">
          <ac:chgData name="Doãn Minh Cường" userId="c06aa9e7-bf7b-4f33-bd85-65ed3b5062f7" providerId="ADAL" clId="{92119B27-9C48-4892-B385-42145AB2A082}" dt="2022-06-30T08:46:43.286" v="24340" actId="1036"/>
          <ac:spMkLst>
            <pc:docMk/>
            <pc:sldMk cId="3685140282" sldId="360"/>
            <ac:spMk id="9" creationId="{04981F37-9038-E70C-C7C8-E372F3216700}"/>
          </ac:spMkLst>
        </pc:spChg>
        <pc:spChg chg="add mod">
          <ac:chgData name="Doãn Minh Cường" userId="c06aa9e7-bf7b-4f33-bd85-65ed3b5062f7" providerId="ADAL" clId="{92119B27-9C48-4892-B385-42145AB2A082}" dt="2022-06-30T08:46:43.286" v="24340" actId="1036"/>
          <ac:spMkLst>
            <pc:docMk/>
            <pc:sldMk cId="3685140282" sldId="360"/>
            <ac:spMk id="11" creationId="{0FEDFBCE-B248-7464-07AE-DA325234C2DB}"/>
          </ac:spMkLst>
        </pc:spChg>
        <pc:spChg chg="add mod">
          <ac:chgData name="Doãn Minh Cường" userId="c06aa9e7-bf7b-4f33-bd85-65ed3b5062f7" providerId="ADAL" clId="{92119B27-9C48-4892-B385-42145AB2A082}" dt="2022-06-30T08:46:43.286" v="24340" actId="1036"/>
          <ac:spMkLst>
            <pc:docMk/>
            <pc:sldMk cId="3685140282" sldId="360"/>
            <ac:spMk id="12" creationId="{0018C74D-5836-1840-6A54-57A1337BE7F8}"/>
          </ac:spMkLst>
        </pc:spChg>
        <pc:spChg chg="add mod">
          <ac:chgData name="Doãn Minh Cường" userId="c06aa9e7-bf7b-4f33-bd85-65ed3b5062f7" providerId="ADAL" clId="{92119B27-9C48-4892-B385-42145AB2A082}" dt="2022-06-30T08:46:43.286" v="24340" actId="1036"/>
          <ac:spMkLst>
            <pc:docMk/>
            <pc:sldMk cId="3685140282" sldId="360"/>
            <ac:spMk id="13" creationId="{8D45639D-99BB-9693-FB1A-84A484103F26}"/>
          </ac:spMkLst>
        </pc:spChg>
        <pc:spChg chg="add mod">
          <ac:chgData name="Doãn Minh Cường" userId="c06aa9e7-bf7b-4f33-bd85-65ed3b5062f7" providerId="ADAL" clId="{92119B27-9C48-4892-B385-42145AB2A082}" dt="2022-06-30T08:46:43.286" v="24340" actId="1036"/>
          <ac:spMkLst>
            <pc:docMk/>
            <pc:sldMk cId="3685140282" sldId="360"/>
            <ac:spMk id="14" creationId="{A443FDA5-4D83-119E-B518-B3C74588FAF9}"/>
          </ac:spMkLst>
        </pc:spChg>
        <pc:spChg chg="add mod">
          <ac:chgData name="Doãn Minh Cường" userId="c06aa9e7-bf7b-4f33-bd85-65ed3b5062f7" providerId="ADAL" clId="{92119B27-9C48-4892-B385-42145AB2A082}" dt="2022-06-30T08:46:43.286" v="24340" actId="1036"/>
          <ac:spMkLst>
            <pc:docMk/>
            <pc:sldMk cId="3685140282" sldId="360"/>
            <ac:spMk id="15" creationId="{8B7B2893-4C43-62CE-3B22-E38447C0A87B}"/>
          </ac:spMkLst>
        </pc:spChg>
        <pc:spChg chg="add mod">
          <ac:chgData name="Doãn Minh Cường" userId="c06aa9e7-bf7b-4f33-bd85-65ed3b5062f7" providerId="ADAL" clId="{92119B27-9C48-4892-B385-42145AB2A082}" dt="2022-06-30T08:46:43.286" v="24340" actId="1036"/>
          <ac:spMkLst>
            <pc:docMk/>
            <pc:sldMk cId="3685140282" sldId="360"/>
            <ac:spMk id="16" creationId="{5D19D4F7-A611-B5A1-E9CC-A98FC57829AB}"/>
          </ac:spMkLst>
        </pc:spChg>
        <pc:spChg chg="add mod">
          <ac:chgData name="Doãn Minh Cường" userId="c06aa9e7-bf7b-4f33-bd85-65ed3b5062f7" providerId="ADAL" clId="{92119B27-9C48-4892-B385-42145AB2A082}" dt="2022-06-30T08:46:43.286" v="24340" actId="1036"/>
          <ac:spMkLst>
            <pc:docMk/>
            <pc:sldMk cId="3685140282" sldId="360"/>
            <ac:spMk id="17" creationId="{02F740AF-9355-F8B8-678E-5E85FBC17A8B}"/>
          </ac:spMkLst>
        </pc:spChg>
      </pc:sldChg>
      <pc:sldChg chg="addSp delSp modSp mod">
        <pc:chgData name="Doãn Minh Cường" userId="c06aa9e7-bf7b-4f33-bd85-65ed3b5062f7" providerId="ADAL" clId="{92119B27-9C48-4892-B385-42145AB2A082}" dt="2022-07-01T02:49:37.594" v="32337" actId="255"/>
        <pc:sldMkLst>
          <pc:docMk/>
          <pc:sldMk cId="2047544631" sldId="361"/>
        </pc:sldMkLst>
        <pc:spChg chg="add mod">
          <ac:chgData name="Doãn Minh Cường" userId="c06aa9e7-bf7b-4f33-bd85-65ed3b5062f7" providerId="ADAL" clId="{92119B27-9C48-4892-B385-42145AB2A082}" dt="2022-06-30T07:46:06.408" v="21608" actId="14100"/>
          <ac:spMkLst>
            <pc:docMk/>
            <pc:sldMk cId="2047544631" sldId="361"/>
            <ac:spMk id="2" creationId="{AD655561-210C-995A-7072-CFFB9FF6F802}"/>
          </ac:spMkLst>
        </pc:spChg>
        <pc:spChg chg="add">
          <ac:chgData name="Doãn Minh Cường" userId="c06aa9e7-bf7b-4f33-bd85-65ed3b5062f7" providerId="ADAL" clId="{92119B27-9C48-4892-B385-42145AB2A082}" dt="2022-06-30T07:46:22.606" v="21609" actId="11529"/>
          <ac:spMkLst>
            <pc:docMk/>
            <pc:sldMk cId="2047544631" sldId="361"/>
            <ac:spMk id="3" creationId="{29D939B9-064F-151A-6514-40F288F67D78}"/>
          </ac:spMkLst>
        </pc:spChg>
        <pc:spChg chg="mod">
          <ac:chgData name="Doãn Minh Cường" userId="c06aa9e7-bf7b-4f33-bd85-65ed3b5062f7" providerId="ADAL" clId="{92119B27-9C48-4892-B385-42145AB2A082}" dt="2022-07-01T02:49:37.594" v="32337" actId="255"/>
          <ac:spMkLst>
            <pc:docMk/>
            <pc:sldMk cId="2047544631" sldId="361"/>
            <ac:spMk id="6" creationId="{C9E76ECF-AADD-097B-EF45-31BC4E92B02D}"/>
          </ac:spMkLst>
        </pc:spChg>
        <pc:spChg chg="mod">
          <ac:chgData name="Doãn Minh Cường" userId="c06aa9e7-bf7b-4f33-bd85-65ed3b5062f7" providerId="ADAL" clId="{92119B27-9C48-4892-B385-42145AB2A082}" dt="2022-06-30T07:45:30.482" v="21605" actId="14100"/>
          <ac:spMkLst>
            <pc:docMk/>
            <pc:sldMk cId="2047544631" sldId="361"/>
            <ac:spMk id="7" creationId="{BB518DFA-8901-566B-2011-D674E25B2A44}"/>
          </ac:spMkLst>
        </pc:spChg>
        <pc:spChg chg="add del mod">
          <ac:chgData name="Doãn Minh Cường" userId="c06aa9e7-bf7b-4f33-bd85-65ed3b5062f7" providerId="ADAL" clId="{92119B27-9C48-4892-B385-42145AB2A082}" dt="2022-06-27T04:18:01.509" v="64" actId="478"/>
          <ac:spMkLst>
            <pc:docMk/>
            <pc:sldMk cId="2047544631" sldId="361"/>
            <ac:spMk id="8" creationId="{C21AF101-BFE9-D53F-0B78-44C411DFFDB5}"/>
          </ac:spMkLst>
        </pc:spChg>
        <pc:spChg chg="add mod">
          <ac:chgData name="Doãn Minh Cường" userId="c06aa9e7-bf7b-4f33-bd85-65ed3b5062f7" providerId="ADAL" clId="{92119B27-9C48-4892-B385-42145AB2A082}" dt="2022-06-30T07:46:46.010" v="21615" actId="20577"/>
          <ac:spMkLst>
            <pc:docMk/>
            <pc:sldMk cId="2047544631" sldId="361"/>
            <ac:spMk id="8" creationId="{E0CB0603-C4ED-2FDA-0EBE-EAFB0965D0CA}"/>
          </ac:spMkLst>
        </pc:spChg>
        <pc:spChg chg="add mod">
          <ac:chgData name="Doãn Minh Cường" userId="c06aa9e7-bf7b-4f33-bd85-65ed3b5062f7" providerId="ADAL" clId="{92119B27-9C48-4892-B385-42145AB2A082}" dt="2022-06-30T07:47:43.400" v="21703" actId="20577"/>
          <ac:spMkLst>
            <pc:docMk/>
            <pc:sldMk cId="2047544631" sldId="361"/>
            <ac:spMk id="9" creationId="{82C39B0E-E6AF-06EB-FE1E-F86DE26CF99E}"/>
          </ac:spMkLst>
        </pc:spChg>
        <pc:spChg chg="add mod">
          <ac:chgData name="Doãn Minh Cường" userId="c06aa9e7-bf7b-4f33-bd85-65ed3b5062f7" providerId="ADAL" clId="{92119B27-9C48-4892-B385-42145AB2A082}" dt="2022-06-30T07:47:19.197" v="21667" actId="1038"/>
          <ac:spMkLst>
            <pc:docMk/>
            <pc:sldMk cId="2047544631" sldId="361"/>
            <ac:spMk id="11" creationId="{D0D38D62-4FA3-5E80-1CB1-851D37A52783}"/>
          </ac:spMkLst>
        </pc:spChg>
      </pc:sldChg>
      <pc:sldChg chg="modSp add mod ord">
        <pc:chgData name="Doãn Minh Cường" userId="c06aa9e7-bf7b-4f33-bd85-65ed3b5062f7" providerId="ADAL" clId="{92119B27-9C48-4892-B385-42145AB2A082}" dt="2022-06-30T09:17:25.300" v="25092" actId="1038"/>
        <pc:sldMkLst>
          <pc:docMk/>
          <pc:sldMk cId="2597472901" sldId="362"/>
        </pc:sldMkLst>
        <pc:spChg chg="mod">
          <ac:chgData name="Doãn Minh Cường" userId="c06aa9e7-bf7b-4f33-bd85-65ed3b5062f7" providerId="ADAL" clId="{92119B27-9C48-4892-B385-42145AB2A082}" dt="2022-06-30T09:02:26.801" v="25045" actId="1036"/>
          <ac:spMkLst>
            <pc:docMk/>
            <pc:sldMk cId="2597472901" sldId="362"/>
            <ac:spMk id="7" creationId="{041664C8-64D3-E99A-CB41-0AA6A4440492}"/>
          </ac:spMkLst>
        </pc:spChg>
        <pc:spChg chg="mod">
          <ac:chgData name="Doãn Minh Cường" userId="c06aa9e7-bf7b-4f33-bd85-65ed3b5062f7" providerId="ADAL" clId="{92119B27-9C48-4892-B385-42145AB2A082}" dt="2022-06-30T09:17:25.300" v="25092" actId="1038"/>
          <ac:spMkLst>
            <pc:docMk/>
            <pc:sldMk cId="2597472901" sldId="362"/>
            <ac:spMk id="15" creationId="{C488C050-8E22-D60C-80D4-013E5354E6F4}"/>
          </ac:spMkLst>
        </pc:spChg>
        <pc:graphicFrameChg chg="mod">
          <ac:chgData name="Doãn Minh Cường" userId="c06aa9e7-bf7b-4f33-bd85-65ed3b5062f7" providerId="ADAL" clId="{92119B27-9C48-4892-B385-42145AB2A082}" dt="2022-06-28T23:44:51.050" v="12237" actId="255"/>
          <ac:graphicFrameMkLst>
            <pc:docMk/>
            <pc:sldMk cId="2597472901" sldId="362"/>
            <ac:graphicFrameMk id="9" creationId="{81A07551-B323-D554-38BB-D91B0868FEDE}"/>
          </ac:graphicFrameMkLst>
        </pc:graphicFrameChg>
      </pc:sldChg>
      <pc:sldChg chg="modSp add mod">
        <pc:chgData name="Doãn Minh Cường" userId="c06aa9e7-bf7b-4f33-bd85-65ed3b5062f7" providerId="ADAL" clId="{92119B27-9C48-4892-B385-42145AB2A082}" dt="2022-07-01T02:51:46.700" v="32405" actId="1038"/>
        <pc:sldMkLst>
          <pc:docMk/>
          <pc:sldMk cId="2519066679" sldId="363"/>
        </pc:sldMkLst>
        <pc:spChg chg="mod">
          <ac:chgData name="Doãn Minh Cường" userId="c06aa9e7-bf7b-4f33-bd85-65ed3b5062f7" providerId="ADAL" clId="{92119B27-9C48-4892-B385-42145AB2A082}" dt="2022-07-01T02:51:46.700" v="32405" actId="1038"/>
          <ac:spMkLst>
            <pc:docMk/>
            <pc:sldMk cId="2519066679" sldId="363"/>
            <ac:spMk id="7" creationId="{C488C050-8E22-D60C-80D4-013E5354E6F4}"/>
          </ac:spMkLst>
        </pc:spChg>
        <pc:graphicFrameChg chg="mod">
          <ac:chgData name="Doãn Minh Cường" userId="c06aa9e7-bf7b-4f33-bd85-65ed3b5062f7" providerId="ADAL" clId="{92119B27-9C48-4892-B385-42145AB2A082}" dt="2022-06-27T05:18:04.901" v="981" actId="20577"/>
          <ac:graphicFrameMkLst>
            <pc:docMk/>
            <pc:sldMk cId="2519066679" sldId="363"/>
            <ac:graphicFrameMk id="9" creationId="{81A07551-B323-D554-38BB-D91B0868FEDE}"/>
          </ac:graphicFrameMkLst>
        </pc:graphicFrameChg>
      </pc:sldChg>
      <pc:sldChg chg="delSp add del mod">
        <pc:chgData name="Doãn Minh Cường" userId="c06aa9e7-bf7b-4f33-bd85-65ed3b5062f7" providerId="ADAL" clId="{92119B27-9C48-4892-B385-42145AB2A082}" dt="2022-06-28T00:37:18.166" v="4574" actId="47"/>
        <pc:sldMkLst>
          <pc:docMk/>
          <pc:sldMk cId="1113130910" sldId="364"/>
        </pc:sldMkLst>
        <pc:spChg chg="del">
          <ac:chgData name="Doãn Minh Cường" userId="c06aa9e7-bf7b-4f33-bd85-65ed3b5062f7" providerId="ADAL" clId="{92119B27-9C48-4892-B385-42145AB2A082}" dt="2022-06-27T23:43:06.949" v="2532" actId="478"/>
          <ac:spMkLst>
            <pc:docMk/>
            <pc:sldMk cId="1113130910" sldId="364"/>
            <ac:spMk id="2" creationId="{05401DDB-58D6-1441-B63D-533E4751AFE8}"/>
          </ac:spMkLst>
        </pc:spChg>
        <pc:spChg chg="del">
          <ac:chgData name="Doãn Minh Cường" userId="c06aa9e7-bf7b-4f33-bd85-65ed3b5062f7" providerId="ADAL" clId="{92119B27-9C48-4892-B385-42145AB2A082}" dt="2022-06-27T23:43:06.949" v="2532" actId="478"/>
          <ac:spMkLst>
            <pc:docMk/>
            <pc:sldMk cId="1113130910" sldId="364"/>
            <ac:spMk id="3" creationId="{B3A0CCF4-8483-244A-AEE2-8B748A1854E3}"/>
          </ac:spMkLst>
        </pc:spChg>
        <pc:spChg chg="del">
          <ac:chgData name="Doãn Minh Cường" userId="c06aa9e7-bf7b-4f33-bd85-65ed3b5062f7" providerId="ADAL" clId="{92119B27-9C48-4892-B385-42145AB2A082}" dt="2022-06-27T23:43:06.949" v="2532" actId="478"/>
          <ac:spMkLst>
            <pc:docMk/>
            <pc:sldMk cId="1113130910" sldId="364"/>
            <ac:spMk id="6" creationId="{B3A0CCF4-8483-244A-AEE2-8B748A1854E3}"/>
          </ac:spMkLst>
        </pc:spChg>
        <pc:spChg chg="del">
          <ac:chgData name="Doãn Minh Cường" userId="c06aa9e7-bf7b-4f33-bd85-65ed3b5062f7" providerId="ADAL" clId="{92119B27-9C48-4892-B385-42145AB2A082}" dt="2022-06-27T23:43:06.949" v="2532" actId="478"/>
          <ac:spMkLst>
            <pc:docMk/>
            <pc:sldMk cId="1113130910" sldId="364"/>
            <ac:spMk id="7" creationId="{B3A0CCF4-8483-244A-AEE2-8B748A1854E3}"/>
          </ac:spMkLst>
        </pc:spChg>
        <pc:spChg chg="del">
          <ac:chgData name="Doãn Minh Cường" userId="c06aa9e7-bf7b-4f33-bd85-65ed3b5062f7" providerId="ADAL" clId="{92119B27-9C48-4892-B385-42145AB2A082}" dt="2022-06-27T23:43:06.949" v="2532" actId="478"/>
          <ac:spMkLst>
            <pc:docMk/>
            <pc:sldMk cId="1113130910" sldId="364"/>
            <ac:spMk id="9" creationId="{B3A0CCF4-8483-244A-AEE2-8B748A1854E3}"/>
          </ac:spMkLst>
        </pc:spChg>
      </pc:sldChg>
      <pc:sldChg chg="del">
        <pc:chgData name="Doãn Minh Cường" userId="c06aa9e7-bf7b-4f33-bd85-65ed3b5062f7" providerId="ADAL" clId="{92119B27-9C48-4892-B385-42145AB2A082}" dt="2022-06-28T23:26:58.218" v="11790" actId="47"/>
        <pc:sldMkLst>
          <pc:docMk/>
          <pc:sldMk cId="3064461472" sldId="364"/>
        </pc:sldMkLst>
      </pc:sldChg>
      <pc:sldChg chg="add del">
        <pc:chgData name="Doãn Minh Cường" userId="c06aa9e7-bf7b-4f33-bd85-65ed3b5062f7" providerId="ADAL" clId="{92119B27-9C48-4892-B385-42145AB2A082}" dt="2022-06-27T08:52:13.491" v="2050" actId="47"/>
        <pc:sldMkLst>
          <pc:docMk/>
          <pc:sldMk cId="3998006379" sldId="364"/>
        </pc:sldMkLst>
      </pc:sldChg>
      <pc:sldChg chg="addSp modSp add del mod ord">
        <pc:chgData name="Doãn Minh Cường" userId="c06aa9e7-bf7b-4f33-bd85-65ed3b5062f7" providerId="ADAL" clId="{92119B27-9C48-4892-B385-42145AB2A082}" dt="2022-07-01T02:19:04.943" v="32084" actId="47"/>
        <pc:sldMkLst>
          <pc:docMk/>
          <pc:sldMk cId="4208027592" sldId="365"/>
        </pc:sldMkLst>
        <pc:spChg chg="add mod">
          <ac:chgData name="Doãn Minh Cường" userId="c06aa9e7-bf7b-4f33-bd85-65ed3b5062f7" providerId="ADAL" clId="{92119B27-9C48-4892-B385-42145AB2A082}" dt="2022-06-28T23:27:45.957" v="11859" actId="1038"/>
          <ac:spMkLst>
            <pc:docMk/>
            <pc:sldMk cId="4208027592" sldId="365"/>
            <ac:spMk id="6" creationId="{E703A7CB-329D-33E9-C9AB-6A0CB7DC49BE}"/>
          </ac:spMkLst>
        </pc:spChg>
        <pc:graphicFrameChg chg="add mod">
          <ac:chgData name="Doãn Minh Cường" userId="c06aa9e7-bf7b-4f33-bd85-65ed3b5062f7" providerId="ADAL" clId="{92119B27-9C48-4892-B385-42145AB2A082}" dt="2022-06-27T23:44:02.672" v="2558" actId="1036"/>
          <ac:graphicFrameMkLst>
            <pc:docMk/>
            <pc:sldMk cId="4208027592" sldId="365"/>
            <ac:graphicFrameMk id="7" creationId="{C8774387-435D-993C-85D6-3D3C84A191F2}"/>
          </ac:graphicFrameMkLst>
        </pc:graphicFrameChg>
      </pc:sldChg>
      <pc:sldChg chg="addSp modSp add del mod">
        <pc:chgData name="Doãn Minh Cường" userId="c06aa9e7-bf7b-4f33-bd85-65ed3b5062f7" providerId="ADAL" clId="{92119B27-9C48-4892-B385-42145AB2A082}" dt="2022-07-01T01:46:20.436" v="30297" actId="47"/>
        <pc:sldMkLst>
          <pc:docMk/>
          <pc:sldMk cId="2129094999" sldId="366"/>
        </pc:sldMkLst>
        <pc:spChg chg="add mod">
          <ac:chgData name="Doãn Minh Cường" userId="c06aa9e7-bf7b-4f33-bd85-65ed3b5062f7" providerId="ADAL" clId="{92119B27-9C48-4892-B385-42145AB2A082}" dt="2022-06-28T23:29:04.293" v="11906" actId="1038"/>
          <ac:spMkLst>
            <pc:docMk/>
            <pc:sldMk cId="2129094999" sldId="366"/>
            <ac:spMk id="6" creationId="{57C6C04F-EDCB-BE88-7EDB-2E770941890B}"/>
          </ac:spMkLst>
        </pc:spChg>
        <pc:graphicFrameChg chg="add mod">
          <ac:chgData name="Doãn Minh Cường" userId="c06aa9e7-bf7b-4f33-bd85-65ed3b5062f7" providerId="ADAL" clId="{92119B27-9C48-4892-B385-42145AB2A082}" dt="2022-06-28T00:38:02.267" v="4602" actId="1036"/>
          <ac:graphicFrameMkLst>
            <pc:docMk/>
            <pc:sldMk cId="2129094999" sldId="366"/>
            <ac:graphicFrameMk id="7" creationId="{29E8BC5D-1783-7F0E-D673-A0D4C992DE7F}"/>
          </ac:graphicFrameMkLst>
        </pc:graphicFrameChg>
      </pc:sldChg>
      <pc:sldChg chg="addSp modSp add mod ord">
        <pc:chgData name="Doãn Minh Cường" userId="c06aa9e7-bf7b-4f33-bd85-65ed3b5062f7" providerId="ADAL" clId="{92119B27-9C48-4892-B385-42145AB2A082}" dt="2022-07-01T02:55:05.950" v="32580" actId="20577"/>
        <pc:sldMkLst>
          <pc:docMk/>
          <pc:sldMk cId="3666160135" sldId="367"/>
        </pc:sldMkLst>
        <pc:spChg chg="mod">
          <ac:chgData name="Doãn Minh Cường" userId="c06aa9e7-bf7b-4f33-bd85-65ed3b5062f7" providerId="ADAL" clId="{92119B27-9C48-4892-B385-42145AB2A082}" dt="2022-06-28T23:30:15.484" v="11977" actId="1038"/>
          <ac:spMkLst>
            <pc:docMk/>
            <pc:sldMk cId="3666160135" sldId="367"/>
            <ac:spMk id="5" creationId="{2DECCEB8-F7A7-AD4B-9C38-6CB0C019BD52}"/>
          </ac:spMkLst>
        </pc:spChg>
        <pc:spChg chg="add mod">
          <ac:chgData name="Doãn Minh Cường" userId="c06aa9e7-bf7b-4f33-bd85-65ed3b5062f7" providerId="ADAL" clId="{92119B27-9C48-4892-B385-42145AB2A082}" dt="2022-07-01T02:55:05.950" v="32580" actId="20577"/>
          <ac:spMkLst>
            <pc:docMk/>
            <pc:sldMk cId="3666160135" sldId="367"/>
            <ac:spMk id="6" creationId="{0F862F35-D8BB-BAA9-DC0F-66018A6ED972}"/>
          </ac:spMkLst>
        </pc:spChg>
        <pc:spChg chg="add mod">
          <ac:chgData name="Doãn Minh Cường" userId="c06aa9e7-bf7b-4f33-bd85-65ed3b5062f7" providerId="ADAL" clId="{92119B27-9C48-4892-B385-42145AB2A082}" dt="2022-07-01T01:52:19.958" v="30335" actId="20577"/>
          <ac:spMkLst>
            <pc:docMk/>
            <pc:sldMk cId="3666160135" sldId="367"/>
            <ac:spMk id="7" creationId="{0D080565-C508-1024-CB09-36E0AB5D0E74}"/>
          </ac:spMkLst>
        </pc:spChg>
      </pc:sldChg>
      <pc:sldChg chg="addSp modSp add mod">
        <pc:chgData name="Doãn Minh Cường" userId="c06aa9e7-bf7b-4f33-bd85-65ed3b5062f7" providerId="ADAL" clId="{92119B27-9C48-4892-B385-42145AB2A082}" dt="2022-07-01T02:56:29.139" v="32670" actId="2711"/>
        <pc:sldMkLst>
          <pc:docMk/>
          <pc:sldMk cId="4205412668" sldId="368"/>
        </pc:sldMkLst>
        <pc:spChg chg="mod">
          <ac:chgData name="Doãn Minh Cường" userId="c06aa9e7-bf7b-4f33-bd85-65ed3b5062f7" providerId="ADAL" clId="{92119B27-9C48-4892-B385-42145AB2A082}" dt="2022-06-28T23:30:35.732" v="11979" actId="14100"/>
          <ac:spMkLst>
            <pc:docMk/>
            <pc:sldMk cId="4205412668" sldId="368"/>
            <ac:spMk id="5" creationId="{2DECCEB8-F7A7-AD4B-9C38-6CB0C019BD52}"/>
          </ac:spMkLst>
        </pc:spChg>
        <pc:spChg chg="add mod">
          <ac:chgData name="Doãn Minh Cường" userId="c06aa9e7-bf7b-4f33-bd85-65ed3b5062f7" providerId="ADAL" clId="{92119B27-9C48-4892-B385-42145AB2A082}" dt="2022-07-01T02:56:29.139" v="32670" actId="2711"/>
          <ac:spMkLst>
            <pc:docMk/>
            <pc:sldMk cId="4205412668" sldId="368"/>
            <ac:spMk id="6" creationId="{0421C609-63C5-0AFF-50F0-7E53F38643CD}"/>
          </ac:spMkLst>
        </pc:spChg>
        <pc:spChg chg="add mod">
          <ac:chgData name="Doãn Minh Cường" userId="c06aa9e7-bf7b-4f33-bd85-65ed3b5062f7" providerId="ADAL" clId="{92119B27-9C48-4892-B385-42145AB2A082}" dt="2022-06-27T23:45:37.354" v="2617" actId="1036"/>
          <ac:spMkLst>
            <pc:docMk/>
            <pc:sldMk cId="4205412668" sldId="368"/>
            <ac:spMk id="7" creationId="{C707DEEA-2650-A338-FAF5-2A3D03018327}"/>
          </ac:spMkLst>
        </pc:spChg>
      </pc:sldChg>
      <pc:sldChg chg="addSp delSp modSp add mod">
        <pc:chgData name="Doãn Minh Cường" userId="c06aa9e7-bf7b-4f33-bd85-65ed3b5062f7" providerId="ADAL" clId="{92119B27-9C48-4892-B385-42145AB2A082}" dt="2022-06-28T23:58:05.103" v="12542" actId="207"/>
        <pc:sldMkLst>
          <pc:docMk/>
          <pc:sldMk cId="1021404819" sldId="369"/>
        </pc:sldMkLst>
        <pc:spChg chg="mod">
          <ac:chgData name="Doãn Minh Cường" userId="c06aa9e7-bf7b-4f33-bd85-65ed3b5062f7" providerId="ADAL" clId="{92119B27-9C48-4892-B385-42145AB2A082}" dt="2022-06-28T23:31:49.191" v="12035" actId="1038"/>
          <ac:spMkLst>
            <pc:docMk/>
            <pc:sldMk cId="1021404819" sldId="369"/>
            <ac:spMk id="5" creationId="{2DECCEB8-F7A7-AD4B-9C38-6CB0C019BD52}"/>
          </ac:spMkLst>
        </pc:spChg>
        <pc:spChg chg="add del mod">
          <ac:chgData name="Doãn Minh Cường" userId="c06aa9e7-bf7b-4f33-bd85-65ed3b5062f7" providerId="ADAL" clId="{92119B27-9C48-4892-B385-42145AB2A082}" dt="2022-06-27T23:46:08.497" v="2619"/>
          <ac:spMkLst>
            <pc:docMk/>
            <pc:sldMk cId="1021404819" sldId="369"/>
            <ac:spMk id="6" creationId="{44434A9E-0729-3F5E-5710-D8378C9BB131}"/>
          </ac:spMkLst>
        </pc:spChg>
        <pc:spChg chg="add del mod">
          <ac:chgData name="Doãn Minh Cường" userId="c06aa9e7-bf7b-4f33-bd85-65ed3b5062f7" providerId="ADAL" clId="{92119B27-9C48-4892-B385-42145AB2A082}" dt="2022-06-27T23:46:08.497" v="2619"/>
          <ac:spMkLst>
            <pc:docMk/>
            <pc:sldMk cId="1021404819" sldId="369"/>
            <ac:spMk id="7" creationId="{8C554060-7E14-A979-64BA-D8204589A4B1}"/>
          </ac:spMkLst>
        </pc:spChg>
        <pc:spChg chg="add mod">
          <ac:chgData name="Doãn Minh Cường" userId="c06aa9e7-bf7b-4f33-bd85-65ed3b5062f7" providerId="ADAL" clId="{92119B27-9C48-4892-B385-42145AB2A082}" dt="2022-06-28T23:58:05.103" v="12542" actId="207"/>
          <ac:spMkLst>
            <pc:docMk/>
            <pc:sldMk cId="1021404819" sldId="369"/>
            <ac:spMk id="8" creationId="{A2F24D99-E465-B674-BD98-7B25FA49A24F}"/>
          </ac:spMkLst>
        </pc:spChg>
        <pc:spChg chg="add mod">
          <ac:chgData name="Doãn Minh Cường" userId="c06aa9e7-bf7b-4f33-bd85-65ed3b5062f7" providerId="ADAL" clId="{92119B27-9C48-4892-B385-42145AB2A082}" dt="2022-06-28T00:45:08.226" v="5002" actId="1036"/>
          <ac:spMkLst>
            <pc:docMk/>
            <pc:sldMk cId="1021404819" sldId="369"/>
            <ac:spMk id="9" creationId="{F5E2BE80-F222-CAD7-3FE5-DCBEBE11B3D6}"/>
          </ac:spMkLst>
        </pc:spChg>
        <pc:spChg chg="add mod">
          <ac:chgData name="Doãn Minh Cường" userId="c06aa9e7-bf7b-4f33-bd85-65ed3b5062f7" providerId="ADAL" clId="{92119B27-9C48-4892-B385-42145AB2A082}" dt="2022-06-28T00:45:13.498" v="5007" actId="1037"/>
          <ac:spMkLst>
            <pc:docMk/>
            <pc:sldMk cId="1021404819" sldId="369"/>
            <ac:spMk id="10" creationId="{8A2F4E8D-E525-3A94-8B48-84C68236B1E6}"/>
          </ac:spMkLst>
        </pc:spChg>
      </pc:sldChg>
      <pc:sldChg chg="addSp delSp modSp add del mod">
        <pc:chgData name="Doãn Minh Cường" userId="c06aa9e7-bf7b-4f33-bd85-65ed3b5062f7" providerId="ADAL" clId="{92119B27-9C48-4892-B385-42145AB2A082}" dt="2022-06-28T00:45:21.867" v="5008" actId="47"/>
        <pc:sldMkLst>
          <pc:docMk/>
          <pc:sldMk cId="3414332548" sldId="370"/>
        </pc:sldMkLst>
        <pc:spChg chg="mod">
          <ac:chgData name="Doãn Minh Cường" userId="c06aa9e7-bf7b-4f33-bd85-65ed3b5062f7" providerId="ADAL" clId="{92119B27-9C48-4892-B385-42145AB2A082}" dt="2022-06-27T23:47:46.391" v="2747" actId="1038"/>
          <ac:spMkLst>
            <pc:docMk/>
            <pc:sldMk cId="3414332548" sldId="370"/>
            <ac:spMk id="5" creationId="{2DECCEB8-F7A7-AD4B-9C38-6CB0C019BD52}"/>
          </ac:spMkLst>
        </pc:spChg>
        <pc:spChg chg="add del mod">
          <ac:chgData name="Doãn Minh Cường" userId="c06aa9e7-bf7b-4f33-bd85-65ed3b5062f7" providerId="ADAL" clId="{92119B27-9C48-4892-B385-42145AB2A082}" dt="2022-06-27T23:47:31.230" v="2726" actId="478"/>
          <ac:spMkLst>
            <pc:docMk/>
            <pc:sldMk cId="3414332548" sldId="370"/>
            <ac:spMk id="7" creationId="{FE0752B2-04F1-4C5B-672B-2D481A399705}"/>
          </ac:spMkLst>
        </pc:spChg>
        <pc:spChg chg="add del mod">
          <ac:chgData name="Doãn Minh Cường" userId="c06aa9e7-bf7b-4f33-bd85-65ed3b5062f7" providerId="ADAL" clId="{92119B27-9C48-4892-B385-42145AB2A082}" dt="2022-06-27T23:47:31.230" v="2726" actId="478"/>
          <ac:spMkLst>
            <pc:docMk/>
            <pc:sldMk cId="3414332548" sldId="370"/>
            <ac:spMk id="8" creationId="{54093A51-85B1-1B3A-6809-0C7BF74F7091}"/>
          </ac:spMkLst>
        </pc:spChg>
        <pc:spChg chg="add del mod">
          <ac:chgData name="Doãn Minh Cường" userId="c06aa9e7-bf7b-4f33-bd85-65ed3b5062f7" providerId="ADAL" clId="{92119B27-9C48-4892-B385-42145AB2A082}" dt="2022-06-27T23:47:31.230" v="2726" actId="478"/>
          <ac:spMkLst>
            <pc:docMk/>
            <pc:sldMk cId="3414332548" sldId="370"/>
            <ac:spMk id="9" creationId="{77A76C1C-7F2C-060C-B67D-33D2835144B1}"/>
          </ac:spMkLst>
        </pc:spChg>
        <pc:spChg chg="add del mod">
          <ac:chgData name="Doãn Minh Cường" userId="c06aa9e7-bf7b-4f33-bd85-65ed3b5062f7" providerId="ADAL" clId="{92119B27-9C48-4892-B385-42145AB2A082}" dt="2022-06-27T23:47:31.230" v="2726" actId="478"/>
          <ac:spMkLst>
            <pc:docMk/>
            <pc:sldMk cId="3414332548" sldId="370"/>
            <ac:spMk id="10" creationId="{968D255C-89B7-2D35-2848-F52E70A16999}"/>
          </ac:spMkLst>
        </pc:spChg>
        <pc:spChg chg="add del mod">
          <ac:chgData name="Doãn Minh Cường" userId="c06aa9e7-bf7b-4f33-bd85-65ed3b5062f7" providerId="ADAL" clId="{92119B27-9C48-4892-B385-42145AB2A082}" dt="2022-06-27T23:47:31.230" v="2726" actId="478"/>
          <ac:spMkLst>
            <pc:docMk/>
            <pc:sldMk cId="3414332548" sldId="370"/>
            <ac:spMk id="11" creationId="{3FD95EB1-4928-AA3D-6476-4D177985E95B}"/>
          </ac:spMkLst>
        </pc:spChg>
        <pc:spChg chg="add del mod">
          <ac:chgData name="Doãn Minh Cường" userId="c06aa9e7-bf7b-4f33-bd85-65ed3b5062f7" providerId="ADAL" clId="{92119B27-9C48-4892-B385-42145AB2A082}" dt="2022-06-27T23:48:46.261" v="2780"/>
          <ac:spMkLst>
            <pc:docMk/>
            <pc:sldMk cId="3414332548" sldId="370"/>
            <ac:spMk id="13" creationId="{4315D2EC-3371-35B7-3F95-665E180AD2A4}"/>
          </ac:spMkLst>
        </pc:spChg>
        <pc:spChg chg="add del mod">
          <ac:chgData name="Doãn Minh Cường" userId="c06aa9e7-bf7b-4f33-bd85-65ed3b5062f7" providerId="ADAL" clId="{92119B27-9C48-4892-B385-42145AB2A082}" dt="2022-06-27T23:48:46.261" v="2780"/>
          <ac:spMkLst>
            <pc:docMk/>
            <pc:sldMk cId="3414332548" sldId="370"/>
            <ac:spMk id="14" creationId="{0AFE7562-A277-3200-C6E4-118867DBB947}"/>
          </ac:spMkLst>
        </pc:spChg>
        <pc:spChg chg="add del mod">
          <ac:chgData name="Doãn Minh Cường" userId="c06aa9e7-bf7b-4f33-bd85-65ed3b5062f7" providerId="ADAL" clId="{92119B27-9C48-4892-B385-42145AB2A082}" dt="2022-06-27T23:48:46.261" v="2780"/>
          <ac:spMkLst>
            <pc:docMk/>
            <pc:sldMk cId="3414332548" sldId="370"/>
            <ac:spMk id="15" creationId="{1B5AAB40-0BD3-8344-CA33-31111701034A}"/>
          </ac:spMkLst>
        </pc:spChg>
        <pc:spChg chg="add del mod">
          <ac:chgData name="Doãn Minh Cường" userId="c06aa9e7-bf7b-4f33-bd85-65ed3b5062f7" providerId="ADAL" clId="{92119B27-9C48-4892-B385-42145AB2A082}" dt="2022-06-27T23:48:46.261" v="2780"/>
          <ac:spMkLst>
            <pc:docMk/>
            <pc:sldMk cId="3414332548" sldId="370"/>
            <ac:spMk id="16" creationId="{49F58D84-7EC3-09FD-094E-E5749084A823}"/>
          </ac:spMkLst>
        </pc:spChg>
        <pc:spChg chg="add del mod">
          <ac:chgData name="Doãn Minh Cường" userId="c06aa9e7-bf7b-4f33-bd85-65ed3b5062f7" providerId="ADAL" clId="{92119B27-9C48-4892-B385-42145AB2A082}" dt="2022-06-27T23:48:46.261" v="2780"/>
          <ac:spMkLst>
            <pc:docMk/>
            <pc:sldMk cId="3414332548" sldId="370"/>
            <ac:spMk id="17" creationId="{243A7591-1A56-4456-EB7A-A7A521C30AD1}"/>
          </ac:spMkLst>
        </pc:spChg>
        <pc:spChg chg="add del mod">
          <ac:chgData name="Doãn Minh Cường" userId="c06aa9e7-bf7b-4f33-bd85-65ed3b5062f7" providerId="ADAL" clId="{92119B27-9C48-4892-B385-42145AB2A082}" dt="2022-06-27T23:49:05.801" v="2782"/>
          <ac:spMkLst>
            <pc:docMk/>
            <pc:sldMk cId="3414332548" sldId="370"/>
            <ac:spMk id="19" creationId="{3942E786-6C25-BACA-CEC3-A29939A11D58}"/>
          </ac:spMkLst>
        </pc:spChg>
        <pc:spChg chg="add del mod">
          <ac:chgData name="Doãn Minh Cường" userId="c06aa9e7-bf7b-4f33-bd85-65ed3b5062f7" providerId="ADAL" clId="{92119B27-9C48-4892-B385-42145AB2A082}" dt="2022-06-27T23:49:05.801" v="2782"/>
          <ac:spMkLst>
            <pc:docMk/>
            <pc:sldMk cId="3414332548" sldId="370"/>
            <ac:spMk id="20" creationId="{887ED3BE-6AE2-B305-15D9-3804CA7F3881}"/>
          </ac:spMkLst>
        </pc:spChg>
        <pc:spChg chg="add del mod">
          <ac:chgData name="Doãn Minh Cường" userId="c06aa9e7-bf7b-4f33-bd85-65ed3b5062f7" providerId="ADAL" clId="{92119B27-9C48-4892-B385-42145AB2A082}" dt="2022-06-27T23:49:05.801" v="2782"/>
          <ac:spMkLst>
            <pc:docMk/>
            <pc:sldMk cId="3414332548" sldId="370"/>
            <ac:spMk id="21" creationId="{40D36D3E-5378-005F-5C24-4D9E3E68DB45}"/>
          </ac:spMkLst>
        </pc:spChg>
        <pc:spChg chg="add del mod">
          <ac:chgData name="Doãn Minh Cường" userId="c06aa9e7-bf7b-4f33-bd85-65ed3b5062f7" providerId="ADAL" clId="{92119B27-9C48-4892-B385-42145AB2A082}" dt="2022-06-27T23:49:05.801" v="2782"/>
          <ac:spMkLst>
            <pc:docMk/>
            <pc:sldMk cId="3414332548" sldId="370"/>
            <ac:spMk id="22" creationId="{C6FCAC3C-00D7-CF7A-75F9-D9D2BEDF3D35}"/>
          </ac:spMkLst>
        </pc:spChg>
        <pc:spChg chg="add del mod">
          <ac:chgData name="Doãn Minh Cường" userId="c06aa9e7-bf7b-4f33-bd85-65ed3b5062f7" providerId="ADAL" clId="{92119B27-9C48-4892-B385-42145AB2A082}" dt="2022-06-27T23:49:05.801" v="2782"/>
          <ac:spMkLst>
            <pc:docMk/>
            <pc:sldMk cId="3414332548" sldId="370"/>
            <ac:spMk id="23" creationId="{EE587E8A-49DB-1C77-364B-8CB03BF9B21B}"/>
          </ac:spMkLst>
        </pc:spChg>
        <pc:spChg chg="add mod">
          <ac:chgData name="Doãn Minh Cường" userId="c06aa9e7-bf7b-4f33-bd85-65ed3b5062f7" providerId="ADAL" clId="{92119B27-9C48-4892-B385-42145AB2A082}" dt="2022-06-27T23:51:26.370" v="2878" actId="1036"/>
          <ac:spMkLst>
            <pc:docMk/>
            <pc:sldMk cId="3414332548" sldId="370"/>
            <ac:spMk id="24" creationId="{8ACD1163-669A-4ACF-0905-39EF9E8679AE}"/>
          </ac:spMkLst>
        </pc:spChg>
        <pc:spChg chg="add mod">
          <ac:chgData name="Doãn Minh Cường" userId="c06aa9e7-bf7b-4f33-bd85-65ed3b5062f7" providerId="ADAL" clId="{92119B27-9C48-4892-B385-42145AB2A082}" dt="2022-06-27T23:51:19.892" v="2860" actId="1035"/>
          <ac:spMkLst>
            <pc:docMk/>
            <pc:sldMk cId="3414332548" sldId="370"/>
            <ac:spMk id="25" creationId="{A55D1A57-5EE2-1570-7D14-0AE8B03FEE48}"/>
          </ac:spMkLst>
        </pc:spChg>
        <pc:picChg chg="add del mod">
          <ac:chgData name="Doãn Minh Cường" userId="c06aa9e7-bf7b-4f33-bd85-65ed3b5062f7" providerId="ADAL" clId="{92119B27-9C48-4892-B385-42145AB2A082}" dt="2022-06-27T23:47:31.230" v="2726" actId="478"/>
          <ac:picMkLst>
            <pc:docMk/>
            <pc:sldMk cId="3414332548" sldId="370"/>
            <ac:picMk id="6" creationId="{1A1836B3-E3B2-4AB6-829A-132DAE703E19}"/>
          </ac:picMkLst>
        </pc:picChg>
        <pc:picChg chg="add del mod">
          <ac:chgData name="Doãn Minh Cường" userId="c06aa9e7-bf7b-4f33-bd85-65ed3b5062f7" providerId="ADAL" clId="{92119B27-9C48-4892-B385-42145AB2A082}" dt="2022-06-27T23:48:46.261" v="2780"/>
          <ac:picMkLst>
            <pc:docMk/>
            <pc:sldMk cId="3414332548" sldId="370"/>
            <ac:picMk id="12" creationId="{6951C14E-24A3-E721-FB4A-9642BFA7D1AA}"/>
          </ac:picMkLst>
        </pc:picChg>
        <pc:picChg chg="add del mod">
          <ac:chgData name="Doãn Minh Cường" userId="c06aa9e7-bf7b-4f33-bd85-65ed3b5062f7" providerId="ADAL" clId="{92119B27-9C48-4892-B385-42145AB2A082}" dt="2022-06-27T23:49:05.801" v="2782"/>
          <ac:picMkLst>
            <pc:docMk/>
            <pc:sldMk cId="3414332548" sldId="370"/>
            <ac:picMk id="18" creationId="{09384ACB-B111-2726-8EE6-2ABC4F603B9C}"/>
          </ac:picMkLst>
        </pc:picChg>
      </pc:sldChg>
      <pc:sldChg chg="addSp delSp modSp add mod delAnim modAnim">
        <pc:chgData name="Doãn Minh Cường" userId="c06aa9e7-bf7b-4f33-bd85-65ed3b5062f7" providerId="ADAL" clId="{92119B27-9C48-4892-B385-42145AB2A082}" dt="2022-06-29T06:50:45.982" v="12933"/>
        <pc:sldMkLst>
          <pc:docMk/>
          <pc:sldMk cId="2862058361" sldId="371"/>
        </pc:sldMkLst>
        <pc:spChg chg="add del mod">
          <ac:chgData name="Doãn Minh Cường" userId="c06aa9e7-bf7b-4f33-bd85-65ed3b5062f7" providerId="ADAL" clId="{92119B27-9C48-4892-B385-42145AB2A082}" dt="2022-06-28T01:19:06.600" v="5601" actId="478"/>
          <ac:spMkLst>
            <pc:docMk/>
            <pc:sldMk cId="2862058361" sldId="371"/>
            <ac:spMk id="3" creationId="{A1511B73-7D4C-60B3-A977-534AE8E9EE8E}"/>
          </ac:spMkLst>
        </pc:spChg>
        <pc:spChg chg="mod">
          <ac:chgData name="Doãn Minh Cường" userId="c06aa9e7-bf7b-4f33-bd85-65ed3b5062f7" providerId="ADAL" clId="{92119B27-9C48-4892-B385-42145AB2A082}" dt="2022-06-27T23:48:03.391" v="2773" actId="1038"/>
          <ac:spMkLst>
            <pc:docMk/>
            <pc:sldMk cId="2862058361" sldId="371"/>
            <ac:spMk id="5" creationId="{2DECCEB8-F7A7-AD4B-9C38-6CB0C019BD52}"/>
          </ac:spMkLst>
        </pc:spChg>
        <pc:spChg chg="add del mod">
          <ac:chgData name="Doãn Minh Cường" userId="c06aa9e7-bf7b-4f33-bd85-65ed3b5062f7" providerId="ADAL" clId="{92119B27-9C48-4892-B385-42145AB2A082}" dt="2022-06-28T01:16:11.061" v="5596" actId="478"/>
          <ac:spMkLst>
            <pc:docMk/>
            <pc:sldMk cId="2862058361" sldId="371"/>
            <ac:spMk id="6" creationId="{54EFC4DC-49E6-3430-ABD2-EC11452E0DBB}"/>
          </ac:spMkLst>
        </pc:spChg>
        <pc:spChg chg="add del mod">
          <ac:chgData name="Doãn Minh Cường" userId="c06aa9e7-bf7b-4f33-bd85-65ed3b5062f7" providerId="ADAL" clId="{92119B27-9C48-4892-B385-42145AB2A082}" dt="2022-06-28T01:16:11.061" v="5596" actId="478"/>
          <ac:spMkLst>
            <pc:docMk/>
            <pc:sldMk cId="2862058361" sldId="371"/>
            <ac:spMk id="7" creationId="{E771D0AC-2270-1247-0C0A-68266D81F4D1}"/>
          </ac:spMkLst>
        </pc:spChg>
        <pc:spChg chg="add del mod">
          <ac:chgData name="Doãn Minh Cường" userId="c06aa9e7-bf7b-4f33-bd85-65ed3b5062f7" providerId="ADAL" clId="{92119B27-9C48-4892-B385-42145AB2A082}" dt="2022-06-28T01:16:11.061" v="5596" actId="478"/>
          <ac:spMkLst>
            <pc:docMk/>
            <pc:sldMk cId="2862058361" sldId="371"/>
            <ac:spMk id="8" creationId="{7C222DA9-C1F9-1226-A892-D220F762A6C5}"/>
          </ac:spMkLst>
        </pc:spChg>
        <pc:spChg chg="add del mod">
          <ac:chgData name="Doãn Minh Cường" userId="c06aa9e7-bf7b-4f33-bd85-65ed3b5062f7" providerId="ADAL" clId="{92119B27-9C48-4892-B385-42145AB2A082}" dt="2022-06-28T01:16:11.061" v="5596" actId="478"/>
          <ac:spMkLst>
            <pc:docMk/>
            <pc:sldMk cId="2862058361" sldId="371"/>
            <ac:spMk id="9" creationId="{04A2F9AD-B7D6-D9E0-CBD2-4EF116910DBF}"/>
          </ac:spMkLst>
        </pc:spChg>
        <pc:spChg chg="add del mod">
          <ac:chgData name="Doãn Minh Cường" userId="c06aa9e7-bf7b-4f33-bd85-65ed3b5062f7" providerId="ADAL" clId="{92119B27-9C48-4892-B385-42145AB2A082}" dt="2022-06-28T01:16:11.061" v="5596" actId="478"/>
          <ac:spMkLst>
            <pc:docMk/>
            <pc:sldMk cId="2862058361" sldId="371"/>
            <ac:spMk id="10" creationId="{B0AAAF4A-3B01-278B-637C-1EED2CD07EA7}"/>
          </ac:spMkLst>
        </pc:spChg>
        <pc:spChg chg="add del mod">
          <ac:chgData name="Doãn Minh Cường" userId="c06aa9e7-bf7b-4f33-bd85-65ed3b5062f7" providerId="ADAL" clId="{92119B27-9C48-4892-B385-42145AB2A082}" dt="2022-06-28T01:16:11.061" v="5596" actId="478"/>
          <ac:spMkLst>
            <pc:docMk/>
            <pc:sldMk cId="2862058361" sldId="371"/>
            <ac:spMk id="11" creationId="{787AEEFC-74AE-DEBE-E7B7-E16274C310A9}"/>
          </ac:spMkLst>
        </pc:spChg>
        <pc:spChg chg="add del mod">
          <ac:chgData name="Doãn Minh Cường" userId="c06aa9e7-bf7b-4f33-bd85-65ed3b5062f7" providerId="ADAL" clId="{92119B27-9C48-4892-B385-42145AB2A082}" dt="2022-06-28T01:16:11.061" v="5596" actId="478"/>
          <ac:spMkLst>
            <pc:docMk/>
            <pc:sldMk cId="2862058361" sldId="371"/>
            <ac:spMk id="12" creationId="{852B98A8-9462-C4DD-9403-F8D96AF3AC16}"/>
          </ac:spMkLst>
        </pc:spChg>
        <pc:spChg chg="add del mod">
          <ac:chgData name="Doãn Minh Cường" userId="c06aa9e7-bf7b-4f33-bd85-65ed3b5062f7" providerId="ADAL" clId="{92119B27-9C48-4892-B385-42145AB2A082}" dt="2022-06-28T01:16:11.061" v="5596" actId="478"/>
          <ac:spMkLst>
            <pc:docMk/>
            <pc:sldMk cId="2862058361" sldId="371"/>
            <ac:spMk id="13" creationId="{81A6D677-91AD-60D6-232A-074123C7C22C}"/>
          </ac:spMkLst>
        </pc:spChg>
        <pc:spChg chg="add del mod">
          <ac:chgData name="Doãn Minh Cường" userId="c06aa9e7-bf7b-4f33-bd85-65ed3b5062f7" providerId="ADAL" clId="{92119B27-9C48-4892-B385-42145AB2A082}" dt="2022-06-28T01:16:15.984" v="5597" actId="478"/>
          <ac:spMkLst>
            <pc:docMk/>
            <pc:sldMk cId="2862058361" sldId="371"/>
            <ac:spMk id="14" creationId="{8937962C-41A2-AA49-B3C5-08BA3B7BAA8A}"/>
          </ac:spMkLst>
        </pc:spChg>
        <pc:spChg chg="add del mod">
          <ac:chgData name="Doãn Minh Cường" userId="c06aa9e7-bf7b-4f33-bd85-65ed3b5062f7" providerId="ADAL" clId="{92119B27-9C48-4892-B385-42145AB2A082}" dt="2022-06-28T01:16:11.061" v="5596" actId="478"/>
          <ac:spMkLst>
            <pc:docMk/>
            <pc:sldMk cId="2862058361" sldId="371"/>
            <ac:spMk id="15" creationId="{1BD6D214-EB3B-D0DE-7F78-5ABDFB6E2C12}"/>
          </ac:spMkLst>
        </pc:spChg>
        <pc:spChg chg="add del mod">
          <ac:chgData name="Doãn Minh Cường" userId="c06aa9e7-bf7b-4f33-bd85-65ed3b5062f7" providerId="ADAL" clId="{92119B27-9C48-4892-B385-42145AB2A082}" dt="2022-06-28T01:16:11.061" v="5596" actId="478"/>
          <ac:spMkLst>
            <pc:docMk/>
            <pc:sldMk cId="2862058361" sldId="371"/>
            <ac:spMk id="16" creationId="{3FFB7D54-FDBC-DFF0-6F7C-2693EE2DFF86}"/>
          </ac:spMkLst>
        </pc:spChg>
        <pc:spChg chg="add del mod">
          <ac:chgData name="Doãn Minh Cường" userId="c06aa9e7-bf7b-4f33-bd85-65ed3b5062f7" providerId="ADAL" clId="{92119B27-9C48-4892-B385-42145AB2A082}" dt="2022-06-28T01:16:11.061" v="5596" actId="478"/>
          <ac:spMkLst>
            <pc:docMk/>
            <pc:sldMk cId="2862058361" sldId="371"/>
            <ac:spMk id="17" creationId="{F43C04D4-A8DA-7596-C2D7-6ED0E3EF5519}"/>
          </ac:spMkLst>
        </pc:spChg>
        <pc:spChg chg="add del mod">
          <ac:chgData name="Doãn Minh Cường" userId="c06aa9e7-bf7b-4f33-bd85-65ed3b5062f7" providerId="ADAL" clId="{92119B27-9C48-4892-B385-42145AB2A082}" dt="2022-06-28T01:16:11.061" v="5596" actId="478"/>
          <ac:spMkLst>
            <pc:docMk/>
            <pc:sldMk cId="2862058361" sldId="371"/>
            <ac:spMk id="18" creationId="{14B1C91A-4396-F1BB-747A-74857AA21B04}"/>
          </ac:spMkLst>
        </pc:spChg>
        <pc:spChg chg="add del mod">
          <ac:chgData name="Doãn Minh Cường" userId="c06aa9e7-bf7b-4f33-bd85-65ed3b5062f7" providerId="ADAL" clId="{92119B27-9C48-4892-B385-42145AB2A082}" dt="2022-06-28T01:16:11.061" v="5596" actId="478"/>
          <ac:spMkLst>
            <pc:docMk/>
            <pc:sldMk cId="2862058361" sldId="371"/>
            <ac:spMk id="19" creationId="{67C37EBC-895A-797B-D1A0-216F2A87492E}"/>
          </ac:spMkLst>
        </pc:spChg>
        <pc:spChg chg="add del mod">
          <ac:chgData name="Doãn Minh Cường" userId="c06aa9e7-bf7b-4f33-bd85-65ed3b5062f7" providerId="ADAL" clId="{92119B27-9C48-4892-B385-42145AB2A082}" dt="2022-06-28T01:16:11.061" v="5596" actId="478"/>
          <ac:spMkLst>
            <pc:docMk/>
            <pc:sldMk cId="2862058361" sldId="371"/>
            <ac:spMk id="20" creationId="{638F2CEB-97B7-27D8-0456-69DC6A9DB139}"/>
          </ac:spMkLst>
        </pc:spChg>
        <pc:spChg chg="add del mod">
          <ac:chgData name="Doãn Minh Cường" userId="c06aa9e7-bf7b-4f33-bd85-65ed3b5062f7" providerId="ADAL" clId="{92119B27-9C48-4892-B385-42145AB2A082}" dt="2022-06-28T01:16:11.061" v="5596" actId="478"/>
          <ac:spMkLst>
            <pc:docMk/>
            <pc:sldMk cId="2862058361" sldId="371"/>
            <ac:spMk id="21" creationId="{3E7EEEB2-E901-524C-95F4-38FA11053242}"/>
          </ac:spMkLst>
        </pc:spChg>
        <pc:spChg chg="add del mod">
          <ac:chgData name="Doãn Minh Cường" userId="c06aa9e7-bf7b-4f33-bd85-65ed3b5062f7" providerId="ADAL" clId="{92119B27-9C48-4892-B385-42145AB2A082}" dt="2022-06-28T01:16:11.061" v="5596" actId="478"/>
          <ac:spMkLst>
            <pc:docMk/>
            <pc:sldMk cId="2862058361" sldId="371"/>
            <ac:spMk id="22" creationId="{F6DF2DE1-0C61-73B8-AF59-F0C4C7C74CD2}"/>
          </ac:spMkLst>
        </pc:spChg>
        <pc:spChg chg="add del mod">
          <ac:chgData name="Doãn Minh Cường" userId="c06aa9e7-bf7b-4f33-bd85-65ed3b5062f7" providerId="ADAL" clId="{92119B27-9C48-4892-B385-42145AB2A082}" dt="2022-06-28T01:16:11.061" v="5596" actId="478"/>
          <ac:spMkLst>
            <pc:docMk/>
            <pc:sldMk cId="2862058361" sldId="371"/>
            <ac:spMk id="23" creationId="{5BD7F704-BA77-CA52-EC41-852E99BAC2B0}"/>
          </ac:spMkLst>
        </pc:spChg>
        <pc:spChg chg="add mod">
          <ac:chgData name="Doãn Minh Cường" userId="c06aa9e7-bf7b-4f33-bd85-65ed3b5062f7" providerId="ADAL" clId="{92119B27-9C48-4892-B385-42145AB2A082}" dt="2022-06-28T01:19:15.899" v="5618" actId="1035"/>
          <ac:spMkLst>
            <pc:docMk/>
            <pc:sldMk cId="2862058361" sldId="371"/>
            <ac:spMk id="26" creationId="{C253A638-74A5-B3D9-7E22-10EBAF842E1A}"/>
          </ac:spMkLst>
        </pc:spChg>
        <pc:spChg chg="add del mod">
          <ac:chgData name="Doãn Minh Cường" userId="c06aa9e7-bf7b-4f33-bd85-65ed3b5062f7" providerId="ADAL" clId="{92119B27-9C48-4892-B385-42145AB2A082}" dt="2022-06-27T23:53:10.773" v="2881" actId="478"/>
          <ac:spMkLst>
            <pc:docMk/>
            <pc:sldMk cId="2862058361" sldId="371"/>
            <ac:spMk id="27" creationId="{20ADC534-9D7A-2E4A-4560-A0209EC801C5}"/>
          </ac:spMkLst>
        </pc:spChg>
        <pc:spChg chg="add mod">
          <ac:chgData name="Doãn Minh Cường" userId="c06aa9e7-bf7b-4f33-bd85-65ed3b5062f7" providerId="ADAL" clId="{92119B27-9C48-4892-B385-42145AB2A082}" dt="2022-06-28T01:16:18.257" v="5598"/>
          <ac:spMkLst>
            <pc:docMk/>
            <pc:sldMk cId="2862058361" sldId="371"/>
            <ac:spMk id="29" creationId="{0D482826-5B6D-3C54-AD0B-03FAF66CD51E}"/>
          </ac:spMkLst>
        </pc:spChg>
        <pc:spChg chg="add mod">
          <ac:chgData name="Doãn Minh Cường" userId="c06aa9e7-bf7b-4f33-bd85-65ed3b5062f7" providerId="ADAL" clId="{92119B27-9C48-4892-B385-42145AB2A082}" dt="2022-06-28T01:16:18.257" v="5598"/>
          <ac:spMkLst>
            <pc:docMk/>
            <pc:sldMk cId="2862058361" sldId="371"/>
            <ac:spMk id="30" creationId="{75B4950E-46E8-76B3-F792-13495819680E}"/>
          </ac:spMkLst>
        </pc:spChg>
        <pc:spChg chg="add mod">
          <ac:chgData name="Doãn Minh Cường" userId="c06aa9e7-bf7b-4f33-bd85-65ed3b5062f7" providerId="ADAL" clId="{92119B27-9C48-4892-B385-42145AB2A082}" dt="2022-06-28T01:16:18.257" v="5598"/>
          <ac:spMkLst>
            <pc:docMk/>
            <pc:sldMk cId="2862058361" sldId="371"/>
            <ac:spMk id="31" creationId="{DBB9D567-8BDE-B1FF-416C-94913936A60F}"/>
          </ac:spMkLst>
        </pc:spChg>
        <pc:spChg chg="add mod">
          <ac:chgData name="Doãn Minh Cường" userId="c06aa9e7-bf7b-4f33-bd85-65ed3b5062f7" providerId="ADAL" clId="{92119B27-9C48-4892-B385-42145AB2A082}" dt="2022-06-28T01:16:18.257" v="5598"/>
          <ac:spMkLst>
            <pc:docMk/>
            <pc:sldMk cId="2862058361" sldId="371"/>
            <ac:spMk id="32" creationId="{6B7E8FEA-105F-1367-0A27-B704D14DA682}"/>
          </ac:spMkLst>
        </pc:spChg>
        <pc:spChg chg="add mod">
          <ac:chgData name="Doãn Minh Cường" userId="c06aa9e7-bf7b-4f33-bd85-65ed3b5062f7" providerId="ADAL" clId="{92119B27-9C48-4892-B385-42145AB2A082}" dt="2022-06-28T01:16:18.257" v="5598"/>
          <ac:spMkLst>
            <pc:docMk/>
            <pc:sldMk cId="2862058361" sldId="371"/>
            <ac:spMk id="33" creationId="{AC10A868-5C58-5AC0-AA23-EEDB19A7EB66}"/>
          </ac:spMkLst>
        </pc:spChg>
        <pc:spChg chg="add mod">
          <ac:chgData name="Doãn Minh Cường" userId="c06aa9e7-bf7b-4f33-bd85-65ed3b5062f7" providerId="ADAL" clId="{92119B27-9C48-4892-B385-42145AB2A082}" dt="2022-06-28T01:16:18.257" v="5598"/>
          <ac:spMkLst>
            <pc:docMk/>
            <pc:sldMk cId="2862058361" sldId="371"/>
            <ac:spMk id="34" creationId="{B7B959E6-2982-A987-7BE9-28FA338B1619}"/>
          </ac:spMkLst>
        </pc:spChg>
        <pc:spChg chg="add mod">
          <ac:chgData name="Doãn Minh Cường" userId="c06aa9e7-bf7b-4f33-bd85-65ed3b5062f7" providerId="ADAL" clId="{92119B27-9C48-4892-B385-42145AB2A082}" dt="2022-06-28T01:16:18.257" v="5598"/>
          <ac:spMkLst>
            <pc:docMk/>
            <pc:sldMk cId="2862058361" sldId="371"/>
            <ac:spMk id="35" creationId="{606E8A10-2AA8-CBAB-71C4-B58AE89582E9}"/>
          </ac:spMkLst>
        </pc:spChg>
        <pc:spChg chg="add mod">
          <ac:chgData name="Doãn Minh Cường" userId="c06aa9e7-bf7b-4f33-bd85-65ed3b5062f7" providerId="ADAL" clId="{92119B27-9C48-4892-B385-42145AB2A082}" dt="2022-06-28T01:16:18.257" v="5598"/>
          <ac:spMkLst>
            <pc:docMk/>
            <pc:sldMk cId="2862058361" sldId="371"/>
            <ac:spMk id="36" creationId="{D5C9B5C1-8680-196D-8EAF-F684CDCBA320}"/>
          </ac:spMkLst>
        </pc:spChg>
        <pc:spChg chg="add mod">
          <ac:chgData name="Doãn Minh Cường" userId="c06aa9e7-bf7b-4f33-bd85-65ed3b5062f7" providerId="ADAL" clId="{92119B27-9C48-4892-B385-42145AB2A082}" dt="2022-06-28T01:16:18.257" v="5598"/>
          <ac:spMkLst>
            <pc:docMk/>
            <pc:sldMk cId="2862058361" sldId="371"/>
            <ac:spMk id="37" creationId="{D330393C-AAE4-FA9D-92BE-804F54B2B5E2}"/>
          </ac:spMkLst>
        </pc:spChg>
        <pc:spChg chg="add mod">
          <ac:chgData name="Doãn Minh Cường" userId="c06aa9e7-bf7b-4f33-bd85-65ed3b5062f7" providerId="ADAL" clId="{92119B27-9C48-4892-B385-42145AB2A082}" dt="2022-06-28T01:16:18.257" v="5598"/>
          <ac:spMkLst>
            <pc:docMk/>
            <pc:sldMk cId="2862058361" sldId="371"/>
            <ac:spMk id="38" creationId="{63BA6B9B-978E-41A9-38A5-C1D6A96E6798}"/>
          </ac:spMkLst>
        </pc:spChg>
        <pc:spChg chg="add mod">
          <ac:chgData name="Doãn Minh Cường" userId="c06aa9e7-bf7b-4f33-bd85-65ed3b5062f7" providerId="ADAL" clId="{92119B27-9C48-4892-B385-42145AB2A082}" dt="2022-06-28T01:16:18.257" v="5598"/>
          <ac:spMkLst>
            <pc:docMk/>
            <pc:sldMk cId="2862058361" sldId="371"/>
            <ac:spMk id="39" creationId="{77CA2CD8-88B6-BEED-AF86-D4945C499CFB}"/>
          </ac:spMkLst>
        </pc:spChg>
        <pc:spChg chg="add mod">
          <ac:chgData name="Doãn Minh Cường" userId="c06aa9e7-bf7b-4f33-bd85-65ed3b5062f7" providerId="ADAL" clId="{92119B27-9C48-4892-B385-42145AB2A082}" dt="2022-06-28T23:32:26.868" v="12099" actId="1038"/>
          <ac:spMkLst>
            <pc:docMk/>
            <pc:sldMk cId="2862058361" sldId="371"/>
            <ac:spMk id="42" creationId="{B30C7979-21D6-0E4D-EE6B-7D0ADBC5618F}"/>
          </ac:spMkLst>
        </pc:spChg>
        <pc:spChg chg="add mod">
          <ac:chgData name="Doãn Minh Cường" userId="c06aa9e7-bf7b-4f33-bd85-65ed3b5062f7" providerId="ADAL" clId="{92119B27-9C48-4892-B385-42145AB2A082}" dt="2022-06-28T01:16:18.257" v="5598"/>
          <ac:spMkLst>
            <pc:docMk/>
            <pc:sldMk cId="2862058361" sldId="371"/>
            <ac:spMk id="43" creationId="{8F1D4761-CA87-965A-30BE-675E7BE2A980}"/>
          </ac:spMkLst>
        </pc:spChg>
        <pc:spChg chg="add mod">
          <ac:chgData name="Doãn Minh Cường" userId="c06aa9e7-bf7b-4f33-bd85-65ed3b5062f7" providerId="ADAL" clId="{92119B27-9C48-4892-B385-42145AB2A082}" dt="2022-06-28T01:16:18.257" v="5598"/>
          <ac:spMkLst>
            <pc:docMk/>
            <pc:sldMk cId="2862058361" sldId="371"/>
            <ac:spMk id="44" creationId="{C2A56F0D-1AF7-A6DB-FC65-8230E9779144}"/>
          </ac:spMkLst>
        </pc:spChg>
        <pc:spChg chg="add mod">
          <ac:chgData name="Doãn Minh Cường" userId="c06aa9e7-bf7b-4f33-bd85-65ed3b5062f7" providerId="ADAL" clId="{92119B27-9C48-4892-B385-42145AB2A082}" dt="2022-06-28T01:16:18.257" v="5598"/>
          <ac:spMkLst>
            <pc:docMk/>
            <pc:sldMk cId="2862058361" sldId="371"/>
            <ac:spMk id="45" creationId="{99413E7C-24CB-BEE7-DB5F-CFE0D4E90CF4}"/>
          </ac:spMkLst>
        </pc:spChg>
        <pc:spChg chg="add mod">
          <ac:chgData name="Doãn Minh Cường" userId="c06aa9e7-bf7b-4f33-bd85-65ed3b5062f7" providerId="ADAL" clId="{92119B27-9C48-4892-B385-42145AB2A082}" dt="2022-06-28T01:16:18.257" v="5598"/>
          <ac:spMkLst>
            <pc:docMk/>
            <pc:sldMk cId="2862058361" sldId="371"/>
            <ac:spMk id="46" creationId="{E234C58A-BC35-694D-A791-46D7D807D6A6}"/>
          </ac:spMkLst>
        </pc:spChg>
        <pc:spChg chg="add mod">
          <ac:chgData name="Doãn Minh Cường" userId="c06aa9e7-bf7b-4f33-bd85-65ed3b5062f7" providerId="ADAL" clId="{92119B27-9C48-4892-B385-42145AB2A082}" dt="2022-06-28T01:16:18.257" v="5598"/>
          <ac:spMkLst>
            <pc:docMk/>
            <pc:sldMk cId="2862058361" sldId="371"/>
            <ac:spMk id="47" creationId="{0BB58A48-3D94-CC50-8C58-EDC0264DF5C2}"/>
          </ac:spMkLst>
        </pc:spChg>
        <pc:spChg chg="add mod">
          <ac:chgData name="Doãn Minh Cường" userId="c06aa9e7-bf7b-4f33-bd85-65ed3b5062f7" providerId="ADAL" clId="{92119B27-9C48-4892-B385-42145AB2A082}" dt="2022-06-28T01:16:18.257" v="5598"/>
          <ac:spMkLst>
            <pc:docMk/>
            <pc:sldMk cId="2862058361" sldId="371"/>
            <ac:spMk id="48" creationId="{373DE27F-DB6E-357C-28C0-C8FDC06728B4}"/>
          </ac:spMkLst>
        </pc:spChg>
        <pc:spChg chg="add mod">
          <ac:chgData name="Doãn Minh Cường" userId="c06aa9e7-bf7b-4f33-bd85-65ed3b5062f7" providerId="ADAL" clId="{92119B27-9C48-4892-B385-42145AB2A082}" dt="2022-06-28T01:17:01.801" v="5599"/>
          <ac:spMkLst>
            <pc:docMk/>
            <pc:sldMk cId="2862058361" sldId="371"/>
            <ac:spMk id="49" creationId="{79DE065B-99E8-B3BD-CCB4-27B4B6339B50}"/>
          </ac:spMkLst>
        </pc:spChg>
        <pc:picChg chg="mod">
          <ac:chgData name="Doãn Minh Cường" userId="c06aa9e7-bf7b-4f33-bd85-65ed3b5062f7" providerId="ADAL" clId="{92119B27-9C48-4892-B385-42145AB2A082}" dt="2022-06-28T00:47:30.641" v="5126" actId="1035"/>
          <ac:picMkLst>
            <pc:docMk/>
            <pc:sldMk cId="2862058361" sldId="371"/>
            <ac:picMk id="4" creationId="{00000000-0000-0000-0000-000000000000}"/>
          </ac:picMkLst>
        </pc:picChg>
        <pc:picChg chg="add del mod">
          <ac:chgData name="Doãn Minh Cường" userId="c06aa9e7-bf7b-4f33-bd85-65ed3b5062f7" providerId="ADAL" clId="{92119B27-9C48-4892-B385-42145AB2A082}" dt="2022-06-28T01:18:21.052" v="5600" actId="478"/>
          <ac:picMkLst>
            <pc:docMk/>
            <pc:sldMk cId="2862058361" sldId="371"/>
            <ac:picMk id="28" creationId="{1C63A5EB-9754-B6B4-D5C4-DD8080F0B501}"/>
          </ac:picMkLst>
        </pc:picChg>
        <pc:inkChg chg="add del mod">
          <ac:chgData name="Doãn Minh Cường" userId="c06aa9e7-bf7b-4f33-bd85-65ed3b5062f7" providerId="ADAL" clId="{92119B27-9C48-4892-B385-42145AB2A082}" dt="2022-06-28T01:16:11.061" v="5596" actId="478"/>
          <ac:inkMkLst>
            <pc:docMk/>
            <pc:sldMk cId="2862058361" sldId="371"/>
            <ac:inkMk id="24" creationId="{4E7A85C8-522F-DF9A-1E36-8542FD81F324}"/>
          </ac:inkMkLst>
        </pc:inkChg>
        <pc:inkChg chg="add del mod">
          <ac:chgData name="Doãn Minh Cường" userId="c06aa9e7-bf7b-4f33-bd85-65ed3b5062f7" providerId="ADAL" clId="{92119B27-9C48-4892-B385-42145AB2A082}" dt="2022-06-28T01:16:11.061" v="5596" actId="478"/>
          <ac:inkMkLst>
            <pc:docMk/>
            <pc:sldMk cId="2862058361" sldId="371"/>
            <ac:inkMk id="25" creationId="{516795EE-012A-FCD8-C5CE-4CA86C265C77}"/>
          </ac:inkMkLst>
        </pc:inkChg>
        <pc:inkChg chg="add mod">
          <ac:chgData name="Doãn Minh Cường" userId="c06aa9e7-bf7b-4f33-bd85-65ed3b5062f7" providerId="ADAL" clId="{92119B27-9C48-4892-B385-42145AB2A082}" dt="2022-06-28T01:16:18.257" v="5598"/>
          <ac:inkMkLst>
            <pc:docMk/>
            <pc:sldMk cId="2862058361" sldId="371"/>
            <ac:inkMk id="40" creationId="{471B7080-4799-D061-D5FC-A9B39325A11F}"/>
          </ac:inkMkLst>
        </pc:inkChg>
        <pc:inkChg chg="add mod">
          <ac:chgData name="Doãn Minh Cường" userId="c06aa9e7-bf7b-4f33-bd85-65ed3b5062f7" providerId="ADAL" clId="{92119B27-9C48-4892-B385-42145AB2A082}" dt="2022-06-28T01:16:18.257" v="5598"/>
          <ac:inkMkLst>
            <pc:docMk/>
            <pc:sldMk cId="2862058361" sldId="371"/>
            <ac:inkMk id="41" creationId="{3B90A102-E862-0BBD-A57E-7E096F149637}"/>
          </ac:inkMkLst>
        </pc:inkChg>
      </pc:sldChg>
      <pc:sldChg chg="addSp delSp modSp add mod delAnim modAnim">
        <pc:chgData name="Doãn Minh Cường" userId="c06aa9e7-bf7b-4f33-bd85-65ed3b5062f7" providerId="ADAL" clId="{92119B27-9C48-4892-B385-42145AB2A082}" dt="2022-06-29T06:54:27.719" v="12937" actId="255"/>
        <pc:sldMkLst>
          <pc:docMk/>
          <pc:sldMk cId="1759663606" sldId="372"/>
        </pc:sldMkLst>
        <pc:spChg chg="add del mod">
          <ac:chgData name="Doãn Minh Cường" userId="c06aa9e7-bf7b-4f33-bd85-65ed3b5062f7" providerId="ADAL" clId="{92119B27-9C48-4892-B385-42145AB2A082}" dt="2022-06-28T01:14:19.875" v="5594" actId="478"/>
          <ac:spMkLst>
            <pc:docMk/>
            <pc:sldMk cId="1759663606" sldId="372"/>
            <ac:spMk id="6" creationId="{9B2F2F6E-0AA0-A6A1-24A9-A2A3780A4295}"/>
          </ac:spMkLst>
        </pc:spChg>
        <pc:spChg chg="add del mod">
          <ac:chgData name="Doãn Minh Cường" userId="c06aa9e7-bf7b-4f33-bd85-65ed3b5062f7" providerId="ADAL" clId="{92119B27-9C48-4892-B385-42145AB2A082}" dt="2022-06-28T01:14:28.851" v="5595" actId="478"/>
          <ac:spMkLst>
            <pc:docMk/>
            <pc:sldMk cId="1759663606" sldId="372"/>
            <ac:spMk id="7" creationId="{ACB270AD-AB0B-9181-A86B-C68D91788AD0}"/>
          </ac:spMkLst>
        </pc:spChg>
        <pc:spChg chg="add del mod">
          <ac:chgData name="Doãn Minh Cường" userId="c06aa9e7-bf7b-4f33-bd85-65ed3b5062f7" providerId="ADAL" clId="{92119B27-9C48-4892-B385-42145AB2A082}" dt="2022-06-28T01:14:28.851" v="5595" actId="478"/>
          <ac:spMkLst>
            <pc:docMk/>
            <pc:sldMk cId="1759663606" sldId="372"/>
            <ac:spMk id="8" creationId="{907F519F-AB6F-4470-9FEA-947F16A930BF}"/>
          </ac:spMkLst>
        </pc:spChg>
        <pc:spChg chg="add del mod">
          <ac:chgData name="Doãn Minh Cường" userId="c06aa9e7-bf7b-4f33-bd85-65ed3b5062f7" providerId="ADAL" clId="{92119B27-9C48-4892-B385-42145AB2A082}" dt="2022-06-28T01:14:28.851" v="5595" actId="478"/>
          <ac:spMkLst>
            <pc:docMk/>
            <pc:sldMk cId="1759663606" sldId="372"/>
            <ac:spMk id="9" creationId="{3914549C-8C69-7015-15A9-E463D845F371}"/>
          </ac:spMkLst>
        </pc:spChg>
        <pc:spChg chg="add del mod">
          <ac:chgData name="Doãn Minh Cường" userId="c06aa9e7-bf7b-4f33-bd85-65ed3b5062f7" providerId="ADAL" clId="{92119B27-9C48-4892-B385-42145AB2A082}" dt="2022-06-28T00:48:47.189" v="5184" actId="478"/>
          <ac:spMkLst>
            <pc:docMk/>
            <pc:sldMk cId="1759663606" sldId="372"/>
            <ac:spMk id="12" creationId="{3CFAB98C-BD1E-CD55-575C-120B1EF767BA}"/>
          </ac:spMkLst>
        </pc:spChg>
        <pc:spChg chg="add del mod">
          <ac:chgData name="Doãn Minh Cường" userId="c06aa9e7-bf7b-4f33-bd85-65ed3b5062f7" providerId="ADAL" clId="{92119B27-9C48-4892-B385-42145AB2A082}" dt="2022-06-28T00:48:47.189" v="5184" actId="478"/>
          <ac:spMkLst>
            <pc:docMk/>
            <pc:sldMk cId="1759663606" sldId="372"/>
            <ac:spMk id="13" creationId="{81B89CC2-0E53-9DC4-DB3A-0724C260FC27}"/>
          </ac:spMkLst>
        </pc:spChg>
        <pc:spChg chg="add mod">
          <ac:chgData name="Doãn Minh Cường" userId="c06aa9e7-bf7b-4f33-bd85-65ed3b5062f7" providerId="ADAL" clId="{92119B27-9C48-4892-B385-42145AB2A082}" dt="2022-06-28T23:33:01.958" v="12102" actId="6549"/>
          <ac:spMkLst>
            <pc:docMk/>
            <pc:sldMk cId="1759663606" sldId="372"/>
            <ac:spMk id="14" creationId="{307D4C4D-715B-C158-FED3-69D8125C7E4C}"/>
          </ac:spMkLst>
        </pc:spChg>
        <pc:spChg chg="add mod">
          <ac:chgData name="Doãn Minh Cường" userId="c06aa9e7-bf7b-4f33-bd85-65ed3b5062f7" providerId="ADAL" clId="{92119B27-9C48-4892-B385-42145AB2A082}" dt="2022-06-29T06:54:05.974" v="12935" actId="255"/>
          <ac:spMkLst>
            <pc:docMk/>
            <pc:sldMk cId="1759663606" sldId="372"/>
            <ac:spMk id="17" creationId="{A67DBDB1-E5E7-E495-D81C-9BE60379054C}"/>
          </ac:spMkLst>
        </pc:spChg>
        <pc:spChg chg="add mod">
          <ac:chgData name="Doãn Minh Cường" userId="c06aa9e7-bf7b-4f33-bd85-65ed3b5062f7" providerId="ADAL" clId="{92119B27-9C48-4892-B385-42145AB2A082}" dt="2022-06-29T06:54:27.719" v="12937" actId="255"/>
          <ac:spMkLst>
            <pc:docMk/>
            <pc:sldMk cId="1759663606" sldId="372"/>
            <ac:spMk id="18" creationId="{C00F598E-BF51-EC9A-407D-179A97BDFC6A}"/>
          </ac:spMkLst>
        </pc:spChg>
        <pc:spChg chg="add mod">
          <ac:chgData name="Doãn Minh Cường" userId="c06aa9e7-bf7b-4f33-bd85-65ed3b5062f7" providerId="ADAL" clId="{92119B27-9C48-4892-B385-42145AB2A082}" dt="2022-06-28T01:24:07.428" v="5647"/>
          <ac:spMkLst>
            <pc:docMk/>
            <pc:sldMk cId="1759663606" sldId="372"/>
            <ac:spMk id="19" creationId="{DDE55C55-FD24-187B-5AA1-2FD9A290A04C}"/>
          </ac:spMkLst>
        </pc:spChg>
        <pc:spChg chg="add mod">
          <ac:chgData name="Doãn Minh Cường" userId="c06aa9e7-bf7b-4f33-bd85-65ed3b5062f7" providerId="ADAL" clId="{92119B27-9C48-4892-B385-42145AB2A082}" dt="2022-06-28T01:24:07.428" v="5647"/>
          <ac:spMkLst>
            <pc:docMk/>
            <pc:sldMk cId="1759663606" sldId="372"/>
            <ac:spMk id="20" creationId="{A7C9B2A9-6550-99F2-9C95-B1BED7556A90}"/>
          </ac:spMkLst>
        </pc:spChg>
        <pc:picChg chg="add del mod">
          <ac:chgData name="Doãn Minh Cường" userId="c06aa9e7-bf7b-4f33-bd85-65ed3b5062f7" providerId="ADAL" clId="{92119B27-9C48-4892-B385-42145AB2A082}" dt="2022-06-28T01:14:28.851" v="5595" actId="478"/>
          <ac:picMkLst>
            <pc:docMk/>
            <pc:sldMk cId="1759663606" sldId="372"/>
            <ac:picMk id="2" creationId="{E2F4862D-9A8E-03E0-FC13-F3AC24186294}"/>
          </ac:picMkLst>
        </pc:picChg>
        <pc:picChg chg="add del">
          <ac:chgData name="Doãn Minh Cường" userId="c06aa9e7-bf7b-4f33-bd85-65ed3b5062f7" providerId="ADAL" clId="{92119B27-9C48-4892-B385-42145AB2A082}" dt="2022-06-28T00:01:37.598" v="2886"/>
          <ac:picMkLst>
            <pc:docMk/>
            <pc:sldMk cId="1759663606" sldId="372"/>
            <ac:picMk id="3" creationId="{8B796D16-EF35-0497-B496-22E7275AE97E}"/>
          </ac:picMkLst>
        </pc:picChg>
        <pc:picChg chg="add del mod">
          <ac:chgData name="Doãn Minh Cường" userId="c06aa9e7-bf7b-4f33-bd85-65ed3b5062f7" providerId="ADAL" clId="{92119B27-9C48-4892-B385-42145AB2A082}" dt="2022-06-28T01:14:28.851" v="5595" actId="478"/>
          <ac:picMkLst>
            <pc:docMk/>
            <pc:sldMk cId="1759663606" sldId="372"/>
            <ac:picMk id="10" creationId="{ED549CBA-9FC7-9E6D-759B-E06548495EBC}"/>
          </ac:picMkLst>
        </pc:picChg>
        <pc:picChg chg="add del mod">
          <ac:chgData name="Doãn Minh Cường" userId="c06aa9e7-bf7b-4f33-bd85-65ed3b5062f7" providerId="ADAL" clId="{92119B27-9C48-4892-B385-42145AB2A082}" dt="2022-06-28T01:14:28.851" v="5595" actId="478"/>
          <ac:picMkLst>
            <pc:docMk/>
            <pc:sldMk cId="1759663606" sldId="372"/>
            <ac:picMk id="11" creationId="{282958B1-FE2D-6CDE-D2E2-ABEE86DD7216}"/>
          </ac:picMkLst>
        </pc:picChg>
        <pc:picChg chg="add mod">
          <ac:chgData name="Doãn Minh Cường" userId="c06aa9e7-bf7b-4f33-bd85-65ed3b5062f7" providerId="ADAL" clId="{92119B27-9C48-4892-B385-42145AB2A082}" dt="2022-06-28T01:24:07.428" v="5647"/>
          <ac:picMkLst>
            <pc:docMk/>
            <pc:sldMk cId="1759663606" sldId="372"/>
            <ac:picMk id="15" creationId="{8AB06A49-33BA-261D-14B5-CF9EC2B535E7}"/>
          </ac:picMkLst>
        </pc:picChg>
        <pc:picChg chg="add mod">
          <ac:chgData name="Doãn Minh Cường" userId="c06aa9e7-bf7b-4f33-bd85-65ed3b5062f7" providerId="ADAL" clId="{92119B27-9C48-4892-B385-42145AB2A082}" dt="2022-06-28T01:24:07.428" v="5647"/>
          <ac:picMkLst>
            <pc:docMk/>
            <pc:sldMk cId="1759663606" sldId="372"/>
            <ac:picMk id="16" creationId="{595DDA2E-EC60-457E-B365-449B6E2FFCF8}"/>
          </ac:picMkLst>
        </pc:picChg>
      </pc:sldChg>
      <pc:sldChg chg="addSp delSp modSp add mod delAnim modAnim">
        <pc:chgData name="Doãn Minh Cường" userId="c06aa9e7-bf7b-4f33-bd85-65ed3b5062f7" providerId="ADAL" clId="{92119B27-9C48-4892-B385-42145AB2A082}" dt="2022-06-29T04:25:01.397" v="12844"/>
        <pc:sldMkLst>
          <pc:docMk/>
          <pc:sldMk cId="319522845" sldId="373"/>
        </pc:sldMkLst>
        <pc:spChg chg="add del mod">
          <ac:chgData name="Doãn Minh Cường" userId="c06aa9e7-bf7b-4f33-bd85-65ed3b5062f7" providerId="ADAL" clId="{92119B27-9C48-4892-B385-42145AB2A082}" dt="2022-06-28T01:24:22.469" v="5651" actId="478"/>
          <ac:spMkLst>
            <pc:docMk/>
            <pc:sldMk cId="319522845" sldId="373"/>
            <ac:spMk id="6" creationId="{4D612F6E-372F-4B56-34B2-90DA1CFB3AA1}"/>
          </ac:spMkLst>
        </pc:spChg>
        <pc:spChg chg="add del mod">
          <ac:chgData name="Doãn Minh Cường" userId="c06aa9e7-bf7b-4f33-bd85-65ed3b5062f7" providerId="ADAL" clId="{92119B27-9C48-4892-B385-42145AB2A082}" dt="2022-06-28T01:24:25.854" v="5652" actId="478"/>
          <ac:spMkLst>
            <pc:docMk/>
            <pc:sldMk cId="319522845" sldId="373"/>
            <ac:spMk id="7" creationId="{D3481547-6038-7A5E-1890-5C4C542422BF}"/>
          </ac:spMkLst>
        </pc:spChg>
        <pc:spChg chg="add del mod">
          <ac:chgData name="Doãn Minh Cường" userId="c06aa9e7-bf7b-4f33-bd85-65ed3b5062f7" providerId="ADAL" clId="{92119B27-9C48-4892-B385-42145AB2A082}" dt="2022-06-28T01:24:28.877" v="5653" actId="478"/>
          <ac:spMkLst>
            <pc:docMk/>
            <pc:sldMk cId="319522845" sldId="373"/>
            <ac:spMk id="8" creationId="{A07F87CC-CCC7-E1EB-A672-06E3CCA56231}"/>
          </ac:spMkLst>
        </pc:spChg>
        <pc:spChg chg="add del mod">
          <ac:chgData name="Doãn Minh Cường" userId="c06aa9e7-bf7b-4f33-bd85-65ed3b5062f7" providerId="ADAL" clId="{92119B27-9C48-4892-B385-42145AB2A082}" dt="2022-06-28T01:24:34.946" v="5655" actId="478"/>
          <ac:spMkLst>
            <pc:docMk/>
            <pc:sldMk cId="319522845" sldId="373"/>
            <ac:spMk id="9" creationId="{E51493C2-FA81-6326-CFEB-EFDAF2E3C7F3}"/>
          </ac:spMkLst>
        </pc:spChg>
        <pc:spChg chg="add mod">
          <ac:chgData name="Doãn Minh Cường" userId="c06aa9e7-bf7b-4f33-bd85-65ed3b5062f7" providerId="ADAL" clId="{92119B27-9C48-4892-B385-42145AB2A082}" dt="2022-06-28T23:33:28.858" v="12104" actId="113"/>
          <ac:spMkLst>
            <pc:docMk/>
            <pc:sldMk cId="319522845" sldId="373"/>
            <ac:spMk id="10" creationId="{75BEFF55-DAC9-C311-C61A-6D1B4CADDCC8}"/>
          </ac:spMkLst>
        </pc:spChg>
        <pc:spChg chg="add mod">
          <ac:chgData name="Doãn Minh Cường" userId="c06aa9e7-bf7b-4f33-bd85-65ed3b5062f7" providerId="ADAL" clId="{92119B27-9C48-4892-B385-42145AB2A082}" dt="2022-06-28T01:25:30.720" v="5668" actId="1036"/>
          <ac:spMkLst>
            <pc:docMk/>
            <pc:sldMk cId="319522845" sldId="373"/>
            <ac:spMk id="13" creationId="{4FF58233-D4C2-CE41-0D6D-6A40A94D0BD9}"/>
          </ac:spMkLst>
        </pc:spChg>
        <pc:spChg chg="add mod">
          <ac:chgData name="Doãn Minh Cường" userId="c06aa9e7-bf7b-4f33-bd85-65ed3b5062f7" providerId="ADAL" clId="{92119B27-9C48-4892-B385-42145AB2A082}" dt="2022-06-28T01:25:30.720" v="5668" actId="1036"/>
          <ac:spMkLst>
            <pc:docMk/>
            <pc:sldMk cId="319522845" sldId="373"/>
            <ac:spMk id="14" creationId="{E0F153CF-78D0-F6F6-0BEF-30643BE5D080}"/>
          </ac:spMkLst>
        </pc:spChg>
        <pc:picChg chg="add del mod">
          <ac:chgData name="Doãn Minh Cường" userId="c06aa9e7-bf7b-4f33-bd85-65ed3b5062f7" providerId="ADAL" clId="{92119B27-9C48-4892-B385-42145AB2A082}" dt="2022-06-28T01:24:13.361" v="5648" actId="478"/>
          <ac:picMkLst>
            <pc:docMk/>
            <pc:sldMk cId="319522845" sldId="373"/>
            <ac:picMk id="2" creationId="{D65B6205-123B-9E24-042F-F3E903E7BB7B}"/>
          </ac:picMkLst>
        </pc:picChg>
        <pc:picChg chg="add del mod">
          <ac:chgData name="Doãn Minh Cường" userId="c06aa9e7-bf7b-4f33-bd85-65ed3b5062f7" providerId="ADAL" clId="{92119B27-9C48-4892-B385-42145AB2A082}" dt="2022-06-28T01:24:15.837" v="5649" actId="478"/>
          <ac:picMkLst>
            <pc:docMk/>
            <pc:sldMk cId="319522845" sldId="373"/>
            <ac:picMk id="3" creationId="{2AA4DADD-DE5A-F7C7-F9CA-C8123263D808}"/>
          </ac:picMkLst>
        </pc:picChg>
        <pc:picChg chg="add mod">
          <ac:chgData name="Doãn Minh Cường" userId="c06aa9e7-bf7b-4f33-bd85-65ed3b5062f7" providerId="ADAL" clId="{92119B27-9C48-4892-B385-42145AB2A082}" dt="2022-06-28T01:25:30.720" v="5668" actId="1036"/>
          <ac:picMkLst>
            <pc:docMk/>
            <pc:sldMk cId="319522845" sldId="373"/>
            <ac:picMk id="11" creationId="{0AB57188-5891-E02D-16C9-34F7408789B0}"/>
          </ac:picMkLst>
        </pc:picChg>
        <pc:picChg chg="add mod">
          <ac:chgData name="Doãn Minh Cường" userId="c06aa9e7-bf7b-4f33-bd85-65ed3b5062f7" providerId="ADAL" clId="{92119B27-9C48-4892-B385-42145AB2A082}" dt="2022-06-28T01:25:30.720" v="5668" actId="1036"/>
          <ac:picMkLst>
            <pc:docMk/>
            <pc:sldMk cId="319522845" sldId="373"/>
            <ac:picMk id="12" creationId="{22B75D09-9134-961F-80C9-D2FB727F9F4D}"/>
          </ac:picMkLst>
        </pc:picChg>
        <pc:cxnChg chg="add mod">
          <ac:chgData name="Doãn Minh Cường" userId="c06aa9e7-bf7b-4f33-bd85-65ed3b5062f7" providerId="ADAL" clId="{92119B27-9C48-4892-B385-42145AB2A082}" dt="2022-06-28T01:25:30.720" v="5668" actId="1036"/>
          <ac:cxnSpMkLst>
            <pc:docMk/>
            <pc:sldMk cId="319522845" sldId="373"/>
            <ac:cxnSpMk id="15" creationId="{80D6A6A3-C121-E77D-AE8A-FD399FBE3F93}"/>
          </ac:cxnSpMkLst>
        </pc:cxnChg>
        <pc:cxnChg chg="add mod">
          <ac:chgData name="Doãn Minh Cường" userId="c06aa9e7-bf7b-4f33-bd85-65ed3b5062f7" providerId="ADAL" clId="{92119B27-9C48-4892-B385-42145AB2A082}" dt="2022-06-28T01:25:30.720" v="5668" actId="1036"/>
          <ac:cxnSpMkLst>
            <pc:docMk/>
            <pc:sldMk cId="319522845" sldId="373"/>
            <ac:cxnSpMk id="16" creationId="{F00A8C3A-CCCF-F17C-98E0-34D9D39D54AC}"/>
          </ac:cxnSpMkLst>
        </pc:cxnChg>
        <pc:cxnChg chg="add mod">
          <ac:chgData name="Doãn Minh Cường" userId="c06aa9e7-bf7b-4f33-bd85-65ed3b5062f7" providerId="ADAL" clId="{92119B27-9C48-4892-B385-42145AB2A082}" dt="2022-06-28T01:25:30.720" v="5668" actId="1036"/>
          <ac:cxnSpMkLst>
            <pc:docMk/>
            <pc:sldMk cId="319522845" sldId="373"/>
            <ac:cxnSpMk id="17" creationId="{7FB10DD6-8D2F-D101-FBA6-4A9BE24EA886}"/>
          </ac:cxnSpMkLst>
        </pc:cxnChg>
        <pc:cxnChg chg="add mod">
          <ac:chgData name="Doãn Minh Cường" userId="c06aa9e7-bf7b-4f33-bd85-65ed3b5062f7" providerId="ADAL" clId="{92119B27-9C48-4892-B385-42145AB2A082}" dt="2022-06-28T01:25:30.720" v="5668" actId="1036"/>
          <ac:cxnSpMkLst>
            <pc:docMk/>
            <pc:sldMk cId="319522845" sldId="373"/>
            <ac:cxnSpMk id="18" creationId="{12760BAF-1895-0CEE-5D71-E8A75ADE2FBE}"/>
          </ac:cxnSpMkLst>
        </pc:cxnChg>
        <pc:cxnChg chg="add mod">
          <ac:chgData name="Doãn Minh Cường" userId="c06aa9e7-bf7b-4f33-bd85-65ed3b5062f7" providerId="ADAL" clId="{92119B27-9C48-4892-B385-42145AB2A082}" dt="2022-06-28T01:25:30.720" v="5668" actId="1036"/>
          <ac:cxnSpMkLst>
            <pc:docMk/>
            <pc:sldMk cId="319522845" sldId="373"/>
            <ac:cxnSpMk id="19" creationId="{404F93F9-09EC-B6C0-D4F5-27CFA33B101A}"/>
          </ac:cxnSpMkLst>
        </pc:cxnChg>
      </pc:sldChg>
      <pc:sldChg chg="addSp modSp add mod ord">
        <pc:chgData name="Doãn Minh Cường" userId="c06aa9e7-bf7b-4f33-bd85-65ed3b5062f7" providerId="ADAL" clId="{92119B27-9C48-4892-B385-42145AB2A082}" dt="2022-06-28T00:29:03.202" v="4177" actId="1036"/>
        <pc:sldMkLst>
          <pc:docMk/>
          <pc:sldMk cId="3792134231" sldId="374"/>
        </pc:sldMkLst>
        <pc:spChg chg="add mod">
          <ac:chgData name="Doãn Minh Cường" userId="c06aa9e7-bf7b-4f33-bd85-65ed3b5062f7" providerId="ADAL" clId="{92119B27-9C48-4892-B385-42145AB2A082}" dt="2022-06-28T00:29:03.202" v="4177" actId="1036"/>
          <ac:spMkLst>
            <pc:docMk/>
            <pc:sldMk cId="3792134231" sldId="374"/>
            <ac:spMk id="6" creationId="{3CC7D9E1-7C98-CE66-72E5-BF03C1585E6A}"/>
          </ac:spMkLst>
        </pc:spChg>
        <pc:graphicFrameChg chg="add mod">
          <ac:chgData name="Doãn Minh Cường" userId="c06aa9e7-bf7b-4f33-bd85-65ed3b5062f7" providerId="ADAL" clId="{92119B27-9C48-4892-B385-42145AB2A082}" dt="2022-06-28T00:29:03.202" v="4177" actId="1036"/>
          <ac:graphicFrameMkLst>
            <pc:docMk/>
            <pc:sldMk cId="3792134231" sldId="374"/>
            <ac:graphicFrameMk id="7" creationId="{35217D2E-9901-550E-C28E-EF6B03E6BC37}"/>
          </ac:graphicFrameMkLst>
        </pc:graphicFrameChg>
      </pc:sldChg>
      <pc:sldChg chg="addSp modSp add mod ord">
        <pc:chgData name="Doãn Minh Cường" userId="c06aa9e7-bf7b-4f33-bd85-65ed3b5062f7" providerId="ADAL" clId="{92119B27-9C48-4892-B385-42145AB2A082}" dt="2022-06-28T23:35:14.933" v="12129" actId="122"/>
        <pc:sldMkLst>
          <pc:docMk/>
          <pc:sldMk cId="1009212926" sldId="375"/>
        </pc:sldMkLst>
        <pc:spChg chg="add mod">
          <ac:chgData name="Doãn Minh Cường" userId="c06aa9e7-bf7b-4f33-bd85-65ed3b5062f7" providerId="ADAL" clId="{92119B27-9C48-4892-B385-42145AB2A082}" dt="2022-06-28T23:35:14.933" v="12129" actId="122"/>
          <ac:spMkLst>
            <pc:docMk/>
            <pc:sldMk cId="1009212926" sldId="375"/>
            <ac:spMk id="6" creationId="{F7563E40-1C64-FCC3-9D93-47E44B0C451F}"/>
          </ac:spMkLst>
        </pc:spChg>
        <pc:spChg chg="add mod">
          <ac:chgData name="Doãn Minh Cường" userId="c06aa9e7-bf7b-4f33-bd85-65ed3b5062f7" providerId="ADAL" clId="{92119B27-9C48-4892-B385-42145AB2A082}" dt="2022-06-28T00:53:04.125" v="5508" actId="1035"/>
          <ac:spMkLst>
            <pc:docMk/>
            <pc:sldMk cId="1009212926" sldId="375"/>
            <ac:spMk id="7" creationId="{8420BCCC-6464-D347-08C4-741008147F71}"/>
          </ac:spMkLst>
        </pc:spChg>
        <pc:graphicFrameChg chg="add mod">
          <ac:chgData name="Doãn Minh Cường" userId="c06aa9e7-bf7b-4f33-bd85-65ed3b5062f7" providerId="ADAL" clId="{92119B27-9C48-4892-B385-42145AB2A082}" dt="2022-06-28T00:49:50.079" v="5336" actId="1035"/>
          <ac:graphicFrameMkLst>
            <pc:docMk/>
            <pc:sldMk cId="1009212926" sldId="375"/>
            <ac:graphicFrameMk id="8" creationId="{4E6408F0-8315-10A6-CD7C-4475156DAD8E}"/>
          </ac:graphicFrameMkLst>
        </pc:graphicFrameChg>
        <pc:picChg chg="mod">
          <ac:chgData name="Doãn Minh Cường" userId="c06aa9e7-bf7b-4f33-bd85-65ed3b5062f7" providerId="ADAL" clId="{92119B27-9C48-4892-B385-42145AB2A082}" dt="2022-06-28T00:52:57.230" v="5495" actId="1037"/>
          <ac:picMkLst>
            <pc:docMk/>
            <pc:sldMk cId="1009212926" sldId="375"/>
            <ac:picMk id="4" creationId="{00000000-0000-0000-0000-000000000000}"/>
          </ac:picMkLst>
        </pc:picChg>
      </pc:sldChg>
      <pc:sldChg chg="addSp delSp modSp add del mod delAnim modAnim">
        <pc:chgData name="Doãn Minh Cường" userId="c06aa9e7-bf7b-4f33-bd85-65ed3b5062f7" providerId="ADAL" clId="{92119B27-9C48-4892-B385-42145AB2A082}" dt="2022-06-28T01:27:58.488" v="5673" actId="47"/>
        <pc:sldMkLst>
          <pc:docMk/>
          <pc:sldMk cId="3307642904" sldId="376"/>
        </pc:sldMkLst>
        <pc:spChg chg="add del mod">
          <ac:chgData name="Doãn Minh Cường" userId="c06aa9e7-bf7b-4f33-bd85-65ed3b5062f7" providerId="ADAL" clId="{92119B27-9C48-4892-B385-42145AB2A082}" dt="2022-06-28T01:26:22.410" v="5670" actId="478"/>
          <ac:spMkLst>
            <pc:docMk/>
            <pc:sldMk cId="3307642904" sldId="376"/>
            <ac:spMk id="7" creationId="{ECDC3430-6477-1D82-C05D-9D895534C598}"/>
          </ac:spMkLst>
        </pc:spChg>
        <pc:spChg chg="add del mod">
          <ac:chgData name="Doãn Minh Cường" userId="c06aa9e7-bf7b-4f33-bd85-65ed3b5062f7" providerId="ADAL" clId="{92119B27-9C48-4892-B385-42145AB2A082}" dt="2022-06-28T01:26:22.410" v="5670" actId="478"/>
          <ac:spMkLst>
            <pc:docMk/>
            <pc:sldMk cId="3307642904" sldId="376"/>
            <ac:spMk id="8" creationId="{C3866E00-217C-B9D0-B136-F425CC391B71}"/>
          </ac:spMkLst>
        </pc:spChg>
        <pc:spChg chg="add del mod">
          <ac:chgData name="Doãn Minh Cường" userId="c06aa9e7-bf7b-4f33-bd85-65ed3b5062f7" providerId="ADAL" clId="{92119B27-9C48-4892-B385-42145AB2A082}" dt="2022-06-28T01:26:22.410" v="5670" actId="478"/>
          <ac:spMkLst>
            <pc:docMk/>
            <pc:sldMk cId="3307642904" sldId="376"/>
            <ac:spMk id="9" creationId="{123E61B4-0B49-614B-7AF1-56AD64EC67E5}"/>
          </ac:spMkLst>
        </pc:spChg>
        <pc:spChg chg="add del mod">
          <ac:chgData name="Doãn Minh Cường" userId="c06aa9e7-bf7b-4f33-bd85-65ed3b5062f7" providerId="ADAL" clId="{92119B27-9C48-4892-B385-42145AB2A082}" dt="2022-06-28T01:26:22.410" v="5670" actId="478"/>
          <ac:spMkLst>
            <pc:docMk/>
            <pc:sldMk cId="3307642904" sldId="376"/>
            <ac:spMk id="10" creationId="{7EF8E534-330D-CB59-D701-B8A5C67F8E69}"/>
          </ac:spMkLst>
        </pc:spChg>
        <pc:spChg chg="add del mod">
          <ac:chgData name="Doãn Minh Cường" userId="c06aa9e7-bf7b-4f33-bd85-65ed3b5062f7" providerId="ADAL" clId="{92119B27-9C48-4892-B385-42145AB2A082}" dt="2022-06-28T00:26:51.215" v="3924" actId="478"/>
          <ac:spMkLst>
            <pc:docMk/>
            <pc:sldMk cId="3307642904" sldId="376"/>
            <ac:spMk id="14" creationId="{7334D845-E57C-A86F-60BF-555D5CA6B7BC}"/>
          </ac:spMkLst>
        </pc:spChg>
        <pc:spChg chg="add del mod">
          <ac:chgData name="Doãn Minh Cường" userId="c06aa9e7-bf7b-4f33-bd85-65ed3b5062f7" providerId="ADAL" clId="{92119B27-9C48-4892-B385-42145AB2A082}" dt="2022-06-28T00:26:53.824" v="3925" actId="478"/>
          <ac:spMkLst>
            <pc:docMk/>
            <pc:sldMk cId="3307642904" sldId="376"/>
            <ac:spMk id="15" creationId="{C7AA6320-A0CE-1C97-6D77-CA915B468F78}"/>
          </ac:spMkLst>
        </pc:spChg>
        <pc:picChg chg="add del mod">
          <ac:chgData name="Doãn Minh Cường" userId="c06aa9e7-bf7b-4f33-bd85-65ed3b5062f7" providerId="ADAL" clId="{92119B27-9C48-4892-B385-42145AB2A082}" dt="2022-06-28T01:26:22.410" v="5670" actId="478"/>
          <ac:picMkLst>
            <pc:docMk/>
            <pc:sldMk cId="3307642904" sldId="376"/>
            <ac:picMk id="2" creationId="{F90BAA1F-0206-1245-0573-7E918FACAAA9}"/>
          </ac:picMkLst>
        </pc:picChg>
        <pc:picChg chg="add del mod">
          <ac:chgData name="Doãn Minh Cường" userId="c06aa9e7-bf7b-4f33-bd85-65ed3b5062f7" providerId="ADAL" clId="{92119B27-9C48-4892-B385-42145AB2A082}" dt="2022-06-28T01:26:22.410" v="5670" actId="478"/>
          <ac:picMkLst>
            <pc:docMk/>
            <pc:sldMk cId="3307642904" sldId="376"/>
            <ac:picMk id="3" creationId="{721B7BB3-7B12-7EF8-9ACA-0F79F5789894}"/>
          </ac:picMkLst>
        </pc:picChg>
        <pc:picChg chg="add del mod">
          <ac:chgData name="Doãn Minh Cường" userId="c06aa9e7-bf7b-4f33-bd85-65ed3b5062f7" providerId="ADAL" clId="{92119B27-9C48-4892-B385-42145AB2A082}" dt="2022-06-28T01:26:22.410" v="5670" actId="478"/>
          <ac:picMkLst>
            <pc:docMk/>
            <pc:sldMk cId="3307642904" sldId="376"/>
            <ac:picMk id="6" creationId="{FD4B3029-496E-7154-13D4-0A1F522359D4}"/>
          </ac:picMkLst>
        </pc:picChg>
        <pc:picChg chg="add del mod">
          <ac:chgData name="Doãn Minh Cường" userId="c06aa9e7-bf7b-4f33-bd85-65ed3b5062f7" providerId="ADAL" clId="{92119B27-9C48-4892-B385-42145AB2A082}" dt="2022-06-28T01:26:26.632" v="5671" actId="478"/>
          <ac:picMkLst>
            <pc:docMk/>
            <pc:sldMk cId="3307642904" sldId="376"/>
            <ac:picMk id="11" creationId="{C1086E20-AD0C-AA47-46D2-B3BE26D25DFE}"/>
          </ac:picMkLst>
        </pc:picChg>
        <pc:picChg chg="add del mod">
          <ac:chgData name="Doãn Minh Cường" userId="c06aa9e7-bf7b-4f33-bd85-65ed3b5062f7" providerId="ADAL" clId="{92119B27-9C48-4892-B385-42145AB2A082}" dt="2022-06-28T01:26:26.632" v="5671" actId="478"/>
          <ac:picMkLst>
            <pc:docMk/>
            <pc:sldMk cId="3307642904" sldId="376"/>
            <ac:picMk id="12" creationId="{E8E8A510-E247-FB4E-EA7A-96597F187A32}"/>
          </ac:picMkLst>
        </pc:picChg>
        <pc:picChg chg="add del mod">
          <ac:chgData name="Doãn Minh Cường" userId="c06aa9e7-bf7b-4f33-bd85-65ed3b5062f7" providerId="ADAL" clId="{92119B27-9C48-4892-B385-42145AB2A082}" dt="2022-06-28T00:26:04.564" v="3806"/>
          <ac:picMkLst>
            <pc:docMk/>
            <pc:sldMk cId="3307642904" sldId="376"/>
            <ac:picMk id="13" creationId="{CCDD0A5D-299C-C6BF-6961-05D9243B5524}"/>
          </ac:picMkLst>
        </pc:picChg>
      </pc:sldChg>
      <pc:sldChg chg="addSp modSp add mod">
        <pc:chgData name="Doãn Minh Cường" userId="c06aa9e7-bf7b-4f33-bd85-65ed3b5062f7" providerId="ADAL" clId="{92119B27-9C48-4892-B385-42145AB2A082}" dt="2022-06-28T00:29:35.933" v="4203" actId="1036"/>
        <pc:sldMkLst>
          <pc:docMk/>
          <pc:sldMk cId="2445551948" sldId="377"/>
        </pc:sldMkLst>
        <pc:spChg chg="add mod">
          <ac:chgData name="Doãn Minh Cường" userId="c06aa9e7-bf7b-4f33-bd85-65ed3b5062f7" providerId="ADAL" clId="{92119B27-9C48-4892-B385-42145AB2A082}" dt="2022-06-28T00:29:35.933" v="4203" actId="1036"/>
          <ac:spMkLst>
            <pc:docMk/>
            <pc:sldMk cId="2445551948" sldId="377"/>
            <ac:spMk id="6" creationId="{67E85D6C-AB97-5D46-2AD5-0D76D08E735D}"/>
          </ac:spMkLst>
        </pc:spChg>
        <pc:graphicFrameChg chg="add mod">
          <ac:chgData name="Doãn Minh Cường" userId="c06aa9e7-bf7b-4f33-bd85-65ed3b5062f7" providerId="ADAL" clId="{92119B27-9C48-4892-B385-42145AB2A082}" dt="2022-06-28T00:29:35.933" v="4203" actId="1036"/>
          <ac:graphicFrameMkLst>
            <pc:docMk/>
            <pc:sldMk cId="2445551948" sldId="377"/>
            <ac:graphicFrameMk id="7" creationId="{F3B14BBA-45F1-3C09-3D16-C06AD904334C}"/>
          </ac:graphicFrameMkLst>
        </pc:graphicFrameChg>
      </pc:sldChg>
      <pc:sldChg chg="addSp modSp add modAnim">
        <pc:chgData name="Doãn Minh Cường" userId="c06aa9e7-bf7b-4f33-bd85-65ed3b5062f7" providerId="ADAL" clId="{92119B27-9C48-4892-B385-42145AB2A082}" dt="2022-06-29T04:30:22.045" v="12871"/>
        <pc:sldMkLst>
          <pc:docMk/>
          <pc:sldMk cId="225837810" sldId="378"/>
        </pc:sldMkLst>
        <pc:spChg chg="add mod">
          <ac:chgData name="Doãn Minh Cường" userId="c06aa9e7-bf7b-4f33-bd85-65ed3b5062f7" providerId="ADAL" clId="{92119B27-9C48-4892-B385-42145AB2A082}" dt="2022-06-28T23:33:58.801" v="12107" actId="113"/>
          <ac:spMkLst>
            <pc:docMk/>
            <pc:sldMk cId="225837810" sldId="378"/>
            <ac:spMk id="6" creationId="{82EBE969-A788-53FC-53BB-12EF91325ED6}"/>
          </ac:spMkLst>
        </pc:spChg>
        <pc:spChg chg="add mod">
          <ac:chgData name="Doãn Minh Cường" userId="c06aa9e7-bf7b-4f33-bd85-65ed3b5062f7" providerId="ADAL" clId="{92119B27-9C48-4892-B385-42145AB2A082}" dt="2022-06-28T01:26:06.579" v="5669"/>
          <ac:spMkLst>
            <pc:docMk/>
            <pc:sldMk cId="225837810" sldId="378"/>
            <ac:spMk id="8" creationId="{489D13CF-3E5F-DFED-83B6-21845CC56BEA}"/>
          </ac:spMkLst>
        </pc:spChg>
        <pc:spChg chg="add mod">
          <ac:chgData name="Doãn Minh Cường" userId="c06aa9e7-bf7b-4f33-bd85-65ed3b5062f7" providerId="ADAL" clId="{92119B27-9C48-4892-B385-42145AB2A082}" dt="2022-06-28T01:26:06.579" v="5669"/>
          <ac:spMkLst>
            <pc:docMk/>
            <pc:sldMk cId="225837810" sldId="378"/>
            <ac:spMk id="9" creationId="{6492FB7E-560C-814A-A164-11870C8E4E69}"/>
          </ac:spMkLst>
        </pc:spChg>
        <pc:spChg chg="add mod">
          <ac:chgData name="Doãn Minh Cường" userId="c06aa9e7-bf7b-4f33-bd85-65ed3b5062f7" providerId="ADAL" clId="{92119B27-9C48-4892-B385-42145AB2A082}" dt="2022-06-28T01:26:06.579" v="5669"/>
          <ac:spMkLst>
            <pc:docMk/>
            <pc:sldMk cId="225837810" sldId="378"/>
            <ac:spMk id="15" creationId="{B5268303-E89C-8FDF-4AB5-7C28EEFEAB22}"/>
          </ac:spMkLst>
        </pc:spChg>
        <pc:picChg chg="add mod">
          <ac:chgData name="Doãn Minh Cường" userId="c06aa9e7-bf7b-4f33-bd85-65ed3b5062f7" providerId="ADAL" clId="{92119B27-9C48-4892-B385-42145AB2A082}" dt="2022-06-28T01:26:06.579" v="5669"/>
          <ac:picMkLst>
            <pc:docMk/>
            <pc:sldMk cId="225837810" sldId="378"/>
            <ac:picMk id="7" creationId="{11636E76-E371-1E80-0BD9-A2B399A6D956}"/>
          </ac:picMkLst>
        </pc:picChg>
        <pc:cxnChg chg="add mod">
          <ac:chgData name="Doãn Minh Cường" userId="c06aa9e7-bf7b-4f33-bd85-65ed3b5062f7" providerId="ADAL" clId="{92119B27-9C48-4892-B385-42145AB2A082}" dt="2022-06-28T01:26:06.579" v="5669"/>
          <ac:cxnSpMkLst>
            <pc:docMk/>
            <pc:sldMk cId="225837810" sldId="378"/>
            <ac:cxnSpMk id="10" creationId="{B5EFB5E7-75FC-9831-8F72-2D14D08F874C}"/>
          </ac:cxnSpMkLst>
        </pc:cxnChg>
        <pc:cxnChg chg="add mod">
          <ac:chgData name="Doãn Minh Cường" userId="c06aa9e7-bf7b-4f33-bd85-65ed3b5062f7" providerId="ADAL" clId="{92119B27-9C48-4892-B385-42145AB2A082}" dt="2022-06-28T01:26:06.579" v="5669"/>
          <ac:cxnSpMkLst>
            <pc:docMk/>
            <pc:sldMk cId="225837810" sldId="378"/>
            <ac:cxnSpMk id="11" creationId="{F82A1C84-6F45-AE1B-B204-CDDD1D637C29}"/>
          </ac:cxnSpMkLst>
        </pc:cxnChg>
        <pc:cxnChg chg="add mod">
          <ac:chgData name="Doãn Minh Cường" userId="c06aa9e7-bf7b-4f33-bd85-65ed3b5062f7" providerId="ADAL" clId="{92119B27-9C48-4892-B385-42145AB2A082}" dt="2022-06-28T01:26:06.579" v="5669"/>
          <ac:cxnSpMkLst>
            <pc:docMk/>
            <pc:sldMk cId="225837810" sldId="378"/>
            <ac:cxnSpMk id="12" creationId="{C350B437-0CBE-8C62-22B7-159ECBD9E67B}"/>
          </ac:cxnSpMkLst>
        </pc:cxnChg>
        <pc:cxnChg chg="add mod">
          <ac:chgData name="Doãn Minh Cường" userId="c06aa9e7-bf7b-4f33-bd85-65ed3b5062f7" providerId="ADAL" clId="{92119B27-9C48-4892-B385-42145AB2A082}" dt="2022-06-28T01:26:06.579" v="5669"/>
          <ac:cxnSpMkLst>
            <pc:docMk/>
            <pc:sldMk cId="225837810" sldId="378"/>
            <ac:cxnSpMk id="13" creationId="{13D7F84F-4C6A-D1A9-1947-7FE471520717}"/>
          </ac:cxnSpMkLst>
        </pc:cxnChg>
        <pc:cxnChg chg="add mod">
          <ac:chgData name="Doãn Minh Cường" userId="c06aa9e7-bf7b-4f33-bd85-65ed3b5062f7" providerId="ADAL" clId="{92119B27-9C48-4892-B385-42145AB2A082}" dt="2022-06-28T01:26:06.579" v="5669"/>
          <ac:cxnSpMkLst>
            <pc:docMk/>
            <pc:sldMk cId="225837810" sldId="378"/>
            <ac:cxnSpMk id="14" creationId="{DEEEE934-7C0E-A01C-A9CA-958FEBFC845A}"/>
          </ac:cxnSpMkLst>
        </pc:cxnChg>
      </pc:sldChg>
      <pc:sldChg chg="add del">
        <pc:chgData name="Doãn Minh Cường" userId="c06aa9e7-bf7b-4f33-bd85-65ed3b5062f7" providerId="ADAL" clId="{92119B27-9C48-4892-B385-42145AB2A082}" dt="2022-06-28T00:53:50.789" v="5509" actId="47"/>
        <pc:sldMkLst>
          <pc:docMk/>
          <pc:sldMk cId="2352205278" sldId="378"/>
        </pc:sldMkLst>
      </pc:sldChg>
      <pc:sldChg chg="new del">
        <pc:chgData name="Doãn Minh Cường" userId="c06aa9e7-bf7b-4f33-bd85-65ed3b5062f7" providerId="ADAL" clId="{92119B27-9C48-4892-B385-42145AB2A082}" dt="2022-06-28T01:05:47.647" v="5571" actId="47"/>
        <pc:sldMkLst>
          <pc:docMk/>
          <pc:sldMk cId="3871864983" sldId="378"/>
        </pc:sldMkLst>
      </pc:sldChg>
      <pc:sldChg chg="addSp modSp add mod modAnim">
        <pc:chgData name="Doãn Minh Cường" userId="c06aa9e7-bf7b-4f33-bd85-65ed3b5062f7" providerId="ADAL" clId="{92119B27-9C48-4892-B385-42145AB2A082}" dt="2022-06-29T04:32:12.458" v="12882"/>
        <pc:sldMkLst>
          <pc:docMk/>
          <pc:sldMk cId="1043370684" sldId="379"/>
        </pc:sldMkLst>
        <pc:spChg chg="add mod">
          <ac:chgData name="Doãn Minh Cường" userId="c06aa9e7-bf7b-4f33-bd85-65ed3b5062f7" providerId="ADAL" clId="{92119B27-9C48-4892-B385-42145AB2A082}" dt="2022-06-28T23:34:26.682" v="12109" actId="113"/>
          <ac:spMkLst>
            <pc:docMk/>
            <pc:sldMk cId="1043370684" sldId="379"/>
            <ac:spMk id="6" creationId="{E087A378-7630-F328-B02D-4ADCEC02AA7A}"/>
          </ac:spMkLst>
        </pc:spChg>
        <pc:spChg chg="add mod">
          <ac:chgData name="Doãn Minh Cường" userId="c06aa9e7-bf7b-4f33-bd85-65ed3b5062f7" providerId="ADAL" clId="{92119B27-9C48-4892-B385-42145AB2A082}" dt="2022-06-28T01:26:54.422" v="5672"/>
          <ac:spMkLst>
            <pc:docMk/>
            <pc:sldMk cId="1043370684" sldId="379"/>
            <ac:spMk id="9" creationId="{1B913494-3071-DCD7-2679-5BFA06CC4556}"/>
          </ac:spMkLst>
        </pc:spChg>
        <pc:spChg chg="add mod">
          <ac:chgData name="Doãn Minh Cường" userId="c06aa9e7-bf7b-4f33-bd85-65ed3b5062f7" providerId="ADAL" clId="{92119B27-9C48-4892-B385-42145AB2A082}" dt="2022-06-28T23:34:34.382" v="12110" actId="1076"/>
          <ac:spMkLst>
            <pc:docMk/>
            <pc:sldMk cId="1043370684" sldId="379"/>
            <ac:spMk id="10" creationId="{2CFF7950-9B6E-00DE-55FB-EF31229D8CA0}"/>
          </ac:spMkLst>
        </pc:spChg>
        <pc:picChg chg="add mod">
          <ac:chgData name="Doãn Minh Cường" userId="c06aa9e7-bf7b-4f33-bd85-65ed3b5062f7" providerId="ADAL" clId="{92119B27-9C48-4892-B385-42145AB2A082}" dt="2022-06-28T01:26:54.422" v="5672"/>
          <ac:picMkLst>
            <pc:docMk/>
            <pc:sldMk cId="1043370684" sldId="379"/>
            <ac:picMk id="7" creationId="{B8A5FBFF-A6E0-D69A-7991-7F3F4AE4C1A3}"/>
          </ac:picMkLst>
        </pc:picChg>
        <pc:picChg chg="add mod">
          <ac:chgData name="Doãn Minh Cường" userId="c06aa9e7-bf7b-4f33-bd85-65ed3b5062f7" providerId="ADAL" clId="{92119B27-9C48-4892-B385-42145AB2A082}" dt="2022-06-28T01:26:54.422" v="5672"/>
          <ac:picMkLst>
            <pc:docMk/>
            <pc:sldMk cId="1043370684" sldId="379"/>
            <ac:picMk id="8" creationId="{8AF5E26D-5DAE-1CD3-19EA-6602B33D0E5D}"/>
          </ac:picMkLst>
        </pc:picChg>
        <pc:cxnChg chg="add mod">
          <ac:chgData name="Doãn Minh Cường" userId="c06aa9e7-bf7b-4f33-bd85-65ed3b5062f7" providerId="ADAL" clId="{92119B27-9C48-4892-B385-42145AB2A082}" dt="2022-06-28T01:26:54.422" v="5672"/>
          <ac:cxnSpMkLst>
            <pc:docMk/>
            <pc:sldMk cId="1043370684" sldId="379"/>
            <ac:cxnSpMk id="11" creationId="{1CFCB3CA-A0BF-2121-BB53-B0BF84FCA728}"/>
          </ac:cxnSpMkLst>
        </pc:cxnChg>
      </pc:sldChg>
      <pc:sldChg chg="addSp delSp modSp add mod ord">
        <pc:chgData name="Doãn Minh Cường" userId="c06aa9e7-bf7b-4f33-bd85-65ed3b5062f7" providerId="ADAL" clId="{92119B27-9C48-4892-B385-42145AB2A082}" dt="2022-07-01T02:56:39.099" v="32671" actId="255"/>
        <pc:sldMkLst>
          <pc:docMk/>
          <pc:sldMk cId="563489749" sldId="380"/>
        </pc:sldMkLst>
        <pc:spChg chg="add del">
          <ac:chgData name="Doãn Minh Cường" userId="c06aa9e7-bf7b-4f33-bd85-65ed3b5062f7" providerId="ADAL" clId="{92119B27-9C48-4892-B385-42145AB2A082}" dt="2022-06-30T07:50:01.340" v="21705" actId="478"/>
          <ac:spMkLst>
            <pc:docMk/>
            <pc:sldMk cId="563489749" sldId="380"/>
            <ac:spMk id="2" creationId="{E4D88A2B-A43E-6C05-71A9-A2E9F457D097}"/>
          </ac:spMkLst>
        </pc:spChg>
        <pc:spChg chg="add mod">
          <ac:chgData name="Doãn Minh Cường" userId="c06aa9e7-bf7b-4f33-bd85-65ed3b5062f7" providerId="ADAL" clId="{92119B27-9C48-4892-B385-42145AB2A082}" dt="2022-06-30T07:50:18.392" v="21708" actId="14100"/>
          <ac:spMkLst>
            <pc:docMk/>
            <pc:sldMk cId="563489749" sldId="380"/>
            <ac:spMk id="3" creationId="{8AF5FA73-F927-F0D8-0B6D-2C056EF0906D}"/>
          </ac:spMkLst>
        </pc:spChg>
        <pc:spChg chg="mod">
          <ac:chgData name="Doãn Minh Cường" userId="c06aa9e7-bf7b-4f33-bd85-65ed3b5062f7" providerId="ADAL" clId="{92119B27-9C48-4892-B385-42145AB2A082}" dt="2022-07-01T02:56:39.099" v="32671" actId="255"/>
          <ac:spMkLst>
            <pc:docMk/>
            <pc:sldMk cId="563489749" sldId="380"/>
            <ac:spMk id="6" creationId="{C9E76ECF-AADD-097B-EF45-31BC4E92B02D}"/>
          </ac:spMkLst>
        </pc:spChg>
        <pc:spChg chg="mod">
          <ac:chgData name="Doãn Minh Cường" userId="c06aa9e7-bf7b-4f33-bd85-65ed3b5062f7" providerId="ADAL" clId="{92119B27-9C48-4892-B385-42145AB2A082}" dt="2022-06-28T01:53:58.208" v="6935" actId="1076"/>
          <ac:spMkLst>
            <pc:docMk/>
            <pc:sldMk cId="563489749" sldId="380"/>
            <ac:spMk id="7" creationId="{BB518DFA-8901-566B-2011-D674E25B2A44}"/>
          </ac:spMkLst>
        </pc:spChg>
        <pc:spChg chg="add mod">
          <ac:chgData name="Doãn Minh Cường" userId="c06aa9e7-bf7b-4f33-bd85-65ed3b5062f7" providerId="ADAL" clId="{92119B27-9C48-4892-B385-42145AB2A082}" dt="2022-06-30T07:51:52.964" v="21828" actId="20577"/>
          <ac:spMkLst>
            <pc:docMk/>
            <pc:sldMk cId="563489749" sldId="380"/>
            <ac:spMk id="8" creationId="{05E26112-1053-D4B2-B687-5349CD53FB55}"/>
          </ac:spMkLst>
        </pc:spChg>
        <pc:spChg chg="del mod">
          <ac:chgData name="Doãn Minh Cường" userId="c06aa9e7-bf7b-4f33-bd85-65ed3b5062f7" providerId="ADAL" clId="{92119B27-9C48-4892-B385-42145AB2A082}" dt="2022-06-28T02:55:34.400" v="7796" actId="478"/>
          <ac:spMkLst>
            <pc:docMk/>
            <pc:sldMk cId="563489749" sldId="380"/>
            <ac:spMk id="8" creationId="{86FF9167-1359-3A67-1589-86352A8BBBCF}"/>
          </ac:spMkLst>
        </pc:spChg>
        <pc:spChg chg="add mod">
          <ac:chgData name="Doãn Minh Cường" userId="c06aa9e7-bf7b-4f33-bd85-65ed3b5062f7" providerId="ADAL" clId="{92119B27-9C48-4892-B385-42145AB2A082}" dt="2022-06-28T03:34:24.318" v="9798" actId="20577"/>
          <ac:spMkLst>
            <pc:docMk/>
            <pc:sldMk cId="563489749" sldId="380"/>
            <ac:spMk id="9" creationId="{2CED6C9D-B7D2-E6C5-973B-4EECC0D41562}"/>
          </ac:spMkLst>
        </pc:spChg>
        <pc:spChg chg="add mod">
          <ac:chgData name="Doãn Minh Cường" userId="c06aa9e7-bf7b-4f33-bd85-65ed3b5062f7" providerId="ADAL" clId="{92119B27-9C48-4892-B385-42145AB2A082}" dt="2022-06-28T03:34:46.153" v="9807" actId="1035"/>
          <ac:spMkLst>
            <pc:docMk/>
            <pc:sldMk cId="563489749" sldId="380"/>
            <ac:spMk id="11" creationId="{A0A2D06F-85C4-0649-6EDE-C90D80773489}"/>
          </ac:spMkLst>
        </pc:spChg>
        <pc:spChg chg="add mod">
          <ac:chgData name="Doãn Minh Cường" userId="c06aa9e7-bf7b-4f33-bd85-65ed3b5062f7" providerId="ADAL" clId="{92119B27-9C48-4892-B385-42145AB2A082}" dt="2022-06-28T03:10:29.810" v="8877" actId="1035"/>
          <ac:spMkLst>
            <pc:docMk/>
            <pc:sldMk cId="563489749" sldId="380"/>
            <ac:spMk id="12" creationId="{9E65D202-3472-89C5-D122-83DAF7922EA3}"/>
          </ac:spMkLst>
        </pc:spChg>
        <pc:spChg chg="add mod">
          <ac:chgData name="Doãn Minh Cường" userId="c06aa9e7-bf7b-4f33-bd85-65ed3b5062f7" providerId="ADAL" clId="{92119B27-9C48-4892-B385-42145AB2A082}" dt="2022-06-30T07:50:39.064" v="21772" actId="1036"/>
          <ac:spMkLst>
            <pc:docMk/>
            <pc:sldMk cId="563489749" sldId="380"/>
            <ac:spMk id="13" creationId="{7888622C-208E-CE63-F101-0B5BA9EEFEAF}"/>
          </ac:spMkLst>
        </pc:spChg>
        <pc:spChg chg="add mod">
          <ac:chgData name="Doãn Minh Cường" userId="c06aa9e7-bf7b-4f33-bd85-65ed3b5062f7" providerId="ADAL" clId="{92119B27-9C48-4892-B385-42145AB2A082}" dt="2022-06-30T07:52:08.762" v="21830" actId="20577"/>
          <ac:spMkLst>
            <pc:docMk/>
            <pc:sldMk cId="563489749" sldId="380"/>
            <ac:spMk id="14" creationId="{1C775493-3DE1-F933-31F9-B1EA711CE820}"/>
          </ac:spMkLst>
        </pc:spChg>
        <pc:spChg chg="add mod">
          <ac:chgData name="Doãn Minh Cường" userId="c06aa9e7-bf7b-4f33-bd85-65ed3b5062f7" providerId="ADAL" clId="{92119B27-9C48-4892-B385-42145AB2A082}" dt="2022-06-30T07:52:25.555" v="21864" actId="20577"/>
          <ac:spMkLst>
            <pc:docMk/>
            <pc:sldMk cId="563489749" sldId="380"/>
            <ac:spMk id="15" creationId="{69C24594-2EEA-449D-67D4-A58662AD5874}"/>
          </ac:spMkLst>
        </pc:spChg>
      </pc:sldChg>
      <pc:sldChg chg="addSp delSp modSp add mod ord">
        <pc:chgData name="Doãn Minh Cường" userId="c06aa9e7-bf7b-4f33-bd85-65ed3b5062f7" providerId="ADAL" clId="{92119B27-9C48-4892-B385-42145AB2A082}" dt="2022-06-30T08:48:06.820" v="24441" actId="1036"/>
        <pc:sldMkLst>
          <pc:docMk/>
          <pc:sldMk cId="1190201174" sldId="381"/>
        </pc:sldMkLst>
        <pc:spChg chg="add mod">
          <ac:chgData name="Doãn Minh Cường" userId="c06aa9e7-bf7b-4f33-bd85-65ed3b5062f7" providerId="ADAL" clId="{92119B27-9C48-4892-B385-42145AB2A082}" dt="2022-06-30T08:48:06.820" v="24441" actId="1036"/>
          <ac:spMkLst>
            <pc:docMk/>
            <pc:sldMk cId="1190201174" sldId="381"/>
            <ac:spMk id="2" creationId="{730BA880-BC44-4525-68E4-652C144065ED}"/>
          </ac:spMkLst>
        </pc:spChg>
        <pc:spChg chg="add mod">
          <ac:chgData name="Doãn Minh Cường" userId="c06aa9e7-bf7b-4f33-bd85-65ed3b5062f7" providerId="ADAL" clId="{92119B27-9C48-4892-B385-42145AB2A082}" dt="2022-06-30T08:48:06.820" v="24441" actId="1036"/>
          <ac:spMkLst>
            <pc:docMk/>
            <pc:sldMk cId="1190201174" sldId="381"/>
            <ac:spMk id="3" creationId="{AA6AA761-326E-B234-179E-4A58624EB431}"/>
          </ac:spMkLst>
        </pc:spChg>
        <pc:spChg chg="mod">
          <ac:chgData name="Doãn Minh Cường" userId="c06aa9e7-bf7b-4f33-bd85-65ed3b5062f7" providerId="ADAL" clId="{92119B27-9C48-4892-B385-42145AB2A082}" dt="2022-06-30T08:47:40.581" v="24377" actId="255"/>
          <ac:spMkLst>
            <pc:docMk/>
            <pc:sldMk cId="1190201174" sldId="381"/>
            <ac:spMk id="6" creationId="{C9E76ECF-AADD-097B-EF45-31BC4E92B02D}"/>
          </ac:spMkLst>
        </pc:spChg>
        <pc:spChg chg="del">
          <ac:chgData name="Doãn Minh Cường" userId="c06aa9e7-bf7b-4f33-bd85-65ed3b5062f7" providerId="ADAL" clId="{92119B27-9C48-4892-B385-42145AB2A082}" dt="2022-06-28T04:01:21.075" v="10267" actId="478"/>
          <ac:spMkLst>
            <pc:docMk/>
            <pc:sldMk cId="1190201174" sldId="381"/>
            <ac:spMk id="7" creationId="{BB518DFA-8901-566B-2011-D674E25B2A44}"/>
          </ac:spMkLst>
        </pc:spChg>
        <pc:spChg chg="del mod">
          <ac:chgData name="Doãn Minh Cường" userId="c06aa9e7-bf7b-4f33-bd85-65ed3b5062f7" providerId="ADAL" clId="{92119B27-9C48-4892-B385-42145AB2A082}" dt="2022-06-28T03:31:41.880" v="9791" actId="478"/>
          <ac:spMkLst>
            <pc:docMk/>
            <pc:sldMk cId="1190201174" sldId="381"/>
            <ac:spMk id="9" creationId="{2CED6C9D-B7D2-E6C5-973B-4EECC0D41562}"/>
          </ac:spMkLst>
        </pc:spChg>
        <pc:spChg chg="mod">
          <ac:chgData name="Doãn Minh Cường" userId="c06aa9e7-bf7b-4f33-bd85-65ed3b5062f7" providerId="ADAL" clId="{92119B27-9C48-4892-B385-42145AB2A082}" dt="2022-06-30T08:48:06.820" v="24441" actId="1036"/>
          <ac:spMkLst>
            <pc:docMk/>
            <pc:sldMk cId="1190201174" sldId="381"/>
            <ac:spMk id="11" creationId="{A0A2D06F-85C4-0649-6EDE-C90D80773489}"/>
          </ac:spMkLst>
        </pc:spChg>
        <pc:spChg chg="add mod">
          <ac:chgData name="Doãn Minh Cường" userId="c06aa9e7-bf7b-4f33-bd85-65ed3b5062f7" providerId="ADAL" clId="{92119B27-9C48-4892-B385-42145AB2A082}" dt="2022-06-30T08:48:06.820" v="24441" actId="1036"/>
          <ac:spMkLst>
            <pc:docMk/>
            <pc:sldMk cId="1190201174" sldId="381"/>
            <ac:spMk id="12" creationId="{2F68C3B7-5E1A-C017-368F-76CD1BEA4569}"/>
          </ac:spMkLst>
        </pc:spChg>
        <pc:spChg chg="del mod">
          <ac:chgData name="Doãn Minh Cường" userId="c06aa9e7-bf7b-4f33-bd85-65ed3b5062f7" providerId="ADAL" clId="{92119B27-9C48-4892-B385-42145AB2A082}" dt="2022-06-28T03:31:20.169" v="9790" actId="478"/>
          <ac:spMkLst>
            <pc:docMk/>
            <pc:sldMk cId="1190201174" sldId="381"/>
            <ac:spMk id="12" creationId="{9E65D202-3472-89C5-D122-83DAF7922EA3}"/>
          </ac:spMkLst>
        </pc:spChg>
        <pc:spChg chg="add del">
          <ac:chgData name="Doãn Minh Cường" userId="c06aa9e7-bf7b-4f33-bd85-65ed3b5062f7" providerId="ADAL" clId="{92119B27-9C48-4892-B385-42145AB2A082}" dt="2022-06-28T04:05:34.631" v="10340"/>
          <ac:spMkLst>
            <pc:docMk/>
            <pc:sldMk cId="1190201174" sldId="381"/>
            <ac:spMk id="13" creationId="{067EBF0E-8ADA-3B65-AB13-4509ABA56722}"/>
          </ac:spMkLst>
        </pc:spChg>
        <pc:spChg chg="add mod">
          <ac:chgData name="Doãn Minh Cường" userId="c06aa9e7-bf7b-4f33-bd85-65ed3b5062f7" providerId="ADAL" clId="{92119B27-9C48-4892-B385-42145AB2A082}" dt="2022-06-30T08:47:51.665" v="24400" actId="1037"/>
          <ac:spMkLst>
            <pc:docMk/>
            <pc:sldMk cId="1190201174" sldId="381"/>
            <ac:spMk id="14" creationId="{764CB867-3EB6-6031-27DC-2E64A9883FBE}"/>
          </ac:spMkLst>
        </pc:spChg>
      </pc:sldChg>
      <pc:sldChg chg="addSp delSp modSp add mod">
        <pc:chgData name="Doãn Minh Cường" userId="c06aa9e7-bf7b-4f33-bd85-65ed3b5062f7" providerId="ADAL" clId="{92119B27-9C48-4892-B385-42145AB2A082}" dt="2022-07-01T02:56:12.369" v="32669" actId="20577"/>
        <pc:sldMkLst>
          <pc:docMk/>
          <pc:sldMk cId="4211050757" sldId="382"/>
        </pc:sldMkLst>
        <pc:spChg chg="add mod">
          <ac:chgData name="Doãn Minh Cường" userId="c06aa9e7-bf7b-4f33-bd85-65ed3b5062f7" providerId="ADAL" clId="{92119B27-9C48-4892-B385-42145AB2A082}" dt="2022-07-01T02:56:12.369" v="32669" actId="20577"/>
          <ac:spMkLst>
            <pc:docMk/>
            <pc:sldMk cId="4211050757" sldId="382"/>
            <ac:spMk id="7" creationId="{E266717E-0378-47C8-2515-42BDACCBDFEF}"/>
          </ac:spMkLst>
        </pc:spChg>
        <pc:spChg chg="del mod">
          <ac:chgData name="Doãn Minh Cường" userId="c06aa9e7-bf7b-4f33-bd85-65ed3b5062f7" providerId="ADAL" clId="{92119B27-9C48-4892-B385-42145AB2A082}" dt="2022-06-28T03:54:17.336" v="9837" actId="478"/>
          <ac:spMkLst>
            <pc:docMk/>
            <pc:sldMk cId="4211050757" sldId="382"/>
            <ac:spMk id="12" creationId="{00000000-0000-0000-0000-000000000000}"/>
          </ac:spMkLst>
        </pc:spChg>
        <pc:graphicFrameChg chg="mod">
          <ac:chgData name="Doãn Minh Cường" userId="c06aa9e7-bf7b-4f33-bd85-65ed3b5062f7" providerId="ADAL" clId="{92119B27-9C48-4892-B385-42145AB2A082}" dt="2022-06-29T01:09:06.155" v="12626" actId="255"/>
          <ac:graphicFrameMkLst>
            <pc:docMk/>
            <pc:sldMk cId="4211050757" sldId="382"/>
            <ac:graphicFrameMk id="11" creationId="{00000000-0000-0000-0000-000000000000}"/>
          </ac:graphicFrameMkLst>
        </pc:graphicFrameChg>
      </pc:sldChg>
      <pc:sldChg chg="addSp delSp modSp add mod delAnim modAnim">
        <pc:chgData name="Doãn Minh Cường" userId="c06aa9e7-bf7b-4f33-bd85-65ed3b5062f7" providerId="ADAL" clId="{92119B27-9C48-4892-B385-42145AB2A082}" dt="2022-06-28T04:31:00.516" v="11530" actId="1037"/>
        <pc:sldMkLst>
          <pc:docMk/>
          <pc:sldMk cId="1036726497" sldId="383"/>
        </pc:sldMkLst>
        <pc:spChg chg="mod">
          <ac:chgData name="Doãn Minh Cường" userId="c06aa9e7-bf7b-4f33-bd85-65ed3b5062f7" providerId="ADAL" clId="{92119B27-9C48-4892-B385-42145AB2A082}" dt="2022-06-28T04:28:17.215" v="11328" actId="1035"/>
          <ac:spMkLst>
            <pc:docMk/>
            <pc:sldMk cId="1036726497" sldId="383"/>
            <ac:spMk id="2" creationId="{D23D1BDA-9385-E6AF-75FA-C9BCFCC5222E}"/>
          </ac:spMkLst>
        </pc:spChg>
        <pc:picChg chg="del mod">
          <ac:chgData name="Doãn Minh Cường" userId="c06aa9e7-bf7b-4f33-bd85-65ed3b5062f7" providerId="ADAL" clId="{92119B27-9C48-4892-B385-42145AB2A082}" dt="2022-06-28T04:27:54.128" v="11233" actId="478"/>
          <ac:picMkLst>
            <pc:docMk/>
            <pc:sldMk cId="1036726497" sldId="383"/>
            <ac:picMk id="6" creationId="{00000000-0000-0000-0000-000000000000}"/>
          </ac:picMkLst>
        </pc:picChg>
        <pc:picChg chg="del">
          <ac:chgData name="Doãn Minh Cường" userId="c06aa9e7-bf7b-4f33-bd85-65ed3b5062f7" providerId="ADAL" clId="{92119B27-9C48-4892-B385-42145AB2A082}" dt="2022-06-28T04:27:50.648" v="11231" actId="478"/>
          <ac:picMkLst>
            <pc:docMk/>
            <pc:sldMk cId="1036726497" sldId="383"/>
            <ac:picMk id="7" creationId="{00000000-0000-0000-0000-000000000000}"/>
          </ac:picMkLst>
        </pc:picChg>
        <pc:picChg chg="add mod">
          <ac:chgData name="Doãn Minh Cường" userId="c06aa9e7-bf7b-4f33-bd85-65ed3b5062f7" providerId="ADAL" clId="{92119B27-9C48-4892-B385-42145AB2A082}" dt="2022-06-28T04:29:04.673" v="11349" actId="1037"/>
          <ac:picMkLst>
            <pc:docMk/>
            <pc:sldMk cId="1036726497" sldId="383"/>
            <ac:picMk id="8" creationId="{17FC27A3-E658-6CFA-B94E-8B17C9754345}"/>
          </ac:picMkLst>
        </pc:picChg>
        <pc:picChg chg="add mod">
          <ac:chgData name="Doãn Minh Cường" userId="c06aa9e7-bf7b-4f33-bd85-65ed3b5062f7" providerId="ADAL" clId="{92119B27-9C48-4892-B385-42145AB2A082}" dt="2022-06-28T04:31:00.516" v="11530" actId="1037"/>
          <ac:picMkLst>
            <pc:docMk/>
            <pc:sldMk cId="1036726497" sldId="383"/>
            <ac:picMk id="9" creationId="{5D4C288B-548B-E69F-E627-62DEF9570A93}"/>
          </ac:picMkLst>
        </pc:picChg>
      </pc:sldChg>
      <pc:sldChg chg="add del">
        <pc:chgData name="Doãn Minh Cường" userId="c06aa9e7-bf7b-4f33-bd85-65ed3b5062f7" providerId="ADAL" clId="{92119B27-9C48-4892-B385-42145AB2A082}" dt="2022-06-28T04:32:07.113" v="11533" actId="47"/>
        <pc:sldMkLst>
          <pc:docMk/>
          <pc:sldMk cId="1137863572" sldId="384"/>
        </pc:sldMkLst>
      </pc:sldChg>
      <pc:sldChg chg="addSp delSp modSp add mod">
        <pc:chgData name="Doãn Minh Cường" userId="c06aa9e7-bf7b-4f33-bd85-65ed3b5062f7" providerId="ADAL" clId="{92119B27-9C48-4892-B385-42145AB2A082}" dt="2022-07-01T01:18:24.367" v="28065" actId="1035"/>
        <pc:sldMkLst>
          <pc:docMk/>
          <pc:sldMk cId="3508020327" sldId="384"/>
        </pc:sldMkLst>
        <pc:spChg chg="add del mod">
          <ac:chgData name="Doãn Minh Cường" userId="c06aa9e7-bf7b-4f33-bd85-65ed3b5062f7" providerId="ADAL" clId="{92119B27-9C48-4892-B385-42145AB2A082}" dt="2022-07-01T00:57:06.500" v="25095" actId="478"/>
          <ac:spMkLst>
            <pc:docMk/>
            <pc:sldMk cId="3508020327" sldId="384"/>
            <ac:spMk id="3" creationId="{8D6D7BCB-477F-22B2-1292-FB8743C7D8DC}"/>
          </ac:spMkLst>
        </pc:spChg>
        <pc:spChg chg="add mod">
          <ac:chgData name="Doãn Minh Cường" userId="c06aa9e7-bf7b-4f33-bd85-65ed3b5062f7" providerId="ADAL" clId="{92119B27-9C48-4892-B385-42145AB2A082}" dt="2022-07-01T01:18:24.367" v="28065" actId="1035"/>
          <ac:spMkLst>
            <pc:docMk/>
            <pc:sldMk cId="3508020327" sldId="384"/>
            <ac:spMk id="6" creationId="{CFE91E44-A029-EFC6-87FA-DE5745B34F73}"/>
          </ac:spMkLst>
        </pc:spChg>
        <pc:spChg chg="del mod">
          <ac:chgData name="Doãn Minh Cường" userId="c06aa9e7-bf7b-4f33-bd85-65ed3b5062f7" providerId="ADAL" clId="{92119B27-9C48-4892-B385-42145AB2A082}" dt="2022-07-01T00:56:57.335" v="25094" actId="478"/>
          <ac:spMkLst>
            <pc:docMk/>
            <pc:sldMk cId="3508020327" sldId="384"/>
            <ac:spMk id="9" creationId="{00000000-0000-0000-0000-000000000000}"/>
          </ac:spMkLst>
        </pc:spChg>
        <pc:spChg chg="del">
          <ac:chgData name="Doãn Minh Cường" userId="c06aa9e7-bf7b-4f33-bd85-65ed3b5062f7" providerId="ADAL" clId="{92119B27-9C48-4892-B385-42145AB2A082}" dt="2022-06-28T23:56:09.634" v="12438" actId="478"/>
          <ac:spMkLst>
            <pc:docMk/>
            <pc:sldMk cId="3508020327" sldId="384"/>
            <ac:spMk id="12" creationId="{00000000-0000-0000-0000-000000000000}"/>
          </ac:spMkLst>
        </pc:spChg>
      </pc:sldChg>
      <pc:sldChg chg="addSp delSp modSp add mod ord modAnim">
        <pc:chgData name="Doãn Minh Cường" userId="c06aa9e7-bf7b-4f33-bd85-65ed3b5062f7" providerId="ADAL" clId="{92119B27-9C48-4892-B385-42145AB2A082}" dt="2022-07-01T02:44:02.781" v="32287" actId="207"/>
        <pc:sldMkLst>
          <pc:docMk/>
          <pc:sldMk cId="1001742086" sldId="385"/>
        </pc:sldMkLst>
        <pc:spChg chg="add del mod">
          <ac:chgData name="Doãn Minh Cường" userId="c06aa9e7-bf7b-4f33-bd85-65ed3b5062f7" providerId="ADAL" clId="{92119B27-9C48-4892-B385-42145AB2A082}" dt="2022-06-29T07:09:48.646" v="13578" actId="478"/>
          <ac:spMkLst>
            <pc:docMk/>
            <pc:sldMk cId="1001742086" sldId="385"/>
            <ac:spMk id="3" creationId="{79D60925-4F25-839E-F174-AD827D61C73C}"/>
          </ac:spMkLst>
        </pc:spChg>
        <pc:spChg chg="del">
          <ac:chgData name="Doãn Minh Cường" userId="c06aa9e7-bf7b-4f33-bd85-65ed3b5062f7" providerId="ADAL" clId="{92119B27-9C48-4892-B385-42145AB2A082}" dt="2022-06-29T07:00:09.910" v="12939" actId="478"/>
          <ac:spMkLst>
            <pc:docMk/>
            <pc:sldMk cId="1001742086" sldId="385"/>
            <ac:spMk id="6" creationId="{F7563E40-1C64-FCC3-9D93-47E44B0C451F}"/>
          </ac:spMkLst>
        </pc:spChg>
        <pc:spChg chg="del">
          <ac:chgData name="Doãn Minh Cường" userId="c06aa9e7-bf7b-4f33-bd85-65ed3b5062f7" providerId="ADAL" clId="{92119B27-9C48-4892-B385-42145AB2A082}" dt="2022-06-29T07:00:09.910" v="12939" actId="478"/>
          <ac:spMkLst>
            <pc:docMk/>
            <pc:sldMk cId="1001742086" sldId="385"/>
            <ac:spMk id="7" creationId="{8420BCCC-6464-D347-08C4-741008147F71}"/>
          </ac:spMkLst>
        </pc:spChg>
        <pc:spChg chg="add del mod">
          <ac:chgData name="Doãn Minh Cường" userId="c06aa9e7-bf7b-4f33-bd85-65ed3b5062f7" providerId="ADAL" clId="{92119B27-9C48-4892-B385-42145AB2A082}" dt="2022-06-29T07:07:31.694" v="13544" actId="478"/>
          <ac:spMkLst>
            <pc:docMk/>
            <pc:sldMk cId="1001742086" sldId="385"/>
            <ac:spMk id="9" creationId="{18BF6EF1-5A02-2688-83CA-4AEDBFCBBD78}"/>
          </ac:spMkLst>
        </pc:spChg>
        <pc:spChg chg="add del mod">
          <ac:chgData name="Doãn Minh Cường" userId="c06aa9e7-bf7b-4f33-bd85-65ed3b5062f7" providerId="ADAL" clId="{92119B27-9C48-4892-B385-42145AB2A082}" dt="2022-06-29T07:11:10.765" v="13596" actId="478"/>
          <ac:spMkLst>
            <pc:docMk/>
            <pc:sldMk cId="1001742086" sldId="385"/>
            <ac:spMk id="10" creationId="{12861D8D-8F9E-7059-F3FA-5E7018B7D8CB}"/>
          </ac:spMkLst>
        </pc:spChg>
        <pc:spChg chg="add del mod">
          <ac:chgData name="Doãn Minh Cường" userId="c06aa9e7-bf7b-4f33-bd85-65ed3b5062f7" providerId="ADAL" clId="{92119B27-9C48-4892-B385-42145AB2A082}" dt="2022-06-29T07:12:14.909" v="13658" actId="478"/>
          <ac:spMkLst>
            <pc:docMk/>
            <pc:sldMk cId="1001742086" sldId="385"/>
            <ac:spMk id="11" creationId="{4562FAA3-2681-6DE9-2E93-FA8E661ED411}"/>
          </ac:spMkLst>
        </pc:spChg>
        <pc:spChg chg="add del mod">
          <ac:chgData name="Doãn Minh Cường" userId="c06aa9e7-bf7b-4f33-bd85-65ed3b5062f7" providerId="ADAL" clId="{92119B27-9C48-4892-B385-42145AB2A082}" dt="2022-06-29T07:12:30.078" v="13659" actId="478"/>
          <ac:spMkLst>
            <pc:docMk/>
            <pc:sldMk cId="1001742086" sldId="385"/>
            <ac:spMk id="12" creationId="{ED5A9631-9898-F8C3-ED5E-301538F9BD8E}"/>
          </ac:spMkLst>
        </pc:spChg>
        <pc:spChg chg="add del mod">
          <ac:chgData name="Doãn Minh Cường" userId="c06aa9e7-bf7b-4f33-bd85-65ed3b5062f7" providerId="ADAL" clId="{92119B27-9C48-4892-B385-42145AB2A082}" dt="2022-06-29T07:15:14.678" v="13988" actId="478"/>
          <ac:spMkLst>
            <pc:docMk/>
            <pc:sldMk cId="1001742086" sldId="385"/>
            <ac:spMk id="13" creationId="{B87C3945-4EAA-C96B-14A9-6A5B93AE892E}"/>
          </ac:spMkLst>
        </pc:spChg>
        <pc:spChg chg="add mod">
          <ac:chgData name="Doãn Minh Cường" userId="c06aa9e7-bf7b-4f33-bd85-65ed3b5062f7" providerId="ADAL" clId="{92119B27-9C48-4892-B385-42145AB2A082}" dt="2022-07-01T02:43:55.909" v="32283" actId="208"/>
          <ac:spMkLst>
            <pc:docMk/>
            <pc:sldMk cId="1001742086" sldId="385"/>
            <ac:spMk id="14" creationId="{1D28F859-E040-44F4-45A8-DFED8521BAD8}"/>
          </ac:spMkLst>
        </pc:spChg>
        <pc:spChg chg="add mod">
          <ac:chgData name="Doãn Minh Cường" userId="c06aa9e7-bf7b-4f33-bd85-65ed3b5062f7" providerId="ADAL" clId="{92119B27-9C48-4892-B385-42145AB2A082}" dt="2022-07-01T02:43:52.148" v="32281" actId="208"/>
          <ac:spMkLst>
            <pc:docMk/>
            <pc:sldMk cId="1001742086" sldId="385"/>
            <ac:spMk id="15" creationId="{75E5657C-3C5A-A301-5F67-D65F7D7F227B}"/>
          </ac:spMkLst>
        </pc:spChg>
        <pc:spChg chg="add mod">
          <ac:chgData name="Doãn Minh Cường" userId="c06aa9e7-bf7b-4f33-bd85-65ed3b5062f7" providerId="ADAL" clId="{92119B27-9C48-4892-B385-42145AB2A082}" dt="2022-07-01T02:41:03.786" v="32261" actId="207"/>
          <ac:spMkLst>
            <pc:docMk/>
            <pc:sldMk cId="1001742086" sldId="385"/>
            <ac:spMk id="16" creationId="{4EFE83A6-58BF-D307-9CC3-B2895EE22D35}"/>
          </ac:spMkLst>
        </pc:spChg>
        <pc:spChg chg="add mod">
          <ac:chgData name="Doãn Minh Cường" userId="c06aa9e7-bf7b-4f33-bd85-65ed3b5062f7" providerId="ADAL" clId="{92119B27-9C48-4892-B385-42145AB2A082}" dt="2022-07-01T02:43:59.501" v="32285" actId="208"/>
          <ac:spMkLst>
            <pc:docMk/>
            <pc:sldMk cId="1001742086" sldId="385"/>
            <ac:spMk id="17" creationId="{DC58EAAD-0F23-768B-6844-F3D1EA95F246}"/>
          </ac:spMkLst>
        </pc:spChg>
        <pc:spChg chg="add mod">
          <ac:chgData name="Doãn Minh Cường" userId="c06aa9e7-bf7b-4f33-bd85-65ed3b5062f7" providerId="ADAL" clId="{92119B27-9C48-4892-B385-42145AB2A082}" dt="2022-07-01T02:41:33.900" v="32263" actId="208"/>
          <ac:spMkLst>
            <pc:docMk/>
            <pc:sldMk cId="1001742086" sldId="385"/>
            <ac:spMk id="18" creationId="{58030AA9-4CB5-3EEE-F838-DEA331AC483D}"/>
          </ac:spMkLst>
        </pc:spChg>
        <pc:spChg chg="add mod">
          <ac:chgData name="Doãn Minh Cường" userId="c06aa9e7-bf7b-4f33-bd85-65ed3b5062f7" providerId="ADAL" clId="{92119B27-9C48-4892-B385-42145AB2A082}" dt="2022-07-01T02:41:40.749" v="32265" actId="207"/>
          <ac:spMkLst>
            <pc:docMk/>
            <pc:sldMk cId="1001742086" sldId="385"/>
            <ac:spMk id="20" creationId="{281FB12A-BB90-1C06-9C55-8BACA4A87AF4}"/>
          </ac:spMkLst>
        </pc:spChg>
        <pc:spChg chg="add mod">
          <ac:chgData name="Doãn Minh Cường" userId="c06aa9e7-bf7b-4f33-bd85-65ed3b5062f7" providerId="ADAL" clId="{92119B27-9C48-4892-B385-42145AB2A082}" dt="2022-07-01T02:42:09.891" v="32271" actId="208"/>
          <ac:spMkLst>
            <pc:docMk/>
            <pc:sldMk cId="1001742086" sldId="385"/>
            <ac:spMk id="21" creationId="{C09FE4DE-64F1-6E4F-A47D-F3C86BCE4EFA}"/>
          </ac:spMkLst>
        </pc:spChg>
        <pc:spChg chg="add mod">
          <ac:chgData name="Doãn Minh Cường" userId="c06aa9e7-bf7b-4f33-bd85-65ed3b5062f7" providerId="ADAL" clId="{92119B27-9C48-4892-B385-42145AB2A082}" dt="2022-07-01T02:41:49.717" v="32267" actId="208"/>
          <ac:spMkLst>
            <pc:docMk/>
            <pc:sldMk cId="1001742086" sldId="385"/>
            <ac:spMk id="22" creationId="{AD367F79-3B63-1EEB-0024-76D2CB2B9C92}"/>
          </ac:spMkLst>
        </pc:spChg>
        <pc:spChg chg="add mod">
          <ac:chgData name="Doãn Minh Cường" userId="c06aa9e7-bf7b-4f33-bd85-65ed3b5062f7" providerId="ADAL" clId="{92119B27-9C48-4892-B385-42145AB2A082}" dt="2022-06-29T07:26:18.572" v="15015" actId="208"/>
          <ac:spMkLst>
            <pc:docMk/>
            <pc:sldMk cId="1001742086" sldId="385"/>
            <ac:spMk id="23" creationId="{8849BEF9-C391-027D-CC17-4B9CCAA8C9E3}"/>
          </ac:spMkLst>
        </pc:spChg>
        <pc:spChg chg="add mod">
          <ac:chgData name="Doãn Minh Cường" userId="c06aa9e7-bf7b-4f33-bd85-65ed3b5062f7" providerId="ADAL" clId="{92119B27-9C48-4892-B385-42145AB2A082}" dt="2022-07-01T02:41:56.269" v="32269" actId="207"/>
          <ac:spMkLst>
            <pc:docMk/>
            <pc:sldMk cId="1001742086" sldId="385"/>
            <ac:spMk id="24" creationId="{0B7DAC35-A215-B54C-4254-19A7BFB19BB7}"/>
          </ac:spMkLst>
        </pc:spChg>
        <pc:spChg chg="add mod">
          <ac:chgData name="Doãn Minh Cường" userId="c06aa9e7-bf7b-4f33-bd85-65ed3b5062f7" providerId="ADAL" clId="{92119B27-9C48-4892-B385-42145AB2A082}" dt="2022-07-01T02:42:14.581" v="32273" actId="207"/>
          <ac:spMkLst>
            <pc:docMk/>
            <pc:sldMk cId="1001742086" sldId="385"/>
            <ac:spMk id="25" creationId="{12C61E46-DBF0-1689-8E4D-F94B99B3AB4A}"/>
          </ac:spMkLst>
        </pc:spChg>
        <pc:spChg chg="add mod">
          <ac:chgData name="Doãn Minh Cường" userId="c06aa9e7-bf7b-4f33-bd85-65ed3b5062f7" providerId="ADAL" clId="{92119B27-9C48-4892-B385-42145AB2A082}" dt="2022-07-01T02:44:02.781" v="32287" actId="207"/>
          <ac:spMkLst>
            <pc:docMk/>
            <pc:sldMk cId="1001742086" sldId="385"/>
            <ac:spMk id="26" creationId="{01B53470-2534-2A80-F47A-35C2B6EB6015}"/>
          </ac:spMkLst>
        </pc:spChg>
        <pc:graphicFrameChg chg="del">
          <ac:chgData name="Doãn Minh Cường" userId="c06aa9e7-bf7b-4f33-bd85-65ed3b5062f7" providerId="ADAL" clId="{92119B27-9C48-4892-B385-42145AB2A082}" dt="2022-06-29T07:00:09.910" v="12939" actId="478"/>
          <ac:graphicFrameMkLst>
            <pc:docMk/>
            <pc:sldMk cId="1001742086" sldId="385"/>
            <ac:graphicFrameMk id="8" creationId="{4E6408F0-8315-10A6-CD7C-4475156DAD8E}"/>
          </ac:graphicFrameMkLst>
        </pc:graphicFrameChg>
        <pc:picChg chg="add mod">
          <ac:chgData name="Doãn Minh Cường" userId="c06aa9e7-bf7b-4f33-bd85-65ed3b5062f7" providerId="ADAL" clId="{92119B27-9C48-4892-B385-42145AB2A082}" dt="2022-06-29T07:23:21.786" v="14931" actId="1036"/>
          <ac:picMkLst>
            <pc:docMk/>
            <pc:sldMk cId="1001742086" sldId="385"/>
            <ac:picMk id="2" creationId="{B5EF1C2B-6759-75D1-4E0F-D2657B7CF709}"/>
          </ac:picMkLst>
        </pc:picChg>
        <pc:picChg chg="mod">
          <ac:chgData name="Doãn Minh Cường" userId="c06aa9e7-bf7b-4f33-bd85-65ed3b5062f7" providerId="ADAL" clId="{92119B27-9C48-4892-B385-42145AB2A082}" dt="2022-06-29T07:06:12.503" v="13527" actId="1035"/>
          <ac:picMkLst>
            <pc:docMk/>
            <pc:sldMk cId="1001742086" sldId="385"/>
            <ac:picMk id="4" creationId="{00000000-0000-0000-0000-000000000000}"/>
          </ac:picMkLst>
        </pc:picChg>
        <pc:picChg chg="add del mod">
          <ac:chgData name="Doãn Minh Cường" userId="c06aa9e7-bf7b-4f33-bd85-65ed3b5062f7" providerId="ADAL" clId="{92119B27-9C48-4892-B385-42145AB2A082}" dt="2022-06-29T07:13:29.580" v="13732"/>
          <ac:picMkLst>
            <pc:docMk/>
            <pc:sldMk cId="1001742086" sldId="385"/>
            <ac:picMk id="19" creationId="{5EFE6FE3-55F8-7C9F-7F4B-A463B7E6C272}"/>
          </ac:picMkLst>
        </pc:picChg>
      </pc:sldChg>
      <pc:sldChg chg="addSp delSp modSp add mod ord modAnim">
        <pc:chgData name="Doãn Minh Cường" userId="c06aa9e7-bf7b-4f33-bd85-65ed3b5062f7" providerId="ADAL" clId="{92119B27-9C48-4892-B385-42145AB2A082}" dt="2022-07-01T02:45:43.640" v="32313"/>
        <pc:sldMkLst>
          <pc:docMk/>
          <pc:sldMk cId="201555013" sldId="386"/>
        </pc:sldMkLst>
        <pc:spChg chg="add mod">
          <ac:chgData name="Doãn Minh Cường" userId="c06aa9e7-bf7b-4f33-bd85-65ed3b5062f7" providerId="ADAL" clId="{92119B27-9C48-4892-B385-42145AB2A082}" dt="2022-07-01T02:45:31.191" v="32312" actId="20577"/>
          <ac:spMkLst>
            <pc:docMk/>
            <pc:sldMk cId="201555013" sldId="386"/>
            <ac:spMk id="2" creationId="{B39D1B6E-346B-FBFC-26D3-B1063C40F13B}"/>
          </ac:spMkLst>
        </pc:spChg>
        <pc:spChg chg="del">
          <ac:chgData name="Doãn Minh Cường" userId="c06aa9e7-bf7b-4f33-bd85-65ed3b5062f7" providerId="ADAL" clId="{92119B27-9C48-4892-B385-42145AB2A082}" dt="2022-06-30T01:40:36.985" v="16630" actId="478"/>
          <ac:spMkLst>
            <pc:docMk/>
            <pc:sldMk cId="201555013" sldId="386"/>
            <ac:spMk id="6" creationId="{67E85D6C-AB97-5D46-2AD5-0D76D08E735D}"/>
          </ac:spMkLst>
        </pc:spChg>
        <pc:graphicFrameChg chg="del modGraphic">
          <ac:chgData name="Doãn Minh Cường" userId="c06aa9e7-bf7b-4f33-bd85-65ed3b5062f7" providerId="ADAL" clId="{92119B27-9C48-4892-B385-42145AB2A082}" dt="2022-06-29T07:48:27.193" v="15049" actId="478"/>
          <ac:graphicFrameMkLst>
            <pc:docMk/>
            <pc:sldMk cId="201555013" sldId="386"/>
            <ac:graphicFrameMk id="7" creationId="{F3B14BBA-45F1-3C09-3D16-C06AD904334C}"/>
          </ac:graphicFrameMkLst>
        </pc:graphicFrameChg>
        <pc:picChg chg="add del mod">
          <ac:chgData name="Doãn Minh Cường" userId="c06aa9e7-bf7b-4f33-bd85-65ed3b5062f7" providerId="ADAL" clId="{92119B27-9C48-4892-B385-42145AB2A082}" dt="2022-06-30T01:42:08.545" v="16664" actId="478"/>
          <ac:picMkLst>
            <pc:docMk/>
            <pc:sldMk cId="201555013" sldId="386"/>
            <ac:picMk id="2" creationId="{C09291BA-A868-CA36-26B1-A1F43D0EC732}"/>
          </ac:picMkLst>
        </pc:picChg>
        <pc:picChg chg="add mod">
          <ac:chgData name="Doãn Minh Cường" userId="c06aa9e7-bf7b-4f33-bd85-65ed3b5062f7" providerId="ADAL" clId="{92119B27-9C48-4892-B385-42145AB2A082}" dt="2022-06-30T02:34:03.137" v="18739" actId="1076"/>
          <ac:picMkLst>
            <pc:docMk/>
            <pc:sldMk cId="201555013" sldId="386"/>
            <ac:picMk id="3" creationId="{1969437F-3C8B-25BF-FF92-3AF05A7CC56C}"/>
          </ac:picMkLst>
        </pc:picChg>
      </pc:sldChg>
      <pc:sldChg chg="addSp delSp modSp add del mod">
        <pc:chgData name="Doãn Minh Cường" userId="c06aa9e7-bf7b-4f33-bd85-65ed3b5062f7" providerId="ADAL" clId="{92119B27-9C48-4892-B385-42145AB2A082}" dt="2022-06-30T02:34:01.161" v="18738" actId="47"/>
        <pc:sldMkLst>
          <pc:docMk/>
          <pc:sldMk cId="3297192984" sldId="387"/>
        </pc:sldMkLst>
        <pc:spChg chg="del">
          <ac:chgData name="Doãn Minh Cường" userId="c06aa9e7-bf7b-4f33-bd85-65ed3b5062f7" providerId="ADAL" clId="{92119B27-9C48-4892-B385-42145AB2A082}" dt="2022-06-29T09:01:31.637" v="16512" actId="478"/>
          <ac:spMkLst>
            <pc:docMk/>
            <pc:sldMk cId="3297192984" sldId="387"/>
            <ac:spMk id="6" creationId="{67E85D6C-AB97-5D46-2AD5-0D76D08E735D}"/>
          </ac:spMkLst>
        </pc:spChg>
        <pc:picChg chg="add del mod">
          <ac:chgData name="Doãn Minh Cường" userId="c06aa9e7-bf7b-4f33-bd85-65ed3b5062f7" providerId="ADAL" clId="{92119B27-9C48-4892-B385-42145AB2A082}" dt="2022-06-30T01:41:34.397" v="16659" actId="478"/>
          <ac:picMkLst>
            <pc:docMk/>
            <pc:sldMk cId="3297192984" sldId="387"/>
            <ac:picMk id="2" creationId="{DBEAF9C5-EB3A-9490-90EA-74F5DE128AEC}"/>
          </ac:picMkLst>
        </pc:picChg>
        <pc:picChg chg="add mod">
          <ac:chgData name="Doãn Minh Cường" userId="c06aa9e7-bf7b-4f33-bd85-65ed3b5062f7" providerId="ADAL" clId="{92119B27-9C48-4892-B385-42145AB2A082}" dt="2022-06-30T01:41:59.835" v="16663" actId="1076"/>
          <ac:picMkLst>
            <pc:docMk/>
            <pc:sldMk cId="3297192984" sldId="387"/>
            <ac:picMk id="3" creationId="{258BD9B7-D007-37BA-8840-F651B7A67B1D}"/>
          </ac:picMkLst>
        </pc:picChg>
      </pc:sldChg>
      <pc:sldChg chg="addSp delSp modSp add mod ord delAnim modAnim">
        <pc:chgData name="Doãn Minh Cường" userId="c06aa9e7-bf7b-4f33-bd85-65ed3b5062f7" providerId="ADAL" clId="{92119B27-9C48-4892-B385-42145AB2A082}" dt="2022-07-01T02:28:05.470" v="32136" actId="1035"/>
        <pc:sldMkLst>
          <pc:docMk/>
          <pc:sldMk cId="3938078393" sldId="388"/>
        </pc:sldMkLst>
        <pc:spChg chg="add mod">
          <ac:chgData name="Doãn Minh Cường" userId="c06aa9e7-bf7b-4f33-bd85-65ed3b5062f7" providerId="ADAL" clId="{92119B27-9C48-4892-B385-42145AB2A082}" dt="2022-07-01T02:28:05.470" v="32136" actId="1035"/>
          <ac:spMkLst>
            <pc:docMk/>
            <pc:sldMk cId="3938078393" sldId="388"/>
            <ac:spMk id="2" creationId="{E7A07CE1-7DA0-E142-DD9E-4B23CBF23124}"/>
          </ac:spMkLst>
        </pc:spChg>
        <pc:spChg chg="mod">
          <ac:chgData name="Doãn Minh Cường" userId="c06aa9e7-bf7b-4f33-bd85-65ed3b5062f7" providerId="ADAL" clId="{92119B27-9C48-4892-B385-42145AB2A082}" dt="2022-06-29T07:49:51.190" v="15255" actId="20577"/>
          <ac:spMkLst>
            <pc:docMk/>
            <pc:sldMk cId="3938078393" sldId="388"/>
            <ac:spMk id="6" creationId="{67E85D6C-AB97-5D46-2AD5-0D76D08E735D}"/>
          </ac:spMkLst>
        </pc:spChg>
        <pc:spChg chg="add mod">
          <ac:chgData name="Doãn Minh Cường" userId="c06aa9e7-bf7b-4f33-bd85-65ed3b5062f7" providerId="ADAL" clId="{92119B27-9C48-4892-B385-42145AB2A082}" dt="2022-07-01T02:28:05.470" v="32136" actId="1035"/>
          <ac:spMkLst>
            <pc:docMk/>
            <pc:sldMk cId="3938078393" sldId="388"/>
            <ac:spMk id="7" creationId="{15FB1F00-539D-CB4E-42EA-4D5E00E79BCB}"/>
          </ac:spMkLst>
        </pc:spChg>
        <pc:spChg chg="add del mod">
          <ac:chgData name="Doãn Minh Cường" userId="c06aa9e7-bf7b-4f33-bd85-65ed3b5062f7" providerId="ADAL" clId="{92119B27-9C48-4892-B385-42145AB2A082}" dt="2022-06-29T07:50:32.484" v="15257" actId="478"/>
          <ac:spMkLst>
            <pc:docMk/>
            <pc:sldMk cId="3938078393" sldId="388"/>
            <ac:spMk id="7" creationId="{E57FF897-7A56-FAA3-2D2B-0E0C201793D5}"/>
          </ac:spMkLst>
        </pc:spChg>
        <pc:spChg chg="add mod">
          <ac:chgData name="Doãn Minh Cường" userId="c06aa9e7-bf7b-4f33-bd85-65ed3b5062f7" providerId="ADAL" clId="{92119B27-9C48-4892-B385-42145AB2A082}" dt="2022-07-01T02:27:50.443" v="32129" actId="114"/>
          <ac:spMkLst>
            <pc:docMk/>
            <pc:sldMk cId="3938078393" sldId="388"/>
            <ac:spMk id="8" creationId="{5A34E46C-F95E-F9CB-B2F4-31C1985E97C0}"/>
          </ac:spMkLst>
        </pc:spChg>
        <pc:spChg chg="add mod">
          <ac:chgData name="Doãn Minh Cường" userId="c06aa9e7-bf7b-4f33-bd85-65ed3b5062f7" providerId="ADAL" clId="{92119B27-9C48-4892-B385-42145AB2A082}" dt="2022-07-01T02:28:05.470" v="32136" actId="1035"/>
          <ac:spMkLst>
            <pc:docMk/>
            <pc:sldMk cId="3938078393" sldId="388"/>
            <ac:spMk id="9" creationId="{D57F7506-4115-4420-D9D8-109C1C04CE89}"/>
          </ac:spMkLst>
        </pc:spChg>
        <pc:spChg chg="add mod">
          <ac:chgData name="Doãn Minh Cường" userId="c06aa9e7-bf7b-4f33-bd85-65ed3b5062f7" providerId="ADAL" clId="{92119B27-9C48-4892-B385-42145AB2A082}" dt="2022-07-01T02:28:05.470" v="32136" actId="1035"/>
          <ac:spMkLst>
            <pc:docMk/>
            <pc:sldMk cId="3938078393" sldId="388"/>
            <ac:spMk id="10" creationId="{7A07D987-1387-C605-986C-5CCA5A14E4CB}"/>
          </ac:spMkLst>
        </pc:spChg>
      </pc:sldChg>
      <pc:sldChg chg="addSp delSp modSp add mod modAnim">
        <pc:chgData name="Doãn Minh Cường" userId="c06aa9e7-bf7b-4f33-bd85-65ed3b5062f7" providerId="ADAL" clId="{92119B27-9C48-4892-B385-42145AB2A082}" dt="2022-07-01T02:46:29.676" v="32336" actId="1035"/>
        <pc:sldMkLst>
          <pc:docMk/>
          <pc:sldMk cId="640435852" sldId="389"/>
        </pc:sldMkLst>
        <pc:spChg chg="add mod">
          <ac:chgData name="Doãn Minh Cường" userId="c06aa9e7-bf7b-4f33-bd85-65ed3b5062f7" providerId="ADAL" clId="{92119B27-9C48-4892-B385-42145AB2A082}" dt="2022-07-01T02:46:29.676" v="32336" actId="1035"/>
          <ac:spMkLst>
            <pc:docMk/>
            <pc:sldMk cId="640435852" sldId="389"/>
            <ac:spMk id="2" creationId="{A1625046-1D8B-5825-C765-BCBD40DBE817}"/>
          </ac:spMkLst>
        </pc:spChg>
        <pc:picChg chg="add del mod">
          <ac:chgData name="Doãn Minh Cường" userId="c06aa9e7-bf7b-4f33-bd85-65ed3b5062f7" providerId="ADAL" clId="{92119B27-9C48-4892-B385-42145AB2A082}" dt="2022-06-30T03:51:17.510" v="18745" actId="478"/>
          <ac:picMkLst>
            <pc:docMk/>
            <pc:sldMk cId="640435852" sldId="389"/>
            <ac:picMk id="2" creationId="{8A4D511E-182F-A186-0EF7-AFCC0A67CB87}"/>
          </ac:picMkLst>
        </pc:picChg>
        <pc:picChg chg="del">
          <ac:chgData name="Doãn Minh Cường" userId="c06aa9e7-bf7b-4f33-bd85-65ed3b5062f7" providerId="ADAL" clId="{92119B27-9C48-4892-B385-42145AB2A082}" dt="2022-06-30T03:49:27.943" v="18741" actId="478"/>
          <ac:picMkLst>
            <pc:docMk/>
            <pc:sldMk cId="640435852" sldId="389"/>
            <ac:picMk id="3" creationId="{1969437F-3C8B-25BF-FF92-3AF05A7CC56C}"/>
          </ac:picMkLst>
        </pc:picChg>
        <pc:picChg chg="add del mod">
          <ac:chgData name="Doãn Minh Cường" userId="c06aa9e7-bf7b-4f33-bd85-65ed3b5062f7" providerId="ADAL" clId="{92119B27-9C48-4892-B385-42145AB2A082}" dt="2022-06-30T03:54:44.473" v="18749" actId="478"/>
          <ac:picMkLst>
            <pc:docMk/>
            <pc:sldMk cId="640435852" sldId="389"/>
            <ac:picMk id="6" creationId="{67EFF223-2A05-8B28-9EB0-11C7B7019B4D}"/>
          </ac:picMkLst>
        </pc:picChg>
        <pc:picChg chg="add del mod">
          <ac:chgData name="Doãn Minh Cường" userId="c06aa9e7-bf7b-4f33-bd85-65ed3b5062f7" providerId="ADAL" clId="{92119B27-9C48-4892-B385-42145AB2A082}" dt="2022-06-30T04:05:59.901" v="18780" actId="478"/>
          <ac:picMkLst>
            <pc:docMk/>
            <pc:sldMk cId="640435852" sldId="389"/>
            <ac:picMk id="7" creationId="{07D81D61-E9F7-4E3D-7043-7FDF7A64E168}"/>
          </ac:picMkLst>
        </pc:picChg>
        <pc:picChg chg="add del mod">
          <ac:chgData name="Doãn Minh Cường" userId="c06aa9e7-bf7b-4f33-bd85-65ed3b5062f7" providerId="ADAL" clId="{92119B27-9C48-4892-B385-42145AB2A082}" dt="2022-06-30T04:07:06.284" v="18784" actId="478"/>
          <ac:picMkLst>
            <pc:docMk/>
            <pc:sldMk cId="640435852" sldId="389"/>
            <ac:picMk id="8" creationId="{D630B74C-2AC7-35A7-67EF-CBDD161BF363}"/>
          </ac:picMkLst>
        </pc:picChg>
        <pc:picChg chg="add">
          <ac:chgData name="Doãn Minh Cường" userId="c06aa9e7-bf7b-4f33-bd85-65ed3b5062f7" providerId="ADAL" clId="{92119B27-9C48-4892-B385-42145AB2A082}" dt="2022-06-30T04:07:07.776" v="18785"/>
          <ac:picMkLst>
            <pc:docMk/>
            <pc:sldMk cId="640435852" sldId="389"/>
            <ac:picMk id="9" creationId="{AD4BA6FF-8D1D-1E8D-D4D2-5242F3AD7A9C}"/>
          </ac:picMkLst>
        </pc:picChg>
      </pc:sldChg>
      <pc:sldChg chg="add">
        <pc:chgData name="Doãn Minh Cường" userId="c06aa9e7-bf7b-4f33-bd85-65ed3b5062f7" providerId="ADAL" clId="{92119B27-9C48-4892-B385-42145AB2A082}" dt="2022-07-01T00:56:52.444" v="25093" actId="2890"/>
        <pc:sldMkLst>
          <pc:docMk/>
          <pc:sldMk cId="29003426" sldId="391"/>
        </pc:sldMkLst>
      </pc:sldChg>
      <pc:sldChg chg="addSp delSp modSp add mod ord">
        <pc:chgData name="Doãn Minh Cường" userId="c06aa9e7-bf7b-4f33-bd85-65ed3b5062f7" providerId="ADAL" clId="{92119B27-9C48-4892-B385-42145AB2A082}" dt="2022-07-01T02:51:32.411" v="32401" actId="1036"/>
        <pc:sldMkLst>
          <pc:docMk/>
          <pc:sldMk cId="2183228275" sldId="392"/>
        </pc:sldMkLst>
        <pc:spChg chg="add mod">
          <ac:chgData name="Doãn Minh Cường" userId="c06aa9e7-bf7b-4f33-bd85-65ed3b5062f7" providerId="ADAL" clId="{92119B27-9C48-4892-B385-42145AB2A082}" dt="2022-07-01T02:51:32.411" v="32401" actId="1036"/>
          <ac:spMkLst>
            <pc:docMk/>
            <pc:sldMk cId="2183228275" sldId="392"/>
            <ac:spMk id="2" creationId="{5D356858-8B90-74A8-277C-00B3F7ED4F75}"/>
          </ac:spMkLst>
        </pc:spChg>
        <pc:spChg chg="mod">
          <ac:chgData name="Doãn Minh Cường" userId="c06aa9e7-bf7b-4f33-bd85-65ed3b5062f7" providerId="ADAL" clId="{92119B27-9C48-4892-B385-42145AB2A082}" dt="2022-07-01T01:46:32.446" v="30311" actId="1038"/>
          <ac:spMkLst>
            <pc:docMk/>
            <pc:sldMk cId="2183228275" sldId="392"/>
            <ac:spMk id="5" creationId="{2DECCEB8-F7A7-AD4B-9C38-6CB0C019BD52}"/>
          </ac:spMkLst>
        </pc:spChg>
        <pc:spChg chg="del">
          <ac:chgData name="Doãn Minh Cường" userId="c06aa9e7-bf7b-4f33-bd85-65ed3b5062f7" providerId="ADAL" clId="{92119B27-9C48-4892-B385-42145AB2A082}" dt="2022-07-01T02:03:19.087" v="30338" actId="478"/>
          <ac:spMkLst>
            <pc:docMk/>
            <pc:sldMk cId="2183228275" sldId="392"/>
            <ac:spMk id="6" creationId="{57C6C04F-EDCB-BE88-7EDB-2E770941890B}"/>
          </ac:spMkLst>
        </pc:spChg>
        <pc:spChg chg="add mod">
          <ac:chgData name="Doãn Minh Cường" userId="c06aa9e7-bf7b-4f33-bd85-65ed3b5062f7" providerId="ADAL" clId="{92119B27-9C48-4892-B385-42145AB2A082}" dt="2022-07-01T02:51:07.626" v="32375" actId="2711"/>
          <ac:spMkLst>
            <pc:docMk/>
            <pc:sldMk cId="2183228275" sldId="392"/>
            <ac:spMk id="11" creationId="{C0BD2F6E-12FC-E212-988F-BE4D006B9D1B}"/>
          </ac:spMkLst>
        </pc:spChg>
        <pc:graphicFrameChg chg="add del mod">
          <ac:chgData name="Doãn Minh Cường" userId="c06aa9e7-bf7b-4f33-bd85-65ed3b5062f7" providerId="ADAL" clId="{92119B27-9C48-4892-B385-42145AB2A082}" dt="2022-07-01T02:04:44.109" v="30409" actId="478"/>
          <ac:graphicFrameMkLst>
            <pc:docMk/>
            <pc:sldMk cId="2183228275" sldId="392"/>
            <ac:graphicFrameMk id="3" creationId="{0FD8095B-924A-3164-1EFF-21330363C780}"/>
          </ac:graphicFrameMkLst>
        </pc:graphicFrameChg>
        <pc:graphicFrameChg chg="del">
          <ac:chgData name="Doãn Minh Cường" userId="c06aa9e7-bf7b-4f33-bd85-65ed3b5062f7" providerId="ADAL" clId="{92119B27-9C48-4892-B385-42145AB2A082}" dt="2022-07-01T01:24:28.850" v="28084" actId="478"/>
          <ac:graphicFrameMkLst>
            <pc:docMk/>
            <pc:sldMk cId="2183228275" sldId="392"/>
            <ac:graphicFrameMk id="7" creationId="{29E8BC5D-1783-7F0E-D673-A0D4C992DE7F}"/>
          </ac:graphicFrameMkLst>
        </pc:graphicFrameChg>
        <pc:graphicFrameChg chg="add del mod">
          <ac:chgData name="Doãn Minh Cường" userId="c06aa9e7-bf7b-4f33-bd85-65ed3b5062f7" providerId="ADAL" clId="{92119B27-9C48-4892-B385-42145AB2A082}" dt="2022-07-01T01:32:52.425" v="28883" actId="21"/>
          <ac:graphicFrameMkLst>
            <pc:docMk/>
            <pc:sldMk cId="2183228275" sldId="392"/>
            <ac:graphicFrameMk id="8" creationId="{51F885B0-32D5-44D1-3EE7-63F61C15434C}"/>
          </ac:graphicFrameMkLst>
        </pc:graphicFrameChg>
        <pc:graphicFrameChg chg="add mod modGraphic">
          <ac:chgData name="Doãn Minh Cường" userId="c06aa9e7-bf7b-4f33-bd85-65ed3b5062f7" providerId="ADAL" clId="{92119B27-9C48-4892-B385-42145AB2A082}" dt="2022-07-01T02:51:32.411" v="32401" actId="1036"/>
          <ac:graphicFrameMkLst>
            <pc:docMk/>
            <pc:sldMk cId="2183228275" sldId="392"/>
            <ac:graphicFrameMk id="9" creationId="{F7C31312-A6DE-B8EB-50A9-700C1E23065B}"/>
          </ac:graphicFrameMkLst>
        </pc:graphicFrameChg>
        <pc:graphicFrameChg chg="add del mod">
          <ac:chgData name="Doãn Minh Cường" userId="c06aa9e7-bf7b-4f33-bd85-65ed3b5062f7" providerId="ADAL" clId="{92119B27-9C48-4892-B385-42145AB2A082}" dt="2022-07-01T01:36:59.512" v="29093"/>
          <ac:graphicFrameMkLst>
            <pc:docMk/>
            <pc:sldMk cId="2183228275" sldId="392"/>
            <ac:graphicFrameMk id="10" creationId="{C4ACB19D-262C-14B4-2622-1CF4AEFFA5FF}"/>
          </ac:graphicFrameMkLst>
        </pc:graphicFrameChg>
      </pc:sldChg>
      <pc:sldChg chg="modSp add mod">
        <pc:chgData name="Doãn Minh Cường" userId="c06aa9e7-bf7b-4f33-bd85-65ed3b5062f7" providerId="ADAL" clId="{92119B27-9C48-4892-B385-42145AB2A082}" dt="2022-07-01T02:53:18.320" v="32476" actId="1038"/>
        <pc:sldMkLst>
          <pc:docMk/>
          <pc:sldMk cId="949101917" sldId="393"/>
        </pc:sldMkLst>
        <pc:spChg chg="mod">
          <ac:chgData name="Doãn Minh Cường" userId="c06aa9e7-bf7b-4f33-bd85-65ed3b5062f7" providerId="ADAL" clId="{92119B27-9C48-4892-B385-42145AB2A082}" dt="2022-07-01T02:53:18.320" v="32476" actId="1038"/>
          <ac:spMkLst>
            <pc:docMk/>
            <pc:sldMk cId="949101917" sldId="393"/>
            <ac:spMk id="6" creationId="{57C6C04F-EDCB-BE88-7EDB-2E770941890B}"/>
          </ac:spMkLst>
        </pc:spChg>
        <pc:graphicFrameChg chg="mod">
          <ac:chgData name="Doãn Minh Cường" userId="c06aa9e7-bf7b-4f33-bd85-65ed3b5062f7" providerId="ADAL" clId="{92119B27-9C48-4892-B385-42145AB2A082}" dt="2022-07-01T02:20:23.993" v="32113" actId="1038"/>
          <ac:graphicFrameMkLst>
            <pc:docMk/>
            <pc:sldMk cId="949101917" sldId="393"/>
            <ac:graphicFrameMk id="9" creationId="{F7C31312-A6DE-B8EB-50A9-700C1E23065B}"/>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7C1BE-E14A-C14B-A66B-3DB6E1799846}" type="datetimeFigureOut">
              <a:rPr lang="vi-VN" smtClean="0"/>
              <a:pPr/>
              <a:t>20/11/2024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E3D01-59CF-C841-8FBD-D94EE7F4B5D9}" type="slidenum">
              <a:rPr lang="vi-VN" smtClean="0"/>
              <a:pPr/>
              <a:t>‹#›</a:t>
            </a:fld>
            <a:endParaRPr lang="vi-VN"/>
          </a:p>
        </p:txBody>
      </p:sp>
    </p:spTree>
    <p:extLst>
      <p:ext uri="{BB962C8B-B14F-4D97-AF65-F5344CB8AC3E}">
        <p14:creationId xmlns:p14="http://schemas.microsoft.com/office/powerpoint/2010/main" val="683287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457764-FA98-4B94-AE94-1C23058483E2}" type="slidenum">
              <a:rPr lang="en-US" smtClean="0"/>
              <a:pPr/>
              <a:t>1</a:t>
            </a:fld>
            <a:endParaRPr lang="en-US"/>
          </a:p>
        </p:txBody>
      </p:sp>
    </p:spTree>
    <p:extLst>
      <p:ext uri="{BB962C8B-B14F-4D97-AF65-F5344CB8AC3E}">
        <p14:creationId xmlns:p14="http://schemas.microsoft.com/office/powerpoint/2010/main" val="1523052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ga2609c4100_0_3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1" name="Google Shape;1471;ga2609c4100_0_3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4141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ga2609c4100_0_3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1" name="Google Shape;1471;ga2609c4100_0_3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2947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ga2609c4100_0_3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1" name="Google Shape;1471;ga2609c4100_0_3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6408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fld id="{EDD8CFA4-924A-A04F-82B8-34E70146C367}" type="datetime1">
              <a:rPr lang="en-SG" smtClean="0"/>
              <a:pPr/>
              <a:t>20/11/2024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46248-0222-4A3A-B22E-4E2A0B918D57}" type="slidenum">
              <a:rPr lang="en-US" smtClean="0"/>
              <a:pPr/>
              <a:t>‹#›</a:t>
            </a:fld>
            <a:endParaRPr lang="en-US"/>
          </a:p>
        </p:txBody>
      </p:sp>
    </p:spTree>
    <p:extLst>
      <p:ext uri="{BB962C8B-B14F-4D97-AF65-F5344CB8AC3E}">
        <p14:creationId xmlns:p14="http://schemas.microsoft.com/office/powerpoint/2010/main" val="259394025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EDD8CFA4-924A-A04F-82B8-34E70146C367}" type="datetime1">
              <a:rPr lang="en-SG" smtClean="0"/>
              <a:pPr/>
              <a:t>20/11/2024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46248-0222-4A3A-B22E-4E2A0B918D57}" type="slidenum">
              <a:rPr lang="en-US" smtClean="0"/>
              <a:pPr/>
              <a:t>‹#›</a:t>
            </a:fld>
            <a:endParaRPr lang="en-US"/>
          </a:p>
        </p:txBody>
      </p:sp>
    </p:spTree>
    <p:extLst>
      <p:ext uri="{BB962C8B-B14F-4D97-AF65-F5344CB8AC3E}">
        <p14:creationId xmlns:p14="http://schemas.microsoft.com/office/powerpoint/2010/main" val="285389029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EDD8CFA4-924A-A04F-82B8-34E70146C367}" type="datetime1">
              <a:rPr lang="en-SG" smtClean="0"/>
              <a:pPr/>
              <a:t>20/11/2024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46248-0222-4A3A-B22E-4E2A0B918D57}" type="slidenum">
              <a:rPr lang="en-US" smtClean="0"/>
              <a:pPr/>
              <a:t>‹#›</a:t>
            </a:fld>
            <a:endParaRPr lang="en-US"/>
          </a:p>
        </p:txBody>
      </p:sp>
    </p:spTree>
    <p:extLst>
      <p:ext uri="{BB962C8B-B14F-4D97-AF65-F5344CB8AC3E}">
        <p14:creationId xmlns:p14="http://schemas.microsoft.com/office/powerpoint/2010/main" val="290428422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40"/>
        <p:cNvGrpSpPr/>
        <p:nvPr/>
      </p:nvGrpSpPr>
      <p:grpSpPr>
        <a:xfrm>
          <a:off x="0" y="0"/>
          <a:ext cx="0" cy="0"/>
          <a:chOff x="0" y="0"/>
          <a:chExt cx="0" cy="0"/>
        </a:xfrm>
      </p:grpSpPr>
      <p:sp>
        <p:nvSpPr>
          <p:cNvPr id="243" name="Google Shape;243;p15"/>
          <p:cNvSpPr txBox="1">
            <a:spLocks noGrp="1"/>
          </p:cNvSpPr>
          <p:nvPr>
            <p:ph type="title"/>
          </p:nvPr>
        </p:nvSpPr>
        <p:spPr>
          <a:xfrm>
            <a:off x="960000" y="720000"/>
            <a:ext cx="10272000" cy="90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054244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63"/>
        <p:cNvGrpSpPr/>
        <p:nvPr/>
      </p:nvGrpSpPr>
      <p:grpSpPr>
        <a:xfrm>
          <a:off x="0" y="0"/>
          <a:ext cx="0" cy="0"/>
          <a:chOff x="0" y="0"/>
          <a:chExt cx="0" cy="0"/>
        </a:xfrm>
      </p:grpSpPr>
      <p:sp>
        <p:nvSpPr>
          <p:cNvPr id="64" name="Google Shape;64;p15"/>
          <p:cNvSpPr txBox="1">
            <a:spLocks noGrp="1"/>
          </p:cNvSpPr>
          <p:nvPr>
            <p:ph type="subTitle" idx="1"/>
          </p:nvPr>
        </p:nvSpPr>
        <p:spPr>
          <a:xfrm>
            <a:off x="953467" y="3582467"/>
            <a:ext cx="4326800" cy="120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 name="Google Shape;65;p15"/>
          <p:cNvSpPr txBox="1">
            <a:spLocks noGrp="1"/>
          </p:cNvSpPr>
          <p:nvPr>
            <p:ph type="title"/>
          </p:nvPr>
        </p:nvSpPr>
        <p:spPr>
          <a:xfrm>
            <a:off x="960000" y="2073933"/>
            <a:ext cx="4873600" cy="13524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182396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EDD8CFA4-924A-A04F-82B8-34E70146C367}" type="datetime1">
              <a:rPr lang="en-SG" smtClean="0"/>
              <a:pPr/>
              <a:t>20/11/2024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46248-0222-4A3A-B22E-4E2A0B918D57}" type="slidenum">
              <a:rPr lang="en-US" smtClean="0"/>
              <a:pPr/>
              <a:t>‹#›</a:t>
            </a:fld>
            <a:endParaRPr lang="en-US"/>
          </a:p>
        </p:txBody>
      </p:sp>
    </p:spTree>
    <p:extLst>
      <p:ext uri="{BB962C8B-B14F-4D97-AF65-F5344CB8AC3E}">
        <p14:creationId xmlns:p14="http://schemas.microsoft.com/office/powerpoint/2010/main" val="192271472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EDD8CFA4-924A-A04F-82B8-34E70146C367}" type="datetime1">
              <a:rPr lang="en-SG" smtClean="0"/>
              <a:pPr/>
              <a:t>20/11/2024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46248-0222-4A3A-B22E-4E2A0B918D57}" type="slidenum">
              <a:rPr lang="en-US" smtClean="0"/>
              <a:pPr/>
              <a:t>‹#›</a:t>
            </a:fld>
            <a:endParaRPr lang="en-US"/>
          </a:p>
        </p:txBody>
      </p:sp>
    </p:spTree>
    <p:extLst>
      <p:ext uri="{BB962C8B-B14F-4D97-AF65-F5344CB8AC3E}">
        <p14:creationId xmlns:p14="http://schemas.microsoft.com/office/powerpoint/2010/main" val="19574014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EDD8CFA4-924A-A04F-82B8-34E70146C367}" type="datetime1">
              <a:rPr lang="en-SG" smtClean="0"/>
              <a:pPr/>
              <a:t>20/11/2024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46248-0222-4A3A-B22E-4E2A0B918D57}" type="slidenum">
              <a:rPr lang="en-US" smtClean="0"/>
              <a:pPr/>
              <a:t>‹#›</a:t>
            </a:fld>
            <a:endParaRPr lang="en-US"/>
          </a:p>
        </p:txBody>
      </p:sp>
    </p:spTree>
    <p:extLst>
      <p:ext uri="{BB962C8B-B14F-4D97-AF65-F5344CB8AC3E}">
        <p14:creationId xmlns:p14="http://schemas.microsoft.com/office/powerpoint/2010/main" val="24993135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EDD8CFA4-924A-A04F-82B8-34E70146C367}" type="datetime1">
              <a:rPr lang="en-SG" smtClean="0"/>
              <a:pPr/>
              <a:t>20/11/2024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846248-0222-4A3A-B22E-4E2A0B918D57}" type="slidenum">
              <a:rPr lang="en-US" smtClean="0"/>
              <a:pPr/>
              <a:t>‹#›</a:t>
            </a:fld>
            <a:endParaRPr lang="en-US"/>
          </a:p>
        </p:txBody>
      </p:sp>
    </p:spTree>
    <p:extLst>
      <p:ext uri="{BB962C8B-B14F-4D97-AF65-F5344CB8AC3E}">
        <p14:creationId xmlns:p14="http://schemas.microsoft.com/office/powerpoint/2010/main" val="208212043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EDD8CFA4-924A-A04F-82B8-34E70146C367}" type="datetime1">
              <a:rPr lang="en-SG" smtClean="0"/>
              <a:pPr/>
              <a:t>20/11/2024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846248-0222-4A3A-B22E-4E2A0B918D57}" type="slidenum">
              <a:rPr lang="en-US" smtClean="0"/>
              <a:pPr/>
              <a:t>‹#›</a:t>
            </a:fld>
            <a:endParaRPr lang="en-US"/>
          </a:p>
        </p:txBody>
      </p:sp>
    </p:spTree>
    <p:extLst>
      <p:ext uri="{BB962C8B-B14F-4D97-AF65-F5344CB8AC3E}">
        <p14:creationId xmlns:p14="http://schemas.microsoft.com/office/powerpoint/2010/main" val="93695249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8CFA4-924A-A04F-82B8-34E70146C367}" type="datetime1">
              <a:rPr lang="en-SG" smtClean="0"/>
              <a:pPr/>
              <a:t>20/11/2024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846248-0222-4A3A-B22E-4E2A0B918D57}" type="slidenum">
              <a:rPr lang="en-US" smtClean="0"/>
              <a:pPr/>
              <a:t>‹#›</a:t>
            </a:fld>
            <a:endParaRPr lang="en-US"/>
          </a:p>
        </p:txBody>
      </p:sp>
    </p:spTree>
    <p:extLst>
      <p:ext uri="{BB962C8B-B14F-4D97-AF65-F5344CB8AC3E}">
        <p14:creationId xmlns:p14="http://schemas.microsoft.com/office/powerpoint/2010/main" val="15608726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EDD8CFA4-924A-A04F-82B8-34E70146C367}" type="datetime1">
              <a:rPr lang="en-SG" smtClean="0"/>
              <a:pPr/>
              <a:t>20/11/2024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46248-0222-4A3A-B22E-4E2A0B918D57}" type="slidenum">
              <a:rPr lang="en-US" smtClean="0"/>
              <a:pPr/>
              <a:t>‹#›</a:t>
            </a:fld>
            <a:endParaRPr lang="en-US"/>
          </a:p>
        </p:txBody>
      </p:sp>
    </p:spTree>
    <p:extLst>
      <p:ext uri="{BB962C8B-B14F-4D97-AF65-F5344CB8AC3E}">
        <p14:creationId xmlns:p14="http://schemas.microsoft.com/office/powerpoint/2010/main" val="109157623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EDD8CFA4-924A-A04F-82B8-34E70146C367}" type="datetime1">
              <a:rPr lang="en-SG" smtClean="0"/>
              <a:pPr/>
              <a:t>20/11/2024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46248-0222-4A3A-B22E-4E2A0B918D57}" type="slidenum">
              <a:rPr lang="en-US" smtClean="0"/>
              <a:pPr/>
              <a:t>‹#›</a:t>
            </a:fld>
            <a:endParaRPr lang="en-US"/>
          </a:p>
        </p:txBody>
      </p:sp>
    </p:spTree>
    <p:extLst>
      <p:ext uri="{BB962C8B-B14F-4D97-AF65-F5344CB8AC3E}">
        <p14:creationId xmlns:p14="http://schemas.microsoft.com/office/powerpoint/2010/main" val="156643828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D8CFA4-924A-A04F-82B8-34E70146C367}" type="datetime1">
              <a:rPr lang="en-SG" smtClean="0"/>
              <a:pPr/>
              <a:t>20/11/2024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46248-0222-4A3A-B22E-4E2A0B918D57}" type="slidenum">
              <a:rPr lang="en-US" smtClean="0"/>
              <a:pPr/>
              <a:t>‹#›</a:t>
            </a:fld>
            <a:endParaRPr lang="en-US"/>
          </a:p>
        </p:txBody>
      </p:sp>
    </p:spTree>
    <p:extLst>
      <p:ext uri="{BB962C8B-B14F-4D97-AF65-F5344CB8AC3E}">
        <p14:creationId xmlns:p14="http://schemas.microsoft.com/office/powerpoint/2010/main" val="11458446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gif"/><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8" Type="http://schemas.openxmlformats.org/officeDocument/2006/relationships/image" Target="../media/image190.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0.png"/><Relationship Id="rId20"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19" Type="http://schemas.openxmlformats.org/officeDocument/2006/relationships/image" Target="../media/image28.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17" Type="http://schemas.openxmlformats.org/officeDocument/2006/relationships/image" Target="../media/image35.png"/><Relationship Id="rId2" Type="http://schemas.openxmlformats.org/officeDocument/2006/relationships/image" Target="../media/image31.png"/><Relationship Id="rId16" Type="http://schemas.openxmlformats.org/officeDocument/2006/relationships/image" Target="../media/image34.png"/><Relationship Id="rId1" Type="http://schemas.openxmlformats.org/officeDocument/2006/relationships/slideLayout" Target="../slideLayouts/slideLayout7.xml"/><Relationship Id="rId15"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8.png"/><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13" Type="http://schemas.openxmlformats.org/officeDocument/2006/relationships/image" Target="../media/image53.png"/><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7.xml"/><Relationship Id="rId1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7.svg"/></Relationships>
</file>

<file path=ppt/slides/_rels/slide3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8" Type="http://schemas.openxmlformats.org/officeDocument/2006/relationships/image" Target="../media/image72.png"/><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4.svg"/><Relationship Id="rId19" Type="http://schemas.openxmlformats.org/officeDocument/2006/relationships/image" Target="../media/image73.png"/><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7" Type="http://schemas.openxmlformats.org/officeDocument/2006/relationships/image" Target="../media/image91.png"/><Relationship Id="rId2" Type="http://schemas.openxmlformats.org/officeDocument/2006/relationships/image" Target="../media/image66.png"/><Relationship Id="rId16" Type="http://schemas.openxmlformats.org/officeDocument/2006/relationships/image" Target="../media/image9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6" Type="http://schemas.openxmlformats.org/officeDocument/2006/relationships/image" Target="../media/image69.png"/><Relationship Id="rId1" Type="http://schemas.openxmlformats.org/officeDocument/2006/relationships/slideLayout" Target="../slideLayouts/slideLayout7.xml"/><Relationship Id="rId15" Type="http://schemas.openxmlformats.org/officeDocument/2006/relationships/image" Target="../media/image7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Administrator\Desktop\anh-nen-3d-powerpoint-de-tai-cong-nghe-doc-dao.jpg"/>
          <p:cNvPicPr>
            <a:picLocks noChangeAspect="1" noChangeArrowheads="1"/>
          </p:cNvPicPr>
          <p:nvPr/>
        </p:nvPicPr>
        <p:blipFill>
          <a:blip r:embed="rId4"/>
          <a:srcRect/>
          <a:stretch>
            <a:fillRect/>
          </a:stretch>
        </p:blipFill>
        <p:spPr bwMode="auto">
          <a:xfrm>
            <a:off x="0" y="-41273"/>
            <a:ext cx="12192000" cy="6956424"/>
          </a:xfrm>
          <a:prstGeom prst="rect">
            <a:avLst/>
          </a:prstGeom>
          <a:noFill/>
        </p:spPr>
      </p:pic>
      <p:sp>
        <p:nvSpPr>
          <p:cNvPr id="7" name="Rectangle 6"/>
          <p:cNvSpPr>
            <a:spLocks noChangeArrowheads="1"/>
          </p:cNvSpPr>
          <p:nvPr/>
        </p:nvSpPr>
        <p:spPr bwMode="auto">
          <a:xfrm>
            <a:off x="1016000" y="1447802"/>
            <a:ext cx="10312400" cy="5592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891" indent="-342891" algn="ctr">
              <a:lnSpc>
                <a:spcPct val="90000"/>
              </a:lnSpc>
              <a:spcBef>
                <a:spcPct val="20000"/>
              </a:spcBef>
            </a:pPr>
            <a:endParaRPr lang="en-US" sz="3200" b="1" dirty="0">
              <a:solidFill>
                <a:srgbClr val="FFFF00"/>
              </a:solidFill>
              <a:latin typeface="Arial" pitchFamily="34" charset="0"/>
              <a:cs typeface="Arial" pitchFamily="34" charset="0"/>
            </a:endParaRPr>
          </a:p>
          <a:p>
            <a:pPr marL="342891" indent="-342891" algn="ctr">
              <a:lnSpc>
                <a:spcPct val="90000"/>
              </a:lnSpc>
              <a:spcBef>
                <a:spcPct val="20000"/>
              </a:spcBef>
            </a:pPr>
            <a:r>
              <a:rPr lang="en-US" sz="4000" b="1" dirty="0">
                <a:solidFill>
                  <a:srgbClr val="FF0000"/>
                </a:solidFill>
                <a:latin typeface="Arial" pitchFamily="34" charset="0"/>
                <a:cs typeface="Arial" pitchFamily="34" charset="0"/>
              </a:rPr>
              <a:t>BÀI 7</a:t>
            </a:r>
          </a:p>
          <a:p>
            <a:pPr marL="342891" indent="-342891" algn="ctr">
              <a:lnSpc>
                <a:spcPct val="90000"/>
              </a:lnSpc>
              <a:spcBef>
                <a:spcPct val="20000"/>
              </a:spcBef>
            </a:pPr>
            <a:r>
              <a:rPr lang="en-US" sz="4400" b="1" dirty="0">
                <a:solidFill>
                  <a:srgbClr val="FFFF00"/>
                </a:solidFill>
                <a:latin typeface="Arial" pitchFamily="34" charset="0"/>
                <a:cs typeface="Arial" pitchFamily="34" charset="0"/>
              </a:rPr>
              <a:t>TẬP HỢP CÁC SỐ THỰC</a:t>
            </a:r>
          </a:p>
          <a:p>
            <a:pPr marL="342891" indent="-342891" algn="ctr">
              <a:lnSpc>
                <a:spcPct val="90000"/>
              </a:lnSpc>
              <a:spcBef>
                <a:spcPct val="20000"/>
              </a:spcBef>
            </a:pPr>
            <a:r>
              <a:rPr lang="en-US" sz="4400" b="1" dirty="0">
                <a:solidFill>
                  <a:srgbClr val="FFFF00"/>
                </a:solidFill>
                <a:latin typeface="Arial" pitchFamily="34" charset="0"/>
                <a:cs typeface="Arial" pitchFamily="34" charset="0"/>
              </a:rPr>
              <a:t>(3 </a:t>
            </a:r>
            <a:r>
              <a:rPr lang="en-US" sz="4400" b="1" dirty="0" err="1">
                <a:solidFill>
                  <a:srgbClr val="FFFF00"/>
                </a:solidFill>
                <a:latin typeface="Arial" pitchFamily="34" charset="0"/>
                <a:cs typeface="Arial" pitchFamily="34" charset="0"/>
              </a:rPr>
              <a:t>tiết</a:t>
            </a:r>
            <a:r>
              <a:rPr lang="en-US" sz="4400" b="1" dirty="0">
                <a:solidFill>
                  <a:srgbClr val="FFFF00"/>
                </a:solidFill>
                <a:latin typeface="Arial" pitchFamily="34" charset="0"/>
                <a:cs typeface="Arial" pitchFamily="34" charset="0"/>
              </a:rPr>
              <a:t>)</a:t>
            </a:r>
          </a:p>
          <a:p>
            <a:pPr marL="342891" indent="-342891" algn="ctr">
              <a:lnSpc>
                <a:spcPct val="90000"/>
              </a:lnSpc>
              <a:spcBef>
                <a:spcPct val="20000"/>
              </a:spcBef>
            </a:pPr>
            <a:endParaRPr lang="en-US" sz="3200" dirty="0">
              <a:solidFill>
                <a:schemeClr val="bg1"/>
              </a:solidFill>
              <a:latin typeface="Arial" pitchFamily="34" charset="0"/>
              <a:cs typeface="Arial" pitchFamily="34" charset="0"/>
            </a:endParaRPr>
          </a:p>
          <a:p>
            <a:pPr marL="342891" indent="-342891">
              <a:lnSpc>
                <a:spcPct val="90000"/>
              </a:lnSpc>
              <a:spcBef>
                <a:spcPct val="20000"/>
              </a:spcBef>
            </a:pPr>
            <a:r>
              <a:rPr lang="en-US" sz="3200" dirty="0">
                <a:solidFill>
                  <a:schemeClr val="bg1"/>
                </a:solidFill>
                <a:latin typeface="Arial" pitchFamily="34" charset="0"/>
                <a:cs typeface="Arial" pitchFamily="34" charset="0"/>
              </a:rPr>
              <a:t>	</a:t>
            </a:r>
            <a:endParaRPr lang="en-US" sz="3200" dirty="0">
              <a:solidFill>
                <a:srgbClr val="FFFFFF"/>
              </a:solidFill>
              <a:latin typeface="Arial" pitchFamily="34" charset="0"/>
              <a:cs typeface="Arial" pitchFamily="34" charset="0"/>
            </a:endParaRPr>
          </a:p>
        </p:txBody>
      </p:sp>
      <p:pic>
        <p:nvPicPr>
          <p:cNvPr id="9" name="Picture 8" descr="bluline[1]"/>
          <p:cNvPicPr>
            <a:picLocks noChangeAspect="1" noChangeArrowheads="1"/>
          </p:cNvPicPr>
          <p:nvPr/>
        </p:nvPicPr>
        <p:blipFill>
          <a:blip r:embed="rId5"/>
          <a:srcRect/>
          <a:stretch>
            <a:fillRect/>
          </a:stretch>
        </p:blipFill>
        <p:spPr bwMode="auto">
          <a:xfrm>
            <a:off x="59531" y="-127001"/>
            <a:ext cx="12132469" cy="211072"/>
          </a:xfrm>
          <a:prstGeom prst="rect">
            <a:avLst/>
          </a:prstGeom>
          <a:noFill/>
          <a:ln w="9525">
            <a:noFill/>
            <a:miter lim="800000"/>
            <a:headEnd/>
            <a:tailEnd/>
          </a:ln>
        </p:spPr>
      </p:pic>
      <p:pic>
        <p:nvPicPr>
          <p:cNvPr id="10" name="Picture 9" descr="bluline[1]"/>
          <p:cNvPicPr>
            <a:picLocks noChangeAspect="1" noChangeArrowheads="1"/>
          </p:cNvPicPr>
          <p:nvPr/>
        </p:nvPicPr>
        <p:blipFill>
          <a:blip r:embed="rId5"/>
          <a:srcRect/>
          <a:stretch>
            <a:fillRect/>
          </a:stretch>
        </p:blipFill>
        <p:spPr bwMode="auto">
          <a:xfrm rot="5400000">
            <a:off x="-3363913" y="3352800"/>
            <a:ext cx="6846888" cy="119064"/>
          </a:xfrm>
          <a:prstGeom prst="rect">
            <a:avLst/>
          </a:prstGeom>
          <a:noFill/>
          <a:ln w="9525">
            <a:noFill/>
            <a:miter lim="800000"/>
            <a:headEnd/>
            <a:tailEnd/>
          </a:ln>
        </p:spPr>
      </p:pic>
      <p:pic>
        <p:nvPicPr>
          <p:cNvPr id="11" name="Picture 10" descr="bluline[1]"/>
          <p:cNvPicPr>
            <a:picLocks noChangeAspect="1" noChangeArrowheads="1"/>
          </p:cNvPicPr>
          <p:nvPr/>
        </p:nvPicPr>
        <p:blipFill>
          <a:blip r:embed="rId5"/>
          <a:srcRect/>
          <a:stretch>
            <a:fillRect/>
          </a:stretch>
        </p:blipFill>
        <p:spPr bwMode="auto">
          <a:xfrm>
            <a:off x="0" y="6727029"/>
            <a:ext cx="12106275" cy="210617"/>
          </a:xfrm>
          <a:prstGeom prst="rect">
            <a:avLst/>
          </a:prstGeom>
          <a:noFill/>
          <a:ln w="9525">
            <a:noFill/>
            <a:miter lim="800000"/>
            <a:headEnd/>
            <a:tailEnd/>
          </a:ln>
        </p:spPr>
      </p:pic>
      <p:pic>
        <p:nvPicPr>
          <p:cNvPr id="12" name="Picture 11" descr="bluline[1]"/>
          <p:cNvPicPr>
            <a:picLocks noChangeAspect="1" noChangeArrowheads="1"/>
          </p:cNvPicPr>
          <p:nvPr/>
        </p:nvPicPr>
        <p:blipFill>
          <a:blip r:embed="rId5"/>
          <a:srcRect/>
          <a:stretch>
            <a:fillRect/>
          </a:stretch>
        </p:blipFill>
        <p:spPr bwMode="auto">
          <a:xfrm rot="5400000">
            <a:off x="8713158" y="3305007"/>
            <a:ext cx="6985001" cy="12098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0455270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0" fill="hold"/>
                                        <p:tgtEl>
                                          <p:spTgt spid="7"/>
                                        </p:tgtEl>
                                        <p:attrNameLst>
                                          <p:attrName>ppt_w</p:attrName>
                                        </p:attrNameLst>
                                      </p:cBhvr>
                                      <p:tavLst>
                                        <p:tav tm="0">
                                          <p:val>
                                            <p:strVal val="#ppt_w+.3"/>
                                          </p:val>
                                        </p:tav>
                                        <p:tav tm="100000">
                                          <p:val>
                                            <p:strVal val="#ppt_w"/>
                                          </p:val>
                                        </p:tav>
                                      </p:tavLst>
                                    </p:anim>
                                    <p:anim calcmode="lin" valueType="num">
                                      <p:cBhvr>
                                        <p:cTn id="8" dur="5000" fill="hold"/>
                                        <p:tgtEl>
                                          <p:spTgt spid="7"/>
                                        </p:tgtEl>
                                        <p:attrNameLst>
                                          <p:attrName>ppt_h</p:attrName>
                                        </p:attrNameLst>
                                      </p:cBhvr>
                                      <p:tavLst>
                                        <p:tav tm="0">
                                          <p:val>
                                            <p:strVal val="#ppt_h"/>
                                          </p:val>
                                        </p:tav>
                                        <p:tav tm="100000">
                                          <p:val>
                                            <p:strVal val="#ppt_h"/>
                                          </p:val>
                                        </p:tav>
                                      </p:tavLst>
                                    </p:anim>
                                    <p:animEffect transition="in" filter="fade">
                                      <p:cBhvr>
                                        <p:cTn id="9"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933923" y="-1514750"/>
            <a:ext cx="3503695" cy="2728502"/>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103878">
            <a:off x="11350331" y="5799260"/>
            <a:ext cx="3048369" cy="2373917"/>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4943141" flipV="1">
            <a:off x="10533854" y="-505540"/>
            <a:ext cx="2053950" cy="1943550"/>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135890">
            <a:off x="-783432" y="5934819"/>
            <a:ext cx="2216429" cy="1609682"/>
          </a:xfrm>
          <a:prstGeom prst="rect">
            <a:avLst/>
          </a:prstGeom>
        </p:spPr>
      </p:pic>
      <p:grpSp>
        <p:nvGrpSpPr>
          <p:cNvPr id="6" name="Group 6"/>
          <p:cNvGrpSpPr/>
          <p:nvPr/>
        </p:nvGrpSpPr>
        <p:grpSpPr>
          <a:xfrm>
            <a:off x="324232" y="516467"/>
            <a:ext cx="11664569" cy="5825067"/>
            <a:chOff x="0" y="0"/>
            <a:chExt cx="16585160" cy="8928474"/>
          </a:xfrm>
        </p:grpSpPr>
        <p:sp>
          <p:nvSpPr>
            <p:cNvPr id="7" name="Freeform 7"/>
            <p:cNvSpPr/>
            <p:nvPr/>
          </p:nvSpPr>
          <p:spPr>
            <a:xfrm>
              <a:off x="-9098" y="-6509"/>
              <a:ext cx="16599490" cy="8960528"/>
            </a:xfrm>
            <a:custGeom>
              <a:avLst/>
              <a:gdLst/>
              <a:ahLst/>
              <a:cxnLst/>
              <a:rect l="l" t="t" r="r" b="b"/>
              <a:pathLst>
                <a:path w="16599490" h="8960528">
                  <a:moveTo>
                    <a:pt x="63030" y="8366975"/>
                  </a:moveTo>
                  <a:cubicBezTo>
                    <a:pt x="63030" y="8366975"/>
                    <a:pt x="0" y="8120411"/>
                    <a:pt x="10218" y="1214762"/>
                  </a:cubicBezTo>
                  <a:cubicBezTo>
                    <a:pt x="18651" y="990971"/>
                    <a:pt x="65033" y="645332"/>
                    <a:pt x="65033" y="645332"/>
                  </a:cubicBezTo>
                  <a:cubicBezTo>
                    <a:pt x="82233" y="502466"/>
                    <a:pt x="56685" y="337866"/>
                    <a:pt x="181385" y="223925"/>
                  </a:cubicBezTo>
                  <a:cubicBezTo>
                    <a:pt x="346794" y="72788"/>
                    <a:pt x="621643" y="0"/>
                    <a:pt x="15706417" y="6965"/>
                  </a:cubicBezTo>
                  <a:lnTo>
                    <a:pt x="15706419" y="6965"/>
                  </a:lnTo>
                  <a:cubicBezTo>
                    <a:pt x="15923165" y="16819"/>
                    <a:pt x="16127482" y="36481"/>
                    <a:pt x="16261669" y="101690"/>
                  </a:cubicBezTo>
                  <a:cubicBezTo>
                    <a:pt x="16517715" y="226120"/>
                    <a:pt x="16599490" y="459160"/>
                    <a:pt x="16594004" y="704684"/>
                  </a:cubicBezTo>
                  <a:cubicBezTo>
                    <a:pt x="16594004" y="704684"/>
                    <a:pt x="16550715" y="1013073"/>
                    <a:pt x="16558148" y="1248607"/>
                  </a:cubicBezTo>
                  <a:cubicBezTo>
                    <a:pt x="16565272" y="8108776"/>
                    <a:pt x="16572428" y="8304379"/>
                    <a:pt x="16572428" y="8304379"/>
                  </a:cubicBezTo>
                  <a:cubicBezTo>
                    <a:pt x="16555747" y="8520111"/>
                    <a:pt x="16441103" y="8730723"/>
                    <a:pt x="16244234" y="8842347"/>
                  </a:cubicBezTo>
                  <a:cubicBezTo>
                    <a:pt x="16093882" y="8927595"/>
                    <a:pt x="15895851" y="8942694"/>
                    <a:pt x="12647405" y="8931952"/>
                  </a:cubicBezTo>
                  <a:lnTo>
                    <a:pt x="12647214" y="8931952"/>
                  </a:lnTo>
                  <a:cubicBezTo>
                    <a:pt x="645952" y="8926675"/>
                    <a:pt x="384604" y="8960528"/>
                    <a:pt x="254278" y="8851371"/>
                  </a:cubicBezTo>
                  <a:cubicBezTo>
                    <a:pt x="145767" y="8760486"/>
                    <a:pt x="81795" y="8567173"/>
                    <a:pt x="63030" y="8366975"/>
                  </a:cubicBezTo>
                  <a:close/>
                </a:path>
              </a:pathLst>
            </a:custGeom>
            <a:solidFill>
              <a:srgbClr val="FDB5A8"/>
            </a:solidFill>
          </p:spPr>
          <p:txBody>
            <a:bodyPr/>
            <a:lstStyle/>
            <a:p>
              <a:endParaRPr lang="vi-VN"/>
            </a:p>
          </p:txBody>
        </p:sp>
      </p:grpSp>
      <p:grpSp>
        <p:nvGrpSpPr>
          <p:cNvPr id="8" name="Group 8"/>
          <p:cNvGrpSpPr/>
          <p:nvPr/>
        </p:nvGrpSpPr>
        <p:grpSpPr>
          <a:xfrm>
            <a:off x="514134" y="685800"/>
            <a:ext cx="11252358" cy="5486400"/>
            <a:chOff x="0" y="0"/>
            <a:chExt cx="15058380" cy="7914938"/>
          </a:xfrm>
        </p:grpSpPr>
        <p:sp>
          <p:nvSpPr>
            <p:cNvPr id="9" name="Freeform 9"/>
            <p:cNvSpPr/>
            <p:nvPr/>
          </p:nvSpPr>
          <p:spPr>
            <a:xfrm>
              <a:off x="-9098" y="-6509"/>
              <a:ext cx="15072711" cy="7946992"/>
            </a:xfrm>
            <a:custGeom>
              <a:avLst/>
              <a:gdLst/>
              <a:ahLst/>
              <a:cxnLst/>
              <a:rect l="l" t="t" r="r" b="b"/>
              <a:pathLst>
                <a:path w="15072711" h="7946992">
                  <a:moveTo>
                    <a:pt x="63030" y="7353439"/>
                  </a:moveTo>
                  <a:cubicBezTo>
                    <a:pt x="63030" y="7353439"/>
                    <a:pt x="0" y="7106875"/>
                    <a:pt x="10218" y="1214762"/>
                  </a:cubicBezTo>
                  <a:cubicBezTo>
                    <a:pt x="18651" y="990971"/>
                    <a:pt x="65033" y="645332"/>
                    <a:pt x="65033" y="645332"/>
                  </a:cubicBezTo>
                  <a:cubicBezTo>
                    <a:pt x="82233" y="502466"/>
                    <a:pt x="56685" y="337866"/>
                    <a:pt x="181385" y="223925"/>
                  </a:cubicBezTo>
                  <a:cubicBezTo>
                    <a:pt x="346794" y="72788"/>
                    <a:pt x="621643" y="0"/>
                    <a:pt x="14179638" y="6965"/>
                  </a:cubicBezTo>
                  <a:lnTo>
                    <a:pt x="14179639" y="6965"/>
                  </a:lnTo>
                  <a:cubicBezTo>
                    <a:pt x="14396386" y="16819"/>
                    <a:pt x="14600702" y="36481"/>
                    <a:pt x="14734889" y="101690"/>
                  </a:cubicBezTo>
                  <a:cubicBezTo>
                    <a:pt x="14990935" y="226120"/>
                    <a:pt x="15072710" y="459160"/>
                    <a:pt x="15067224" y="704684"/>
                  </a:cubicBezTo>
                  <a:cubicBezTo>
                    <a:pt x="15067224" y="704684"/>
                    <a:pt x="15023935" y="1013073"/>
                    <a:pt x="15031369" y="1248607"/>
                  </a:cubicBezTo>
                  <a:cubicBezTo>
                    <a:pt x="15038492" y="7095240"/>
                    <a:pt x="15045648" y="7290843"/>
                    <a:pt x="15045648" y="7290843"/>
                  </a:cubicBezTo>
                  <a:cubicBezTo>
                    <a:pt x="15028967" y="7506575"/>
                    <a:pt x="14914323" y="7717187"/>
                    <a:pt x="14717453" y="7828811"/>
                  </a:cubicBezTo>
                  <a:cubicBezTo>
                    <a:pt x="14567102" y="7914060"/>
                    <a:pt x="14369071" y="7929158"/>
                    <a:pt x="11431478" y="7918416"/>
                  </a:cubicBezTo>
                  <a:lnTo>
                    <a:pt x="11431307" y="7918416"/>
                  </a:lnTo>
                  <a:cubicBezTo>
                    <a:pt x="645952" y="7913140"/>
                    <a:pt x="384604" y="7946993"/>
                    <a:pt x="254278" y="7837835"/>
                  </a:cubicBezTo>
                  <a:cubicBezTo>
                    <a:pt x="145767" y="7746950"/>
                    <a:pt x="81795" y="7553637"/>
                    <a:pt x="63030" y="7353439"/>
                  </a:cubicBezTo>
                  <a:close/>
                </a:path>
              </a:pathLst>
            </a:custGeom>
            <a:solidFill>
              <a:srgbClr val="FDFEFF"/>
            </a:solidFill>
          </p:spPr>
          <p:txBody>
            <a:bodyPr/>
            <a:lstStyle/>
            <a:p>
              <a:endParaRPr lang="vi-VN"/>
            </a:p>
          </p:txBody>
        </p:sp>
      </p:grpSp>
      <p:pic>
        <p:nvPicPr>
          <p:cNvPr id="15"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9050533">
            <a:off x="11154210" y="1246720"/>
            <a:ext cx="635901" cy="883196"/>
          </a:xfrm>
          <a:prstGeom prst="rect">
            <a:avLst/>
          </a:prstGeom>
        </p:spPr>
      </p:pic>
      <p:pic>
        <p:nvPicPr>
          <p:cNvPr id="16"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944186">
            <a:off x="-383911" y="5358444"/>
            <a:ext cx="767821" cy="1066418"/>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0820400" y="862116"/>
            <a:ext cx="226587" cy="326237"/>
          </a:xfrm>
          <a:prstGeom prst="rect">
            <a:avLst/>
          </a:prstGeom>
        </p:spPr>
      </p:pic>
      <p:pic>
        <p:nvPicPr>
          <p:cNvPr id="18" name="Picture 1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10441122" y="1275832"/>
            <a:ext cx="127731" cy="183906"/>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10057825" y="263732"/>
            <a:ext cx="403719" cy="581272"/>
          </a:xfrm>
          <a:prstGeom prst="rect">
            <a:avLst/>
          </a:prstGeom>
        </p:spPr>
      </p:pic>
      <mc:AlternateContent xmlns:mc="http://schemas.openxmlformats.org/markup-compatibility/2006" xmlns:a14="http://schemas.microsoft.com/office/drawing/2010/main">
        <mc:Choice Requires="a14">
          <p:sp>
            <p:nvSpPr>
              <p:cNvPr id="25" name="Rectangle 24"/>
              <p:cNvSpPr/>
              <p:nvPr/>
            </p:nvSpPr>
            <p:spPr>
              <a:xfrm>
                <a:off x="703637" y="1935744"/>
                <a:ext cx="6178635" cy="4022576"/>
              </a:xfrm>
              <a:prstGeom prst="rect">
                <a:avLst/>
              </a:prstGeom>
            </p:spPr>
            <p:txBody>
              <a:bodyPr wrap="square">
                <a:spAutoFit/>
              </a:bodyPr>
              <a:lstStyle/>
              <a:p>
                <a:pPr marL="381019" indent="-381019" algn="just">
                  <a:lnSpc>
                    <a:spcPct val="150000"/>
                  </a:lnSpc>
                  <a:buFont typeface="Arial" panose="020B0604020202020204" pitchFamily="34" charset="0"/>
                  <a:buChar char="•"/>
                </a:pPr>
                <a:r>
                  <a:rPr lang="vi-VN" sz="2400" dirty="0">
                    <a:latin typeface="Arial" panose="020B0604020202020204" pitchFamily="34" charset="0"/>
                    <a:cs typeface="Arial" panose="020B0604020202020204" pitchFamily="34" charset="0"/>
                  </a:rPr>
                  <a:t>Trên tia số Ox, vẽ điểm A biểu diễn số 3.</a:t>
                </a:r>
              </a:p>
              <a:p>
                <a:pPr marL="381019" indent="-381019" algn="just">
                  <a:lnSpc>
                    <a:spcPct val="150000"/>
                  </a:lnSpc>
                  <a:buFont typeface="Arial" panose="020B0604020202020204" pitchFamily="34" charset="0"/>
                  <a:buChar char="•"/>
                </a:pPr>
                <a:r>
                  <a:rPr lang="vi-VN" sz="2400" dirty="0">
                    <a:latin typeface="Arial" panose="020B0604020202020204" pitchFamily="34" charset="0"/>
                    <a:cs typeface="Arial" panose="020B0604020202020204" pitchFamily="34" charset="0"/>
                  </a:rPr>
                  <a:t>Vẽ đường thẳng vuông góc với Ox tại A.</a:t>
                </a:r>
              </a:p>
              <a:p>
                <a:pPr marL="381019" indent="-381019" algn="just">
                  <a:lnSpc>
                    <a:spcPct val="150000"/>
                  </a:lnSpc>
                  <a:buFont typeface="Arial" panose="020B0604020202020204" pitchFamily="34" charset="0"/>
                  <a:buChar char="•"/>
                </a:pPr>
                <a:r>
                  <a:rPr lang="vi-VN" sz="2400" dirty="0">
                    <a:latin typeface="Arial" panose="020B0604020202020204" pitchFamily="34" charset="0"/>
                    <a:cs typeface="Arial" panose="020B0604020202020204" pitchFamily="34" charset="0"/>
                  </a:rPr>
                  <a:t>Trên đường thẳng này lấy điểm B sao cho AB = 1. Vẽ hình chữ nhật OABC rồi vẽ đường tròn tâm O, bán kính OB. Giao điểm của đường tròn với tia đối của tia Ox (điểm D) là điểm biểu diễn số -</a:t>
                </a:r>
                <a14:m>
                  <m:oMath xmlns:m="http://schemas.openxmlformats.org/officeDocument/2006/math">
                    <m:rad>
                      <m:radPr>
                        <m:degHide m:val="on"/>
                        <m:ctrlPr>
                          <a:rPr lang="vi-VN" sz="2400" i="1">
                            <a:latin typeface="Cambria Math" panose="02040503050406030204" pitchFamily="18" charset="0"/>
                            <a:cs typeface="Arial" panose="020B0604020202020204" pitchFamily="34" charset="0"/>
                          </a:rPr>
                        </m:ctrlPr>
                      </m:radPr>
                      <m:deg/>
                      <m:e>
                        <m:r>
                          <a:rPr lang="en-US" sz="2400" i="1">
                            <a:latin typeface="Cambria Math" panose="02040503050406030204" pitchFamily="18" charset="0"/>
                            <a:cs typeface="Arial" panose="020B0604020202020204" pitchFamily="34" charset="0"/>
                          </a:rPr>
                          <m:t>10</m:t>
                        </m:r>
                      </m:e>
                    </m:rad>
                  </m:oMath>
                </a14:m>
                <a:r>
                  <a:rPr lang="vi-VN" sz="2400" dirty="0">
                    <a:latin typeface="Arial" panose="020B0604020202020204" pitchFamily="34" charset="0"/>
                    <a:cs typeface="Arial" panose="020B0604020202020204" pitchFamily="34" charset="0"/>
                  </a:rPr>
                  <a:t>.</a:t>
                </a:r>
              </a:p>
            </p:txBody>
          </p:sp>
        </mc:Choice>
        <mc:Fallback xmlns="">
          <p:sp>
            <p:nvSpPr>
              <p:cNvPr id="25" name="Rectangle 24"/>
              <p:cNvSpPr>
                <a:spLocks noRot="1" noChangeAspect="1" noMove="1" noResize="1" noEditPoints="1" noAdjustHandles="1" noChangeArrowheads="1" noChangeShapeType="1" noTextEdit="1"/>
              </p:cNvSpPr>
              <p:nvPr/>
            </p:nvSpPr>
            <p:spPr>
              <a:xfrm>
                <a:off x="703637" y="1935744"/>
                <a:ext cx="6178635" cy="4022576"/>
              </a:xfrm>
              <a:prstGeom prst="rect">
                <a:avLst/>
              </a:prstGeom>
              <a:blipFill>
                <a:blip r:embed="rId18"/>
                <a:stretch>
                  <a:fillRect l="-1282" r="-1479" b="-759"/>
                </a:stretch>
              </a:blipFill>
            </p:spPr>
            <p:txBody>
              <a:bodyPr/>
              <a:lstStyle/>
              <a:p>
                <a:r>
                  <a:rPr lang="en-US">
                    <a:noFill/>
                  </a:rPr>
                  <a:t> </a:t>
                </a:r>
              </a:p>
            </p:txBody>
          </p:sp>
        </mc:Fallback>
      </mc:AlternateContent>
      <p:pic>
        <p:nvPicPr>
          <p:cNvPr id="28" name="Picture 2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220027" y="709399"/>
            <a:ext cx="2428486" cy="1195285"/>
          </a:xfrm>
          <a:prstGeom prst="rect">
            <a:avLst/>
          </a:prstGeom>
        </p:spPr>
      </p:pic>
      <p:sp>
        <p:nvSpPr>
          <p:cNvPr id="29" name="TextBox 28"/>
          <p:cNvSpPr txBox="1"/>
          <p:nvPr/>
        </p:nvSpPr>
        <p:spPr>
          <a:xfrm>
            <a:off x="1414600" y="1002768"/>
            <a:ext cx="1961873" cy="502766"/>
          </a:xfrm>
          <a:prstGeom prst="rect">
            <a:avLst/>
          </a:prstGeom>
          <a:noFill/>
        </p:spPr>
        <p:txBody>
          <a:bodyPr wrap="square" rtlCol="0">
            <a:spAutoFit/>
          </a:bodyPr>
          <a:lstStyle/>
          <a:p>
            <a:pPr algn="ctr"/>
            <a:r>
              <a:rPr lang="en-US" sz="2667" b="1" dirty="0" err="1">
                <a:latin typeface="Arial" panose="020B0604020202020204" pitchFamily="34" charset="0"/>
                <a:cs typeface="Arial" panose="020B0604020202020204" pitchFamily="34" charset="0"/>
              </a:rPr>
              <a:t>Cách</a:t>
            </a:r>
            <a:r>
              <a:rPr lang="en-US" sz="2667" b="1" dirty="0">
                <a:latin typeface="Arial" panose="020B0604020202020204" pitchFamily="34" charset="0"/>
                <a:cs typeface="Arial" panose="020B0604020202020204" pitchFamily="34" charset="0"/>
              </a:rPr>
              <a:t> </a:t>
            </a:r>
            <a:r>
              <a:rPr lang="en-US" sz="2667" b="1" dirty="0" err="1">
                <a:latin typeface="Arial" panose="020B0604020202020204" pitchFamily="34" charset="0"/>
                <a:cs typeface="Arial" panose="020B0604020202020204" pitchFamily="34" charset="0"/>
              </a:rPr>
              <a:t>vẽ</a:t>
            </a:r>
            <a:endParaRPr lang="en-US" sz="2667" b="1" dirty="0">
              <a:latin typeface="Arial" panose="020B0604020202020204" pitchFamily="34" charset="0"/>
              <a:cs typeface="Arial" panose="020B0604020202020204" pitchFamily="34" charset="0"/>
            </a:endParaRPr>
          </a:p>
        </p:txBody>
      </p:sp>
      <p:pic>
        <p:nvPicPr>
          <p:cNvPr id="30" name="Picture 29"/>
          <p:cNvPicPr>
            <a:picLocks noChangeAspect="1"/>
          </p:cNvPicPr>
          <p:nvPr/>
        </p:nvPicPr>
        <p:blipFill rotWithShape="1">
          <a:blip r:embed="rId20" cstate="print">
            <a:extLst>
              <a:ext uri="{28A0092B-C50C-407E-A947-70E740481C1C}">
                <a14:useLocalDpi xmlns:a14="http://schemas.microsoft.com/office/drawing/2010/main" val="0"/>
              </a:ext>
            </a:extLst>
          </a:blip>
          <a:srcRect l="41250"/>
          <a:stretch/>
        </p:blipFill>
        <p:spPr>
          <a:xfrm>
            <a:off x="6944526" y="1853414"/>
            <a:ext cx="4690263" cy="3420893"/>
          </a:xfrm>
          <a:prstGeom prst="rect">
            <a:avLst/>
          </a:prstGeom>
        </p:spPr>
      </p:pic>
    </p:spTree>
    <p:extLst>
      <p:ext uri="{BB962C8B-B14F-4D97-AF65-F5344CB8AC3E}">
        <p14:creationId xmlns:p14="http://schemas.microsoft.com/office/powerpoint/2010/main" val="42019496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anim calcmode="lin" valueType="num">
                                      <p:cBhvr>
                                        <p:cTn id="13" dur="500" fill="hold"/>
                                        <p:tgtEl>
                                          <p:spTgt spid="29"/>
                                        </p:tgtEl>
                                        <p:attrNameLst>
                                          <p:attrName>ppt_x</p:attrName>
                                        </p:attrNameLst>
                                      </p:cBhvr>
                                      <p:tavLst>
                                        <p:tav tm="0">
                                          <p:val>
                                            <p:strVal val="#ppt_x"/>
                                          </p:val>
                                        </p:tav>
                                        <p:tav tm="100000">
                                          <p:val>
                                            <p:strVal val="#ppt_x"/>
                                          </p:val>
                                        </p:tav>
                                      </p:tavLst>
                                    </p:anim>
                                    <p:anim calcmode="lin" valueType="num">
                                      <p:cBhvr>
                                        <p:cTn id="14"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barn(inVertical)">
                                      <p:cBhvr>
                                        <p:cTn id="26" dur="500"/>
                                        <p:tgtEl>
                                          <p:spTgt spid="2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5">
                                            <p:txEl>
                                              <p:pRg st="1" end="1"/>
                                            </p:txEl>
                                          </p:spTgt>
                                        </p:tgtEl>
                                        <p:attrNameLst>
                                          <p:attrName>style.visibility</p:attrName>
                                        </p:attrNameLst>
                                      </p:cBhvr>
                                      <p:to>
                                        <p:strVal val="visible"/>
                                      </p:to>
                                    </p:set>
                                    <p:animEffect transition="in" filter="wipe(left)">
                                      <p:cBhvr>
                                        <p:cTn id="31" dur="500"/>
                                        <p:tgtEl>
                                          <p:spTgt spid="25">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nodeType="clickEffect">
                                  <p:stCondLst>
                                    <p:cond delay="0"/>
                                  </p:stCondLst>
                                  <p:childTnLst>
                                    <p:set>
                                      <p:cBhvr>
                                        <p:cTn id="35" dur="1" fill="hold">
                                          <p:stCondLst>
                                            <p:cond delay="0"/>
                                          </p:stCondLst>
                                        </p:cTn>
                                        <p:tgtEl>
                                          <p:spTgt spid="25">
                                            <p:txEl>
                                              <p:pRg st="2" end="2"/>
                                            </p:txEl>
                                          </p:spTgt>
                                        </p:tgtEl>
                                        <p:attrNameLst>
                                          <p:attrName>style.visibility</p:attrName>
                                        </p:attrNameLst>
                                      </p:cBhvr>
                                      <p:to>
                                        <p:strVal val="visible"/>
                                      </p:to>
                                    </p:set>
                                    <p:animEffect transition="in" filter="strips(downRight)">
                                      <p:cBhvr>
                                        <p:cTn id="36"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393943" y="828494"/>
            <a:ext cx="9826425" cy="3851399"/>
            <a:chOff x="0" y="0"/>
            <a:chExt cx="17950918" cy="7035737"/>
          </a:xfrm>
        </p:grpSpPr>
        <p:sp>
          <p:nvSpPr>
            <p:cNvPr id="6" name="Freeform 6"/>
            <p:cNvSpPr/>
            <p:nvPr/>
          </p:nvSpPr>
          <p:spPr>
            <a:xfrm>
              <a:off x="0" y="-4073"/>
              <a:ext cx="17957309" cy="7042339"/>
            </a:xfrm>
            <a:custGeom>
              <a:avLst/>
              <a:gdLst/>
              <a:ahLst/>
              <a:cxnLst/>
              <a:rect l="l" t="t" r="r" b="b"/>
              <a:pathLst>
                <a:path w="17957309" h="7042339">
                  <a:moveTo>
                    <a:pt x="17329531" y="6987862"/>
                  </a:moveTo>
                  <a:cubicBezTo>
                    <a:pt x="17329531" y="6987862"/>
                    <a:pt x="16598657" y="7042340"/>
                    <a:pt x="14120721" y="7039719"/>
                  </a:cubicBezTo>
                  <a:cubicBezTo>
                    <a:pt x="6433621" y="7037556"/>
                    <a:pt x="1057074" y="7029731"/>
                    <a:pt x="1057074" y="7029731"/>
                  </a:cubicBezTo>
                  <a:cubicBezTo>
                    <a:pt x="812932" y="7020897"/>
                    <a:pt x="449110" y="6999667"/>
                    <a:pt x="282371" y="6941489"/>
                  </a:cubicBezTo>
                  <a:cubicBezTo>
                    <a:pt x="4469" y="6844526"/>
                    <a:pt x="0" y="6671247"/>
                    <a:pt x="0" y="5441979"/>
                  </a:cubicBezTo>
                  <a:lnTo>
                    <a:pt x="0" y="5441920"/>
                  </a:lnTo>
                  <a:cubicBezTo>
                    <a:pt x="8536" y="491230"/>
                    <a:pt x="0" y="345608"/>
                    <a:pt x="77597" y="223930"/>
                  </a:cubicBezTo>
                  <a:cubicBezTo>
                    <a:pt x="217372" y="4759"/>
                    <a:pt x="519255" y="4073"/>
                    <a:pt x="937909" y="4073"/>
                  </a:cubicBezTo>
                  <a:cubicBezTo>
                    <a:pt x="937909" y="4073"/>
                    <a:pt x="3208189" y="15681"/>
                    <a:pt x="11286229" y="7673"/>
                  </a:cubicBezTo>
                  <a:cubicBezTo>
                    <a:pt x="16379729" y="0"/>
                    <a:pt x="17096462" y="6979"/>
                    <a:pt x="17096462" y="6979"/>
                  </a:cubicBezTo>
                  <a:cubicBezTo>
                    <a:pt x="17464770" y="14458"/>
                    <a:pt x="17603029" y="42638"/>
                    <a:pt x="17800769" y="165219"/>
                  </a:cubicBezTo>
                  <a:cubicBezTo>
                    <a:pt x="17951786" y="258836"/>
                    <a:pt x="17957309" y="476157"/>
                    <a:pt x="17948168" y="5441919"/>
                  </a:cubicBezTo>
                  <a:lnTo>
                    <a:pt x="17948168" y="5441979"/>
                  </a:lnTo>
                  <a:cubicBezTo>
                    <a:pt x="17948168" y="6789212"/>
                    <a:pt x="17905383" y="6937800"/>
                    <a:pt x="17329531" y="6987862"/>
                  </a:cubicBezTo>
                  <a:close/>
                </a:path>
              </a:pathLst>
            </a:custGeom>
            <a:solidFill>
              <a:srgbClr val="EEFFFE"/>
            </a:solidFill>
          </p:spPr>
          <p:txBody>
            <a:bodyPr/>
            <a:lstStyle/>
            <a:p>
              <a:endParaRPr lang="vi-VN"/>
            </a:p>
          </p:txBody>
        </p:sp>
      </p:grpSp>
      <p:sp>
        <p:nvSpPr>
          <p:cNvPr id="21" name="TextBox 20"/>
          <p:cNvSpPr txBox="1"/>
          <p:nvPr/>
        </p:nvSpPr>
        <p:spPr>
          <a:xfrm>
            <a:off x="3906426" y="1106719"/>
            <a:ext cx="2801461" cy="543675"/>
          </a:xfrm>
          <a:prstGeom prst="rect">
            <a:avLst/>
          </a:prstGeom>
          <a:noFill/>
        </p:spPr>
        <p:txBody>
          <a:bodyPr wrap="square" rtlCol="0">
            <a:spAutoFit/>
          </a:bodyPr>
          <a:lstStyle/>
          <a:p>
            <a:pPr algn="ctr"/>
            <a:r>
              <a:rPr lang="en-US" sz="2933" b="1" dirty="0" err="1">
                <a:solidFill>
                  <a:srgbClr val="C00000"/>
                </a:solidFill>
                <a:latin typeface="Arial" panose="020B0604020202020204" pitchFamily="34" charset="0"/>
                <a:cs typeface="Arial" panose="020B0604020202020204" pitchFamily="34" charset="0"/>
              </a:rPr>
              <a:t>Nhắc</a:t>
            </a:r>
            <a:r>
              <a:rPr lang="en-US" sz="2933" b="1" dirty="0">
                <a:solidFill>
                  <a:srgbClr val="C00000"/>
                </a:solidFill>
                <a:latin typeface="Arial" panose="020B0604020202020204" pitchFamily="34" charset="0"/>
                <a:cs typeface="Arial" panose="020B0604020202020204" pitchFamily="34" charset="0"/>
              </a:rPr>
              <a:t> </a:t>
            </a:r>
            <a:r>
              <a:rPr lang="en-US" sz="2933" b="1" dirty="0" err="1">
                <a:solidFill>
                  <a:srgbClr val="C00000"/>
                </a:solidFill>
                <a:latin typeface="Arial" panose="020B0604020202020204" pitchFamily="34" charset="0"/>
                <a:cs typeface="Arial" panose="020B0604020202020204" pitchFamily="34" charset="0"/>
              </a:rPr>
              <a:t>lại</a:t>
            </a:r>
            <a:endParaRPr lang="en-US" sz="2933"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Rectangle 21"/>
              <p:cNvSpPr/>
              <p:nvPr/>
            </p:nvSpPr>
            <p:spPr>
              <a:xfrm>
                <a:off x="1268546" y="1738194"/>
                <a:ext cx="9577254" cy="1446422"/>
              </a:xfrm>
              <a:prstGeom prst="rect">
                <a:avLst/>
              </a:prstGeom>
            </p:spPr>
            <p:txBody>
              <a:bodyPr wrap="square">
                <a:spAutoFit/>
              </a:bodyPr>
              <a:lstStyle/>
              <a:p>
                <a:pPr marL="381019" indent="-381019" algn="just">
                  <a:lnSpc>
                    <a:spcPct val="150000"/>
                  </a:lnSpc>
                  <a:buFont typeface="Arial" panose="020B0604020202020204" pitchFamily="34" charset="0"/>
                  <a:buChar char="•"/>
                </a:pPr>
                <a:r>
                  <a:rPr lang="vi-VN" sz="2933" dirty="0">
                    <a:latin typeface="Arial" panose="020B0604020202020204" pitchFamily="34" charset="0"/>
                    <a:cs typeface="Arial" panose="020B0604020202020204" pitchFamily="34" charset="0"/>
                  </a:rPr>
                  <a:t>Số hữu tỉ và số vô tỉ được gọi chung là số thực.</a:t>
                </a:r>
              </a:p>
              <a:p>
                <a:pPr marL="381019" indent="-381019" algn="just">
                  <a:lnSpc>
                    <a:spcPct val="150000"/>
                  </a:lnSpc>
                  <a:buFont typeface="Arial" panose="020B0604020202020204" pitchFamily="34" charset="0"/>
                  <a:buChar char="•"/>
                </a:pPr>
                <a:r>
                  <a:rPr lang="vi-VN" sz="2933" dirty="0">
                    <a:latin typeface="Arial" panose="020B0604020202020204" pitchFamily="34" charset="0"/>
                    <a:cs typeface="Arial" panose="020B0604020202020204" pitchFamily="34" charset="0"/>
                  </a:rPr>
                  <a:t>Tập hợp các số thực được kí hiệu là </a:t>
                </a:r>
                <a14:m>
                  <m:oMath xmlns:m="http://schemas.openxmlformats.org/officeDocument/2006/math">
                    <m:r>
                      <a:rPr lang="vi-VN" sz="2933" i="1">
                        <a:latin typeface="Cambria Math" panose="02040503050406030204" pitchFamily="18" charset="0"/>
                        <a:ea typeface="Cambria Math" panose="02040503050406030204" pitchFamily="18" charset="0"/>
                        <a:cs typeface="Arial" panose="020B0604020202020204" pitchFamily="34" charset="0"/>
                      </a:rPr>
                      <m:t>ℝ</m:t>
                    </m:r>
                  </m:oMath>
                </a14:m>
                <a:r>
                  <a:rPr lang="vi-VN" sz="2933" dirty="0">
                    <a:latin typeface="Arial" panose="020B0604020202020204" pitchFamily="34" charset="0"/>
                    <a:cs typeface="Arial" panose="020B0604020202020204" pitchFamily="34" charset="0"/>
                  </a:rPr>
                  <a:t>.</a:t>
                </a:r>
              </a:p>
            </p:txBody>
          </p:sp>
        </mc:Choice>
        <mc:Fallback xmlns="">
          <p:sp>
            <p:nvSpPr>
              <p:cNvPr id="22" name="Rectangle 21"/>
              <p:cNvSpPr>
                <a:spLocks noRot="1" noChangeAspect="1" noMove="1" noResize="1" noEditPoints="1" noAdjustHandles="1" noChangeArrowheads="1" noChangeShapeType="1" noTextEdit="1"/>
              </p:cNvSpPr>
              <p:nvPr/>
            </p:nvSpPr>
            <p:spPr>
              <a:xfrm>
                <a:off x="1268546" y="1738194"/>
                <a:ext cx="9577254" cy="1446422"/>
              </a:xfrm>
              <a:prstGeom prst="rect">
                <a:avLst/>
              </a:prstGeom>
              <a:blipFill>
                <a:blip r:embed="rId2"/>
                <a:stretch>
                  <a:fillRect l="-1209" b="-5907"/>
                </a:stretch>
              </a:blipFill>
            </p:spPr>
            <p:txBody>
              <a:bodyPr/>
              <a:lstStyle/>
              <a:p>
                <a:r>
                  <a:rPr lang="en-US">
                    <a:noFill/>
                  </a:rPr>
                  <a:t> </a:t>
                </a:r>
              </a:p>
            </p:txBody>
          </p:sp>
        </mc:Fallback>
      </mc:AlternateContent>
    </p:spTree>
    <p:extLst>
      <p:ext uri="{BB962C8B-B14F-4D97-AF65-F5344CB8AC3E}">
        <p14:creationId xmlns:p14="http://schemas.microsoft.com/office/powerpoint/2010/main" val="628044958"/>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22">
                                            <p:txEl>
                                              <p:pRg st="0" end="0"/>
                                            </p:txEl>
                                          </p:spTgt>
                                        </p:tgtEl>
                                        <p:attrNameLst>
                                          <p:attrName>style.visibility</p:attrName>
                                        </p:attrNameLst>
                                      </p:cBhvr>
                                      <p:to>
                                        <p:strVal val="visible"/>
                                      </p:to>
                                    </p:set>
                                    <p:anim calcmode="lin" valueType="num">
                                      <p:cBhvr additive="base">
                                        <p:cTn id="14" dur="500"/>
                                        <p:tgtEl>
                                          <p:spTgt spid="22">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22">
                                            <p:txEl>
                                              <p:pRg st="0" end="0"/>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22">
                                            <p:txEl>
                                              <p:pRg st="1" end="1"/>
                                            </p:txEl>
                                          </p:spTgt>
                                        </p:tgtEl>
                                        <p:attrNameLst>
                                          <p:attrName>style.visibility</p:attrName>
                                        </p:attrNameLst>
                                      </p:cBhvr>
                                      <p:to>
                                        <p:strVal val="visible"/>
                                      </p:to>
                                    </p:set>
                                    <p:anim calcmode="lin" valueType="num">
                                      <p:cBhvr additive="base">
                                        <p:cTn id="18" dur="500"/>
                                        <p:tgtEl>
                                          <p:spTgt spid="22">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0" y="0"/>
            <a:ext cx="12192000" cy="4340913"/>
          </a:xfrm>
          <a:prstGeom prst="rect">
            <a:avLst/>
          </a:prstGeom>
        </p:spPr>
      </p:pic>
    </p:spTree>
    <p:extLst>
      <p:ext uri="{BB962C8B-B14F-4D97-AF65-F5344CB8AC3E}">
        <p14:creationId xmlns:p14="http://schemas.microsoft.com/office/powerpoint/2010/main" val="4027998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228599" y="-190500"/>
            <a:ext cx="12420600" cy="7518400"/>
            <a:chOff x="0" y="0"/>
            <a:chExt cx="18005557" cy="8759748"/>
          </a:xfrm>
        </p:grpSpPr>
        <p:sp>
          <p:nvSpPr>
            <p:cNvPr id="9" name="Freeform 9"/>
            <p:cNvSpPr/>
            <p:nvPr/>
          </p:nvSpPr>
          <p:spPr>
            <a:xfrm>
              <a:off x="0" y="-4262"/>
              <a:ext cx="18013302" cy="8766234"/>
            </a:xfrm>
            <a:custGeom>
              <a:avLst/>
              <a:gdLst/>
              <a:ahLst/>
              <a:cxnLst/>
              <a:rect l="l" t="t" r="r" b="b"/>
              <a:pathLst>
                <a:path w="18013302" h="8766234">
                  <a:moveTo>
                    <a:pt x="17074403" y="8755046"/>
                  </a:moveTo>
                  <a:cubicBezTo>
                    <a:pt x="17074403" y="8755046"/>
                    <a:pt x="16654650" y="8766234"/>
                    <a:pt x="16192066" y="8763613"/>
                  </a:cubicBezTo>
                  <a:cubicBezTo>
                    <a:pt x="5509097" y="8761450"/>
                    <a:pt x="1057073" y="8753626"/>
                    <a:pt x="1057073" y="8753626"/>
                  </a:cubicBezTo>
                  <a:cubicBezTo>
                    <a:pt x="812931" y="8744791"/>
                    <a:pt x="565145" y="8727810"/>
                    <a:pt x="398404" y="8669633"/>
                  </a:cubicBezTo>
                  <a:cubicBezTo>
                    <a:pt x="120505" y="8572671"/>
                    <a:pt x="0" y="8395143"/>
                    <a:pt x="0" y="2752058"/>
                  </a:cubicBezTo>
                  <a:lnTo>
                    <a:pt x="0" y="2751994"/>
                  </a:lnTo>
                  <a:cubicBezTo>
                    <a:pt x="8536" y="440430"/>
                    <a:pt x="34263" y="311302"/>
                    <a:pt x="140291" y="225758"/>
                  </a:cubicBezTo>
                  <a:cubicBezTo>
                    <a:pt x="342602" y="62530"/>
                    <a:pt x="736658" y="7673"/>
                    <a:pt x="1155311" y="7673"/>
                  </a:cubicBezTo>
                  <a:cubicBezTo>
                    <a:pt x="1155311" y="7673"/>
                    <a:pt x="1551711" y="15681"/>
                    <a:pt x="12951786" y="7673"/>
                  </a:cubicBezTo>
                  <a:cubicBezTo>
                    <a:pt x="16435724" y="0"/>
                    <a:pt x="16899651" y="7673"/>
                    <a:pt x="16899651" y="7673"/>
                  </a:cubicBezTo>
                  <a:cubicBezTo>
                    <a:pt x="17267958" y="15152"/>
                    <a:pt x="17631271" y="84484"/>
                    <a:pt x="17829011" y="207066"/>
                  </a:cubicBezTo>
                  <a:cubicBezTo>
                    <a:pt x="17980028" y="300683"/>
                    <a:pt x="18013302" y="425358"/>
                    <a:pt x="18004163" y="2752058"/>
                  </a:cubicBezTo>
                  <a:lnTo>
                    <a:pt x="18004163" y="2752122"/>
                  </a:lnTo>
                  <a:cubicBezTo>
                    <a:pt x="18004163" y="8513108"/>
                    <a:pt x="17721166" y="8727206"/>
                    <a:pt x="17074403" y="8755046"/>
                  </a:cubicBezTo>
                  <a:close/>
                </a:path>
              </a:pathLst>
            </a:custGeom>
            <a:solidFill>
              <a:srgbClr val="FDFEFF"/>
            </a:solidFill>
          </p:spPr>
          <p:txBody>
            <a:bodyPr/>
            <a:lstStyle/>
            <a:p>
              <a:endParaRPr lang="vi-VN"/>
            </a:p>
          </p:txBody>
        </p:sp>
      </p:grpSp>
      <p:pic>
        <p:nvPicPr>
          <p:cNvPr id="19" name="Picture 1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1707728" y="491340"/>
            <a:ext cx="321107" cy="462326"/>
          </a:xfrm>
          <a:prstGeom prst="rect">
            <a:avLst/>
          </a:prstGeom>
        </p:spPr>
      </p:pic>
      <p:pic>
        <p:nvPicPr>
          <p:cNvPr id="20" name="Picture 2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1506200" y="209561"/>
            <a:ext cx="146945" cy="211571"/>
          </a:xfrm>
          <a:prstGeom prst="rect">
            <a:avLst/>
          </a:prstGeom>
        </p:spPr>
      </p:pic>
      <p:sp>
        <p:nvSpPr>
          <p:cNvPr id="23" name="TextBox 22"/>
          <p:cNvSpPr txBox="1"/>
          <p:nvPr/>
        </p:nvSpPr>
        <p:spPr>
          <a:xfrm>
            <a:off x="558800" y="491340"/>
            <a:ext cx="3657600" cy="631968"/>
          </a:xfrm>
          <a:prstGeom prst="rect">
            <a:avLst/>
          </a:prstGeom>
          <a:noFill/>
        </p:spPr>
        <p:txBody>
          <a:bodyPr wrap="square" rtlCol="0">
            <a:spAutoFit/>
          </a:bodyPr>
          <a:lstStyle/>
          <a:p>
            <a:pPr algn="just">
              <a:lnSpc>
                <a:spcPct val="150000"/>
              </a:lnSpc>
            </a:pPr>
            <a:r>
              <a:rPr lang="en-US" sz="2667" b="1" dirty="0" err="1">
                <a:solidFill>
                  <a:srgbClr val="FF0000"/>
                </a:solidFill>
                <a:latin typeface="Arial" panose="020B0604020202020204" pitchFamily="34" charset="0"/>
                <a:cs typeface="Arial" panose="020B0604020202020204" pitchFamily="34" charset="0"/>
              </a:rPr>
              <a:t>Bài</a:t>
            </a:r>
            <a:r>
              <a:rPr lang="en-US" sz="2667" b="1" dirty="0">
                <a:solidFill>
                  <a:srgbClr val="FF0000"/>
                </a:solidFill>
                <a:latin typeface="Arial" panose="020B0604020202020204" pitchFamily="34" charset="0"/>
                <a:cs typeface="Arial" panose="020B0604020202020204" pitchFamily="34" charset="0"/>
              </a:rPr>
              <a:t> 2.13 (SGK - tr36)</a:t>
            </a:r>
          </a:p>
        </p:txBody>
      </p:sp>
      <mc:AlternateContent xmlns:mc="http://schemas.openxmlformats.org/markup-compatibility/2006" xmlns:a14="http://schemas.microsoft.com/office/drawing/2010/main">
        <mc:Choice Requires="a14">
          <p:sp>
            <p:nvSpPr>
              <p:cNvPr id="24" name="TextBox 23"/>
              <p:cNvSpPr txBox="1"/>
              <p:nvPr/>
            </p:nvSpPr>
            <p:spPr>
              <a:xfrm>
                <a:off x="558800" y="1234432"/>
                <a:ext cx="9601200" cy="2366289"/>
              </a:xfrm>
              <a:prstGeom prst="rect">
                <a:avLst/>
              </a:prstGeom>
              <a:noFill/>
            </p:spPr>
            <p:txBody>
              <a:bodyPr wrap="square" rtlCol="0">
                <a:spAutoFit/>
              </a:bodyPr>
              <a:lstStyle/>
              <a:p>
                <a:pPr algn="just">
                  <a:lnSpc>
                    <a:spcPct val="150000"/>
                  </a:lnSpc>
                </a:pPr>
                <a:r>
                  <a:rPr lang="en-US" sz="2667" dirty="0">
                    <a:latin typeface="Arial" panose="020B0604020202020204" pitchFamily="34" charset="0"/>
                    <a:cs typeface="Arial" panose="020B0604020202020204" pitchFamily="34" charset="0"/>
                  </a:rPr>
                  <a:t>Xét </a:t>
                </a:r>
                <a:r>
                  <a:rPr lang="en-US" sz="2667" dirty="0" err="1">
                    <a:latin typeface="Arial" panose="020B0604020202020204" pitchFamily="34" charset="0"/>
                    <a:cs typeface="Arial" panose="020B0604020202020204" pitchFamily="34" charset="0"/>
                  </a:rPr>
                  <a:t>tập</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hợp</a:t>
                </a:r>
                <a:r>
                  <a:rPr lang="en-US" sz="2667" dirty="0">
                    <a:latin typeface="Arial" panose="020B0604020202020204" pitchFamily="34" charset="0"/>
                    <a:cs typeface="Arial" panose="020B0604020202020204" pitchFamily="34" charset="0"/>
                  </a:rPr>
                  <a:t> A = {7,1; -2,(61); 0; 5,14; </a:t>
                </a: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a:rPr lang="en-US" sz="3200" i="1">
                            <a:latin typeface="Cambria Math" panose="02040503050406030204" pitchFamily="18" charset="0"/>
                            <a:cs typeface="Arial" panose="020B0604020202020204" pitchFamily="34" charset="0"/>
                          </a:rPr>
                          <m:t>4</m:t>
                        </m:r>
                      </m:num>
                      <m:den>
                        <m:r>
                          <a:rPr lang="en-US" sz="3200" i="1">
                            <a:latin typeface="Cambria Math" panose="02040503050406030204" pitchFamily="18" charset="0"/>
                            <a:cs typeface="Arial" panose="020B0604020202020204" pitchFamily="34" charset="0"/>
                          </a:rPr>
                          <m:t>7</m:t>
                        </m:r>
                      </m:den>
                    </m:f>
                  </m:oMath>
                </a14:m>
                <a:r>
                  <a:rPr lang="en-US" sz="2667" dirty="0">
                    <a:latin typeface="Arial" panose="020B0604020202020204" pitchFamily="34" charset="0"/>
                    <a:cs typeface="Arial" panose="020B0604020202020204" pitchFamily="34" charset="0"/>
                  </a:rPr>
                  <a:t>; </a:t>
                </a:r>
                <a14:m>
                  <m:oMath xmlns:m="http://schemas.openxmlformats.org/officeDocument/2006/math">
                    <m:rad>
                      <m:radPr>
                        <m:degHide m:val="on"/>
                        <m:ctrlPr>
                          <a:rPr lang="en-US" sz="2667" i="1">
                            <a:latin typeface="Cambria Math" panose="02040503050406030204" pitchFamily="18" charset="0"/>
                            <a:cs typeface="Arial" panose="020B0604020202020204" pitchFamily="34" charset="0"/>
                          </a:rPr>
                        </m:ctrlPr>
                      </m:radPr>
                      <m:deg/>
                      <m:e>
                        <m:r>
                          <a:rPr lang="en-US" sz="2667" i="1">
                            <a:latin typeface="Cambria Math" panose="02040503050406030204" pitchFamily="18" charset="0"/>
                            <a:cs typeface="Arial" panose="020B0604020202020204" pitchFamily="34" charset="0"/>
                          </a:rPr>
                          <m:t>15</m:t>
                        </m:r>
                      </m:e>
                    </m:rad>
                  </m:oMath>
                </a14:m>
                <a:r>
                  <a:rPr lang="en-US" sz="2667" dirty="0">
                    <a:latin typeface="Arial" panose="020B0604020202020204" pitchFamily="34" charset="0"/>
                    <a:cs typeface="Arial" panose="020B0604020202020204" pitchFamily="34" charset="0"/>
                  </a:rPr>
                  <a:t> ; -</a:t>
                </a:r>
                <a14:m>
                  <m:oMath xmlns:m="http://schemas.openxmlformats.org/officeDocument/2006/math">
                    <m:rad>
                      <m:radPr>
                        <m:degHide m:val="on"/>
                        <m:ctrlPr>
                          <a:rPr lang="en-US" sz="2667" i="1">
                            <a:latin typeface="Cambria Math" panose="02040503050406030204" pitchFamily="18" charset="0"/>
                            <a:cs typeface="Arial" panose="020B0604020202020204" pitchFamily="34" charset="0"/>
                          </a:rPr>
                        </m:ctrlPr>
                      </m:radPr>
                      <m:deg/>
                      <m:e>
                        <m:r>
                          <a:rPr lang="en-US" sz="2667" i="1">
                            <a:latin typeface="Cambria Math" panose="02040503050406030204" pitchFamily="18" charset="0"/>
                            <a:cs typeface="Arial" panose="020B0604020202020204" pitchFamily="34" charset="0"/>
                          </a:rPr>
                          <m:t>81</m:t>
                        </m:r>
                      </m:e>
                    </m:rad>
                  </m:oMath>
                </a14:m>
                <a:r>
                  <a:rPr lang="en-US" sz="2667" dirty="0">
                    <a:latin typeface="Arial" panose="020B0604020202020204" pitchFamily="34" charset="0"/>
                    <a:cs typeface="Arial" panose="020B0604020202020204" pitchFamily="34" charset="0"/>
                  </a:rPr>
                  <a:t> }. </a:t>
                </a:r>
                <a:r>
                  <a:rPr lang="en-US" sz="2667" dirty="0" err="1">
                    <a:latin typeface="Arial" panose="020B0604020202020204" pitchFamily="34" charset="0"/>
                    <a:cs typeface="Arial" panose="020B0604020202020204" pitchFamily="34" charset="0"/>
                  </a:rPr>
                  <a:t>Bằng</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cách</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liệt</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kê</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các</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phần</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tử</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hãy</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viết</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tập</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hợp</a:t>
                </a:r>
                <a:r>
                  <a:rPr lang="en-US" sz="2667" dirty="0">
                    <a:latin typeface="Arial" panose="020B0604020202020204" pitchFamily="34" charset="0"/>
                    <a:cs typeface="Arial" panose="020B0604020202020204" pitchFamily="34" charset="0"/>
                  </a:rPr>
                  <a:t> B </a:t>
                </a:r>
                <a:r>
                  <a:rPr lang="en-US" sz="2667" dirty="0" err="1">
                    <a:latin typeface="Arial" panose="020B0604020202020204" pitchFamily="34" charset="0"/>
                    <a:cs typeface="Arial" panose="020B0604020202020204" pitchFamily="34" charset="0"/>
                  </a:rPr>
                  <a:t>gồm</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các</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số</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hữu</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tỉ</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thuộc</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tập</a:t>
                </a:r>
                <a:r>
                  <a:rPr lang="en-US" sz="2667" dirty="0">
                    <a:latin typeface="Arial" panose="020B0604020202020204" pitchFamily="34" charset="0"/>
                    <a:cs typeface="Arial" panose="020B0604020202020204" pitchFamily="34" charset="0"/>
                  </a:rPr>
                  <a:t> A </a:t>
                </a:r>
                <a:r>
                  <a:rPr lang="en-US" sz="2667" dirty="0" err="1">
                    <a:latin typeface="Arial" panose="020B0604020202020204" pitchFamily="34" charset="0"/>
                    <a:cs typeface="Arial" panose="020B0604020202020204" pitchFamily="34" charset="0"/>
                  </a:rPr>
                  <a:t>và</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tập</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hợp</a:t>
                </a:r>
                <a:r>
                  <a:rPr lang="en-US" sz="2667" dirty="0">
                    <a:latin typeface="Arial" panose="020B0604020202020204" pitchFamily="34" charset="0"/>
                    <a:cs typeface="Arial" panose="020B0604020202020204" pitchFamily="34" charset="0"/>
                  </a:rPr>
                  <a:t> C </a:t>
                </a:r>
                <a:r>
                  <a:rPr lang="en-US" sz="2667" dirty="0" err="1">
                    <a:latin typeface="Arial" panose="020B0604020202020204" pitchFamily="34" charset="0"/>
                    <a:cs typeface="Arial" panose="020B0604020202020204" pitchFamily="34" charset="0"/>
                  </a:rPr>
                  <a:t>gồm</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các</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số</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vô</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tỉ</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thuộc</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tập</a:t>
                </a:r>
                <a:r>
                  <a:rPr lang="en-US" sz="2667" dirty="0">
                    <a:latin typeface="Arial" panose="020B0604020202020204" pitchFamily="34" charset="0"/>
                    <a:cs typeface="Arial" panose="020B0604020202020204" pitchFamily="34" charset="0"/>
                  </a:rPr>
                  <a:t> A.</a:t>
                </a:r>
              </a:p>
            </p:txBody>
          </p:sp>
        </mc:Choice>
        <mc:Fallback xmlns="">
          <p:sp>
            <p:nvSpPr>
              <p:cNvPr id="24" name="TextBox 23"/>
              <p:cNvSpPr txBox="1">
                <a:spLocks noRot="1" noChangeAspect="1" noMove="1" noResize="1" noEditPoints="1" noAdjustHandles="1" noChangeArrowheads="1" noChangeShapeType="1" noTextEdit="1"/>
              </p:cNvSpPr>
              <p:nvPr/>
            </p:nvSpPr>
            <p:spPr>
              <a:xfrm>
                <a:off x="558800" y="1234432"/>
                <a:ext cx="9601200" cy="2366289"/>
              </a:xfrm>
              <a:prstGeom prst="rect">
                <a:avLst/>
              </a:prstGeom>
              <a:blipFill>
                <a:blip r:embed="rId15"/>
                <a:stretch>
                  <a:fillRect l="-1206" r="-1206" b="-2571"/>
                </a:stretch>
              </a:blipFill>
            </p:spPr>
            <p:txBody>
              <a:bodyPr/>
              <a:lstStyle/>
              <a:p>
                <a:r>
                  <a:rPr lang="en-US">
                    <a:noFill/>
                  </a:rPr>
                  <a:t> </a:t>
                </a:r>
              </a:p>
            </p:txBody>
          </p:sp>
        </mc:Fallback>
      </mc:AlternateContent>
      <p:sp>
        <p:nvSpPr>
          <p:cNvPr id="29" name="TextBox 28"/>
          <p:cNvSpPr txBox="1"/>
          <p:nvPr/>
        </p:nvSpPr>
        <p:spPr>
          <a:xfrm>
            <a:off x="558800" y="4339170"/>
            <a:ext cx="907035" cy="543675"/>
          </a:xfrm>
          <a:prstGeom prst="rect">
            <a:avLst/>
          </a:prstGeom>
          <a:noFill/>
        </p:spPr>
        <p:txBody>
          <a:bodyPr wrap="square" rtlCol="0">
            <a:spAutoFit/>
          </a:bodyPr>
          <a:lstStyle/>
          <a:p>
            <a:pPr algn="ctr"/>
            <a:r>
              <a:rPr lang="en-US" sz="2933" b="1" dirty="0" err="1">
                <a:latin typeface="Arial" panose="020B0604020202020204" pitchFamily="34" charset="0"/>
                <a:cs typeface="Arial" panose="020B0604020202020204" pitchFamily="34" charset="0"/>
              </a:rPr>
              <a:t>Giải</a:t>
            </a:r>
            <a:endParaRPr lang="en-US" sz="2933" b="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16"/>
          <a:stretch>
            <a:fillRect/>
          </a:stretch>
        </p:blipFill>
        <p:spPr>
          <a:xfrm>
            <a:off x="1627187" y="5029311"/>
            <a:ext cx="6365264" cy="1835455"/>
          </a:xfrm>
          <a:prstGeom prst="rect">
            <a:avLst/>
          </a:prstGeom>
        </p:spPr>
      </p:pic>
      <p:pic>
        <p:nvPicPr>
          <p:cNvPr id="11" name="Picture 10"/>
          <p:cNvPicPr>
            <a:picLocks noChangeAspect="1"/>
          </p:cNvPicPr>
          <p:nvPr/>
        </p:nvPicPr>
        <p:blipFill>
          <a:blip r:embed="rId17"/>
          <a:stretch>
            <a:fillRect/>
          </a:stretch>
        </p:blipFill>
        <p:spPr>
          <a:xfrm>
            <a:off x="8330194" y="4112041"/>
            <a:ext cx="3867150" cy="2752725"/>
          </a:xfrm>
          <a:prstGeom prst="rect">
            <a:avLst/>
          </a:prstGeom>
        </p:spPr>
      </p:pic>
    </p:spTree>
    <p:extLst>
      <p:ext uri="{BB962C8B-B14F-4D97-AF65-F5344CB8AC3E}">
        <p14:creationId xmlns:p14="http://schemas.microsoft.com/office/powerpoint/2010/main" val="1567853508"/>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strVal val="#ppt_w+.3"/>
                                          </p:val>
                                        </p:tav>
                                        <p:tav tm="100000">
                                          <p:val>
                                            <p:strVal val="#ppt_w"/>
                                          </p:val>
                                        </p:tav>
                                      </p:tavLst>
                                    </p:anim>
                                    <p:anim calcmode="lin" valueType="num">
                                      <p:cBhvr>
                                        <p:cTn id="13" dur="500" fill="hold"/>
                                        <p:tgtEl>
                                          <p:spTgt spid="24"/>
                                        </p:tgtEl>
                                        <p:attrNameLst>
                                          <p:attrName>ppt_h</p:attrName>
                                        </p:attrNameLst>
                                      </p:cBhvr>
                                      <p:tavLst>
                                        <p:tav tm="0">
                                          <p:val>
                                            <p:strVal val="#ppt_h"/>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p:tgtEl>
                                          <p:spTgt spid="29"/>
                                        </p:tgtEl>
                                        <p:attrNameLst>
                                          <p:attrName>ppt_y</p:attrName>
                                        </p:attrNameLst>
                                      </p:cBhvr>
                                      <p:tavLst>
                                        <p:tav tm="0">
                                          <p:val>
                                            <p:strVal val="#ppt_y+#ppt_h*1.125000"/>
                                          </p:val>
                                        </p:tav>
                                        <p:tav tm="100000">
                                          <p:val>
                                            <p:strVal val="#ppt_y"/>
                                          </p:val>
                                        </p:tav>
                                      </p:tavLst>
                                    </p:anim>
                                    <p:animEffect transition="in" filter="wipe(up)">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85398" y="729988"/>
            <a:ext cx="3657600" cy="708014"/>
          </a:xfrm>
          <a:prstGeom prst="rect">
            <a:avLst/>
          </a:prstGeom>
          <a:noFill/>
        </p:spPr>
        <p:txBody>
          <a:bodyPr wrap="square" rtlCol="0">
            <a:spAutoFit/>
          </a:bodyPr>
          <a:lstStyle/>
          <a:p>
            <a:pPr algn="just">
              <a:lnSpc>
                <a:spcPct val="150000"/>
              </a:lnSpc>
            </a:pPr>
            <a:r>
              <a:rPr lang="en-US" sz="2667" b="1" dirty="0" err="1">
                <a:solidFill>
                  <a:srgbClr val="C00000"/>
                </a:solidFill>
                <a:latin typeface="Arial" panose="020B0604020202020204" pitchFamily="34" charset="0"/>
                <a:cs typeface="Arial" panose="020B0604020202020204" pitchFamily="34" charset="0"/>
              </a:rPr>
              <a:t>Bài</a:t>
            </a:r>
            <a:r>
              <a:rPr lang="en-US" sz="2667" b="1" dirty="0">
                <a:solidFill>
                  <a:srgbClr val="C00000"/>
                </a:solidFill>
                <a:latin typeface="Arial" panose="020B0604020202020204" pitchFamily="34" charset="0"/>
                <a:cs typeface="Arial" panose="020B0604020202020204" pitchFamily="34" charset="0"/>
              </a:rPr>
              <a:t> 2.14 (SGK - tr36)</a:t>
            </a:r>
          </a:p>
        </p:txBody>
      </p:sp>
      <p:sp>
        <p:nvSpPr>
          <p:cNvPr id="16" name="TextBox 15"/>
          <p:cNvSpPr txBox="1"/>
          <p:nvPr/>
        </p:nvSpPr>
        <p:spPr>
          <a:xfrm>
            <a:off x="1371600" y="1539053"/>
            <a:ext cx="9550400" cy="1323696"/>
          </a:xfrm>
          <a:prstGeom prst="rect">
            <a:avLst/>
          </a:prstGeom>
          <a:noFill/>
        </p:spPr>
        <p:txBody>
          <a:bodyPr wrap="square" rtlCol="0">
            <a:spAutoFit/>
          </a:bodyPr>
          <a:lstStyle/>
          <a:p>
            <a:pPr algn="just">
              <a:lnSpc>
                <a:spcPct val="150000"/>
              </a:lnSpc>
            </a:pPr>
            <a:r>
              <a:rPr lang="en-US" sz="2667" dirty="0" err="1">
                <a:latin typeface="Arial" panose="020B0604020202020204" pitchFamily="34" charset="0"/>
                <a:cs typeface="Arial" panose="020B0604020202020204" pitchFamily="34" charset="0"/>
              </a:rPr>
              <a:t>Gọi</a:t>
            </a:r>
            <a:r>
              <a:rPr lang="en-US" sz="2667" dirty="0">
                <a:latin typeface="Arial" panose="020B0604020202020204" pitchFamily="34" charset="0"/>
                <a:cs typeface="Arial" panose="020B0604020202020204" pitchFamily="34" charset="0"/>
              </a:rPr>
              <a:t> </a:t>
            </a:r>
            <a:r>
              <a:rPr lang="en-US" sz="2667" b="1" dirty="0">
                <a:latin typeface="Arial" panose="020B0604020202020204" pitchFamily="34" charset="0"/>
                <a:cs typeface="Arial" panose="020B0604020202020204" pitchFamily="34" charset="0"/>
              </a:rPr>
              <a:t>A’</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là</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tập</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hợp</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các</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số</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đối</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của</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các</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số</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thuộc</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tập</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hợp</a:t>
            </a:r>
            <a:r>
              <a:rPr lang="en-US" sz="2667" dirty="0">
                <a:latin typeface="Arial" panose="020B0604020202020204" pitchFamily="34" charset="0"/>
                <a:cs typeface="Arial" panose="020B0604020202020204" pitchFamily="34" charset="0"/>
              </a:rPr>
              <a:t> A </a:t>
            </a:r>
            <a:r>
              <a:rPr lang="en-US" sz="2667" dirty="0" err="1">
                <a:latin typeface="Arial" panose="020B0604020202020204" pitchFamily="34" charset="0"/>
                <a:cs typeface="Arial" panose="020B0604020202020204" pitchFamily="34" charset="0"/>
              </a:rPr>
              <a:t>trong</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bài</a:t>
            </a:r>
            <a:r>
              <a:rPr lang="en-US" sz="2667" dirty="0">
                <a:latin typeface="Arial" panose="020B0604020202020204" pitchFamily="34" charset="0"/>
                <a:cs typeface="Arial" panose="020B0604020202020204" pitchFamily="34" charset="0"/>
              </a:rPr>
              <a:t> 2.13. </a:t>
            </a:r>
            <a:r>
              <a:rPr lang="en-US" sz="2667" dirty="0" err="1">
                <a:latin typeface="Arial" panose="020B0604020202020204" pitchFamily="34" charset="0"/>
                <a:cs typeface="Arial" panose="020B0604020202020204" pitchFamily="34" charset="0"/>
              </a:rPr>
              <a:t>Liệt</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kê</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các</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phần</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tử</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của</a:t>
            </a:r>
            <a:r>
              <a:rPr lang="en-US" sz="2667" dirty="0">
                <a:latin typeface="Arial" panose="020B0604020202020204" pitchFamily="34" charset="0"/>
                <a:cs typeface="Arial" panose="020B0604020202020204" pitchFamily="34" charset="0"/>
              </a:rPr>
              <a:t> </a:t>
            </a:r>
            <a:r>
              <a:rPr lang="en-US" sz="2667" b="1" dirty="0">
                <a:latin typeface="Arial" panose="020B0604020202020204" pitchFamily="34" charset="0"/>
                <a:cs typeface="Arial" panose="020B0604020202020204" pitchFamily="34" charset="0"/>
              </a:rPr>
              <a:t>A’</a:t>
            </a:r>
            <a:r>
              <a:rPr lang="en-US" sz="2667" dirty="0">
                <a:latin typeface="Arial" panose="020B0604020202020204" pitchFamily="34" charset="0"/>
                <a:cs typeface="Arial" panose="020B0604020202020204" pitchFamily="34" charset="0"/>
              </a:rPr>
              <a:t>.</a:t>
            </a:r>
          </a:p>
        </p:txBody>
      </p:sp>
      <p:sp>
        <p:nvSpPr>
          <p:cNvPr id="18" name="TextBox 17"/>
          <p:cNvSpPr txBox="1"/>
          <p:nvPr/>
        </p:nvSpPr>
        <p:spPr>
          <a:xfrm>
            <a:off x="1307163" y="3327348"/>
            <a:ext cx="907035" cy="543675"/>
          </a:xfrm>
          <a:prstGeom prst="rect">
            <a:avLst/>
          </a:prstGeom>
          <a:noFill/>
        </p:spPr>
        <p:txBody>
          <a:bodyPr wrap="square" rtlCol="0">
            <a:spAutoFit/>
          </a:bodyPr>
          <a:lstStyle/>
          <a:p>
            <a:pPr algn="ctr"/>
            <a:r>
              <a:rPr lang="en-US" sz="2933" b="1" dirty="0" err="1">
                <a:latin typeface="Arial" panose="020B0604020202020204" pitchFamily="34" charset="0"/>
                <a:cs typeface="Arial" panose="020B0604020202020204" pitchFamily="34" charset="0"/>
              </a:rPr>
              <a:t>Giải</a:t>
            </a:r>
            <a:endParaRPr lang="en-US" sz="2933"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1760680" y="4335622"/>
                <a:ext cx="9581278" cy="874342"/>
              </a:xfrm>
              <a:prstGeom prst="rect">
                <a:avLst/>
              </a:prstGeom>
              <a:noFill/>
            </p:spPr>
            <p:txBody>
              <a:bodyPr wrap="square" rtlCol="0">
                <a:spAutoFit/>
              </a:bodyPr>
              <a:lstStyle/>
              <a:p>
                <a:r>
                  <a:rPr lang="en-US" sz="2933" b="1" dirty="0">
                    <a:latin typeface="Arial" panose="020B0604020202020204" pitchFamily="34" charset="0"/>
                    <a:cs typeface="Arial" panose="020B0604020202020204" pitchFamily="34" charset="0"/>
                  </a:rPr>
                  <a:t>A’ </a:t>
                </a:r>
                <a:r>
                  <a:rPr lang="en-US" sz="2933" dirty="0">
                    <a:latin typeface="Arial" panose="020B0604020202020204" pitchFamily="34" charset="0"/>
                    <a:cs typeface="Arial" panose="020B0604020202020204" pitchFamily="34" charset="0"/>
                  </a:rPr>
                  <a:t>= {-7,1; 2,(61); 0; -5,14; - </a:t>
                </a:r>
                <a14:m>
                  <m:oMath xmlns:m="http://schemas.openxmlformats.org/officeDocument/2006/math">
                    <m:f>
                      <m:fPr>
                        <m:ctrlPr>
                          <a:rPr lang="en-US" sz="3600" i="1">
                            <a:latin typeface="Cambria Math" panose="02040503050406030204" pitchFamily="18" charset="0"/>
                            <a:cs typeface="Arial" panose="020B0604020202020204" pitchFamily="34" charset="0"/>
                          </a:rPr>
                        </m:ctrlPr>
                      </m:fPr>
                      <m:num>
                        <m:r>
                          <a:rPr lang="en-US" sz="3600" i="1">
                            <a:latin typeface="Cambria Math" panose="02040503050406030204" pitchFamily="18" charset="0"/>
                            <a:cs typeface="Arial" panose="020B0604020202020204" pitchFamily="34" charset="0"/>
                          </a:rPr>
                          <m:t>4</m:t>
                        </m:r>
                      </m:num>
                      <m:den>
                        <m:r>
                          <a:rPr lang="en-US" sz="3600" i="1">
                            <a:latin typeface="Cambria Math" panose="02040503050406030204" pitchFamily="18" charset="0"/>
                            <a:cs typeface="Arial" panose="020B0604020202020204" pitchFamily="34" charset="0"/>
                          </a:rPr>
                          <m:t>7</m:t>
                        </m:r>
                      </m:den>
                    </m:f>
                  </m:oMath>
                </a14:m>
                <a:r>
                  <a:rPr lang="en-US" sz="2933" dirty="0">
                    <a:latin typeface="Arial" panose="020B0604020202020204" pitchFamily="34" charset="0"/>
                    <a:cs typeface="Arial" panose="020B0604020202020204" pitchFamily="34" charset="0"/>
                  </a:rPr>
                  <a:t>; </a:t>
                </a:r>
                <a14:m>
                  <m:oMath xmlns:m="http://schemas.openxmlformats.org/officeDocument/2006/math">
                    <m:r>
                      <a:rPr lang="en-US" sz="2933">
                        <a:latin typeface="Cambria Math" panose="02040503050406030204" pitchFamily="18" charset="0"/>
                        <a:cs typeface="Arial" panose="020B0604020202020204" pitchFamily="34" charset="0"/>
                      </a:rPr>
                      <m:t>− </m:t>
                    </m:r>
                    <m:rad>
                      <m:radPr>
                        <m:degHide m:val="on"/>
                        <m:ctrlPr>
                          <a:rPr lang="en-US" sz="2933" i="1">
                            <a:latin typeface="Cambria Math" panose="02040503050406030204" pitchFamily="18" charset="0"/>
                            <a:cs typeface="Arial" panose="020B0604020202020204" pitchFamily="34" charset="0"/>
                          </a:rPr>
                        </m:ctrlPr>
                      </m:radPr>
                      <m:deg/>
                      <m:e>
                        <m:r>
                          <a:rPr lang="en-US" sz="2933" i="1">
                            <a:latin typeface="Cambria Math" panose="02040503050406030204" pitchFamily="18" charset="0"/>
                            <a:cs typeface="Arial" panose="020B0604020202020204" pitchFamily="34" charset="0"/>
                          </a:rPr>
                          <m:t>15</m:t>
                        </m:r>
                      </m:e>
                    </m:rad>
                  </m:oMath>
                </a14:m>
                <a:r>
                  <a:rPr lang="en-US" sz="2933" dirty="0">
                    <a:latin typeface="Arial" panose="020B0604020202020204" pitchFamily="34" charset="0"/>
                    <a:cs typeface="Arial" panose="020B0604020202020204" pitchFamily="34" charset="0"/>
                  </a:rPr>
                  <a:t>; </a:t>
                </a:r>
                <a14:m>
                  <m:oMath xmlns:m="http://schemas.openxmlformats.org/officeDocument/2006/math">
                    <m:rad>
                      <m:radPr>
                        <m:degHide m:val="on"/>
                        <m:ctrlPr>
                          <a:rPr lang="en-US" sz="2933" i="1">
                            <a:latin typeface="Cambria Math" panose="02040503050406030204" pitchFamily="18" charset="0"/>
                            <a:cs typeface="Arial" panose="020B0604020202020204" pitchFamily="34" charset="0"/>
                          </a:rPr>
                        </m:ctrlPr>
                      </m:radPr>
                      <m:deg/>
                      <m:e>
                        <m:r>
                          <a:rPr lang="en-US" sz="2933" i="1">
                            <a:latin typeface="Cambria Math" panose="02040503050406030204" pitchFamily="18" charset="0"/>
                            <a:cs typeface="Arial" panose="020B0604020202020204" pitchFamily="34" charset="0"/>
                          </a:rPr>
                          <m:t>81</m:t>
                        </m:r>
                      </m:e>
                    </m:rad>
                    <m:r>
                      <a:rPr lang="en-US" sz="2933">
                        <a:latin typeface="Cambria Math" panose="02040503050406030204" pitchFamily="18" charset="0"/>
                        <a:cs typeface="Arial" panose="020B0604020202020204" pitchFamily="34" charset="0"/>
                      </a:rPr>
                      <m:t>}</m:t>
                    </m:r>
                  </m:oMath>
                </a14:m>
                <a:endParaRPr lang="en-US" sz="2933" dirty="0">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760680" y="4335622"/>
                <a:ext cx="9581278" cy="874342"/>
              </a:xfrm>
              <a:prstGeom prst="rect">
                <a:avLst/>
              </a:prstGeom>
              <a:blipFill>
                <a:blip r:embed="rId2"/>
                <a:stretch>
                  <a:fillRect l="-1399" b="-2778"/>
                </a:stretch>
              </a:blipFill>
            </p:spPr>
            <p:txBody>
              <a:bodyPr/>
              <a:lstStyle/>
              <a:p>
                <a:r>
                  <a:rPr lang="en-US">
                    <a:noFill/>
                  </a:rPr>
                  <a:t> </a:t>
                </a:r>
              </a:p>
            </p:txBody>
          </p:sp>
        </mc:Fallback>
      </mc:AlternateContent>
    </p:spTree>
    <p:extLst>
      <p:ext uri="{BB962C8B-B14F-4D97-AF65-F5344CB8AC3E}">
        <p14:creationId xmlns:p14="http://schemas.microsoft.com/office/powerpoint/2010/main" val="36608792"/>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anim calcmode="lin" valueType="num">
                                      <p:cBhvr>
                                        <p:cTn id="18" dur="500" fill="hold"/>
                                        <p:tgtEl>
                                          <p:spTgt spid="18"/>
                                        </p:tgtEl>
                                        <p:attrNameLst>
                                          <p:attrName>ppt_x</p:attrName>
                                        </p:attrNameLst>
                                      </p:cBhvr>
                                      <p:tavLst>
                                        <p:tav tm="0">
                                          <p:val>
                                            <p:strVal val="#ppt_x"/>
                                          </p:val>
                                        </p:tav>
                                        <p:tav tm="100000">
                                          <p:val>
                                            <p:strVal val="#ppt_x"/>
                                          </p:val>
                                        </p:tav>
                                      </p:tavLst>
                                    </p:anim>
                                    <p:anim calcmode="lin" valueType="num">
                                      <p:cBhvr>
                                        <p:cTn id="1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anim calcmode="lin" valueType="num">
                                      <p:cBhvr>
                                        <p:cTn id="25" dur="500" fill="hold"/>
                                        <p:tgtEl>
                                          <p:spTgt spid="19"/>
                                        </p:tgtEl>
                                        <p:attrNameLst>
                                          <p:attrName>ppt_x</p:attrName>
                                        </p:attrNameLst>
                                      </p:cBhvr>
                                      <p:tavLst>
                                        <p:tav tm="0">
                                          <p:val>
                                            <p:strVal val="#ppt_x"/>
                                          </p:val>
                                        </p:tav>
                                        <p:tav tm="100000">
                                          <p:val>
                                            <p:strVal val="#ppt_x"/>
                                          </p:val>
                                        </p:tav>
                                      </p:tavLst>
                                    </p:anim>
                                    <p:anim calcmode="lin" valueType="num">
                                      <p:cBhvr>
                                        <p:cTn id="26"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762328" y="909165"/>
            <a:ext cx="3496755" cy="502766"/>
          </a:xfrm>
          <a:prstGeom prst="rect">
            <a:avLst/>
          </a:prstGeom>
          <a:noFill/>
        </p:spPr>
        <p:txBody>
          <a:bodyPr wrap="square" rtlCol="0">
            <a:spAutoFit/>
          </a:bodyPr>
          <a:lstStyle/>
          <a:p>
            <a:r>
              <a:rPr lang="en-US" sz="2667" b="1" dirty="0" err="1">
                <a:solidFill>
                  <a:srgbClr val="FF0000"/>
                </a:solidFill>
                <a:latin typeface="Arial" panose="020B0604020202020204" pitchFamily="34" charset="0"/>
                <a:cs typeface="Arial" panose="020B0604020202020204" pitchFamily="34" charset="0"/>
              </a:rPr>
              <a:t>Bài</a:t>
            </a:r>
            <a:r>
              <a:rPr lang="en-US" sz="2667" b="1" dirty="0">
                <a:solidFill>
                  <a:srgbClr val="FF0000"/>
                </a:solidFill>
                <a:latin typeface="Arial" panose="020B0604020202020204" pitchFamily="34" charset="0"/>
                <a:cs typeface="Arial" panose="020B0604020202020204" pitchFamily="34" charset="0"/>
              </a:rPr>
              <a:t> 2.15 (SGK - tr36)</a:t>
            </a:r>
          </a:p>
        </p:txBody>
      </p:sp>
      <p:sp>
        <p:nvSpPr>
          <p:cNvPr id="21" name="TextBox 20"/>
          <p:cNvSpPr txBox="1"/>
          <p:nvPr/>
        </p:nvSpPr>
        <p:spPr>
          <a:xfrm>
            <a:off x="571500" y="1915459"/>
            <a:ext cx="11175999" cy="708014"/>
          </a:xfrm>
          <a:prstGeom prst="rect">
            <a:avLst/>
          </a:prstGeom>
          <a:noFill/>
        </p:spPr>
        <p:txBody>
          <a:bodyPr wrap="square" rtlCol="0">
            <a:spAutoFit/>
          </a:bodyPr>
          <a:lstStyle/>
          <a:p>
            <a:pPr algn="just">
              <a:lnSpc>
                <a:spcPct val="150000"/>
              </a:lnSpc>
            </a:pPr>
            <a:r>
              <a:rPr lang="en-US" sz="2667" dirty="0" err="1">
                <a:latin typeface="Arial" panose="020B0604020202020204" pitchFamily="34" charset="0"/>
                <a:cs typeface="Arial" panose="020B0604020202020204" pitchFamily="34" charset="0"/>
              </a:rPr>
              <a:t>Các</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điểm</a:t>
            </a:r>
            <a:r>
              <a:rPr lang="en-US" sz="2667" dirty="0">
                <a:latin typeface="Arial" panose="020B0604020202020204" pitchFamily="34" charset="0"/>
                <a:cs typeface="Arial" panose="020B0604020202020204" pitchFamily="34" charset="0"/>
              </a:rPr>
              <a:t> A, B, C, D </a:t>
            </a:r>
            <a:r>
              <a:rPr lang="en-US" sz="2667" dirty="0" err="1">
                <a:latin typeface="Arial" panose="020B0604020202020204" pitchFamily="34" charset="0"/>
                <a:cs typeface="Arial" panose="020B0604020202020204" pitchFamily="34" charset="0"/>
              </a:rPr>
              <a:t>trong</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hình</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sau</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biểu</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diễn</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những</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số</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thực</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nào</a:t>
            </a:r>
            <a:r>
              <a:rPr lang="en-US" sz="2667" dirty="0">
                <a:latin typeface="Arial" panose="020B0604020202020204" pitchFamily="34" charset="0"/>
                <a:cs typeface="Arial" panose="020B0604020202020204" pitchFamily="34" charset="0"/>
              </a:rPr>
              <a:t>? </a:t>
            </a:r>
          </a:p>
        </p:txBody>
      </p:sp>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7977" y="3585872"/>
            <a:ext cx="8855472" cy="732106"/>
          </a:xfrm>
          <a:prstGeom prst="rect">
            <a:avLst/>
          </a:prstGeom>
        </p:spPr>
      </p:pic>
      <p:cxnSp>
        <p:nvCxnSpPr>
          <p:cNvPr id="33" name="Straight Arrow Connector 32"/>
          <p:cNvCxnSpPr/>
          <p:nvPr/>
        </p:nvCxnSpPr>
        <p:spPr>
          <a:xfrm>
            <a:off x="3962400" y="4089400"/>
            <a:ext cx="0" cy="9144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978400" y="4089400"/>
            <a:ext cx="0" cy="9144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908800" y="4089400"/>
            <a:ext cx="0" cy="9144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8077200" y="4089400"/>
            <a:ext cx="0" cy="9144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510705" y="5117444"/>
            <a:ext cx="965200" cy="502766"/>
          </a:xfrm>
          <a:prstGeom prst="rect">
            <a:avLst/>
          </a:prstGeom>
          <a:noFill/>
        </p:spPr>
        <p:txBody>
          <a:bodyPr wrap="square" rtlCol="0">
            <a:spAutoFit/>
          </a:bodyPr>
          <a:lstStyle/>
          <a:p>
            <a:pPr algn="ctr"/>
            <a:r>
              <a:rPr lang="en-US" sz="2667" dirty="0">
                <a:solidFill>
                  <a:srgbClr val="0070C0"/>
                </a:solidFill>
                <a:latin typeface="Arial" panose="020B0604020202020204" pitchFamily="34" charset="0"/>
                <a:cs typeface="Arial" panose="020B0604020202020204" pitchFamily="34" charset="0"/>
              </a:rPr>
              <a:t>0,65</a:t>
            </a:r>
          </a:p>
        </p:txBody>
      </p:sp>
      <p:sp>
        <p:nvSpPr>
          <p:cNvPr id="38" name="TextBox 37"/>
          <p:cNvSpPr txBox="1"/>
          <p:nvPr/>
        </p:nvSpPr>
        <p:spPr>
          <a:xfrm>
            <a:off x="4540608" y="5112984"/>
            <a:ext cx="965200" cy="502766"/>
          </a:xfrm>
          <a:prstGeom prst="rect">
            <a:avLst/>
          </a:prstGeom>
          <a:noFill/>
        </p:spPr>
        <p:txBody>
          <a:bodyPr wrap="square" rtlCol="0">
            <a:spAutoFit/>
          </a:bodyPr>
          <a:lstStyle/>
          <a:p>
            <a:pPr algn="ctr"/>
            <a:r>
              <a:rPr lang="en-US" sz="2667" dirty="0">
                <a:solidFill>
                  <a:srgbClr val="0070C0"/>
                </a:solidFill>
                <a:latin typeface="Arial" panose="020B0604020202020204" pitchFamily="34" charset="0"/>
                <a:cs typeface="Arial" panose="020B0604020202020204" pitchFamily="34" charset="0"/>
              </a:rPr>
              <a:t>0,95</a:t>
            </a:r>
          </a:p>
        </p:txBody>
      </p:sp>
      <p:sp>
        <p:nvSpPr>
          <p:cNvPr id="39" name="TextBox 38"/>
          <p:cNvSpPr txBox="1"/>
          <p:nvPr/>
        </p:nvSpPr>
        <p:spPr>
          <a:xfrm>
            <a:off x="5780353" y="5075695"/>
            <a:ext cx="2176158" cy="502766"/>
          </a:xfrm>
          <a:prstGeom prst="rect">
            <a:avLst/>
          </a:prstGeom>
          <a:noFill/>
        </p:spPr>
        <p:txBody>
          <a:bodyPr wrap="square" rtlCol="0">
            <a:spAutoFit/>
          </a:bodyPr>
          <a:lstStyle/>
          <a:p>
            <a:pPr algn="ctr"/>
            <a:r>
              <a:rPr lang="en-US" sz="2667" dirty="0">
                <a:solidFill>
                  <a:srgbClr val="0070C0"/>
                </a:solidFill>
                <a:latin typeface="Arial" panose="020B0604020202020204" pitchFamily="34" charset="0"/>
                <a:cs typeface="Arial" panose="020B0604020202020204" pitchFamily="34" charset="0"/>
              </a:rPr>
              <a:t>4,615</a:t>
            </a:r>
          </a:p>
        </p:txBody>
      </p:sp>
      <p:sp>
        <p:nvSpPr>
          <p:cNvPr id="40" name="TextBox 39"/>
          <p:cNvSpPr txBox="1"/>
          <p:nvPr/>
        </p:nvSpPr>
        <p:spPr>
          <a:xfrm>
            <a:off x="7614273" y="5066604"/>
            <a:ext cx="983013" cy="502766"/>
          </a:xfrm>
          <a:prstGeom prst="rect">
            <a:avLst/>
          </a:prstGeom>
          <a:noFill/>
        </p:spPr>
        <p:txBody>
          <a:bodyPr wrap="square" rtlCol="0">
            <a:spAutoFit/>
          </a:bodyPr>
          <a:lstStyle/>
          <a:p>
            <a:pPr algn="ctr"/>
            <a:r>
              <a:rPr lang="en-US" sz="2667" dirty="0">
                <a:solidFill>
                  <a:srgbClr val="0070C0"/>
                </a:solidFill>
                <a:latin typeface="Arial" panose="020B0604020202020204" pitchFamily="34" charset="0"/>
                <a:cs typeface="Arial" panose="020B0604020202020204" pitchFamily="34" charset="0"/>
              </a:rPr>
              <a:t>4,65</a:t>
            </a:r>
          </a:p>
        </p:txBody>
      </p:sp>
    </p:spTree>
    <p:extLst>
      <p:ext uri="{BB962C8B-B14F-4D97-AF65-F5344CB8AC3E}">
        <p14:creationId xmlns:p14="http://schemas.microsoft.com/office/powerpoint/2010/main" val="344831232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500"/>
                                        <p:tgtEl>
                                          <p:spTgt spid="21"/>
                                        </p:tgtEl>
                                      </p:cBhvr>
                                    </p:animEffect>
                                  </p:childTnLst>
                                </p:cTn>
                              </p:par>
                              <p:par>
                                <p:cTn id="15" presetID="9"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up)">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up)">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up)">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ppt_w</p:attrName>
                                        </p:attrNameLst>
                                      </p:cBhvr>
                                      <p:tavLst>
                                        <p:tav tm="0">
                                          <p:val>
                                            <p:strVal val="#ppt_w+.3"/>
                                          </p:val>
                                        </p:tav>
                                        <p:tav tm="100000">
                                          <p:val>
                                            <p:strVal val="#ppt_w"/>
                                          </p:val>
                                        </p:tav>
                                      </p:tavLst>
                                    </p:anim>
                                    <p:anim calcmode="lin" valueType="num">
                                      <p:cBhvr>
                                        <p:cTn id="50" dur="500" fill="hold"/>
                                        <p:tgtEl>
                                          <p:spTgt spid="39"/>
                                        </p:tgtEl>
                                        <p:attrNameLst>
                                          <p:attrName>ppt_h</p:attrName>
                                        </p:attrNameLst>
                                      </p:cBhvr>
                                      <p:tavLst>
                                        <p:tav tm="0">
                                          <p:val>
                                            <p:strVal val="#ppt_h"/>
                                          </p:val>
                                        </p:tav>
                                        <p:tav tm="100000">
                                          <p:val>
                                            <p:strVal val="#ppt_h"/>
                                          </p:val>
                                        </p:tav>
                                      </p:tavLst>
                                    </p:anim>
                                    <p:animEffect transition="in" filter="fade">
                                      <p:cBhvr>
                                        <p:cTn id="51" dur="500"/>
                                        <p:tgtEl>
                                          <p:spTgt spid="3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up)">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p:cTn id="61" dur="500" fill="hold"/>
                                        <p:tgtEl>
                                          <p:spTgt spid="40"/>
                                        </p:tgtEl>
                                        <p:attrNameLst>
                                          <p:attrName>ppt_w</p:attrName>
                                        </p:attrNameLst>
                                      </p:cBhvr>
                                      <p:tavLst>
                                        <p:tav tm="0">
                                          <p:val>
                                            <p:fltVal val="0"/>
                                          </p:val>
                                        </p:tav>
                                        <p:tav tm="100000">
                                          <p:val>
                                            <p:strVal val="#ppt_w"/>
                                          </p:val>
                                        </p:tav>
                                      </p:tavLst>
                                    </p:anim>
                                    <p:anim calcmode="lin" valueType="num">
                                      <p:cBhvr>
                                        <p:cTn id="62" dur="500" fill="hold"/>
                                        <p:tgtEl>
                                          <p:spTgt spid="40"/>
                                        </p:tgtEl>
                                        <p:attrNameLst>
                                          <p:attrName>ppt_h</p:attrName>
                                        </p:attrNameLst>
                                      </p:cBhvr>
                                      <p:tavLst>
                                        <p:tav tm="0">
                                          <p:val>
                                            <p:fltVal val="0"/>
                                          </p:val>
                                        </p:tav>
                                        <p:tav tm="100000">
                                          <p:val>
                                            <p:strVal val="#ppt_h"/>
                                          </p:val>
                                        </p:tav>
                                      </p:tavLst>
                                    </p:anim>
                                    <p:animEffect transition="in" filter="fade">
                                      <p:cBhvr>
                                        <p:cTn id="6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37" grpId="0"/>
      <p:bldP spid="38" grpId="0"/>
      <p:bldP spid="39" grpId="0"/>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4" name="Google Shape;1474;p57"/>
          <p:cNvSpPr/>
          <p:nvPr/>
        </p:nvSpPr>
        <p:spPr>
          <a:xfrm rot="1244805">
            <a:off x="6940960" y="2973301"/>
            <a:ext cx="2059754" cy="143541"/>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78" name="Google Shape;1478;p57"/>
          <p:cNvGrpSpPr/>
          <p:nvPr/>
        </p:nvGrpSpPr>
        <p:grpSpPr>
          <a:xfrm>
            <a:off x="1121358" y="2072035"/>
            <a:ext cx="1808485" cy="1722427"/>
            <a:chOff x="1938604" y="1358625"/>
            <a:chExt cx="1232946" cy="1174275"/>
          </a:xfrm>
        </p:grpSpPr>
        <p:sp>
          <p:nvSpPr>
            <p:cNvPr id="1479" name="Google Shape;1479;p57"/>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0" name="Google Shape;1480;p57"/>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1" name="Google Shape;1481;p57"/>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2" name="Google Shape;1482;p57"/>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97" name="Google Shape;1497;p57"/>
          <p:cNvSpPr txBox="1"/>
          <p:nvPr/>
        </p:nvSpPr>
        <p:spPr>
          <a:xfrm>
            <a:off x="1263159" y="2443757"/>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01</a:t>
            </a:r>
            <a:endParaRPr sz="3733" b="1" kern="0" dirty="0">
              <a:solidFill>
                <a:srgbClr val="2F1932"/>
              </a:solidFill>
              <a:latin typeface="Arial"/>
              <a:ea typeface="Delius"/>
              <a:cs typeface="Delius"/>
              <a:sym typeface="Delius"/>
            </a:endParaRPr>
          </a:p>
        </p:txBody>
      </p:sp>
      <p:sp>
        <p:nvSpPr>
          <p:cNvPr id="2" name="Rectangle 1"/>
          <p:cNvSpPr/>
          <p:nvPr/>
        </p:nvSpPr>
        <p:spPr>
          <a:xfrm>
            <a:off x="5400659" y="394151"/>
            <a:ext cx="1461504" cy="6003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0" name="Google Shape;1473;p57"/>
          <p:cNvSpPr txBox="1">
            <a:spLocks/>
          </p:cNvSpPr>
          <p:nvPr/>
        </p:nvSpPr>
        <p:spPr>
          <a:xfrm>
            <a:off x="3021326" y="702997"/>
            <a:ext cx="6920409" cy="1414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1pPr>
            <a:lvl2pPr marR="0" lvl="1"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2pPr>
            <a:lvl3pPr marR="0" lvl="2"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3pPr>
            <a:lvl4pPr marR="0" lvl="3"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4pPr>
            <a:lvl5pPr marR="0" lvl="4"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5pPr>
            <a:lvl6pPr marR="0" lvl="5"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6pPr>
            <a:lvl7pPr marR="0" lvl="6"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7pPr>
            <a:lvl8pPr marR="0" lvl="7"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8pPr>
            <a:lvl9pPr marR="0" lvl="8"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9pPr>
          </a:lstStyle>
          <a:p>
            <a:pPr defTabSz="1219170">
              <a:buClr>
                <a:srgbClr val="2F1932"/>
              </a:buClr>
            </a:pPr>
            <a:r>
              <a:rPr lang="vi-VN" sz="4267" kern="0" dirty="0">
                <a:solidFill>
                  <a:srgbClr val="C00000"/>
                </a:solidFill>
                <a:latin typeface="Arial" panose="020B0604020202020204" pitchFamily="34" charset="0"/>
              </a:rPr>
              <a:t>HƯỚNG DẪN VỀ NHÀ</a:t>
            </a:r>
          </a:p>
        </p:txBody>
      </p:sp>
      <p:sp>
        <p:nvSpPr>
          <p:cNvPr id="4" name="TextBox 3"/>
          <p:cNvSpPr txBox="1"/>
          <p:nvPr/>
        </p:nvSpPr>
        <p:spPr>
          <a:xfrm>
            <a:off x="646506" y="3754433"/>
            <a:ext cx="2671281" cy="1247649"/>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Ôn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lại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kiến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thức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đã</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học</a:t>
            </a:r>
            <a:endParaRPr lang="en-US" sz="2667" kern="0" dirty="0">
              <a:solidFill>
                <a:srgbClr val="000000"/>
              </a:solidFill>
              <a:latin typeface="Arial"/>
              <a:cs typeface="Arial"/>
              <a:sym typeface="Arial"/>
            </a:endParaRPr>
          </a:p>
        </p:txBody>
      </p:sp>
      <p:sp>
        <p:nvSpPr>
          <p:cNvPr id="48" name="TextBox 47"/>
          <p:cNvSpPr txBox="1"/>
          <p:nvPr/>
        </p:nvSpPr>
        <p:spPr>
          <a:xfrm>
            <a:off x="4584471" y="3336200"/>
            <a:ext cx="3206687" cy="1863331"/>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Hoàn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thành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tập</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còn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lại</a:t>
            </a:r>
            <a:r>
              <a:rPr lang="en-US" sz="2667" kern="0" dirty="0">
                <a:solidFill>
                  <a:srgbClr val="000000"/>
                </a:solidFill>
                <a:latin typeface="Arial"/>
                <a:cs typeface="Arial"/>
                <a:sym typeface="Arial"/>
              </a:rPr>
              <a:t> SGK </a:t>
            </a:r>
            <a:r>
              <a:rPr lang="en-US" sz="2667" kern="0" dirty="0" err="1">
                <a:solidFill>
                  <a:srgbClr val="000000"/>
                </a:solidFill>
                <a:latin typeface="Arial"/>
                <a:cs typeface="Arial"/>
                <a:sym typeface="Arial"/>
              </a:rPr>
              <a:t>và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tập</a:t>
            </a:r>
            <a:r>
              <a:rPr lang="en-US" sz="2667" kern="0" dirty="0">
                <a:solidFill>
                  <a:srgbClr val="000000"/>
                </a:solidFill>
                <a:latin typeface="Arial"/>
                <a:cs typeface="Arial"/>
                <a:sym typeface="Arial"/>
              </a:rPr>
              <a:t> SBT</a:t>
            </a:r>
          </a:p>
        </p:txBody>
      </p:sp>
      <p:sp>
        <p:nvSpPr>
          <p:cNvPr id="49" name="TextBox 48"/>
          <p:cNvSpPr txBox="1"/>
          <p:nvPr/>
        </p:nvSpPr>
        <p:spPr>
          <a:xfrm>
            <a:off x="8720154" y="4320072"/>
            <a:ext cx="2950007" cy="708014"/>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Chuẩn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bị</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endParaRPr lang="en-US" sz="2667" b="1" kern="0" dirty="0">
              <a:solidFill>
                <a:srgbClr val="000000"/>
              </a:solidFill>
              <a:latin typeface="Arial"/>
              <a:cs typeface="Arial"/>
              <a:sym typeface="Arial"/>
            </a:endParaRPr>
          </a:p>
        </p:txBody>
      </p:sp>
      <p:sp>
        <p:nvSpPr>
          <p:cNvPr id="50" name="Google Shape;1475;p57"/>
          <p:cNvSpPr/>
          <p:nvPr/>
        </p:nvSpPr>
        <p:spPr>
          <a:xfrm rot="-657115">
            <a:off x="3034647" y="2832335"/>
            <a:ext cx="2320983" cy="139909"/>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2" name="Google Shape;1483;p57"/>
          <p:cNvGrpSpPr/>
          <p:nvPr/>
        </p:nvGrpSpPr>
        <p:grpSpPr>
          <a:xfrm>
            <a:off x="5325673" y="1475224"/>
            <a:ext cx="1679673" cy="1786589"/>
            <a:chOff x="2202650" y="2939175"/>
            <a:chExt cx="1146900" cy="1220125"/>
          </a:xfrm>
        </p:grpSpPr>
        <p:sp>
          <p:nvSpPr>
            <p:cNvPr id="53" name="Google Shape;1484;p57"/>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485;p57"/>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486;p57"/>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487;p57"/>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7" name="Google Shape;1493;p57"/>
          <p:cNvGrpSpPr/>
          <p:nvPr/>
        </p:nvGrpSpPr>
        <p:grpSpPr>
          <a:xfrm rot="-161392">
            <a:off x="8998003" y="2222145"/>
            <a:ext cx="1739077" cy="1738509"/>
            <a:chOff x="5448300" y="1526500"/>
            <a:chExt cx="1154925" cy="1154650"/>
          </a:xfrm>
        </p:grpSpPr>
        <p:sp>
          <p:nvSpPr>
            <p:cNvPr id="58" name="Google Shape;1494;p57"/>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495;p57"/>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496;p57"/>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1" name="Google Shape;1498;p57"/>
          <p:cNvSpPr txBox="1"/>
          <p:nvPr/>
        </p:nvSpPr>
        <p:spPr>
          <a:xfrm>
            <a:off x="5496758" y="1727380"/>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02</a:t>
            </a:r>
            <a:endParaRPr sz="3733" b="1" kern="0" dirty="0">
              <a:solidFill>
                <a:srgbClr val="2F1932"/>
              </a:solidFill>
              <a:latin typeface="Arial"/>
              <a:ea typeface="Delius"/>
              <a:cs typeface="Delius"/>
              <a:sym typeface="Delius"/>
            </a:endParaRPr>
          </a:p>
        </p:txBody>
      </p:sp>
      <p:sp>
        <p:nvSpPr>
          <p:cNvPr id="62" name="Google Shape;1499;p57"/>
          <p:cNvSpPr txBox="1"/>
          <p:nvPr/>
        </p:nvSpPr>
        <p:spPr>
          <a:xfrm>
            <a:off x="9078574" y="2613133"/>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03</a:t>
            </a:r>
            <a:endParaRPr sz="3733" b="1" kern="0" dirty="0">
              <a:solidFill>
                <a:srgbClr val="2F1932"/>
              </a:solidFill>
              <a:latin typeface="Arial"/>
              <a:ea typeface="Delius"/>
              <a:cs typeface="Delius"/>
              <a:sym typeface="Delius"/>
            </a:endParaRPr>
          </a:p>
        </p:txBody>
      </p:sp>
    </p:spTree>
    <p:extLst>
      <p:ext uri="{BB962C8B-B14F-4D97-AF65-F5344CB8AC3E}">
        <p14:creationId xmlns:p14="http://schemas.microsoft.com/office/powerpoint/2010/main" val="2914645122"/>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4"/>
                                        </p:tgtEl>
                                        <p:attrNameLst>
                                          <p:attrName>style.visibility</p:attrName>
                                        </p:attrNameLst>
                                      </p:cBhvr>
                                      <p:to>
                                        <p:strVal val="visible"/>
                                      </p:to>
                                    </p:set>
                                    <p:animEffect transition="in" filter="fade">
                                      <p:cBhvr>
                                        <p:cTn id="7" dur="500"/>
                                        <p:tgtEl>
                                          <p:spTgt spid="1474"/>
                                        </p:tgtEl>
                                      </p:cBhvr>
                                    </p:animEffect>
                                  </p:childTnLst>
                                </p:cTn>
                              </p:par>
                              <p:par>
                                <p:cTn id="8" presetID="10" presetClass="entr" presetSubtype="0" fill="hold" nodeType="withEffect">
                                  <p:stCondLst>
                                    <p:cond delay="0"/>
                                  </p:stCondLst>
                                  <p:childTnLst>
                                    <p:set>
                                      <p:cBhvr>
                                        <p:cTn id="9" dur="1" fill="hold">
                                          <p:stCondLst>
                                            <p:cond delay="0"/>
                                          </p:stCondLst>
                                        </p:cTn>
                                        <p:tgtEl>
                                          <p:spTgt spid="1478"/>
                                        </p:tgtEl>
                                        <p:attrNameLst>
                                          <p:attrName>style.visibility</p:attrName>
                                        </p:attrNameLst>
                                      </p:cBhvr>
                                      <p:to>
                                        <p:strVal val="visible"/>
                                      </p:to>
                                    </p:set>
                                    <p:animEffect transition="in" filter="fade">
                                      <p:cBhvr>
                                        <p:cTn id="10" dur="500"/>
                                        <p:tgtEl>
                                          <p:spTgt spid="14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97"/>
                                        </p:tgtEl>
                                        <p:attrNameLst>
                                          <p:attrName>style.visibility</p:attrName>
                                        </p:attrNameLst>
                                      </p:cBhvr>
                                      <p:to>
                                        <p:strVal val="visible"/>
                                      </p:to>
                                    </p:set>
                                    <p:animEffect transition="in" filter="fade">
                                      <p:cBhvr>
                                        <p:cTn id="13" dur="500"/>
                                        <p:tgtEl>
                                          <p:spTgt spid="149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barn(inVertical)">
                                      <p:cBhvr>
                                        <p:cTn id="39" dur="500"/>
                                        <p:tgtEl>
                                          <p:spTgt spid="48"/>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500"/>
                                        <p:tgtEl>
                                          <p:spTgt spid="49"/>
                                        </p:tgtEl>
                                      </p:cBhvr>
                                    </p:animEffect>
                                    <p:anim calcmode="lin" valueType="num">
                                      <p:cBhvr>
                                        <p:cTn id="45" dur="500" fill="hold"/>
                                        <p:tgtEl>
                                          <p:spTgt spid="49"/>
                                        </p:tgtEl>
                                        <p:attrNameLst>
                                          <p:attrName>ppt_x</p:attrName>
                                        </p:attrNameLst>
                                      </p:cBhvr>
                                      <p:tavLst>
                                        <p:tav tm="0">
                                          <p:val>
                                            <p:strVal val="#ppt_x"/>
                                          </p:val>
                                        </p:tav>
                                        <p:tav tm="100000">
                                          <p:val>
                                            <p:strVal val="#ppt_x"/>
                                          </p:val>
                                        </p:tav>
                                      </p:tavLst>
                                    </p:anim>
                                    <p:anim calcmode="lin" valueType="num">
                                      <p:cBhvr>
                                        <p:cTn id="46"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 grpId="0" animBg="1"/>
      <p:bldP spid="1497" grpId="0"/>
      <p:bldP spid="4" grpId="0"/>
      <p:bldP spid="48" grpId="0"/>
      <p:bldP spid="49" grpId="0"/>
      <p:bldP spid="50" grpId="0" animBg="1"/>
      <p:bldP spid="61" grpId="0"/>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0C846248-0222-4A3A-B22E-4E2A0B918D57}" type="slidenum">
              <a:rPr lang="en-US" smtClean="0"/>
              <a:pPr/>
              <a:t>17</a:t>
            </a:fld>
            <a:endParaRPr lang="en-US"/>
          </a:p>
        </p:txBody>
      </p:sp>
    </p:spTree>
    <p:extLst>
      <p:ext uri="{BB962C8B-B14F-4D97-AF65-F5344CB8AC3E}">
        <p14:creationId xmlns:p14="http://schemas.microsoft.com/office/powerpoint/2010/main" val="59148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ubtitle 1"/>
              <p:cNvSpPr>
                <a:spLocks noGrp="1"/>
              </p:cNvSpPr>
              <p:nvPr>
                <p:ph type="subTitle" idx="1"/>
              </p:nvPr>
            </p:nvSpPr>
            <p:spPr>
              <a:xfrm>
                <a:off x="229566" y="2744266"/>
                <a:ext cx="11733833" cy="2310334"/>
              </a:xfrm>
            </p:spPr>
            <p:txBody>
              <a:bodyPr/>
              <a:lstStyle/>
              <a:p>
                <a:r>
                  <a:rPr lang="en-US" sz="3600" b="1" dirty="0"/>
                  <a:t>	Cho </a:t>
                </a:r>
                <a:r>
                  <a:rPr lang="en-US" sz="3600" b="1" dirty="0" err="1"/>
                  <a:t>biết</a:t>
                </a:r>
                <a:r>
                  <a:rPr lang="en-US" sz="3600" b="1" dirty="0"/>
                  <a:t> </a:t>
                </a:r>
                <a:r>
                  <a:rPr lang="en-US" sz="3600" b="1" dirty="0" err="1"/>
                  <a:t>nếu</a:t>
                </a:r>
                <a:r>
                  <a:rPr lang="en-US" sz="3600" b="1" dirty="0"/>
                  <a:t> </a:t>
                </a:r>
                <a:r>
                  <a:rPr lang="en-US" sz="3600" b="1" dirty="0" err="1"/>
                  <a:t>một</a:t>
                </a:r>
                <a:r>
                  <a:rPr lang="en-US" sz="3600" b="1" dirty="0"/>
                  <a:t> tam </a:t>
                </a:r>
                <a:r>
                  <a:rPr lang="en-US" sz="3600" b="1" dirty="0" err="1"/>
                  <a:t>giác</a:t>
                </a:r>
                <a:r>
                  <a:rPr lang="en-US" sz="3600" b="1" dirty="0"/>
                  <a:t> </a:t>
                </a:r>
                <a:r>
                  <a:rPr lang="en-US" sz="3600" b="1" dirty="0" err="1"/>
                  <a:t>vuông</a:t>
                </a:r>
                <a:r>
                  <a:rPr lang="en-US" sz="3600" b="1" dirty="0"/>
                  <a:t> </a:t>
                </a:r>
                <a:r>
                  <a:rPr lang="en-US" sz="3600" b="1" dirty="0" err="1"/>
                  <a:t>có</a:t>
                </a:r>
                <a:r>
                  <a:rPr lang="en-US" sz="3600" b="1" dirty="0"/>
                  <a:t> </a:t>
                </a:r>
                <a:r>
                  <a:rPr lang="en-US" sz="3600" b="1" dirty="0" err="1"/>
                  <a:t>cạnh</a:t>
                </a:r>
                <a:r>
                  <a:rPr lang="en-US" sz="3600" b="1" dirty="0"/>
                  <a:t> </a:t>
                </a:r>
                <a:r>
                  <a:rPr lang="en-US" sz="3600" b="1" dirty="0" err="1"/>
                  <a:t>góc</a:t>
                </a:r>
                <a:r>
                  <a:rPr lang="en-US" sz="3600" b="1" dirty="0"/>
                  <a:t> </a:t>
                </a:r>
                <a:r>
                  <a:rPr lang="en-US" sz="3600" b="1" dirty="0" err="1"/>
                  <a:t>vuông</a:t>
                </a:r>
                <a:r>
                  <a:rPr lang="en-US" sz="3600" b="1" dirty="0"/>
                  <a:t> </a:t>
                </a:r>
                <a:r>
                  <a:rPr lang="en-US" sz="3600" b="1" dirty="0" err="1"/>
                  <a:t>bằng</a:t>
                </a:r>
                <a:r>
                  <a:rPr lang="en-US" sz="3600" b="1" dirty="0"/>
                  <a:t> 1 </a:t>
                </a:r>
                <a:r>
                  <a:rPr lang="en-US" sz="3600" b="1" dirty="0" err="1"/>
                  <a:t>và</a:t>
                </a:r>
                <a:r>
                  <a:rPr lang="en-US" sz="3600" b="1" dirty="0"/>
                  <a:t> </a:t>
                </a:r>
                <a14:m>
                  <m:oMath xmlns:m="http://schemas.openxmlformats.org/officeDocument/2006/math">
                    <m:rad>
                      <m:radPr>
                        <m:degHide m:val="on"/>
                        <m:ctrlPr>
                          <a:rPr lang="el-GR" sz="3600" b="1" i="1" smtClean="0">
                            <a:latin typeface="Cambria Math" panose="02040503050406030204" pitchFamily="18" charset="0"/>
                          </a:rPr>
                        </m:ctrlPr>
                      </m:radPr>
                      <m:deg/>
                      <m:e>
                        <m:r>
                          <a:rPr lang="en-US" sz="3600" b="1" i="1" smtClean="0">
                            <a:latin typeface="Cambria Math" panose="02040503050406030204" pitchFamily="18" charset="0"/>
                          </a:rPr>
                          <m:t>𝟐</m:t>
                        </m:r>
                      </m:e>
                    </m:rad>
                    <m:r>
                      <a:rPr lang="en-US" sz="3600" b="1" i="1" smtClean="0">
                        <a:latin typeface="Cambria Math" panose="02040503050406030204" pitchFamily="18" charset="0"/>
                      </a:rPr>
                      <m:t> </m:t>
                    </m:r>
                  </m:oMath>
                </a14:m>
                <a:r>
                  <a:rPr lang="en-US" sz="3600" b="1" dirty="0"/>
                  <a:t>thì </a:t>
                </a:r>
                <a:r>
                  <a:rPr lang="en-US" sz="3600" b="1" dirty="0" err="1"/>
                  <a:t>cạnh</a:t>
                </a:r>
                <a:r>
                  <a:rPr lang="en-US" sz="3600" b="1" dirty="0"/>
                  <a:t> </a:t>
                </a:r>
                <a:r>
                  <a:rPr lang="en-US" sz="3600" b="1" dirty="0" err="1"/>
                  <a:t>huyền</a:t>
                </a:r>
                <a:r>
                  <a:rPr lang="en-US" sz="3600" b="1" dirty="0"/>
                  <a:t> </a:t>
                </a:r>
                <a:r>
                  <a:rPr lang="en-US" sz="3600" b="1" dirty="0" err="1"/>
                  <a:t>của</a:t>
                </a:r>
                <a:r>
                  <a:rPr lang="en-US" sz="3600" b="1" dirty="0"/>
                  <a:t> tam </a:t>
                </a:r>
                <a:r>
                  <a:rPr lang="en-US" sz="3600" b="1" dirty="0" err="1"/>
                  <a:t>giác</a:t>
                </a:r>
                <a:r>
                  <a:rPr lang="en-US" sz="3600" b="1" dirty="0"/>
                  <a:t> </a:t>
                </a:r>
                <a:r>
                  <a:rPr lang="en-US" sz="3600" b="1" dirty="0" err="1"/>
                  <a:t>bằng</a:t>
                </a:r>
                <a:r>
                  <a:rPr lang="en-US" sz="3600" b="1" dirty="0"/>
                  <a:t> </a:t>
                </a:r>
                <a14:m>
                  <m:oMath xmlns:m="http://schemas.openxmlformats.org/officeDocument/2006/math">
                    <m:rad>
                      <m:radPr>
                        <m:degHide m:val="on"/>
                        <m:ctrlPr>
                          <a:rPr lang="el-GR" sz="3600" b="1" i="1">
                            <a:latin typeface="Cambria Math" panose="02040503050406030204" pitchFamily="18" charset="0"/>
                          </a:rPr>
                        </m:ctrlPr>
                      </m:radPr>
                      <m:deg/>
                      <m:e>
                        <m:r>
                          <a:rPr lang="en-US" sz="3600" b="1" i="1" smtClean="0">
                            <a:latin typeface="Cambria Math" panose="02040503050406030204" pitchFamily="18" charset="0"/>
                          </a:rPr>
                          <m:t>𝟑</m:t>
                        </m:r>
                      </m:e>
                    </m:rad>
                  </m:oMath>
                </a14:m>
                <a:r>
                  <a:rPr lang="en-US" sz="3600" b="1" dirty="0"/>
                  <a:t>. </a:t>
                </a:r>
                <a:r>
                  <a:rPr lang="en-US" sz="3600" b="1" dirty="0" err="1"/>
                  <a:t>Em</a:t>
                </a:r>
                <a:r>
                  <a:rPr lang="en-US" sz="3600" b="1" dirty="0"/>
                  <a:t> hay </a:t>
                </a:r>
                <a:r>
                  <a:rPr lang="en-US" sz="3600" b="1" dirty="0" err="1"/>
                  <a:t>biểu</a:t>
                </a:r>
                <a:r>
                  <a:rPr lang="en-US" sz="3600" b="1" dirty="0"/>
                  <a:t> </a:t>
                </a:r>
                <a:r>
                  <a:rPr lang="en-US" sz="3600" b="1" dirty="0" err="1"/>
                  <a:t>diễn</a:t>
                </a:r>
                <a:r>
                  <a:rPr lang="en-US" sz="3600" b="1" dirty="0"/>
                  <a:t> </a:t>
                </a:r>
                <a:r>
                  <a:rPr lang="en-US" sz="3600" b="1" dirty="0" err="1"/>
                  <a:t>số</a:t>
                </a:r>
                <a:r>
                  <a:rPr lang="en-US" sz="3600" b="1" dirty="0"/>
                  <a:t> </a:t>
                </a:r>
                <a14:m>
                  <m:oMath xmlns:m="http://schemas.openxmlformats.org/officeDocument/2006/math">
                    <m:rad>
                      <m:radPr>
                        <m:degHide m:val="on"/>
                        <m:ctrlPr>
                          <a:rPr lang="el-GR" sz="3600" b="1" i="1">
                            <a:latin typeface="Cambria Math" panose="02040503050406030204" pitchFamily="18" charset="0"/>
                          </a:rPr>
                        </m:ctrlPr>
                      </m:radPr>
                      <m:deg/>
                      <m:e>
                        <m:r>
                          <a:rPr lang="en-US" sz="3600" b="1" i="1" smtClean="0">
                            <a:latin typeface="Cambria Math" panose="02040503050406030204" pitchFamily="18" charset="0"/>
                          </a:rPr>
                          <m:t>𝟑</m:t>
                        </m:r>
                      </m:e>
                    </m:rad>
                  </m:oMath>
                </a14:m>
                <a:r>
                  <a:rPr lang="en-US" sz="3600" b="1" dirty="0"/>
                  <a:t>  </a:t>
                </a:r>
                <a:r>
                  <a:rPr lang="en-US" sz="3600" b="1" dirty="0" err="1"/>
                  <a:t>trên</a:t>
                </a:r>
                <a:r>
                  <a:rPr lang="en-US" sz="3600" b="1" dirty="0"/>
                  <a:t> </a:t>
                </a:r>
                <a:r>
                  <a:rPr lang="en-US" sz="3600" b="1" dirty="0" err="1"/>
                  <a:t>trục</a:t>
                </a:r>
                <a:r>
                  <a:rPr lang="en-US" sz="3600" b="1" dirty="0"/>
                  <a:t> </a:t>
                </a:r>
                <a:r>
                  <a:rPr lang="en-US" sz="3600" b="1" dirty="0" err="1"/>
                  <a:t>số</a:t>
                </a:r>
                <a:r>
                  <a:rPr lang="en-US" sz="3600" b="1" dirty="0"/>
                  <a:t>?</a:t>
                </a:r>
              </a:p>
            </p:txBody>
          </p:sp>
        </mc:Choice>
        <mc:Fallback xmlns="">
          <p:sp>
            <p:nvSpPr>
              <p:cNvPr id="2" name="Subtitle 1"/>
              <p:cNvSpPr>
                <a:spLocks noGrp="1" noRot="1" noChangeAspect="1" noMove="1" noResize="1" noEditPoints="1" noAdjustHandles="1" noChangeArrowheads="1" noChangeShapeType="1" noTextEdit="1"/>
              </p:cNvSpPr>
              <p:nvPr>
                <p:ph type="subTitle" idx="1"/>
              </p:nvPr>
            </p:nvSpPr>
            <p:spPr>
              <a:xfrm>
                <a:off x="229566" y="2744266"/>
                <a:ext cx="11733833" cy="2310334"/>
              </a:xfrm>
              <a:blipFill>
                <a:blip r:embed="rId2"/>
                <a:stretch>
                  <a:fillRect t="-2111" r="-1611"/>
                </a:stretch>
              </a:blipFill>
            </p:spPr>
            <p:txBody>
              <a:bodyPr/>
              <a:lstStyle/>
              <a:p>
                <a:r>
                  <a:rPr lang="en-US">
                    <a:noFill/>
                  </a:rPr>
                  <a:t> </a:t>
                </a:r>
              </a:p>
            </p:txBody>
          </p:sp>
        </mc:Fallback>
      </mc:AlternateContent>
      <p:sp>
        <p:nvSpPr>
          <p:cNvPr id="3" name="Title 2"/>
          <p:cNvSpPr>
            <a:spLocks noGrp="1"/>
          </p:cNvSpPr>
          <p:nvPr>
            <p:ph type="title"/>
          </p:nvPr>
        </p:nvSpPr>
        <p:spPr>
          <a:xfrm>
            <a:off x="680066" y="511833"/>
            <a:ext cx="11283333" cy="1352400"/>
          </a:xfrm>
        </p:spPr>
        <p:txBody>
          <a:bodyPr/>
          <a:lstStyle/>
          <a:p>
            <a:pPr algn="ctr"/>
            <a:r>
              <a:rPr lang="en-US" b="1" dirty="0">
                <a:solidFill>
                  <a:srgbClr val="FF0000"/>
                </a:solidFill>
              </a:rPr>
              <a:t>KHỞI ĐỘNG</a:t>
            </a:r>
            <a:br>
              <a:rPr lang="en-US" b="1" dirty="0">
                <a:solidFill>
                  <a:srgbClr val="FF0000"/>
                </a:solidFill>
              </a:rPr>
            </a:br>
            <a:r>
              <a:rPr lang="en-US" b="1" dirty="0" err="1">
                <a:solidFill>
                  <a:srgbClr val="FF0000"/>
                </a:solidFill>
              </a:rPr>
              <a:t>Thảo</a:t>
            </a:r>
            <a:r>
              <a:rPr lang="en-US" b="1" dirty="0">
                <a:solidFill>
                  <a:srgbClr val="FF0000"/>
                </a:solidFill>
              </a:rPr>
              <a:t> </a:t>
            </a:r>
            <a:r>
              <a:rPr lang="en-US" b="1" dirty="0" err="1">
                <a:solidFill>
                  <a:srgbClr val="FF0000"/>
                </a:solidFill>
              </a:rPr>
              <a:t>luận</a:t>
            </a:r>
            <a:r>
              <a:rPr lang="en-US" b="1" dirty="0">
                <a:solidFill>
                  <a:srgbClr val="FF0000"/>
                </a:solidFill>
              </a:rPr>
              <a:t> </a:t>
            </a:r>
            <a:r>
              <a:rPr lang="en-US" b="1" dirty="0" err="1">
                <a:solidFill>
                  <a:srgbClr val="FF0000"/>
                </a:solidFill>
              </a:rPr>
              <a:t>nhóm</a:t>
            </a:r>
            <a:endParaRPr lang="en-US" b="1" dirty="0">
              <a:solidFill>
                <a:srgbClr val="FF0000"/>
              </a:solidFill>
            </a:endParaRPr>
          </a:p>
        </p:txBody>
      </p:sp>
    </p:spTree>
    <p:extLst>
      <p:ext uri="{BB962C8B-B14F-4D97-AF65-F5344CB8AC3E}">
        <p14:creationId xmlns:p14="http://schemas.microsoft.com/office/powerpoint/2010/main" val="1285368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569469"/>
            <a:ext cx="12192000" cy="5767831"/>
          </a:xfrm>
          <a:prstGeom prst="rect">
            <a:avLst/>
          </a:prstGeom>
        </p:spPr>
      </p:pic>
      <mc:AlternateContent xmlns:mc="http://schemas.openxmlformats.org/markup-compatibility/2006" xmlns:a14="http://schemas.microsoft.com/office/drawing/2010/main">
        <mc:Choice Requires="a14">
          <p:sp>
            <p:nvSpPr>
              <p:cNvPr id="6" name="Subtitle 1"/>
              <p:cNvSpPr>
                <a:spLocks noGrp="1"/>
              </p:cNvSpPr>
              <p:nvPr>
                <p:ph type="subTitle" idx="1"/>
              </p:nvPr>
            </p:nvSpPr>
            <p:spPr>
              <a:xfrm>
                <a:off x="-202234" y="242366"/>
                <a:ext cx="11733833" cy="2310334"/>
              </a:xfrm>
            </p:spPr>
            <p:txBody>
              <a:bodyPr/>
              <a:lstStyle/>
              <a:p>
                <a:r>
                  <a:rPr lang="en-US" sz="3600" b="1" dirty="0">
                    <a:solidFill>
                      <a:srgbClr val="FF0000"/>
                    </a:solidFill>
                  </a:rPr>
                  <a:t>	</a:t>
                </a:r>
                <a:r>
                  <a:rPr lang="en-US" sz="3600" b="1" dirty="0" err="1">
                    <a:solidFill>
                      <a:srgbClr val="FF0000"/>
                    </a:solidFill>
                  </a:rPr>
                  <a:t>Dựng</a:t>
                </a:r>
                <a:r>
                  <a:rPr lang="en-US" sz="3600" b="1" dirty="0">
                    <a:solidFill>
                      <a:srgbClr val="FF0000"/>
                    </a:solidFill>
                  </a:rPr>
                  <a:t> </a:t>
                </a:r>
                <a:r>
                  <a:rPr lang="en-US" sz="3600" b="1" dirty="0" err="1">
                    <a:solidFill>
                      <a:srgbClr val="FF0000"/>
                    </a:solidFill>
                  </a:rPr>
                  <a:t>lại</a:t>
                </a:r>
                <a:r>
                  <a:rPr lang="en-US" sz="3600" b="1" dirty="0">
                    <a:solidFill>
                      <a:srgbClr val="FF0000"/>
                    </a:solidFill>
                  </a:rPr>
                  <a:t> </a:t>
                </a:r>
                <a:r>
                  <a:rPr lang="en-US" sz="3600" b="1" dirty="0" err="1">
                    <a:solidFill>
                      <a:srgbClr val="FF0000"/>
                    </a:solidFill>
                  </a:rPr>
                  <a:t>điểm</a:t>
                </a:r>
                <a:r>
                  <a:rPr lang="en-US" sz="3600" b="1" dirty="0">
                    <a:solidFill>
                      <a:srgbClr val="FF0000"/>
                    </a:solidFill>
                  </a:rPr>
                  <a:t> </a:t>
                </a:r>
                <a14:m>
                  <m:oMath xmlns:m="http://schemas.openxmlformats.org/officeDocument/2006/math">
                    <m:rad>
                      <m:radPr>
                        <m:degHide m:val="on"/>
                        <m:ctrlPr>
                          <a:rPr lang="el-GR" sz="3600" b="1" i="1" smtClean="0">
                            <a:solidFill>
                              <a:srgbClr val="FF0000"/>
                            </a:solidFill>
                            <a:latin typeface="Cambria Math" panose="02040503050406030204" pitchFamily="18" charset="0"/>
                          </a:rPr>
                        </m:ctrlPr>
                      </m:radPr>
                      <m:deg/>
                      <m:e>
                        <m:r>
                          <a:rPr lang="en-US" sz="3600" b="1" i="1" smtClean="0">
                            <a:solidFill>
                              <a:srgbClr val="FF0000"/>
                            </a:solidFill>
                            <a:latin typeface="Cambria Math" panose="02040503050406030204" pitchFamily="18" charset="0"/>
                          </a:rPr>
                          <m:t>𝟐</m:t>
                        </m:r>
                      </m:e>
                    </m:rad>
                    <m:r>
                      <a:rPr lang="en-US" sz="3600" b="1" i="1" smtClean="0">
                        <a:solidFill>
                          <a:srgbClr val="FF0000"/>
                        </a:solidFill>
                        <a:latin typeface="Cambria Math" panose="02040503050406030204" pitchFamily="18" charset="0"/>
                      </a:rPr>
                      <m:t> </m:t>
                    </m:r>
                  </m:oMath>
                </a14:m>
                <a:r>
                  <a:rPr lang="en-US" sz="3600" b="1" dirty="0">
                    <a:solidFill>
                      <a:srgbClr val="FF0000"/>
                    </a:solidFill>
                  </a:rPr>
                  <a:t> </a:t>
                </a:r>
                <a:r>
                  <a:rPr lang="en-US" sz="3600" b="1" dirty="0" err="1">
                    <a:solidFill>
                      <a:srgbClr val="FF0000"/>
                    </a:solidFill>
                  </a:rPr>
                  <a:t>đã</a:t>
                </a:r>
                <a:r>
                  <a:rPr lang="en-US" sz="3600" b="1" dirty="0">
                    <a:solidFill>
                      <a:srgbClr val="FF0000"/>
                    </a:solidFill>
                  </a:rPr>
                  <a:t> </a:t>
                </a:r>
                <a:r>
                  <a:rPr lang="en-US" sz="3600" b="1" dirty="0" err="1">
                    <a:solidFill>
                      <a:srgbClr val="FF0000"/>
                    </a:solidFill>
                  </a:rPr>
                  <a:t>học</a:t>
                </a:r>
                <a:r>
                  <a:rPr lang="en-US" sz="3600" b="1" dirty="0">
                    <a:solidFill>
                      <a:srgbClr val="FF0000"/>
                    </a:solidFill>
                  </a:rPr>
                  <a:t> ở </a:t>
                </a:r>
                <a:r>
                  <a:rPr lang="en-US" sz="3600" b="1" dirty="0" err="1">
                    <a:solidFill>
                      <a:srgbClr val="FF0000"/>
                    </a:solidFill>
                  </a:rPr>
                  <a:t>tiết</a:t>
                </a:r>
                <a:r>
                  <a:rPr lang="en-US" sz="3600" b="1" dirty="0">
                    <a:solidFill>
                      <a:srgbClr val="FF0000"/>
                    </a:solidFill>
                  </a:rPr>
                  <a:t> </a:t>
                </a:r>
                <a:r>
                  <a:rPr lang="en-US" sz="3600" b="1" dirty="0" err="1">
                    <a:solidFill>
                      <a:srgbClr val="FF0000"/>
                    </a:solidFill>
                  </a:rPr>
                  <a:t>trước</a:t>
                </a:r>
                <a:r>
                  <a:rPr lang="en-US" sz="3600" b="1" dirty="0">
                    <a:solidFill>
                      <a:srgbClr val="FF0000"/>
                    </a:solidFill>
                  </a:rPr>
                  <a:t>. </a:t>
                </a:r>
                <a:r>
                  <a:rPr lang="en-US" sz="3600" b="1" dirty="0" err="1">
                    <a:solidFill>
                      <a:srgbClr val="FF0000"/>
                    </a:solidFill>
                  </a:rPr>
                  <a:t>Dựng</a:t>
                </a:r>
                <a:r>
                  <a:rPr lang="en-US" sz="3600" b="1" dirty="0">
                    <a:solidFill>
                      <a:srgbClr val="FF0000"/>
                    </a:solidFill>
                  </a:rPr>
                  <a:t> tam </a:t>
                </a:r>
                <a:r>
                  <a:rPr lang="en-US" sz="3600" b="1" dirty="0" err="1">
                    <a:solidFill>
                      <a:srgbClr val="FF0000"/>
                    </a:solidFill>
                  </a:rPr>
                  <a:t>giác</a:t>
                </a:r>
                <a:r>
                  <a:rPr lang="en-US" sz="3600" b="1" dirty="0">
                    <a:solidFill>
                      <a:srgbClr val="FF0000"/>
                    </a:solidFill>
                  </a:rPr>
                  <a:t> </a:t>
                </a:r>
                <a:r>
                  <a:rPr lang="en-US" sz="3600" b="1" dirty="0" err="1">
                    <a:solidFill>
                      <a:srgbClr val="FF0000"/>
                    </a:solidFill>
                  </a:rPr>
                  <a:t>vuông</a:t>
                </a:r>
                <a:r>
                  <a:rPr lang="en-US" sz="3600" b="1" dirty="0">
                    <a:solidFill>
                      <a:srgbClr val="FF0000"/>
                    </a:solidFill>
                  </a:rPr>
                  <a:t> </a:t>
                </a:r>
                <a:r>
                  <a:rPr lang="en-US" sz="3600" b="1" dirty="0" err="1">
                    <a:solidFill>
                      <a:srgbClr val="FF0000"/>
                    </a:solidFill>
                  </a:rPr>
                  <a:t>theo</a:t>
                </a:r>
                <a:r>
                  <a:rPr lang="en-US" sz="3600" b="1" dirty="0">
                    <a:solidFill>
                      <a:srgbClr val="FF0000"/>
                    </a:solidFill>
                  </a:rPr>
                  <a:t> </a:t>
                </a:r>
                <a:r>
                  <a:rPr lang="en-US" sz="3600" b="1" dirty="0" err="1">
                    <a:solidFill>
                      <a:srgbClr val="FF0000"/>
                    </a:solidFill>
                  </a:rPr>
                  <a:t>yêu</a:t>
                </a:r>
                <a:r>
                  <a:rPr lang="en-US" sz="3600" b="1" dirty="0">
                    <a:solidFill>
                      <a:srgbClr val="FF0000"/>
                    </a:solidFill>
                  </a:rPr>
                  <a:t> </a:t>
                </a:r>
                <a:r>
                  <a:rPr lang="en-US" sz="3600" b="1" dirty="0" err="1">
                    <a:solidFill>
                      <a:srgbClr val="FF0000"/>
                    </a:solidFill>
                  </a:rPr>
                  <a:t>cầu</a:t>
                </a:r>
                <a:r>
                  <a:rPr lang="en-US" sz="3600" b="1" dirty="0">
                    <a:solidFill>
                      <a:srgbClr val="FF0000"/>
                    </a:solidFill>
                  </a:rPr>
                  <a:t> </a:t>
                </a:r>
                <a:r>
                  <a:rPr lang="en-US" sz="3600" b="1" dirty="0" err="1">
                    <a:solidFill>
                      <a:srgbClr val="FF0000"/>
                    </a:solidFill>
                  </a:rPr>
                  <a:t>đề</a:t>
                </a:r>
                <a:r>
                  <a:rPr lang="en-US" sz="3600" b="1" dirty="0">
                    <a:solidFill>
                      <a:srgbClr val="FF0000"/>
                    </a:solidFill>
                  </a:rPr>
                  <a:t> </a:t>
                </a:r>
                <a:r>
                  <a:rPr lang="en-US" sz="3600" b="1" dirty="0" err="1">
                    <a:solidFill>
                      <a:srgbClr val="FF0000"/>
                    </a:solidFill>
                  </a:rPr>
                  <a:t>bài</a:t>
                </a:r>
                <a:r>
                  <a:rPr lang="en-US" sz="3600" b="1" dirty="0">
                    <a:solidFill>
                      <a:srgbClr val="FF0000"/>
                    </a:solidFill>
                  </a:rPr>
                  <a:t>.</a:t>
                </a:r>
              </a:p>
            </p:txBody>
          </p:sp>
        </mc:Choice>
        <mc:Fallback xmlns="">
          <p:sp>
            <p:nvSpPr>
              <p:cNvPr id="6" name="Subtitle 1"/>
              <p:cNvSpPr>
                <a:spLocks noGrp="1" noRot="1" noChangeAspect="1" noMove="1" noResize="1" noEditPoints="1" noAdjustHandles="1" noChangeArrowheads="1" noChangeShapeType="1" noTextEdit="1"/>
              </p:cNvSpPr>
              <p:nvPr>
                <p:ph type="subTitle" idx="1"/>
              </p:nvPr>
            </p:nvSpPr>
            <p:spPr>
              <a:xfrm>
                <a:off x="-202234" y="242366"/>
                <a:ext cx="11733833" cy="2310334"/>
              </a:xfr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Subtitle 1"/>
              <p:cNvSpPr txBox="1">
                <a:spLocks/>
              </p:cNvSpPr>
              <p:nvPr/>
            </p:nvSpPr>
            <p:spPr>
              <a:xfrm>
                <a:off x="0" y="6223533"/>
                <a:ext cx="13499135" cy="634467"/>
              </a:xfrm>
              <a:prstGeom prst="rect">
                <a:avLst/>
              </a:prstGeom>
              <a:solidFill>
                <a:schemeClr val="bg1"/>
              </a:solidFill>
            </p:spPr>
            <p:txBody>
              <a:bodyPr spcFirstLastPara="1" vert="horz" wrap="square" lIns="91425" tIns="91425" rIns="91425" bIns="91425" rtlCol="0" anchor="t" anchorCtr="0">
                <a:noAutofit/>
              </a:bodyPr>
              <a:lstStyle>
                <a:lvl1pPr marL="228600" lvl="0" indent="-228600" algn="l" defTabSz="914400" rtl="0" eaLnBrk="1" latinLnBrk="0" hangingPunct="1">
                  <a:lnSpc>
                    <a:spcPct val="100000"/>
                  </a:lnSpc>
                  <a:spcBef>
                    <a:spcPts val="0"/>
                  </a:spcBef>
                  <a:spcAft>
                    <a:spcPts val="0"/>
                  </a:spcAft>
                  <a:buSzPts val="1400"/>
                  <a:buFont typeface="Arial" panose="020B0604020202020204" pitchFamily="34" charset="0"/>
                  <a:buNone/>
                  <a:defRPr sz="2800" kern="1200">
                    <a:solidFill>
                      <a:schemeClr val="tx1"/>
                    </a:solidFill>
                    <a:latin typeface="+mn-lt"/>
                    <a:ea typeface="+mn-ea"/>
                    <a:cs typeface="+mn-cs"/>
                  </a:defRPr>
                </a:lvl1pPr>
                <a:lvl2pPr marL="685800" lvl="1" indent="-228600" algn="ctr" defTabSz="914400" rtl="0" eaLnBrk="1" latinLnBrk="0" hangingPunct="1">
                  <a:lnSpc>
                    <a:spcPct val="100000"/>
                  </a:lnSpc>
                  <a:spcBef>
                    <a:spcPts val="0"/>
                  </a:spcBef>
                  <a:spcAft>
                    <a:spcPts val="0"/>
                  </a:spcAft>
                  <a:buSzPts val="1400"/>
                  <a:buFont typeface="Arial" panose="020B0604020202020204" pitchFamily="34" charset="0"/>
                  <a:buNone/>
                  <a:defRPr sz="2400" kern="1200">
                    <a:solidFill>
                      <a:schemeClr val="tx1"/>
                    </a:solidFill>
                    <a:latin typeface="+mn-lt"/>
                    <a:ea typeface="+mn-ea"/>
                    <a:cs typeface="+mn-cs"/>
                  </a:defRPr>
                </a:lvl2pPr>
                <a:lvl3pPr marL="1143000" lvl="2" indent="-228600" algn="ctr" defTabSz="914400" rtl="0" eaLnBrk="1" latinLnBrk="0" hangingPunct="1">
                  <a:lnSpc>
                    <a:spcPct val="100000"/>
                  </a:lnSpc>
                  <a:spcBef>
                    <a:spcPts val="0"/>
                  </a:spcBef>
                  <a:spcAft>
                    <a:spcPts val="0"/>
                  </a:spcAft>
                  <a:buSzPts val="1400"/>
                  <a:buFont typeface="Arial" panose="020B0604020202020204" pitchFamily="34" charset="0"/>
                  <a:buNone/>
                  <a:defRPr sz="2000" kern="1200">
                    <a:solidFill>
                      <a:schemeClr val="tx1"/>
                    </a:solidFill>
                    <a:latin typeface="+mn-lt"/>
                    <a:ea typeface="+mn-ea"/>
                    <a:cs typeface="+mn-cs"/>
                  </a:defRPr>
                </a:lvl3pPr>
                <a:lvl4pPr marL="1600200" lvl="3" indent="-228600" algn="ctr" defTabSz="914400" rtl="0" eaLnBrk="1" latinLnBrk="0" hangingPunct="1">
                  <a:lnSpc>
                    <a:spcPct val="100000"/>
                  </a:lnSpc>
                  <a:spcBef>
                    <a:spcPts val="0"/>
                  </a:spcBef>
                  <a:spcAft>
                    <a:spcPts val="0"/>
                  </a:spcAft>
                  <a:buSzPts val="1400"/>
                  <a:buFont typeface="Arial" panose="020B0604020202020204" pitchFamily="34" charset="0"/>
                  <a:buNone/>
                  <a:defRPr sz="1800" kern="1200">
                    <a:solidFill>
                      <a:schemeClr val="tx1"/>
                    </a:solidFill>
                    <a:latin typeface="+mn-lt"/>
                    <a:ea typeface="+mn-ea"/>
                    <a:cs typeface="+mn-cs"/>
                  </a:defRPr>
                </a:lvl4pPr>
                <a:lvl5pPr marL="2057400" lvl="4" indent="-228600" algn="ctr" defTabSz="914400" rtl="0" eaLnBrk="1" latinLnBrk="0" hangingPunct="1">
                  <a:lnSpc>
                    <a:spcPct val="100000"/>
                  </a:lnSpc>
                  <a:spcBef>
                    <a:spcPts val="0"/>
                  </a:spcBef>
                  <a:spcAft>
                    <a:spcPts val="0"/>
                  </a:spcAft>
                  <a:buSzPts val="1400"/>
                  <a:buFont typeface="Arial" panose="020B0604020202020204" pitchFamily="34" charset="0"/>
                  <a:buNone/>
                  <a:defRPr sz="1800" kern="1200">
                    <a:solidFill>
                      <a:schemeClr val="tx1"/>
                    </a:solidFill>
                    <a:latin typeface="+mn-lt"/>
                    <a:ea typeface="+mn-ea"/>
                    <a:cs typeface="+mn-cs"/>
                  </a:defRPr>
                </a:lvl5pPr>
                <a:lvl6pPr marL="2514600" lvl="5" indent="-228600" algn="ctr" defTabSz="914400" rtl="0" eaLnBrk="1" latinLnBrk="0" hangingPunct="1">
                  <a:lnSpc>
                    <a:spcPct val="100000"/>
                  </a:lnSpc>
                  <a:spcBef>
                    <a:spcPts val="0"/>
                  </a:spcBef>
                  <a:spcAft>
                    <a:spcPts val="0"/>
                  </a:spcAft>
                  <a:buSzPts val="1400"/>
                  <a:buFont typeface="Arial" panose="020B0604020202020204" pitchFamily="34" charset="0"/>
                  <a:buNone/>
                  <a:defRPr sz="1800" kern="1200">
                    <a:solidFill>
                      <a:schemeClr val="tx1"/>
                    </a:solidFill>
                    <a:latin typeface="+mn-lt"/>
                    <a:ea typeface="+mn-ea"/>
                    <a:cs typeface="+mn-cs"/>
                  </a:defRPr>
                </a:lvl6pPr>
                <a:lvl7pPr marL="2971800" lvl="6" indent="-228600" algn="ctr" defTabSz="914400" rtl="0" eaLnBrk="1" latinLnBrk="0" hangingPunct="1">
                  <a:lnSpc>
                    <a:spcPct val="100000"/>
                  </a:lnSpc>
                  <a:spcBef>
                    <a:spcPts val="0"/>
                  </a:spcBef>
                  <a:spcAft>
                    <a:spcPts val="0"/>
                  </a:spcAft>
                  <a:buSzPts val="1400"/>
                  <a:buFont typeface="Arial" panose="020B0604020202020204" pitchFamily="34" charset="0"/>
                  <a:buNone/>
                  <a:defRPr sz="1800" kern="1200">
                    <a:solidFill>
                      <a:schemeClr val="tx1"/>
                    </a:solidFill>
                    <a:latin typeface="+mn-lt"/>
                    <a:ea typeface="+mn-ea"/>
                    <a:cs typeface="+mn-cs"/>
                  </a:defRPr>
                </a:lvl7pPr>
                <a:lvl8pPr marL="3429000" lvl="7" indent="-228600" algn="ctr" defTabSz="914400" rtl="0" eaLnBrk="1" latinLnBrk="0" hangingPunct="1">
                  <a:lnSpc>
                    <a:spcPct val="100000"/>
                  </a:lnSpc>
                  <a:spcBef>
                    <a:spcPts val="0"/>
                  </a:spcBef>
                  <a:spcAft>
                    <a:spcPts val="0"/>
                  </a:spcAft>
                  <a:buSzPts val="1400"/>
                  <a:buFont typeface="Arial" panose="020B0604020202020204" pitchFamily="34" charset="0"/>
                  <a:buNone/>
                  <a:defRPr sz="1800" kern="1200">
                    <a:solidFill>
                      <a:schemeClr val="tx1"/>
                    </a:solidFill>
                    <a:latin typeface="+mn-lt"/>
                    <a:ea typeface="+mn-ea"/>
                    <a:cs typeface="+mn-cs"/>
                  </a:defRPr>
                </a:lvl8pPr>
                <a:lvl9pPr marL="3886200" lvl="8" indent="-228600" algn="ctr" defTabSz="914400" rtl="0" eaLnBrk="1" latinLnBrk="0" hangingPunct="1">
                  <a:lnSpc>
                    <a:spcPct val="100000"/>
                  </a:lnSpc>
                  <a:spcBef>
                    <a:spcPts val="0"/>
                  </a:spcBef>
                  <a:spcAft>
                    <a:spcPts val="0"/>
                  </a:spcAft>
                  <a:buSzPts val="1400"/>
                  <a:buFont typeface="Arial" panose="020B0604020202020204" pitchFamily="34" charset="0"/>
                  <a:buNone/>
                  <a:defRPr sz="1800" kern="1200">
                    <a:solidFill>
                      <a:schemeClr val="tx1"/>
                    </a:solidFill>
                    <a:latin typeface="+mn-lt"/>
                    <a:ea typeface="+mn-ea"/>
                    <a:cs typeface="+mn-cs"/>
                  </a:defRPr>
                </a:lvl9pPr>
              </a:lstStyle>
              <a:p>
                <a:r>
                  <a:rPr lang="en-US" b="1" dirty="0">
                    <a:solidFill>
                      <a:schemeClr val="accent2">
                        <a:lumMod val="50000"/>
                      </a:schemeClr>
                    </a:solidFill>
                  </a:rPr>
                  <a:t>	</a:t>
                </a:r>
                <a:r>
                  <a:rPr lang="en-US" b="1" dirty="0" err="1">
                    <a:solidFill>
                      <a:schemeClr val="accent2">
                        <a:lumMod val="50000"/>
                      </a:schemeClr>
                    </a:solidFill>
                  </a:rPr>
                  <a:t>Điểm</a:t>
                </a:r>
                <a:r>
                  <a:rPr lang="en-US" b="1" dirty="0">
                    <a:solidFill>
                      <a:schemeClr val="accent2">
                        <a:lumMod val="50000"/>
                      </a:schemeClr>
                    </a:solidFill>
                  </a:rPr>
                  <a:t> </a:t>
                </a:r>
                <a:r>
                  <a:rPr lang="en-US" b="1" dirty="0" err="1">
                    <a:solidFill>
                      <a:schemeClr val="accent2">
                        <a:lumMod val="50000"/>
                      </a:schemeClr>
                    </a:solidFill>
                  </a:rPr>
                  <a:t>biểu</a:t>
                </a:r>
                <a:r>
                  <a:rPr lang="en-US" b="1" dirty="0">
                    <a:solidFill>
                      <a:schemeClr val="accent2">
                        <a:lumMod val="50000"/>
                      </a:schemeClr>
                    </a:solidFill>
                  </a:rPr>
                  <a:t> </a:t>
                </a:r>
                <a:r>
                  <a:rPr lang="en-US" b="1" dirty="0" err="1">
                    <a:solidFill>
                      <a:schemeClr val="accent2">
                        <a:lumMod val="50000"/>
                      </a:schemeClr>
                    </a:solidFill>
                  </a:rPr>
                  <a:t>diễn</a:t>
                </a:r>
                <a:r>
                  <a:rPr lang="en-US" b="1" dirty="0">
                    <a:solidFill>
                      <a:schemeClr val="accent2">
                        <a:lumMod val="50000"/>
                      </a:schemeClr>
                    </a:solidFill>
                  </a:rPr>
                  <a:t> </a:t>
                </a:r>
                <a:r>
                  <a:rPr lang="en-US" b="1" dirty="0" err="1">
                    <a:solidFill>
                      <a:schemeClr val="accent2">
                        <a:lumMod val="50000"/>
                      </a:schemeClr>
                    </a:solidFill>
                  </a:rPr>
                  <a:t>điểm</a:t>
                </a:r>
                <a:r>
                  <a:rPr lang="en-US" b="1" dirty="0">
                    <a:solidFill>
                      <a:schemeClr val="accent2">
                        <a:lumMod val="50000"/>
                      </a:schemeClr>
                    </a:solidFill>
                  </a:rPr>
                  <a:t> </a:t>
                </a:r>
                <a14:m>
                  <m:oMath xmlns:m="http://schemas.openxmlformats.org/officeDocument/2006/math">
                    <m:rad>
                      <m:radPr>
                        <m:degHide m:val="on"/>
                        <m:ctrlPr>
                          <a:rPr lang="el-GR" b="1" i="1" smtClean="0">
                            <a:solidFill>
                              <a:schemeClr val="accent2">
                                <a:lumMod val="50000"/>
                              </a:schemeClr>
                            </a:solidFill>
                            <a:latin typeface="Cambria Math" panose="02040503050406030204" pitchFamily="18" charset="0"/>
                          </a:rPr>
                        </m:ctrlPr>
                      </m:radPr>
                      <m:deg/>
                      <m:e>
                        <m:r>
                          <a:rPr lang="en-US" b="1" i="1" smtClean="0">
                            <a:solidFill>
                              <a:schemeClr val="accent2">
                                <a:lumMod val="50000"/>
                              </a:schemeClr>
                            </a:solidFill>
                            <a:latin typeface="Cambria Math" panose="02040503050406030204" pitchFamily="18" charset="0"/>
                          </a:rPr>
                          <m:t>𝟐</m:t>
                        </m:r>
                      </m:e>
                    </m:rad>
                    <m:r>
                      <a:rPr lang="en-US" b="1" i="1" smtClean="0">
                        <a:solidFill>
                          <a:schemeClr val="accent2">
                            <a:lumMod val="50000"/>
                          </a:schemeClr>
                        </a:solidFill>
                        <a:latin typeface="Cambria Math" panose="02040503050406030204" pitchFamily="18" charset="0"/>
                      </a:rPr>
                      <m:t> </m:t>
                    </m:r>
                  </m:oMath>
                </a14:m>
                <a:r>
                  <a:rPr lang="en-US" b="1" dirty="0" err="1">
                    <a:solidFill>
                      <a:schemeClr val="accent2">
                        <a:lumMod val="50000"/>
                      </a:schemeClr>
                    </a:solidFill>
                  </a:rPr>
                  <a:t>nằm</a:t>
                </a:r>
                <a:r>
                  <a:rPr lang="en-US" b="1" dirty="0">
                    <a:solidFill>
                      <a:schemeClr val="accent2">
                        <a:lumMod val="50000"/>
                      </a:schemeClr>
                    </a:solidFill>
                  </a:rPr>
                  <a:t> </a:t>
                </a:r>
                <a:r>
                  <a:rPr lang="en-US" b="1" dirty="0" err="1">
                    <a:solidFill>
                      <a:schemeClr val="accent2">
                        <a:lumMod val="50000"/>
                      </a:schemeClr>
                    </a:solidFill>
                  </a:rPr>
                  <a:t>trước</a:t>
                </a:r>
                <a:r>
                  <a:rPr lang="en-US" b="1" dirty="0">
                    <a:solidFill>
                      <a:schemeClr val="accent2">
                        <a:lumMod val="50000"/>
                      </a:schemeClr>
                    </a:solidFill>
                  </a:rPr>
                  <a:t> </a:t>
                </a:r>
                <a:r>
                  <a:rPr lang="en-US" b="1" dirty="0" err="1">
                    <a:solidFill>
                      <a:schemeClr val="accent2">
                        <a:lumMod val="50000"/>
                      </a:schemeClr>
                    </a:solidFill>
                  </a:rPr>
                  <a:t>điểm</a:t>
                </a:r>
                <a:r>
                  <a:rPr lang="en-US" b="1" dirty="0">
                    <a:solidFill>
                      <a:schemeClr val="accent2">
                        <a:lumMod val="50000"/>
                      </a:schemeClr>
                    </a:solidFill>
                  </a:rPr>
                  <a:t> </a:t>
                </a:r>
                <a:r>
                  <a:rPr lang="en-US" b="1" dirty="0" err="1">
                    <a:solidFill>
                      <a:schemeClr val="accent2">
                        <a:lumMod val="50000"/>
                      </a:schemeClr>
                    </a:solidFill>
                  </a:rPr>
                  <a:t>biểu</a:t>
                </a:r>
                <a:r>
                  <a:rPr lang="en-US" b="1" dirty="0">
                    <a:solidFill>
                      <a:schemeClr val="accent2">
                        <a:lumMod val="50000"/>
                      </a:schemeClr>
                    </a:solidFill>
                  </a:rPr>
                  <a:t> </a:t>
                </a:r>
                <a:r>
                  <a:rPr lang="en-US" b="1" dirty="0" err="1">
                    <a:solidFill>
                      <a:schemeClr val="accent2">
                        <a:lumMod val="50000"/>
                      </a:schemeClr>
                    </a:solidFill>
                  </a:rPr>
                  <a:t>diễn</a:t>
                </a:r>
                <a:r>
                  <a:rPr lang="en-US" b="1" dirty="0">
                    <a:solidFill>
                      <a:schemeClr val="accent2">
                        <a:lumMod val="50000"/>
                      </a:schemeClr>
                    </a:solidFill>
                  </a:rPr>
                  <a:t> </a:t>
                </a:r>
                <a14:m>
                  <m:oMath xmlns:m="http://schemas.openxmlformats.org/officeDocument/2006/math">
                    <m:rad>
                      <m:radPr>
                        <m:degHide m:val="on"/>
                        <m:ctrlPr>
                          <a:rPr lang="el-GR" b="1" i="1">
                            <a:solidFill>
                              <a:schemeClr val="accent2">
                                <a:lumMod val="50000"/>
                              </a:schemeClr>
                            </a:solidFill>
                            <a:latin typeface="Cambria Math" panose="02040503050406030204" pitchFamily="18" charset="0"/>
                          </a:rPr>
                        </m:ctrlPr>
                      </m:radPr>
                      <m:deg/>
                      <m:e>
                        <m:r>
                          <a:rPr lang="en-US" b="1" i="1">
                            <a:solidFill>
                              <a:schemeClr val="accent2">
                                <a:lumMod val="50000"/>
                              </a:schemeClr>
                            </a:solidFill>
                            <a:latin typeface="Cambria Math" panose="02040503050406030204" pitchFamily="18" charset="0"/>
                          </a:rPr>
                          <m:t>𝟑</m:t>
                        </m:r>
                      </m:e>
                    </m:rad>
                  </m:oMath>
                </a14:m>
                <a:r>
                  <a:rPr lang="en-US" b="1" dirty="0">
                    <a:solidFill>
                      <a:schemeClr val="accent2">
                        <a:lumMod val="50000"/>
                      </a:schemeClr>
                    </a:solidFill>
                  </a:rPr>
                  <a:t> </a:t>
                </a:r>
                <a:r>
                  <a:rPr lang="en-US" b="1" dirty="0" err="1">
                    <a:solidFill>
                      <a:schemeClr val="accent2">
                        <a:lumMod val="50000"/>
                      </a:schemeClr>
                    </a:solidFill>
                  </a:rPr>
                  <a:t>trên</a:t>
                </a:r>
                <a:r>
                  <a:rPr lang="en-US" b="1" dirty="0">
                    <a:solidFill>
                      <a:schemeClr val="accent2">
                        <a:lumMod val="50000"/>
                      </a:schemeClr>
                    </a:solidFill>
                  </a:rPr>
                  <a:t> </a:t>
                </a:r>
                <a:r>
                  <a:rPr lang="en-US" b="1" dirty="0" err="1">
                    <a:solidFill>
                      <a:schemeClr val="accent2">
                        <a:lumMod val="50000"/>
                      </a:schemeClr>
                    </a:solidFill>
                  </a:rPr>
                  <a:t>trục</a:t>
                </a:r>
                <a:r>
                  <a:rPr lang="en-US" b="1" dirty="0">
                    <a:solidFill>
                      <a:schemeClr val="accent2">
                        <a:lumMod val="50000"/>
                      </a:schemeClr>
                    </a:solidFill>
                  </a:rPr>
                  <a:t> </a:t>
                </a:r>
                <a:r>
                  <a:rPr lang="en-US" b="1" dirty="0" err="1">
                    <a:solidFill>
                      <a:schemeClr val="accent2">
                        <a:lumMod val="50000"/>
                      </a:schemeClr>
                    </a:solidFill>
                  </a:rPr>
                  <a:t>số</a:t>
                </a:r>
                <a:r>
                  <a:rPr lang="en-US" b="1" dirty="0">
                    <a:solidFill>
                      <a:schemeClr val="accent2">
                        <a:lumMod val="50000"/>
                      </a:schemeClr>
                    </a:solidFill>
                  </a:rPr>
                  <a:t>.</a:t>
                </a:r>
              </a:p>
            </p:txBody>
          </p:sp>
        </mc:Choice>
        <mc:Fallback xmlns="">
          <p:sp>
            <p:nvSpPr>
              <p:cNvPr id="8" name="Subtitle 1"/>
              <p:cNvSpPr txBox="1">
                <a:spLocks noRot="1" noChangeAspect="1" noMove="1" noResize="1" noEditPoints="1" noAdjustHandles="1" noChangeArrowheads="1" noChangeShapeType="1" noTextEdit="1"/>
              </p:cNvSpPr>
              <p:nvPr/>
            </p:nvSpPr>
            <p:spPr>
              <a:xfrm>
                <a:off x="0" y="6223533"/>
                <a:ext cx="13499135" cy="634467"/>
              </a:xfrm>
              <a:prstGeom prst="rect">
                <a:avLst/>
              </a:prstGeom>
              <a:blipFill>
                <a:blip r:embed="rId4"/>
                <a:stretch>
                  <a:fillRect b="-23077"/>
                </a:stretch>
              </a:blipFill>
            </p:spPr>
            <p:txBody>
              <a:bodyPr/>
              <a:lstStyle/>
              <a:p>
                <a:r>
                  <a:rPr lang="en-US">
                    <a:noFill/>
                  </a:rPr>
                  <a:t> </a:t>
                </a:r>
              </a:p>
            </p:txBody>
          </p:sp>
        </mc:Fallback>
      </mc:AlternateContent>
    </p:spTree>
    <p:extLst>
      <p:ext uri="{BB962C8B-B14F-4D97-AF65-F5344CB8AC3E}">
        <p14:creationId xmlns:p14="http://schemas.microsoft.com/office/powerpoint/2010/main" val="1830626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629EA1-FB30-E5E3-39EA-C65065B350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32721" y="106680"/>
            <a:ext cx="1645919" cy="1563317"/>
          </a:xfrm>
          <a:prstGeom prst="rect">
            <a:avLst/>
          </a:prstGeom>
        </p:spPr>
      </p:pic>
      <p:sp>
        <p:nvSpPr>
          <p:cNvPr id="2" name="Slide Number Placeholder 1"/>
          <p:cNvSpPr>
            <a:spLocks noGrp="1"/>
          </p:cNvSpPr>
          <p:nvPr>
            <p:ph type="sldNum" sz="quarter" idx="12"/>
          </p:nvPr>
        </p:nvSpPr>
        <p:spPr/>
        <p:txBody>
          <a:bodyPr/>
          <a:lstStyle/>
          <a:p>
            <a:fld id="{0C846248-0222-4A3A-B22E-4E2A0B918D57}" type="slidenum">
              <a:rPr lang="en-US" smtClean="0"/>
              <a:pPr/>
              <a:t>2</a:t>
            </a:fld>
            <a:endParaRPr lang="en-US"/>
          </a:p>
        </p:txBody>
      </p:sp>
      <p:sp>
        <p:nvSpPr>
          <p:cNvPr id="6" name="TextBox 5">
            <a:extLst>
              <a:ext uri="{FF2B5EF4-FFF2-40B4-BE49-F238E27FC236}">
                <a16:creationId xmlns:a16="http://schemas.microsoft.com/office/drawing/2014/main" id="{B55CCE6D-2DE5-3D59-C13F-2147809BB22E}"/>
              </a:ext>
            </a:extLst>
          </p:cNvPr>
          <p:cNvSpPr txBox="1"/>
          <p:nvPr/>
        </p:nvSpPr>
        <p:spPr>
          <a:xfrm>
            <a:off x="10620404" y="676754"/>
            <a:ext cx="1236316" cy="430887"/>
          </a:xfrm>
          <a:prstGeom prst="rect">
            <a:avLst/>
          </a:prstGeom>
          <a:noFill/>
        </p:spPr>
        <p:txBody>
          <a:bodyPr wrap="square" rtlCol="0">
            <a:spAutoFit/>
          </a:bodyPr>
          <a:lstStyle/>
          <a:p>
            <a:pPr algn="ctr"/>
            <a:r>
              <a:rPr lang="en-US" sz="2200" dirty="0">
                <a:solidFill>
                  <a:schemeClr val="bg1"/>
                </a:solidFill>
                <a:latin typeface="Times New Roman" panose="02020603050405020304" pitchFamily="18" charset="0"/>
                <a:ea typeface="Open Sans Extrabold" panose="020B0906030804020204" pitchFamily="34" charset="0"/>
                <a:cs typeface="Times New Roman" panose="02020603050405020304" pitchFamily="18" charset="0"/>
              </a:rPr>
              <a:t>TIẾT 1</a:t>
            </a:r>
          </a:p>
        </p:txBody>
      </p:sp>
      <p:pic>
        <p:nvPicPr>
          <p:cNvPr id="5" name="Picture 4"/>
          <p:cNvPicPr>
            <a:picLocks noChangeAspect="1"/>
          </p:cNvPicPr>
          <p:nvPr/>
        </p:nvPicPr>
        <p:blipFill>
          <a:blip r:embed="rId3"/>
          <a:stretch>
            <a:fillRect/>
          </a:stretch>
        </p:blipFill>
        <p:spPr>
          <a:xfrm>
            <a:off x="-1" y="0"/>
            <a:ext cx="10330581" cy="1189703"/>
          </a:xfrm>
          <a:prstGeom prst="rect">
            <a:avLst/>
          </a:prstGeom>
        </p:spPr>
      </p:pic>
      <p:pic>
        <p:nvPicPr>
          <p:cNvPr id="8" name="Picture 7"/>
          <p:cNvPicPr>
            <a:picLocks noChangeAspect="1"/>
          </p:cNvPicPr>
          <p:nvPr/>
        </p:nvPicPr>
        <p:blipFill>
          <a:blip r:embed="rId4"/>
          <a:stretch>
            <a:fillRect/>
          </a:stretch>
        </p:blipFill>
        <p:spPr>
          <a:xfrm>
            <a:off x="799255" y="1548911"/>
            <a:ext cx="9295631" cy="3248899"/>
          </a:xfrm>
          <a:prstGeom prst="rect">
            <a:avLst/>
          </a:prstGeom>
        </p:spPr>
      </p:pic>
    </p:spTree>
    <p:extLst>
      <p:ext uri="{BB962C8B-B14F-4D97-AF65-F5344CB8AC3E}">
        <p14:creationId xmlns:p14="http://schemas.microsoft.com/office/powerpoint/2010/main" val="4176924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629EA1-FB30-E5E3-39EA-C65065B350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32721" y="106680"/>
            <a:ext cx="1645919" cy="1563317"/>
          </a:xfrm>
          <a:prstGeom prst="rect">
            <a:avLst/>
          </a:prstGeom>
        </p:spPr>
      </p:pic>
      <p:sp>
        <p:nvSpPr>
          <p:cNvPr id="2" name="Slide Number Placeholder 1"/>
          <p:cNvSpPr>
            <a:spLocks noGrp="1"/>
          </p:cNvSpPr>
          <p:nvPr>
            <p:ph type="sldNum" sz="quarter" idx="12"/>
          </p:nvPr>
        </p:nvSpPr>
        <p:spPr/>
        <p:txBody>
          <a:bodyPr/>
          <a:lstStyle/>
          <a:p>
            <a:fld id="{0C846248-0222-4A3A-B22E-4E2A0B918D57}" type="slidenum">
              <a:rPr lang="en-US" smtClean="0"/>
              <a:pPr/>
              <a:t>20</a:t>
            </a:fld>
            <a:endParaRPr lang="en-US"/>
          </a:p>
        </p:txBody>
      </p:sp>
      <p:sp>
        <p:nvSpPr>
          <p:cNvPr id="6" name="TextBox 5">
            <a:extLst>
              <a:ext uri="{FF2B5EF4-FFF2-40B4-BE49-F238E27FC236}">
                <a16:creationId xmlns:a16="http://schemas.microsoft.com/office/drawing/2014/main" id="{B55CCE6D-2DE5-3D59-C13F-2147809BB22E}"/>
              </a:ext>
            </a:extLst>
          </p:cNvPr>
          <p:cNvSpPr txBox="1"/>
          <p:nvPr/>
        </p:nvSpPr>
        <p:spPr>
          <a:xfrm>
            <a:off x="10620404" y="676754"/>
            <a:ext cx="1236316" cy="430887"/>
          </a:xfrm>
          <a:prstGeom prst="rect">
            <a:avLst/>
          </a:prstGeom>
          <a:noFill/>
        </p:spPr>
        <p:txBody>
          <a:bodyPr wrap="square" rtlCol="0">
            <a:spAutoFit/>
          </a:bodyPr>
          <a:lstStyle/>
          <a:p>
            <a:pPr algn="ctr"/>
            <a:r>
              <a:rPr lang="en-US" sz="2200" dirty="0">
                <a:solidFill>
                  <a:schemeClr val="bg1"/>
                </a:solidFill>
                <a:latin typeface="Times New Roman" panose="02020603050405020304" pitchFamily="18" charset="0"/>
                <a:ea typeface="Open Sans Extrabold" panose="020B0906030804020204" pitchFamily="34" charset="0"/>
                <a:cs typeface="Times New Roman" panose="02020603050405020304" pitchFamily="18" charset="0"/>
              </a:rPr>
              <a:t>TIẾT 2</a:t>
            </a:r>
          </a:p>
        </p:txBody>
      </p:sp>
      <p:pic>
        <p:nvPicPr>
          <p:cNvPr id="5" name="Picture 4"/>
          <p:cNvPicPr>
            <a:picLocks noChangeAspect="1"/>
          </p:cNvPicPr>
          <p:nvPr/>
        </p:nvPicPr>
        <p:blipFill>
          <a:blip r:embed="rId3"/>
          <a:stretch>
            <a:fillRect/>
          </a:stretch>
        </p:blipFill>
        <p:spPr>
          <a:xfrm>
            <a:off x="-1" y="0"/>
            <a:ext cx="10330581" cy="1189703"/>
          </a:xfrm>
          <a:prstGeom prst="rect">
            <a:avLst/>
          </a:prstGeom>
        </p:spPr>
      </p:pic>
      <p:pic>
        <p:nvPicPr>
          <p:cNvPr id="3" name="Picture 2"/>
          <p:cNvPicPr>
            <a:picLocks noChangeAspect="1"/>
          </p:cNvPicPr>
          <p:nvPr/>
        </p:nvPicPr>
        <p:blipFill>
          <a:blip r:embed="rId4"/>
          <a:stretch>
            <a:fillRect/>
          </a:stretch>
        </p:blipFill>
        <p:spPr>
          <a:xfrm>
            <a:off x="0" y="1496627"/>
            <a:ext cx="12113965" cy="2728265"/>
          </a:xfrm>
          <a:prstGeom prst="rect">
            <a:avLst/>
          </a:prstGeom>
        </p:spPr>
      </p:pic>
    </p:spTree>
    <p:extLst>
      <p:ext uri="{BB962C8B-B14F-4D97-AF65-F5344CB8AC3E}">
        <p14:creationId xmlns:p14="http://schemas.microsoft.com/office/powerpoint/2010/main" val="359384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846248-0222-4A3A-B22E-4E2A0B918D57}" type="slidenum">
              <a:rPr lang="en-US" smtClean="0"/>
              <a:pPr/>
              <a:t>21</a:t>
            </a:fld>
            <a:endParaRPr lang="en-US"/>
          </a:p>
        </p:txBody>
      </p:sp>
      <p:pic>
        <p:nvPicPr>
          <p:cNvPr id="4" name="Picture 3"/>
          <p:cNvPicPr>
            <a:picLocks noChangeAspect="1"/>
          </p:cNvPicPr>
          <p:nvPr/>
        </p:nvPicPr>
        <p:blipFill>
          <a:blip r:embed="rId2"/>
          <a:stretch>
            <a:fillRect/>
          </a:stretch>
        </p:blipFill>
        <p:spPr>
          <a:xfrm>
            <a:off x="0" y="0"/>
            <a:ext cx="12192000" cy="5874114"/>
          </a:xfrm>
          <a:prstGeom prst="rect">
            <a:avLst/>
          </a:prstGeom>
        </p:spPr>
      </p:pic>
    </p:spTree>
    <p:extLst>
      <p:ext uri="{BB962C8B-B14F-4D97-AF65-F5344CB8AC3E}">
        <p14:creationId xmlns:p14="http://schemas.microsoft.com/office/powerpoint/2010/main" val="2169728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846248-0222-4A3A-B22E-4E2A0B918D57}" type="slidenum">
              <a:rPr lang="en-US" smtClean="0"/>
              <a:pPr/>
              <a:t>22</a:t>
            </a:fld>
            <a:endParaRPr lang="en-US"/>
          </a:p>
        </p:txBody>
      </p:sp>
      <mc:AlternateContent xmlns:mc="http://schemas.openxmlformats.org/markup-compatibility/2006" xmlns:a14="http://schemas.microsoft.com/office/drawing/2010/main">
        <mc:Choice Requires="a14">
          <p:sp>
            <p:nvSpPr>
              <p:cNvPr id="5" name="Rectangle 4"/>
              <p:cNvSpPr/>
              <p:nvPr/>
            </p:nvSpPr>
            <p:spPr>
              <a:xfrm>
                <a:off x="2640450" y="1486991"/>
                <a:ext cx="7062517" cy="1587871"/>
              </a:xfrm>
              <a:prstGeom prst="rect">
                <a:avLst/>
              </a:prstGeom>
              <a:solidFill>
                <a:schemeClr val="accent6">
                  <a:lumMod val="20000"/>
                  <a:lumOff val="80000"/>
                </a:schemeClr>
              </a:solidFill>
              <a:ln w="57150">
                <a:solidFill>
                  <a:schemeClr val="accent3">
                    <a:lumMod val="75000"/>
                  </a:schemeClr>
                </a:solidFill>
                <a:prstDash val="dash"/>
              </a:ln>
            </p:spPr>
            <p:txBody>
              <a:bodyPr wrap="square" anchor="t">
                <a:spAutoFit/>
              </a:bodyPr>
              <a:lstStyle/>
              <a:p>
                <a:pPr algn="ctr">
                  <a:lnSpc>
                    <a:spcPct val="200000"/>
                  </a:lnSpc>
                  <a:spcAft>
                    <a:spcPts val="800"/>
                  </a:spcAft>
                </a:pPr>
                <a:r>
                  <a:rPr lang="en-US" sz="4400" b="1" dirty="0" err="1">
                    <a:latin typeface="Arial" panose="020B0604020202020204" pitchFamily="34" charset="0"/>
                    <a:ea typeface="Calibri" panose="020F0502020204030204" pitchFamily="34" charset="0"/>
                    <a:cs typeface="Arial" panose="020B0604020202020204" pitchFamily="34" charset="0"/>
                  </a:rPr>
                  <a:t>Nếu</a:t>
                </a:r>
                <a:r>
                  <a:rPr lang="en-US" sz="4400" b="1" dirty="0">
                    <a:latin typeface="Arial" panose="020B0604020202020204" pitchFamily="34" charset="0"/>
                    <a:ea typeface="Calibri" panose="020F0502020204030204" pitchFamily="34" charset="0"/>
                    <a:cs typeface="Arial" panose="020B0604020202020204" pitchFamily="34" charset="0"/>
                  </a:rPr>
                  <a:t> 0 &lt; a &lt; b </a:t>
                </a:r>
                <a:r>
                  <a:rPr lang="en-US" sz="4400" b="1" dirty="0" err="1">
                    <a:latin typeface="Arial" panose="020B0604020202020204" pitchFamily="34" charset="0"/>
                    <a:ea typeface="Calibri" panose="020F0502020204030204" pitchFamily="34" charset="0"/>
                    <a:cs typeface="Arial" panose="020B0604020202020204" pitchFamily="34" charset="0"/>
                  </a:rPr>
                  <a:t>thì</a:t>
                </a:r>
                <a:r>
                  <a:rPr lang="en-US" sz="4400" b="1"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ad>
                      <m:radPr>
                        <m:degHide m:val="on"/>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nl-NL" sz="4400" b="1" i="0">
                            <a:effectLst/>
                            <a:latin typeface="Cambria Math" panose="02040503050406030204" pitchFamily="18" charset="0"/>
                            <a:ea typeface="Calibri" panose="020F0502020204030204" pitchFamily="34" charset="0"/>
                            <a:cs typeface="Times New Roman" panose="02020603050405020304" pitchFamily="18" charset="0"/>
                          </a:rPr>
                          <m:t>𝐚</m:t>
                        </m:r>
                      </m:e>
                    </m:rad>
                    <m:r>
                      <a:rPr lang="nl-NL" sz="4400" b="1" i="0">
                        <a:effectLst/>
                        <a:latin typeface="Cambria Math" panose="02040503050406030204" pitchFamily="18" charset="0"/>
                        <a:ea typeface="Calibri" panose="020F0502020204030204" pitchFamily="34" charset="0"/>
                        <a:cs typeface="Times New Roman" panose="02020603050405020304" pitchFamily="18" charset="0"/>
                      </a:rPr>
                      <m:t>&lt;</m:t>
                    </m:r>
                    <m:rad>
                      <m:radPr>
                        <m:degHide m:val="on"/>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nl-NL" sz="4400" b="1" i="0">
                            <a:effectLst/>
                            <a:latin typeface="Cambria Math" panose="02040503050406030204" pitchFamily="18" charset="0"/>
                            <a:ea typeface="Calibri" panose="020F0502020204030204" pitchFamily="34" charset="0"/>
                            <a:cs typeface="Times New Roman" panose="02020603050405020304" pitchFamily="18" charset="0"/>
                          </a:rPr>
                          <m:t>𝐛</m:t>
                        </m:r>
                      </m:e>
                    </m:rad>
                  </m:oMath>
                </a14:m>
                <a:r>
                  <a:rPr lang="nl-NL" sz="4400" b="1" dirty="0">
                    <a:effectLst/>
                    <a:latin typeface="Arial" panose="020B0604020202020204" pitchFamily="34" charset="0"/>
                    <a:ea typeface="Calibri" panose="020F0502020204030204" pitchFamily="34" charset="0"/>
                    <a:cs typeface="Arial" panose="020B0604020202020204" pitchFamily="34" charset="0"/>
                  </a:rPr>
                  <a:t>.</a:t>
                </a:r>
                <a:endParaRPr lang="en-US" sz="4400" b="1"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640450" y="1486991"/>
                <a:ext cx="7062517" cy="1587871"/>
              </a:xfrm>
              <a:prstGeom prst="rect">
                <a:avLst/>
              </a:prstGeom>
              <a:blipFill>
                <a:blip r:embed="rId2"/>
                <a:stretch>
                  <a:fillRect l="-1969" r="-1798"/>
                </a:stretch>
              </a:blipFill>
              <a:ln w="57150">
                <a:solidFill>
                  <a:schemeClr val="accent3">
                    <a:lumMod val="75000"/>
                  </a:schemeClr>
                </a:solidFill>
                <a:prstDash val="dash"/>
              </a:ln>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0" y="0"/>
            <a:ext cx="12106275" cy="1352550"/>
          </a:xfrm>
          <a:prstGeom prst="rect">
            <a:avLst/>
          </a:prstGeom>
        </p:spPr>
      </p:pic>
      <p:pic>
        <p:nvPicPr>
          <p:cNvPr id="6" name="Picture 5"/>
          <p:cNvPicPr>
            <a:picLocks noChangeAspect="1"/>
          </p:cNvPicPr>
          <p:nvPr/>
        </p:nvPicPr>
        <p:blipFill>
          <a:blip r:embed="rId4"/>
          <a:stretch>
            <a:fillRect/>
          </a:stretch>
        </p:blipFill>
        <p:spPr>
          <a:xfrm>
            <a:off x="0" y="3652837"/>
            <a:ext cx="12287250" cy="1381125"/>
          </a:xfrm>
          <a:prstGeom prst="rect">
            <a:avLst/>
          </a:prstGeom>
        </p:spPr>
      </p:pic>
    </p:spTree>
    <p:extLst>
      <p:ext uri="{BB962C8B-B14F-4D97-AF65-F5344CB8AC3E}">
        <p14:creationId xmlns:p14="http://schemas.microsoft.com/office/powerpoint/2010/main" val="78770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074617" y="2288240"/>
            <a:ext cx="369366" cy="369366"/>
          </a:xfrm>
          <a:prstGeom prst="rect">
            <a:avLst/>
          </a:prstGeom>
        </p:spPr>
      </p:pic>
      <p:pic>
        <p:nvPicPr>
          <p:cNvPr id="4"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87513" y="9017113"/>
            <a:ext cx="482375" cy="482375"/>
          </a:xfrm>
          <a:prstGeom prst="rect">
            <a:avLst/>
          </a:prstGeom>
        </p:spPr>
      </p:pic>
      <p:sp>
        <p:nvSpPr>
          <p:cNvPr id="9" name="TextBox 8"/>
          <p:cNvSpPr txBox="1"/>
          <p:nvPr/>
        </p:nvSpPr>
        <p:spPr>
          <a:xfrm>
            <a:off x="-723900" y="596698"/>
            <a:ext cx="3505200" cy="523220"/>
          </a:xfrm>
          <a:prstGeom prst="rect">
            <a:avLst/>
          </a:prstGeom>
          <a:noFill/>
        </p:spPr>
        <p:txBody>
          <a:bodyPr wrap="square" rtlCol="0">
            <a:spAutoFit/>
          </a:bodyPr>
          <a:lstStyle/>
          <a:p>
            <a:pPr algn="ctr"/>
            <a:r>
              <a:rPr lang="en-US" sz="2800" b="1" dirty="0" err="1">
                <a:solidFill>
                  <a:srgbClr val="002060"/>
                </a:solidFill>
                <a:latin typeface="Arial" panose="020B0604020202020204" pitchFamily="34" charset="0"/>
                <a:cs typeface="Arial" panose="020B0604020202020204" pitchFamily="34" charset="0"/>
              </a:rPr>
              <a:t>Luyện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tập</a:t>
            </a:r>
            <a:r>
              <a:rPr lang="en-US" sz="2800" b="1" dirty="0">
                <a:solidFill>
                  <a:srgbClr val="002060"/>
                </a:solidFill>
                <a:latin typeface="Arial" panose="020B0604020202020204" pitchFamily="34" charset="0"/>
                <a:cs typeface="Arial" panose="020B0604020202020204" pitchFamily="34" charset="0"/>
              </a:rPr>
              <a:t> 3</a:t>
            </a:r>
          </a:p>
        </p:txBody>
      </p:sp>
      <p:sp>
        <p:nvSpPr>
          <p:cNvPr id="10" name="TextBox 9"/>
          <p:cNvSpPr txBox="1"/>
          <p:nvPr/>
        </p:nvSpPr>
        <p:spPr>
          <a:xfrm>
            <a:off x="711313" y="1244411"/>
            <a:ext cx="2742513"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So </a:t>
            </a:r>
            <a:r>
              <a:rPr lang="en-US" sz="2800" dirty="0" err="1">
                <a:latin typeface="Arial" panose="020B0604020202020204" pitchFamily="34" charset="0"/>
                <a:cs typeface="Arial" panose="020B0604020202020204" pitchFamily="34" charset="0"/>
              </a:rPr>
              <a:t>sánh</a:t>
            </a:r>
            <a:endParaRPr lang="en-US" sz="2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TextBox 10"/>
              <p:cNvSpPr txBox="1"/>
              <p:nvPr/>
            </p:nvSpPr>
            <p:spPr>
              <a:xfrm>
                <a:off x="580634" y="2112000"/>
                <a:ext cx="14481499" cy="12388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 1,313233...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1,(32)  </a:t>
                </a:r>
              </a:p>
              <a:p>
                <a:pPr marL="742950" indent="-742950">
                  <a:buAutoNum type="alphaLcParenR"/>
                </a:pPr>
                <a:endParaRPr lang="en-US" sz="2400" dirty="0">
                  <a:latin typeface="Arial" panose="020B0604020202020204" pitchFamily="34" charset="0"/>
                  <a:cs typeface="Arial" panose="020B0604020202020204" pitchFamily="34" charset="0"/>
                </a:endParaRPr>
              </a:p>
              <a:p>
                <a:r>
                  <a:rPr lang="en-US" sz="2400" dirty="0">
                    <a:cs typeface="Arial" panose="020B0604020202020204" pitchFamily="34" charset="0"/>
                  </a:rPr>
                  <a:t>b) </a:t>
                </a:r>
                <a14:m>
                  <m:oMath xmlns:m="http://schemas.openxmlformats.org/officeDocument/2006/math">
                    <m:rad>
                      <m:radPr>
                        <m:degHide m:val="on"/>
                        <m:ctrlPr>
                          <a:rPr lang="en-US" sz="2400" i="1" smtClean="0">
                            <a:latin typeface="Cambria Math" panose="02040503050406030204" pitchFamily="18" charset="0"/>
                            <a:cs typeface="Arial" panose="020B0604020202020204" pitchFamily="34" charset="0"/>
                          </a:rPr>
                        </m:ctrlPr>
                      </m:radPr>
                      <m:deg/>
                      <m:e>
                        <m:r>
                          <a:rPr lang="en-US" sz="2400" b="0" i="1" smtClean="0">
                            <a:latin typeface="Cambria Math" panose="02040503050406030204" pitchFamily="18" charset="0"/>
                            <a:cs typeface="Arial" panose="020B0604020202020204" pitchFamily="34" charset="0"/>
                          </a:rPr>
                          <m:t>5</m:t>
                        </m:r>
                      </m:e>
                    </m:rad>
                  </m:oMath>
                </a14:m>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2,36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dùng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máy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cầm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tay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tính</a:t>
                </a:r>
                <a:r>
                  <a:rPr lang="en-US" sz="2400" dirty="0">
                    <a:latin typeface="Arial" panose="020B0604020202020204" pitchFamily="34" charset="0"/>
                    <a:cs typeface="Arial" panose="020B0604020202020204" pitchFamily="34" charset="0"/>
                  </a:rPr>
                  <a:t> </a:t>
                </a:r>
                <a14:m>
                  <m:oMath xmlns:m="http://schemas.openxmlformats.org/officeDocument/2006/math">
                    <m:rad>
                      <m:radPr>
                        <m:degHide m:val="on"/>
                        <m:ctrlPr>
                          <a:rPr lang="en-US" sz="2400" i="1" smtClean="0">
                            <a:latin typeface="Cambria Math" panose="02040503050406030204" pitchFamily="18" charset="0"/>
                            <a:cs typeface="Arial" panose="020B0604020202020204" pitchFamily="34" charset="0"/>
                          </a:rPr>
                        </m:ctrlPr>
                      </m:radPr>
                      <m:deg/>
                      <m:e>
                        <m:r>
                          <a:rPr lang="en-US" sz="2400" b="0" i="1" smtClean="0">
                            <a:latin typeface="Cambria Math" panose="02040503050406030204" pitchFamily="18" charset="0"/>
                            <a:cs typeface="Arial" panose="020B0604020202020204" pitchFamily="34" charset="0"/>
                          </a:rPr>
                          <m:t>5</m:t>
                        </m:r>
                      </m:e>
                    </m:rad>
                  </m:oMath>
                </a14:m>
                <a:r>
                  <a:rPr lang="en-US" sz="2400" dirty="0">
                    <a:latin typeface="Arial" panose="020B0604020202020204" pitchFamily="34" charset="0"/>
                    <a:cs typeface="Arial" panose="020B0604020202020204" pitchFamily="34" charset="0"/>
                  </a:rPr>
                  <a:t>). </a:t>
                </a:r>
              </a:p>
            </p:txBody>
          </p:sp>
        </mc:Choice>
        <mc:Fallback xmlns="">
          <p:sp>
            <p:nvSpPr>
              <p:cNvPr id="11" name="TextBox 10"/>
              <p:cNvSpPr txBox="1">
                <a:spLocks noRot="1" noChangeAspect="1" noMove="1" noResize="1" noEditPoints="1" noAdjustHandles="1" noChangeArrowheads="1" noChangeShapeType="1" noTextEdit="1"/>
              </p:cNvSpPr>
              <p:nvPr/>
            </p:nvSpPr>
            <p:spPr>
              <a:xfrm>
                <a:off x="580634" y="2112000"/>
                <a:ext cx="14481499" cy="1238865"/>
              </a:xfrm>
              <a:prstGeom prst="rect">
                <a:avLst/>
              </a:prstGeom>
              <a:blipFill>
                <a:blip r:embed="rId13"/>
                <a:stretch>
                  <a:fillRect l="-631" t="-3431" b="-9804"/>
                </a:stretch>
              </a:blipFill>
            </p:spPr>
            <p:txBody>
              <a:bodyPr/>
              <a:lstStyle/>
              <a:p>
                <a:r>
                  <a:rPr lang="en-US">
                    <a:noFill/>
                  </a:rPr>
                  <a:t> </a:t>
                </a:r>
              </a:p>
            </p:txBody>
          </p:sp>
        </mc:Fallback>
      </mc:AlternateContent>
      <p:sp>
        <p:nvSpPr>
          <p:cNvPr id="12" name="TextBox 11"/>
          <p:cNvSpPr txBox="1"/>
          <p:nvPr/>
        </p:nvSpPr>
        <p:spPr>
          <a:xfrm>
            <a:off x="4851400" y="3618611"/>
            <a:ext cx="2819400" cy="523220"/>
          </a:xfrm>
          <a:prstGeom prst="rect">
            <a:avLst/>
          </a:prstGeom>
          <a:noFill/>
        </p:spPr>
        <p:txBody>
          <a:bodyPr wrap="square" rtlCol="0">
            <a:spAutoFit/>
          </a:bodyPr>
          <a:lstStyle/>
          <a:p>
            <a:pPr algn="ctr"/>
            <a:r>
              <a:rPr lang="en-US" sz="2800" b="1" dirty="0" err="1">
                <a:solidFill>
                  <a:srgbClr val="C00000"/>
                </a:solidFill>
                <a:latin typeface="Arial" panose="020B0604020202020204" pitchFamily="34" charset="0"/>
                <a:cs typeface="Arial" panose="020B0604020202020204" pitchFamily="34" charset="0"/>
              </a:rPr>
              <a:t>Giải</a:t>
            </a:r>
            <a:endParaRPr lang="en-US" sz="28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p:cNvSpPr/>
              <p:nvPr/>
            </p:nvSpPr>
            <p:spPr>
              <a:xfrm>
                <a:off x="362857" y="4141831"/>
                <a:ext cx="12030526" cy="1749390"/>
              </a:xfrm>
              <a:prstGeom prst="rect">
                <a:avLst/>
              </a:prstGeom>
            </p:spPr>
            <p:txBody>
              <a:bodyPr wrap="square">
                <a:spAutoFit/>
              </a:bodyPr>
              <a:lstStyle/>
              <a:p>
                <a:pPr marL="514350" indent="-514350" algn="just">
                  <a:lnSpc>
                    <a:spcPct val="150000"/>
                  </a:lnSpc>
                  <a:spcAft>
                    <a:spcPts val="800"/>
                  </a:spcAft>
                  <a:buAutoNum type="alphaLcParenR"/>
                </a:pPr>
                <a:r>
                  <a:rPr lang="en-US" sz="3200" dirty="0">
                    <a:latin typeface="Arial" panose="020B0604020202020204" pitchFamily="34" charset="0"/>
                    <a:ea typeface="Calibri" panose="020F0502020204030204" pitchFamily="34" charset="0"/>
                    <a:cs typeface="Arial" panose="020B0604020202020204" pitchFamily="34" charset="0"/>
                  </a:rPr>
                  <a:t>1,(32)=1,323232…&gt; 1,31323… </a:t>
                </a:r>
                <a:r>
                  <a:rPr lang="en-US" sz="3200" dirty="0" err="1">
                    <a:latin typeface="Arial" panose="020B0604020202020204" pitchFamily="34" charset="0"/>
                    <a:ea typeface="Calibri" panose="020F0502020204030204" pitchFamily="34" charset="0"/>
                    <a:cs typeface="Arial" panose="020B0604020202020204" pitchFamily="34" charset="0"/>
                  </a:rPr>
                  <a:t>nên</a:t>
                </a:r>
                <a:r>
                  <a:rPr lang="en-US" sz="3200" dirty="0">
                    <a:latin typeface="Arial" panose="020B0604020202020204" pitchFamily="34" charset="0"/>
                    <a:ea typeface="Calibri" panose="020F0502020204030204" pitchFamily="34" charset="0"/>
                    <a:cs typeface="Arial" panose="020B0604020202020204" pitchFamily="34" charset="0"/>
                  </a:rPr>
                  <a:t> 1,(32) &gt; 1,31323 </a:t>
                </a:r>
              </a:p>
              <a:p>
                <a:pPr algn="just">
                  <a:lnSpc>
                    <a:spcPct val="150000"/>
                  </a:lnSpc>
                  <a:spcAft>
                    <a:spcPts val="800"/>
                  </a:spcAft>
                </a:pPr>
                <a:r>
                  <a:rPr lang="en-US" sz="32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ad>
                      <m:radPr>
                        <m:degHide m:val="on"/>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200" i="1">
                            <a:effectLst/>
                            <a:latin typeface="Cambria Math" panose="02040503050406030204" pitchFamily="18" charset="0"/>
                            <a:ea typeface="Calibri" panose="020F0502020204030204" pitchFamily="34" charset="0"/>
                            <a:cs typeface="Times New Roman" panose="02020603050405020304" pitchFamily="18" charset="0"/>
                          </a:rPr>
                          <m:t>5</m:t>
                        </m:r>
                      </m:e>
                    </m:rad>
                    <m:r>
                      <a:rPr lang="en-US" sz="3200" i="1">
                        <a:effectLst/>
                        <a:latin typeface="Cambria Math" panose="02040503050406030204" pitchFamily="18" charset="0"/>
                        <a:ea typeface="Calibri" panose="020F0502020204030204" pitchFamily="34" charset="0"/>
                        <a:cs typeface="Times New Roman" panose="02020603050405020304" pitchFamily="18" charset="0"/>
                      </a:rPr>
                      <m:t>=</m:t>
                    </m:r>
                    <m:r>
                      <a:rPr lang="en-US" sz="3200" i="1">
                        <a:effectLst/>
                        <a:latin typeface="Cambria Math" panose="02040503050406030204" pitchFamily="18" charset="0"/>
                        <a:ea typeface="Calibri" panose="020F0502020204030204" pitchFamily="34" charset="0"/>
                        <a:cs typeface="Times New Roman" panose="02020603050405020304" pitchFamily="18" charset="0"/>
                      </a:rPr>
                      <m:t>2</m:t>
                    </m:r>
                    <m:r>
                      <a:rPr lang="en-US" sz="3200" i="1">
                        <a:effectLst/>
                        <a:latin typeface="Cambria Math" panose="02040503050406030204" pitchFamily="18" charset="0"/>
                        <a:ea typeface="Calibri" panose="020F0502020204030204" pitchFamily="34" charset="0"/>
                        <a:cs typeface="Times New Roman" panose="02020603050405020304" pitchFamily="18" charset="0"/>
                      </a:rPr>
                      <m:t>,</m:t>
                    </m:r>
                    <m:r>
                      <a:rPr lang="en-US" sz="3200" i="1">
                        <a:effectLst/>
                        <a:latin typeface="Cambria Math" panose="02040503050406030204" pitchFamily="18" charset="0"/>
                        <a:ea typeface="Calibri" panose="020F0502020204030204" pitchFamily="34" charset="0"/>
                        <a:cs typeface="Times New Roman" panose="02020603050405020304" pitchFamily="18" charset="0"/>
                      </a:rPr>
                      <m:t>23606</m:t>
                    </m:r>
                    <m:r>
                      <a:rPr lang="en-US" sz="3200" i="1">
                        <a:effectLst/>
                        <a:latin typeface="Cambria Math" panose="02040503050406030204" pitchFamily="18" charset="0"/>
                        <a:ea typeface="Calibri" panose="020F0502020204030204" pitchFamily="34" charset="0"/>
                        <a:cs typeface="Times New Roman" panose="02020603050405020304" pitchFamily="18" charset="0"/>
                      </a:rPr>
                      <m:t>...&lt;</m:t>
                    </m:r>
                    <m:r>
                      <a:rPr lang="en-US" sz="3200" i="1">
                        <a:effectLst/>
                        <a:latin typeface="Cambria Math" panose="02040503050406030204" pitchFamily="18" charset="0"/>
                        <a:ea typeface="Calibri" panose="020F0502020204030204" pitchFamily="34" charset="0"/>
                        <a:cs typeface="Times New Roman" panose="02020603050405020304" pitchFamily="18" charset="0"/>
                      </a:rPr>
                      <m:t>2</m:t>
                    </m:r>
                    <m:r>
                      <a:rPr lang="en-US" sz="3200" i="1">
                        <a:effectLst/>
                        <a:latin typeface="Cambria Math" panose="02040503050406030204" pitchFamily="18" charset="0"/>
                        <a:ea typeface="Calibri" panose="020F0502020204030204" pitchFamily="34" charset="0"/>
                        <a:cs typeface="Times New Roman" panose="02020603050405020304" pitchFamily="18" charset="0"/>
                      </a:rPr>
                      <m:t>,</m:t>
                    </m:r>
                    <m:r>
                      <a:rPr lang="en-US" sz="3200" i="1">
                        <a:effectLst/>
                        <a:latin typeface="Cambria Math" panose="02040503050406030204" pitchFamily="18" charset="0"/>
                        <a:ea typeface="Calibri" panose="020F0502020204030204" pitchFamily="34" charset="0"/>
                        <a:cs typeface="Times New Roman" panose="02020603050405020304" pitchFamily="18" charset="0"/>
                      </a:rPr>
                      <m:t>36</m:t>
                    </m:r>
                  </m:oMath>
                </a14:m>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62857" y="4141831"/>
                <a:ext cx="12030526" cy="1749390"/>
              </a:xfrm>
              <a:prstGeom prst="rect">
                <a:avLst/>
              </a:prstGeom>
              <a:blipFill>
                <a:blip r:embed="rId14"/>
                <a:stretch>
                  <a:fillRect l="-1318" b="-4181"/>
                </a:stretch>
              </a:blipFill>
            </p:spPr>
            <p:txBody>
              <a:bodyPr/>
              <a:lstStyle/>
              <a:p>
                <a:r>
                  <a:rPr lang="en-US">
                    <a:noFill/>
                  </a:rPr>
                  <a:t> </a:t>
                </a:r>
              </a:p>
            </p:txBody>
          </p:sp>
        </mc:Fallback>
      </mc:AlternateContent>
    </p:spTree>
    <p:extLst>
      <p:ext uri="{BB962C8B-B14F-4D97-AF65-F5344CB8AC3E}">
        <p14:creationId xmlns:p14="http://schemas.microsoft.com/office/powerpoint/2010/main" val="414774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100000">
                                          <p:val>
                                            <p:strVal val="#ppt_x"/>
                                          </p:val>
                                        </p:tav>
                                      </p:tavLst>
                                    </p:anim>
                                    <p:anim calcmode="lin" valueType="num">
                                      <p:cBhvr>
                                        <p:cTn id="8" dur="500" fill="hold"/>
                                        <p:tgtEl>
                                          <p:spTgt spid="9"/>
                                        </p:tgtEl>
                                        <p:attrNameLst>
                                          <p:attrName>ppt_y</p:attrName>
                                        </p:attrNameLst>
                                      </p:cBhvr>
                                      <p:tavLst>
                                        <p:tav tm="0">
                                          <p:val>
                                            <p:strVal val="#ppt_y-#ppt_h/2"/>
                                          </p:val>
                                        </p:tav>
                                        <p:tav tm="100000">
                                          <p:val>
                                            <p:strVal val="#ppt_y"/>
                                          </p:val>
                                        </p:tav>
                                      </p:tavLst>
                                    </p:anim>
                                    <p:anim calcmode="lin" valueType="num">
                                      <p:cBhvr>
                                        <p:cTn id="9" dur="500" fill="hold"/>
                                        <p:tgtEl>
                                          <p:spTgt spid="9"/>
                                        </p:tgtEl>
                                        <p:attrNameLst>
                                          <p:attrName>ppt_w</p:attrName>
                                        </p:attrNameLst>
                                      </p:cBhvr>
                                      <p:tavLst>
                                        <p:tav tm="0">
                                          <p:val>
                                            <p:strVal val="#ppt_w"/>
                                          </p:val>
                                        </p:tav>
                                        <p:tav tm="100000">
                                          <p:val>
                                            <p:strVal val="#ppt_w"/>
                                          </p:val>
                                        </p:tav>
                                      </p:tavLst>
                                    </p:anim>
                                    <p:anim calcmode="lin" valueType="num">
                                      <p:cBhvr>
                                        <p:cTn id="1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 calcmode="lin" valueType="num">
                                      <p:cBhvr additive="base">
                                        <p:cTn id="20"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21" dur="500"/>
                                        <p:tgtEl>
                                          <p:spTgt spid="11">
                                            <p:txEl>
                                              <p:pRg st="0" end="0"/>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 calcmode="lin" valueType="num">
                                      <p:cBhvr additive="base">
                                        <p:cTn id="24" dur="500"/>
                                        <p:tgtEl>
                                          <p:spTgt spid="11">
                                            <p:txEl>
                                              <p:pRg st="2" end="2"/>
                                            </p:txEl>
                                          </p:spTgt>
                                        </p:tgtEl>
                                        <p:attrNameLst>
                                          <p:attrName>ppt_y</p:attrName>
                                        </p:attrNameLst>
                                      </p:cBhvr>
                                      <p:tavLst>
                                        <p:tav tm="0">
                                          <p:val>
                                            <p:strVal val="#ppt_y+#ppt_h*1.125000"/>
                                          </p:val>
                                        </p:tav>
                                        <p:tav tm="100000">
                                          <p:val>
                                            <p:strVal val="#ppt_y"/>
                                          </p:val>
                                        </p:tav>
                                      </p:tavLst>
                                    </p:anim>
                                    <p:animEffect transition="in" filter="wipe(up)">
                                      <p:cBhvr>
                                        <p:cTn id="25" dur="500"/>
                                        <p:tgtEl>
                                          <p:spTgt spid="1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barn(inVertical)">
                                      <p:cBhvr>
                                        <p:cTn id="37" dur="500"/>
                                        <p:tgtEl>
                                          <p:spTgt spid="1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
                                            <p:txEl>
                                              <p:pRg st="1" end="1"/>
                                            </p:txEl>
                                          </p:spTgt>
                                        </p:tgtEl>
                                        <p:attrNameLst>
                                          <p:attrName>style.visibility</p:attrName>
                                        </p:attrNameLst>
                                      </p:cBhvr>
                                      <p:to>
                                        <p:strVal val="visible"/>
                                      </p:to>
                                    </p:set>
                                    <p:animEffect transition="in" filter="barn(inVertical)">
                                      <p:cBhvr>
                                        <p:cTn id="42"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846248-0222-4A3A-B22E-4E2A0B918D57}" type="slidenum">
              <a:rPr lang="en-US" smtClean="0"/>
              <a:pPr/>
              <a:t>24</a:t>
            </a:fld>
            <a:endParaRPr lang="en-US"/>
          </a:p>
        </p:txBody>
      </p:sp>
      <p:sp>
        <p:nvSpPr>
          <p:cNvPr id="3" name="TextBox 2"/>
          <p:cNvSpPr txBox="1"/>
          <p:nvPr/>
        </p:nvSpPr>
        <p:spPr>
          <a:xfrm>
            <a:off x="2276929" y="141120"/>
            <a:ext cx="7594600" cy="1200329"/>
          </a:xfrm>
          <a:prstGeom prst="rect">
            <a:avLst/>
          </a:prstGeom>
          <a:noFill/>
        </p:spPr>
        <p:txBody>
          <a:bodyPr wrap="square" rtlCol="0">
            <a:spAutoFit/>
          </a:bodyPr>
          <a:lstStyle/>
          <a:p>
            <a:pPr algn="ctr"/>
            <a:r>
              <a:rPr lang="en-US" sz="3600" b="1" dirty="0">
                <a:solidFill>
                  <a:srgbClr val="FF0000"/>
                </a:solidFill>
              </a:rPr>
              <a:t>KHAI PHÓNG</a:t>
            </a:r>
          </a:p>
          <a:p>
            <a:pPr algn="ctr"/>
            <a:r>
              <a:rPr lang="en-US" sz="3600" b="1" dirty="0" err="1">
                <a:solidFill>
                  <a:srgbClr val="FF0000"/>
                </a:solidFill>
              </a:rPr>
              <a:t>Thảo</a:t>
            </a:r>
            <a:r>
              <a:rPr lang="en-US" sz="3600" b="1" dirty="0">
                <a:solidFill>
                  <a:srgbClr val="FF0000"/>
                </a:solidFill>
              </a:rPr>
              <a:t> </a:t>
            </a:r>
            <a:r>
              <a:rPr lang="en-US" sz="3600" b="1" dirty="0" err="1">
                <a:solidFill>
                  <a:srgbClr val="FF0000"/>
                </a:solidFill>
              </a:rPr>
              <a:t>luận</a:t>
            </a:r>
            <a:r>
              <a:rPr lang="en-US" sz="3600" b="1" dirty="0">
                <a:solidFill>
                  <a:srgbClr val="FF0000"/>
                </a:solidFill>
              </a:rPr>
              <a:t> </a:t>
            </a:r>
            <a:r>
              <a:rPr lang="en-US" sz="3600" b="1" dirty="0" err="1">
                <a:solidFill>
                  <a:srgbClr val="FF0000"/>
                </a:solidFill>
              </a:rPr>
              <a:t>nhóm</a:t>
            </a:r>
            <a:endParaRPr lang="en-US" sz="3600" b="1" dirty="0">
              <a:solidFill>
                <a:srgbClr val="FF0000"/>
              </a:solidFill>
            </a:endParaRPr>
          </a:p>
        </p:txBody>
      </p:sp>
      <p:sp>
        <p:nvSpPr>
          <p:cNvPr id="4" name="TextBox 3"/>
          <p:cNvSpPr txBox="1"/>
          <p:nvPr/>
        </p:nvSpPr>
        <p:spPr>
          <a:xfrm>
            <a:off x="159770" y="979166"/>
            <a:ext cx="2742513"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So </a:t>
            </a:r>
            <a:r>
              <a:rPr lang="en-US" sz="2800" dirty="0" err="1">
                <a:latin typeface="Arial" panose="020B0604020202020204" pitchFamily="34" charset="0"/>
                <a:cs typeface="Arial" panose="020B0604020202020204" pitchFamily="34" charset="0"/>
              </a:rPr>
              <a:t>sánh</a:t>
            </a:r>
            <a:endParaRPr lang="en-US" sz="2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128928" y="1678416"/>
                <a:ext cx="8915338" cy="568169"/>
              </a:xfrm>
              <a:prstGeom prst="rect">
                <a:avLst/>
              </a:prstGeom>
              <a:noFill/>
            </p:spPr>
            <p:txBody>
              <a:bodyPr wrap="square" rtlCol="0">
                <a:spAutoFit/>
              </a:bodyPr>
              <a:lstStyle/>
              <a:p>
                <a14:m>
                  <m:oMath xmlns:m="http://schemas.openxmlformats.org/officeDocument/2006/math">
                    <m:rad>
                      <m:radPr>
                        <m:degHide m:val="on"/>
                        <m:ctrlPr>
                          <a:rPr lang="en-US" sz="2800" i="1" smtClean="0">
                            <a:latin typeface="Cambria Math" panose="02040503050406030204" pitchFamily="18" charset="0"/>
                            <a:cs typeface="Arial" panose="020B0604020202020204" pitchFamily="34" charset="0"/>
                          </a:rPr>
                        </m:ctrlPr>
                      </m:radPr>
                      <m:deg/>
                      <m:e>
                        <m:r>
                          <a:rPr lang="en-US" sz="2800" b="0" i="1" smtClean="0">
                            <a:latin typeface="Cambria Math" panose="02040503050406030204" pitchFamily="18" charset="0"/>
                            <a:cs typeface="Arial" panose="020B0604020202020204" pitchFamily="34" charset="0"/>
                          </a:rPr>
                          <m:t>5</m:t>
                        </m:r>
                      </m:e>
                    </m:rad>
                  </m:oMath>
                </a14:m>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2,36 (</a:t>
                </a:r>
                <a:r>
                  <a:rPr lang="en-US" sz="2800" dirty="0" err="1">
                    <a:latin typeface="Arial" panose="020B0604020202020204" pitchFamily="34" charset="0"/>
                    <a:cs typeface="Arial" panose="020B0604020202020204" pitchFamily="34" charset="0"/>
                  </a:rPr>
                  <a:t>Không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dùng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máy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tính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tính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tính</a:t>
                </a:r>
                <a:r>
                  <a:rPr lang="en-US" sz="2800" dirty="0">
                    <a:latin typeface="Arial" panose="020B0604020202020204" pitchFamily="34" charset="0"/>
                    <a:cs typeface="Arial" panose="020B0604020202020204" pitchFamily="34" charset="0"/>
                  </a:rPr>
                  <a:t> </a:t>
                </a:r>
                <a14:m>
                  <m:oMath xmlns:m="http://schemas.openxmlformats.org/officeDocument/2006/math">
                    <m:rad>
                      <m:radPr>
                        <m:degHide m:val="on"/>
                        <m:ctrlPr>
                          <a:rPr lang="en-US" sz="2800" i="1" smtClean="0">
                            <a:latin typeface="Cambria Math" panose="02040503050406030204" pitchFamily="18" charset="0"/>
                            <a:cs typeface="Arial" panose="020B0604020202020204" pitchFamily="34" charset="0"/>
                          </a:rPr>
                        </m:ctrlPr>
                      </m:radPr>
                      <m:deg/>
                      <m:e>
                        <m:r>
                          <a:rPr lang="en-US" sz="2800" b="0" i="1" smtClean="0">
                            <a:latin typeface="Cambria Math" panose="02040503050406030204" pitchFamily="18" charset="0"/>
                            <a:cs typeface="Arial" panose="020B0604020202020204" pitchFamily="34" charset="0"/>
                          </a:rPr>
                          <m:t>5</m:t>
                        </m:r>
                      </m:e>
                    </m:rad>
                  </m:oMath>
                </a14:m>
                <a:r>
                  <a:rPr lang="en-US" sz="2800" dirty="0">
                    <a:latin typeface="Arial" panose="020B0604020202020204" pitchFamily="34" charset="0"/>
                    <a:cs typeface="Arial" panose="020B0604020202020204"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128928" y="1678416"/>
                <a:ext cx="8915338" cy="568169"/>
              </a:xfrm>
              <a:prstGeom prst="rect">
                <a:avLst/>
              </a:prstGeom>
              <a:blipFill>
                <a:blip r:embed="rId2"/>
                <a:stretch>
                  <a:fillRect t="-3191" b="-27660"/>
                </a:stretch>
              </a:blipFill>
            </p:spPr>
            <p:txBody>
              <a:bodyPr/>
              <a:lstStyle/>
              <a:p>
                <a:r>
                  <a:rPr lang="en-US">
                    <a:noFill/>
                  </a:rPr>
                  <a:t> </a:t>
                </a:r>
              </a:p>
            </p:txBody>
          </p:sp>
        </mc:Fallback>
      </mc:AlternateContent>
      <p:pic>
        <p:nvPicPr>
          <p:cNvPr id="6" name="Picture 5"/>
          <p:cNvPicPr>
            <a:picLocks noChangeAspect="1"/>
          </p:cNvPicPr>
          <p:nvPr/>
        </p:nvPicPr>
        <p:blipFill>
          <a:blip r:embed="rId3"/>
          <a:stretch>
            <a:fillRect/>
          </a:stretch>
        </p:blipFill>
        <p:spPr>
          <a:xfrm>
            <a:off x="58737" y="3174354"/>
            <a:ext cx="10554473" cy="1612139"/>
          </a:xfrm>
          <a:prstGeom prst="rect">
            <a:avLst/>
          </a:prstGeom>
        </p:spPr>
      </p:pic>
      <p:sp>
        <p:nvSpPr>
          <p:cNvPr id="8" name="TextBox 7"/>
          <p:cNvSpPr txBox="1"/>
          <p:nvPr/>
        </p:nvSpPr>
        <p:spPr>
          <a:xfrm>
            <a:off x="58737" y="2623691"/>
            <a:ext cx="8915338" cy="523220"/>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Gợi</a:t>
            </a:r>
            <a:r>
              <a:rPr lang="en-US" sz="2800" dirty="0">
                <a:latin typeface="Arial" panose="020B0604020202020204" pitchFamily="34" charset="0"/>
                <a:cs typeface="Arial" panose="020B0604020202020204" pitchFamily="34" charset="0"/>
              </a:rPr>
              <a:t> ý: </a:t>
            </a:r>
            <a:r>
              <a:rPr lang="en-US" sz="2800" dirty="0" err="1">
                <a:latin typeface="Arial" panose="020B0604020202020204" pitchFamily="34" charset="0"/>
                <a:cs typeface="Arial" panose="020B0604020202020204" pitchFamily="34" charset="0"/>
              </a:rPr>
              <a:t>Áp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dụng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ví</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dụ</a:t>
            </a:r>
            <a:r>
              <a:rPr lang="en-US" sz="2800" dirty="0">
                <a:latin typeface="Arial" panose="020B0604020202020204" pitchFamily="34" charset="0"/>
                <a:cs typeface="Arial" panose="020B0604020202020204" pitchFamily="34" charset="0"/>
              </a:rPr>
              <a:t> 2 </a:t>
            </a:r>
            <a:r>
              <a:rPr lang="en-US" sz="2800" dirty="0" err="1">
                <a:latin typeface="Arial" panose="020B0604020202020204" pitchFamily="34" charset="0"/>
                <a:cs typeface="Arial" panose="020B0604020202020204" pitchFamily="34" charset="0"/>
              </a:rPr>
              <a:t>bài</a:t>
            </a:r>
            <a:r>
              <a:rPr lang="en-US" sz="2800" dirty="0">
                <a:latin typeface="Arial" panose="020B0604020202020204" pitchFamily="34" charset="0"/>
                <a:cs typeface="Arial" panose="020B0604020202020204" pitchFamily="34" charset="0"/>
              </a:rPr>
              <a:t> 6.</a:t>
            </a:r>
          </a:p>
        </p:txBody>
      </p:sp>
      <mc:AlternateContent xmlns:mc="http://schemas.openxmlformats.org/markup-compatibility/2006" xmlns:a14="http://schemas.microsoft.com/office/drawing/2010/main">
        <mc:Choice Requires="a14">
          <p:sp>
            <p:nvSpPr>
              <p:cNvPr id="9" name="Rectangle 8"/>
              <p:cNvSpPr/>
              <p:nvPr/>
            </p:nvSpPr>
            <p:spPr>
              <a:xfrm>
                <a:off x="58114" y="4621554"/>
                <a:ext cx="12133886" cy="2236446"/>
              </a:xfrm>
              <a:prstGeom prst="rect">
                <a:avLst/>
              </a:prstGeom>
              <a:solidFill>
                <a:schemeClr val="tx1"/>
              </a:solidFill>
            </p:spPr>
            <p:txBody>
              <a:bodyPr wrap="squar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Vì 2,36</a:t>
                </a:r>
                <a:r>
                  <a:rPr lang="en-US" sz="40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 5,5696 &gt; 5.</a:t>
                </a:r>
              </a:p>
              <a:p>
                <a:pPr algn="just">
                  <a:lnSpc>
                    <a:spcPct val="150000"/>
                  </a:lnSpc>
                  <a:spcAft>
                    <a:spcPts val="800"/>
                  </a:spcAft>
                </a:pPr>
                <a14:m>
                  <m:oMath xmlns:m="http://schemas.openxmlformats.org/officeDocument/2006/math">
                    <m: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m:t>5,5696</m:t>
                        </m:r>
                      </m:e>
                    </m:rad>
                    <m: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&gt;</m:t>
                    </m:r>
                    <m:rad>
                      <m:radPr>
                        <m:degHide m:val="on"/>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m:t>
                        </m:r>
                      </m:e>
                    </m:rad>
                  </m:oMath>
                </a14:m>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Vậy</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2.36&gt;</a:t>
                </a:r>
                <a14:m>
                  <m:oMath xmlns:m="http://schemas.openxmlformats.org/officeDocument/2006/math">
                    <m:rad>
                      <m:radPr>
                        <m:degHide m:val="on"/>
                        <m:ctrlPr>
                          <a:rPr lang="en-US" sz="40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1">
                            <a:solidFill>
                              <a:schemeClr val="bg1"/>
                            </a:solidFill>
                            <a:latin typeface="Cambria Math" panose="02040503050406030204" pitchFamily="18" charset="0"/>
                            <a:ea typeface="Calibri" panose="020F0502020204030204" pitchFamily="34" charset="0"/>
                            <a:cs typeface="Times New Roman" panose="02020603050405020304" pitchFamily="18" charset="0"/>
                          </a:rPr>
                          <m:t>5</m:t>
                        </m:r>
                      </m:e>
                    </m:rad>
                  </m:oMath>
                </a14:m>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9" name="Rectangle 8"/>
              <p:cNvSpPr>
                <a:spLocks noRot="1" noChangeAspect="1" noMove="1" noResize="1" noEditPoints="1" noAdjustHandles="1" noChangeArrowheads="1" noChangeShapeType="1" noTextEdit="1"/>
              </p:cNvSpPr>
              <p:nvPr/>
            </p:nvSpPr>
            <p:spPr>
              <a:xfrm>
                <a:off x="58114" y="4621554"/>
                <a:ext cx="12133886" cy="2236446"/>
              </a:xfrm>
              <a:prstGeom prst="rect">
                <a:avLst/>
              </a:prstGeom>
              <a:blipFill>
                <a:blip r:embed="rId4"/>
                <a:stretch>
                  <a:fillRect l="-1809" b="-3542"/>
                </a:stretch>
              </a:blipFill>
            </p:spPr>
            <p:txBody>
              <a:bodyPr/>
              <a:lstStyle/>
              <a:p>
                <a:r>
                  <a:rPr lang="en-US">
                    <a:noFill/>
                  </a:rPr>
                  <a:t> </a:t>
                </a:r>
              </a:p>
            </p:txBody>
          </p:sp>
        </mc:Fallback>
      </mc:AlternateContent>
    </p:spTree>
    <p:extLst>
      <p:ext uri="{BB962C8B-B14F-4D97-AF65-F5344CB8AC3E}">
        <p14:creationId xmlns:p14="http://schemas.microsoft.com/office/powerpoint/2010/main" val="228867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2" presetClass="entr" presetSubtype="4"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calcmode="lin" valueType="num">
                                      <p:cBhvr additive="base">
                                        <p:cTn id="10"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anim calcmode="lin" valueType="num">
                                      <p:cBhvr>
                                        <p:cTn id="25" dur="2000" fill="hold"/>
                                        <p:tgtEl>
                                          <p:spTgt spid="9"/>
                                        </p:tgtEl>
                                        <p:attrNameLst>
                                          <p:attrName>ppt_w</p:attrName>
                                        </p:attrNameLst>
                                      </p:cBhvr>
                                      <p:tavLst>
                                        <p:tav tm="0" fmla="#ppt_w*sin(2.5*pi*$)">
                                          <p:val>
                                            <p:fltVal val="0"/>
                                          </p:val>
                                        </p:tav>
                                        <p:tav tm="100000">
                                          <p:val>
                                            <p:fltVal val="1"/>
                                          </p:val>
                                        </p:tav>
                                      </p:tavLst>
                                    </p:anim>
                                    <p:anim calcmode="lin" valueType="num">
                                      <p:cBhvr>
                                        <p:cTn id="26"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846248-0222-4A3A-B22E-4E2A0B918D57}" type="slidenum">
              <a:rPr lang="en-US" smtClean="0"/>
              <a:pPr/>
              <a:t>25</a:t>
            </a:fld>
            <a:endParaRPr lang="en-US"/>
          </a:p>
        </p:txBody>
      </p:sp>
      <p:sp>
        <p:nvSpPr>
          <p:cNvPr id="3" name="TextBox 2"/>
          <p:cNvSpPr txBox="1"/>
          <p:nvPr/>
        </p:nvSpPr>
        <p:spPr>
          <a:xfrm>
            <a:off x="1683657" y="696686"/>
            <a:ext cx="8723086" cy="1200329"/>
          </a:xfrm>
          <a:prstGeom prst="rect">
            <a:avLst/>
          </a:prstGeom>
          <a:noFill/>
        </p:spPr>
        <p:txBody>
          <a:bodyPr wrap="square" rtlCol="0">
            <a:spAutoFit/>
          </a:bodyPr>
          <a:lstStyle/>
          <a:p>
            <a:pPr algn="ctr"/>
            <a:r>
              <a:rPr lang="en-US" sz="3600" b="1" dirty="0" err="1">
                <a:solidFill>
                  <a:srgbClr val="FF0000"/>
                </a:solidFill>
              </a:rPr>
              <a:t>Bài</a:t>
            </a:r>
            <a:r>
              <a:rPr lang="en-US" sz="3600" b="1" dirty="0">
                <a:solidFill>
                  <a:srgbClr val="FF0000"/>
                </a:solidFill>
              </a:rPr>
              <a:t> </a:t>
            </a:r>
            <a:r>
              <a:rPr lang="en-US" sz="3600" b="1" dirty="0" err="1">
                <a:solidFill>
                  <a:srgbClr val="FF0000"/>
                </a:solidFill>
              </a:rPr>
              <a:t>tập</a:t>
            </a:r>
            <a:r>
              <a:rPr lang="en-US" sz="3600" b="1" dirty="0">
                <a:solidFill>
                  <a:srgbClr val="FF0000"/>
                </a:solidFill>
              </a:rPr>
              <a:t> </a:t>
            </a:r>
            <a:r>
              <a:rPr lang="en-US" sz="3600" b="1" dirty="0" err="1">
                <a:solidFill>
                  <a:srgbClr val="FF0000"/>
                </a:solidFill>
              </a:rPr>
              <a:t>thêm</a:t>
            </a:r>
            <a:r>
              <a:rPr lang="en-US" sz="3600" b="1" dirty="0">
                <a:solidFill>
                  <a:srgbClr val="FF0000"/>
                </a:solidFill>
              </a:rPr>
              <a:t>: </a:t>
            </a:r>
            <a:r>
              <a:rPr lang="en-US" sz="3600" b="1" dirty="0" err="1">
                <a:solidFill>
                  <a:srgbClr val="FF0000"/>
                </a:solidFill>
              </a:rPr>
              <a:t>Không</a:t>
            </a:r>
            <a:r>
              <a:rPr lang="en-US" sz="3600" b="1" dirty="0">
                <a:solidFill>
                  <a:srgbClr val="FF0000"/>
                </a:solidFill>
              </a:rPr>
              <a:t> </a:t>
            </a:r>
            <a:r>
              <a:rPr lang="en-US" sz="3600" b="1" dirty="0" err="1">
                <a:solidFill>
                  <a:srgbClr val="FF0000"/>
                </a:solidFill>
              </a:rPr>
              <a:t>dùng</a:t>
            </a:r>
            <a:r>
              <a:rPr lang="en-US" sz="3600" b="1" dirty="0">
                <a:solidFill>
                  <a:srgbClr val="FF0000"/>
                </a:solidFill>
              </a:rPr>
              <a:t> </a:t>
            </a:r>
            <a:r>
              <a:rPr lang="en-US" sz="3600" b="1" dirty="0" err="1">
                <a:solidFill>
                  <a:srgbClr val="FF0000"/>
                </a:solidFill>
              </a:rPr>
              <a:t>máy</a:t>
            </a:r>
            <a:r>
              <a:rPr lang="en-US" sz="3600" b="1" dirty="0">
                <a:solidFill>
                  <a:srgbClr val="FF0000"/>
                </a:solidFill>
              </a:rPr>
              <a:t> </a:t>
            </a:r>
            <a:r>
              <a:rPr lang="en-US" sz="3600" b="1" dirty="0" err="1">
                <a:solidFill>
                  <a:srgbClr val="FF0000"/>
                </a:solidFill>
              </a:rPr>
              <a:t>tính</a:t>
            </a:r>
            <a:r>
              <a:rPr lang="en-US" sz="3600" b="1" dirty="0">
                <a:solidFill>
                  <a:srgbClr val="FF0000"/>
                </a:solidFill>
              </a:rPr>
              <a:t> </a:t>
            </a:r>
            <a:r>
              <a:rPr lang="en-US" sz="3600" b="1" dirty="0" err="1">
                <a:solidFill>
                  <a:srgbClr val="FF0000"/>
                </a:solidFill>
              </a:rPr>
              <a:t>tính</a:t>
            </a:r>
            <a:r>
              <a:rPr lang="en-US" sz="3600" b="1" dirty="0">
                <a:solidFill>
                  <a:srgbClr val="FF0000"/>
                </a:solidFill>
              </a:rPr>
              <a:t> </a:t>
            </a:r>
            <a:r>
              <a:rPr lang="en-US" sz="3600" b="1" dirty="0" err="1">
                <a:solidFill>
                  <a:srgbClr val="FF0000"/>
                </a:solidFill>
              </a:rPr>
              <a:t>căn</a:t>
            </a:r>
            <a:r>
              <a:rPr lang="en-US" sz="3600" b="1" dirty="0">
                <a:solidFill>
                  <a:srgbClr val="FF0000"/>
                </a:solidFill>
              </a:rPr>
              <a:t> </a:t>
            </a:r>
            <a:r>
              <a:rPr lang="en-US" sz="3600" b="1" dirty="0" err="1">
                <a:solidFill>
                  <a:srgbClr val="FF0000"/>
                </a:solidFill>
              </a:rPr>
              <a:t>bậc</a:t>
            </a:r>
            <a:r>
              <a:rPr lang="en-US" sz="3600" b="1" dirty="0">
                <a:solidFill>
                  <a:srgbClr val="FF0000"/>
                </a:solidFill>
              </a:rPr>
              <a:t> </a:t>
            </a:r>
            <a:r>
              <a:rPr lang="en-US" sz="3600" b="1" dirty="0" err="1">
                <a:solidFill>
                  <a:srgbClr val="FF0000"/>
                </a:solidFill>
              </a:rPr>
              <a:t>hai</a:t>
            </a:r>
            <a:r>
              <a:rPr lang="en-US" sz="3600" b="1" dirty="0">
                <a:solidFill>
                  <a:srgbClr val="FF0000"/>
                </a:solidFill>
              </a:rPr>
              <a:t> </a:t>
            </a:r>
            <a:r>
              <a:rPr lang="en-US" sz="3600" b="1" dirty="0" err="1">
                <a:solidFill>
                  <a:srgbClr val="FF0000"/>
                </a:solidFill>
              </a:rPr>
              <a:t>của</a:t>
            </a:r>
            <a:r>
              <a:rPr lang="en-US" sz="3600" b="1" dirty="0">
                <a:solidFill>
                  <a:srgbClr val="FF0000"/>
                </a:solidFill>
              </a:rPr>
              <a:t> </a:t>
            </a:r>
            <a:r>
              <a:rPr lang="en-US" sz="3600" b="1" dirty="0" err="1">
                <a:solidFill>
                  <a:srgbClr val="FF0000"/>
                </a:solidFill>
              </a:rPr>
              <a:t>mộ</a:t>
            </a:r>
            <a:r>
              <a:rPr lang="en-US" sz="3600" b="1" dirty="0">
                <a:solidFill>
                  <a:srgbClr val="FF0000"/>
                </a:solidFill>
              </a:rPr>
              <a:t> </a:t>
            </a:r>
            <a:r>
              <a:rPr lang="en-US" sz="3600" b="1" dirty="0" err="1">
                <a:solidFill>
                  <a:srgbClr val="FF0000"/>
                </a:solidFill>
              </a:rPr>
              <a:t>số</a:t>
            </a:r>
            <a:r>
              <a:rPr lang="en-US" sz="3600" b="1" dirty="0">
                <a:solidFill>
                  <a:srgbClr val="FF0000"/>
                </a:solidFill>
              </a:rPr>
              <a:t> </a:t>
            </a:r>
            <a:r>
              <a:rPr lang="en-US" sz="3600" b="1" dirty="0" err="1">
                <a:solidFill>
                  <a:srgbClr val="FF0000"/>
                </a:solidFill>
              </a:rPr>
              <a:t>hãy</a:t>
            </a:r>
            <a:r>
              <a:rPr lang="en-US" sz="3600" b="1" dirty="0">
                <a:solidFill>
                  <a:srgbClr val="FF0000"/>
                </a:solidFill>
              </a:rPr>
              <a:t> so </a:t>
            </a:r>
            <a:r>
              <a:rPr lang="en-US" sz="3600" b="1" dirty="0" err="1">
                <a:solidFill>
                  <a:srgbClr val="FF0000"/>
                </a:solidFill>
              </a:rPr>
              <a:t>sánh</a:t>
            </a:r>
            <a:endParaRPr lang="en-US" sz="3600" b="1" dirty="0">
              <a:solidFill>
                <a:srgbClr val="FF0000"/>
              </a:solidFill>
            </a:endParaRPr>
          </a:p>
        </p:txBody>
      </p:sp>
      <mc:AlternateContent xmlns:mc="http://schemas.openxmlformats.org/markup-compatibility/2006" xmlns:a14="http://schemas.microsoft.com/office/drawing/2010/main">
        <mc:Choice Requires="a14">
          <p:sp>
            <p:nvSpPr>
              <p:cNvPr id="4" name="TextBox 3"/>
              <p:cNvSpPr txBox="1"/>
              <p:nvPr/>
            </p:nvSpPr>
            <p:spPr>
              <a:xfrm>
                <a:off x="1364344" y="2641600"/>
                <a:ext cx="9274628" cy="1794850"/>
              </a:xfrm>
              <a:prstGeom prst="rect">
                <a:avLst/>
              </a:prstGeom>
              <a:noFill/>
            </p:spPr>
            <p:txBody>
              <a:bodyPr wrap="square" rtlCol="0">
                <a:spAutoFit/>
              </a:bodyPr>
              <a:lstStyle/>
              <a:p>
                <a:pPr marL="342900" indent="-342900">
                  <a:buAutoNum type="alphaLcParenR"/>
                </a:pPr>
                <a14:m>
                  <m:oMath xmlns:m="http://schemas.openxmlformats.org/officeDocument/2006/math">
                    <m:r>
                      <a:rPr lang="en-US" sz="4800" b="0" i="0" smtClean="0">
                        <a:latin typeface="Cambria Math" panose="02040503050406030204" pitchFamily="18" charset="0"/>
                      </a:rPr>
                      <m:t> </m:t>
                    </m:r>
                    <m:r>
                      <a:rPr lang="en-US" sz="4800">
                        <a:latin typeface="Cambria Math" panose="02040503050406030204" pitchFamily="18" charset="0"/>
                      </a:rPr>
                      <m:t>−</m:t>
                    </m:r>
                  </m:oMath>
                </a14:m>
                <a:r>
                  <a:rPr lang="en-US" sz="4800" dirty="0"/>
                  <a:t>3 </a:t>
                </a:r>
                <a:r>
                  <a:rPr lang="en-US" sz="4800" dirty="0" err="1"/>
                  <a:t>và</a:t>
                </a:r>
                <a:r>
                  <a:rPr lang="en-US" sz="4800" dirty="0"/>
                  <a:t> </a:t>
                </a:r>
                <a14:m>
                  <m:oMath xmlns:m="http://schemas.openxmlformats.org/officeDocument/2006/math">
                    <m:r>
                      <a:rPr lang="en-US" sz="4800" b="0" i="0" smtClean="0">
                        <a:latin typeface="Cambria Math" panose="02040503050406030204" pitchFamily="18" charset="0"/>
                      </a:rPr>
                      <m:t>−</m:t>
                    </m:r>
                    <m:rad>
                      <m:radPr>
                        <m:degHide m:val="on"/>
                        <m:ctrlPr>
                          <a:rPr lang="el-GR" sz="4800" i="1" smtClean="0">
                            <a:latin typeface="Cambria Math" panose="02040503050406030204" pitchFamily="18" charset="0"/>
                          </a:rPr>
                        </m:ctrlPr>
                      </m:radPr>
                      <m:deg/>
                      <m:e>
                        <m:r>
                          <a:rPr lang="en-US" sz="4800" b="0" i="1" smtClean="0">
                            <a:latin typeface="Cambria Math" panose="02040503050406030204" pitchFamily="18" charset="0"/>
                          </a:rPr>
                          <m:t>10</m:t>
                        </m:r>
                      </m:e>
                    </m:rad>
                  </m:oMath>
                </a14:m>
                <a:endParaRPr lang="en-US" sz="4800" dirty="0"/>
              </a:p>
              <a:p>
                <a:pPr marL="342900" indent="-342900">
                  <a:buAutoNum type="alphaLcParenR"/>
                </a:pPr>
                <a:r>
                  <a:rPr lang="en-US" sz="4800" dirty="0"/>
                  <a:t> </a:t>
                </a:r>
                <a14:m>
                  <m:oMath xmlns:m="http://schemas.openxmlformats.org/officeDocument/2006/math">
                    <m:rad>
                      <m:radPr>
                        <m:degHide m:val="on"/>
                        <m:ctrlPr>
                          <a:rPr lang="el-GR" sz="4800" i="1">
                            <a:latin typeface="Cambria Math" panose="02040503050406030204" pitchFamily="18" charset="0"/>
                          </a:rPr>
                        </m:ctrlPr>
                      </m:radPr>
                      <m:deg/>
                      <m:e>
                        <m:r>
                          <a:rPr lang="en-US" sz="4800" b="0" i="1" smtClean="0">
                            <a:latin typeface="Cambria Math" panose="02040503050406030204" pitchFamily="18" charset="0"/>
                          </a:rPr>
                          <m:t>0,5</m:t>
                        </m:r>
                      </m:e>
                    </m:rad>
                    <m:r>
                      <a:rPr lang="en-US" sz="4800" b="0" i="1" smtClean="0">
                        <a:latin typeface="Cambria Math" panose="02040503050406030204" pitchFamily="18" charset="0"/>
                      </a:rPr>
                      <m:t> </m:t>
                    </m:r>
                  </m:oMath>
                </a14:m>
                <a:r>
                  <a:rPr lang="en-US" sz="4800" dirty="0" err="1"/>
                  <a:t>và</a:t>
                </a:r>
                <a:r>
                  <a:rPr lang="en-US" sz="4800" dirty="0"/>
                  <a:t>  0,7</a:t>
                </a:r>
              </a:p>
            </p:txBody>
          </p:sp>
        </mc:Choice>
        <mc:Fallback xmlns="">
          <p:sp>
            <p:nvSpPr>
              <p:cNvPr id="4" name="TextBox 3"/>
              <p:cNvSpPr txBox="1">
                <a:spLocks noRot="1" noChangeAspect="1" noMove="1" noResize="1" noEditPoints="1" noAdjustHandles="1" noChangeArrowheads="1" noChangeShapeType="1" noTextEdit="1"/>
              </p:cNvSpPr>
              <p:nvPr/>
            </p:nvSpPr>
            <p:spPr>
              <a:xfrm>
                <a:off x="1364344" y="2641600"/>
                <a:ext cx="9274628" cy="1794850"/>
              </a:xfrm>
              <a:prstGeom prst="rect">
                <a:avLst/>
              </a:prstGeom>
              <a:blipFill>
                <a:blip r:embed="rId2"/>
                <a:stretch>
                  <a:fillRect l="-3090" t="-3390" b="-16949"/>
                </a:stretch>
              </a:blipFill>
            </p:spPr>
            <p:txBody>
              <a:bodyPr/>
              <a:lstStyle/>
              <a:p>
                <a:r>
                  <a:rPr lang="en-US">
                    <a:noFill/>
                  </a:rPr>
                  <a:t> </a:t>
                </a:r>
              </a:p>
            </p:txBody>
          </p:sp>
        </mc:Fallback>
      </mc:AlternateContent>
    </p:spTree>
    <p:extLst>
      <p:ext uri="{BB962C8B-B14F-4D97-AF65-F5344CB8AC3E}">
        <p14:creationId xmlns:p14="http://schemas.microsoft.com/office/powerpoint/2010/main" val="2284949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4" name="Google Shape;1474;p57"/>
          <p:cNvSpPr/>
          <p:nvPr/>
        </p:nvSpPr>
        <p:spPr>
          <a:xfrm rot="1244805">
            <a:off x="6940960" y="2973301"/>
            <a:ext cx="2059754" cy="143541"/>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78" name="Google Shape;1478;p57"/>
          <p:cNvGrpSpPr/>
          <p:nvPr/>
        </p:nvGrpSpPr>
        <p:grpSpPr>
          <a:xfrm>
            <a:off x="1121358" y="2072035"/>
            <a:ext cx="1808485" cy="1722427"/>
            <a:chOff x="1938604" y="1358625"/>
            <a:chExt cx="1232946" cy="1174275"/>
          </a:xfrm>
        </p:grpSpPr>
        <p:sp>
          <p:nvSpPr>
            <p:cNvPr id="1479" name="Google Shape;1479;p57"/>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0" name="Google Shape;1480;p57"/>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1" name="Google Shape;1481;p57"/>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2" name="Google Shape;1482;p57"/>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97" name="Google Shape;1497;p57"/>
          <p:cNvSpPr txBox="1"/>
          <p:nvPr/>
        </p:nvSpPr>
        <p:spPr>
          <a:xfrm>
            <a:off x="1263159" y="2443757"/>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01</a:t>
            </a:r>
            <a:endParaRPr sz="3733" b="1" kern="0" dirty="0">
              <a:solidFill>
                <a:srgbClr val="2F1932"/>
              </a:solidFill>
              <a:latin typeface="Arial"/>
              <a:ea typeface="Delius"/>
              <a:cs typeface="Delius"/>
              <a:sym typeface="Delius"/>
            </a:endParaRPr>
          </a:p>
        </p:txBody>
      </p:sp>
      <p:sp>
        <p:nvSpPr>
          <p:cNvPr id="2" name="Rectangle 1"/>
          <p:cNvSpPr/>
          <p:nvPr/>
        </p:nvSpPr>
        <p:spPr>
          <a:xfrm>
            <a:off x="5400659" y="394151"/>
            <a:ext cx="1461504" cy="6003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0" name="Google Shape;1473;p57"/>
          <p:cNvSpPr txBox="1">
            <a:spLocks/>
          </p:cNvSpPr>
          <p:nvPr/>
        </p:nvSpPr>
        <p:spPr>
          <a:xfrm>
            <a:off x="3021326" y="702997"/>
            <a:ext cx="6920409" cy="1414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1pPr>
            <a:lvl2pPr marR="0" lvl="1"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2pPr>
            <a:lvl3pPr marR="0" lvl="2"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3pPr>
            <a:lvl4pPr marR="0" lvl="3"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4pPr>
            <a:lvl5pPr marR="0" lvl="4"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5pPr>
            <a:lvl6pPr marR="0" lvl="5"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6pPr>
            <a:lvl7pPr marR="0" lvl="6"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7pPr>
            <a:lvl8pPr marR="0" lvl="7"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8pPr>
            <a:lvl9pPr marR="0" lvl="8"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9pPr>
          </a:lstStyle>
          <a:p>
            <a:pPr defTabSz="1219170">
              <a:buClr>
                <a:srgbClr val="2F1932"/>
              </a:buClr>
            </a:pPr>
            <a:r>
              <a:rPr lang="vi-VN" sz="4267" kern="0" dirty="0">
                <a:solidFill>
                  <a:srgbClr val="C00000"/>
                </a:solidFill>
                <a:latin typeface="Arial" panose="020B0604020202020204" pitchFamily="34" charset="0"/>
              </a:rPr>
              <a:t>HƯỚNG DẪN VỀ NHÀ</a:t>
            </a:r>
          </a:p>
        </p:txBody>
      </p:sp>
      <p:sp>
        <p:nvSpPr>
          <p:cNvPr id="4" name="TextBox 3"/>
          <p:cNvSpPr txBox="1"/>
          <p:nvPr/>
        </p:nvSpPr>
        <p:spPr>
          <a:xfrm>
            <a:off x="646506" y="3754433"/>
            <a:ext cx="2671281" cy="1247649"/>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Ôn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lại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kiến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thức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đã</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học</a:t>
            </a:r>
            <a:endParaRPr lang="en-US" sz="2667" kern="0" dirty="0">
              <a:solidFill>
                <a:srgbClr val="000000"/>
              </a:solidFill>
              <a:latin typeface="Arial"/>
              <a:cs typeface="Arial"/>
              <a:sym typeface="Arial"/>
            </a:endParaRPr>
          </a:p>
        </p:txBody>
      </p:sp>
      <p:sp>
        <p:nvSpPr>
          <p:cNvPr id="48" name="TextBox 47"/>
          <p:cNvSpPr txBox="1"/>
          <p:nvPr/>
        </p:nvSpPr>
        <p:spPr>
          <a:xfrm>
            <a:off x="4584471" y="3336200"/>
            <a:ext cx="3206687" cy="1863331"/>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Hoàn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thành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tập</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còn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lại</a:t>
            </a:r>
            <a:r>
              <a:rPr lang="en-US" sz="2667" kern="0" dirty="0">
                <a:solidFill>
                  <a:srgbClr val="000000"/>
                </a:solidFill>
                <a:latin typeface="Arial"/>
                <a:cs typeface="Arial"/>
                <a:sym typeface="Arial"/>
              </a:rPr>
              <a:t> SGK </a:t>
            </a:r>
            <a:r>
              <a:rPr lang="en-US" sz="2667" kern="0" dirty="0" err="1">
                <a:solidFill>
                  <a:srgbClr val="000000"/>
                </a:solidFill>
                <a:latin typeface="Arial"/>
                <a:cs typeface="Arial"/>
                <a:sym typeface="Arial"/>
              </a:rPr>
              <a:t>và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tập</a:t>
            </a:r>
            <a:r>
              <a:rPr lang="en-US" sz="2667" kern="0" dirty="0">
                <a:solidFill>
                  <a:srgbClr val="000000"/>
                </a:solidFill>
                <a:latin typeface="Arial"/>
                <a:cs typeface="Arial"/>
                <a:sym typeface="Arial"/>
              </a:rPr>
              <a:t> SBT</a:t>
            </a:r>
          </a:p>
        </p:txBody>
      </p:sp>
      <p:sp>
        <p:nvSpPr>
          <p:cNvPr id="49" name="TextBox 48"/>
          <p:cNvSpPr txBox="1"/>
          <p:nvPr/>
        </p:nvSpPr>
        <p:spPr>
          <a:xfrm>
            <a:off x="8720154" y="4320072"/>
            <a:ext cx="2950007" cy="708014"/>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Chuẩn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bị</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endParaRPr lang="en-US" sz="2667" b="1" kern="0" dirty="0">
              <a:solidFill>
                <a:srgbClr val="000000"/>
              </a:solidFill>
              <a:latin typeface="Arial"/>
              <a:cs typeface="Arial"/>
              <a:sym typeface="Arial"/>
            </a:endParaRPr>
          </a:p>
        </p:txBody>
      </p:sp>
      <p:sp>
        <p:nvSpPr>
          <p:cNvPr id="50" name="Google Shape;1475;p57"/>
          <p:cNvSpPr/>
          <p:nvPr/>
        </p:nvSpPr>
        <p:spPr>
          <a:xfrm rot="-657115">
            <a:off x="3034647" y="2832335"/>
            <a:ext cx="2320983" cy="139909"/>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2" name="Google Shape;1483;p57"/>
          <p:cNvGrpSpPr/>
          <p:nvPr/>
        </p:nvGrpSpPr>
        <p:grpSpPr>
          <a:xfrm>
            <a:off x="5325673" y="1475224"/>
            <a:ext cx="1679673" cy="1786589"/>
            <a:chOff x="2202650" y="2939175"/>
            <a:chExt cx="1146900" cy="1220125"/>
          </a:xfrm>
        </p:grpSpPr>
        <p:sp>
          <p:nvSpPr>
            <p:cNvPr id="53" name="Google Shape;1484;p57"/>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485;p57"/>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486;p57"/>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487;p57"/>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7" name="Google Shape;1493;p57"/>
          <p:cNvGrpSpPr/>
          <p:nvPr/>
        </p:nvGrpSpPr>
        <p:grpSpPr>
          <a:xfrm rot="-161392">
            <a:off x="8998003" y="2222145"/>
            <a:ext cx="1739077" cy="1738509"/>
            <a:chOff x="5448300" y="1526500"/>
            <a:chExt cx="1154925" cy="1154650"/>
          </a:xfrm>
        </p:grpSpPr>
        <p:sp>
          <p:nvSpPr>
            <p:cNvPr id="58" name="Google Shape;1494;p57"/>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495;p57"/>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496;p57"/>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1" name="Google Shape;1498;p57"/>
          <p:cNvSpPr txBox="1"/>
          <p:nvPr/>
        </p:nvSpPr>
        <p:spPr>
          <a:xfrm>
            <a:off x="5496758" y="1727380"/>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02</a:t>
            </a:r>
            <a:endParaRPr sz="3733" b="1" kern="0" dirty="0">
              <a:solidFill>
                <a:srgbClr val="2F1932"/>
              </a:solidFill>
              <a:latin typeface="Arial"/>
              <a:ea typeface="Delius"/>
              <a:cs typeface="Delius"/>
              <a:sym typeface="Delius"/>
            </a:endParaRPr>
          </a:p>
        </p:txBody>
      </p:sp>
      <p:sp>
        <p:nvSpPr>
          <p:cNvPr id="62" name="Google Shape;1499;p57"/>
          <p:cNvSpPr txBox="1"/>
          <p:nvPr/>
        </p:nvSpPr>
        <p:spPr>
          <a:xfrm>
            <a:off x="9078574" y="2613133"/>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03</a:t>
            </a:r>
            <a:endParaRPr sz="3733" b="1" kern="0" dirty="0">
              <a:solidFill>
                <a:srgbClr val="2F1932"/>
              </a:solidFill>
              <a:latin typeface="Arial"/>
              <a:ea typeface="Delius"/>
              <a:cs typeface="Delius"/>
              <a:sym typeface="Delius"/>
            </a:endParaRPr>
          </a:p>
        </p:txBody>
      </p:sp>
    </p:spTree>
    <p:extLst>
      <p:ext uri="{BB962C8B-B14F-4D97-AF65-F5344CB8AC3E}">
        <p14:creationId xmlns:p14="http://schemas.microsoft.com/office/powerpoint/2010/main" val="722506106"/>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4"/>
                                        </p:tgtEl>
                                        <p:attrNameLst>
                                          <p:attrName>style.visibility</p:attrName>
                                        </p:attrNameLst>
                                      </p:cBhvr>
                                      <p:to>
                                        <p:strVal val="visible"/>
                                      </p:to>
                                    </p:set>
                                    <p:animEffect transition="in" filter="fade">
                                      <p:cBhvr>
                                        <p:cTn id="7" dur="500"/>
                                        <p:tgtEl>
                                          <p:spTgt spid="1474"/>
                                        </p:tgtEl>
                                      </p:cBhvr>
                                    </p:animEffect>
                                  </p:childTnLst>
                                </p:cTn>
                              </p:par>
                              <p:par>
                                <p:cTn id="8" presetID="10" presetClass="entr" presetSubtype="0" fill="hold" nodeType="withEffect">
                                  <p:stCondLst>
                                    <p:cond delay="0"/>
                                  </p:stCondLst>
                                  <p:childTnLst>
                                    <p:set>
                                      <p:cBhvr>
                                        <p:cTn id="9" dur="1" fill="hold">
                                          <p:stCondLst>
                                            <p:cond delay="0"/>
                                          </p:stCondLst>
                                        </p:cTn>
                                        <p:tgtEl>
                                          <p:spTgt spid="1478"/>
                                        </p:tgtEl>
                                        <p:attrNameLst>
                                          <p:attrName>style.visibility</p:attrName>
                                        </p:attrNameLst>
                                      </p:cBhvr>
                                      <p:to>
                                        <p:strVal val="visible"/>
                                      </p:to>
                                    </p:set>
                                    <p:animEffect transition="in" filter="fade">
                                      <p:cBhvr>
                                        <p:cTn id="10" dur="500"/>
                                        <p:tgtEl>
                                          <p:spTgt spid="14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97"/>
                                        </p:tgtEl>
                                        <p:attrNameLst>
                                          <p:attrName>style.visibility</p:attrName>
                                        </p:attrNameLst>
                                      </p:cBhvr>
                                      <p:to>
                                        <p:strVal val="visible"/>
                                      </p:to>
                                    </p:set>
                                    <p:animEffect transition="in" filter="fade">
                                      <p:cBhvr>
                                        <p:cTn id="13" dur="500"/>
                                        <p:tgtEl>
                                          <p:spTgt spid="149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barn(inVertical)">
                                      <p:cBhvr>
                                        <p:cTn id="39" dur="500"/>
                                        <p:tgtEl>
                                          <p:spTgt spid="48"/>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500"/>
                                        <p:tgtEl>
                                          <p:spTgt spid="49"/>
                                        </p:tgtEl>
                                      </p:cBhvr>
                                    </p:animEffect>
                                    <p:anim calcmode="lin" valueType="num">
                                      <p:cBhvr>
                                        <p:cTn id="45" dur="500" fill="hold"/>
                                        <p:tgtEl>
                                          <p:spTgt spid="49"/>
                                        </p:tgtEl>
                                        <p:attrNameLst>
                                          <p:attrName>ppt_x</p:attrName>
                                        </p:attrNameLst>
                                      </p:cBhvr>
                                      <p:tavLst>
                                        <p:tav tm="0">
                                          <p:val>
                                            <p:strVal val="#ppt_x"/>
                                          </p:val>
                                        </p:tav>
                                        <p:tav tm="100000">
                                          <p:val>
                                            <p:strVal val="#ppt_x"/>
                                          </p:val>
                                        </p:tav>
                                      </p:tavLst>
                                    </p:anim>
                                    <p:anim calcmode="lin" valueType="num">
                                      <p:cBhvr>
                                        <p:cTn id="46"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 grpId="0" animBg="1"/>
      <p:bldP spid="1497" grpId="0"/>
      <p:bldP spid="4" grpId="0"/>
      <p:bldP spid="48" grpId="0"/>
      <p:bldP spid="49" grpId="0"/>
      <p:bldP spid="50" grpId="0" animBg="1"/>
      <p:bldP spid="61" grpId="0"/>
      <p:bldP spid="6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0C846248-0222-4A3A-B22E-4E2A0B918D57}" type="slidenum">
              <a:rPr lang="en-US" smtClean="0"/>
              <a:pPr/>
              <a:t>27</a:t>
            </a:fld>
            <a:endParaRPr lang="en-US"/>
          </a:p>
        </p:txBody>
      </p:sp>
    </p:spTree>
    <p:extLst>
      <p:ext uri="{BB962C8B-B14F-4D97-AF65-F5344CB8AC3E}">
        <p14:creationId xmlns:p14="http://schemas.microsoft.com/office/powerpoint/2010/main" val="2812861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629EA1-FB30-E5E3-39EA-C65065B350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32721" y="106680"/>
            <a:ext cx="1645919" cy="1563317"/>
          </a:xfrm>
          <a:prstGeom prst="rect">
            <a:avLst/>
          </a:prstGeom>
        </p:spPr>
      </p:pic>
      <p:sp>
        <p:nvSpPr>
          <p:cNvPr id="2" name="Slide Number Placeholder 1"/>
          <p:cNvSpPr>
            <a:spLocks noGrp="1"/>
          </p:cNvSpPr>
          <p:nvPr>
            <p:ph type="sldNum" sz="quarter" idx="12"/>
          </p:nvPr>
        </p:nvSpPr>
        <p:spPr/>
        <p:txBody>
          <a:bodyPr/>
          <a:lstStyle/>
          <a:p>
            <a:fld id="{0C846248-0222-4A3A-B22E-4E2A0B918D57}" type="slidenum">
              <a:rPr lang="en-US" smtClean="0"/>
              <a:pPr/>
              <a:t>28</a:t>
            </a:fld>
            <a:endParaRPr lang="en-US"/>
          </a:p>
        </p:txBody>
      </p:sp>
      <p:sp>
        <p:nvSpPr>
          <p:cNvPr id="6" name="TextBox 5">
            <a:extLst>
              <a:ext uri="{FF2B5EF4-FFF2-40B4-BE49-F238E27FC236}">
                <a16:creationId xmlns:a16="http://schemas.microsoft.com/office/drawing/2014/main" id="{B55CCE6D-2DE5-3D59-C13F-2147809BB22E}"/>
              </a:ext>
            </a:extLst>
          </p:cNvPr>
          <p:cNvSpPr txBox="1"/>
          <p:nvPr/>
        </p:nvSpPr>
        <p:spPr>
          <a:xfrm>
            <a:off x="10620404" y="676754"/>
            <a:ext cx="1236316" cy="430887"/>
          </a:xfrm>
          <a:prstGeom prst="rect">
            <a:avLst/>
          </a:prstGeom>
          <a:noFill/>
        </p:spPr>
        <p:txBody>
          <a:bodyPr wrap="square" rtlCol="0">
            <a:spAutoFit/>
          </a:bodyPr>
          <a:lstStyle/>
          <a:p>
            <a:pPr algn="ctr"/>
            <a:r>
              <a:rPr lang="en-US" sz="2200" dirty="0">
                <a:solidFill>
                  <a:schemeClr val="bg1"/>
                </a:solidFill>
                <a:latin typeface="Times New Roman" panose="02020603050405020304" pitchFamily="18" charset="0"/>
                <a:ea typeface="Open Sans Extrabold" panose="020B0906030804020204" pitchFamily="34" charset="0"/>
                <a:cs typeface="Times New Roman" panose="02020603050405020304" pitchFamily="18" charset="0"/>
              </a:rPr>
              <a:t>TIẾT 3</a:t>
            </a:r>
          </a:p>
        </p:txBody>
      </p:sp>
      <p:pic>
        <p:nvPicPr>
          <p:cNvPr id="5" name="Picture 4"/>
          <p:cNvPicPr>
            <a:picLocks noChangeAspect="1"/>
          </p:cNvPicPr>
          <p:nvPr/>
        </p:nvPicPr>
        <p:blipFill>
          <a:blip r:embed="rId3"/>
          <a:stretch>
            <a:fillRect/>
          </a:stretch>
        </p:blipFill>
        <p:spPr>
          <a:xfrm>
            <a:off x="-1" y="0"/>
            <a:ext cx="10330581" cy="1189703"/>
          </a:xfrm>
          <a:prstGeom prst="rect">
            <a:avLst/>
          </a:prstGeom>
        </p:spPr>
      </p:pic>
      <p:pic>
        <p:nvPicPr>
          <p:cNvPr id="4" name="Picture 3"/>
          <p:cNvPicPr>
            <a:picLocks noChangeAspect="1"/>
          </p:cNvPicPr>
          <p:nvPr/>
        </p:nvPicPr>
        <p:blipFill>
          <a:blip r:embed="rId4"/>
          <a:stretch>
            <a:fillRect/>
          </a:stretch>
        </p:blipFill>
        <p:spPr>
          <a:xfrm>
            <a:off x="-1" y="1296383"/>
            <a:ext cx="12170139" cy="3837839"/>
          </a:xfrm>
          <a:prstGeom prst="rect">
            <a:avLst/>
          </a:prstGeom>
        </p:spPr>
      </p:pic>
    </p:spTree>
    <p:extLst>
      <p:ext uri="{BB962C8B-B14F-4D97-AF65-F5344CB8AC3E}">
        <p14:creationId xmlns:p14="http://schemas.microsoft.com/office/powerpoint/2010/main" val="3781918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63035" y="2045676"/>
            <a:ext cx="2743200" cy="365125"/>
          </a:xfrm>
        </p:spPr>
        <p:txBody>
          <a:bodyPr/>
          <a:lstStyle/>
          <a:p>
            <a:fld id="{0C846248-0222-4A3A-B22E-4E2A0B918D57}" type="slidenum">
              <a:rPr lang="en-US" smtClean="0"/>
              <a:pPr/>
              <a:t>29</a:t>
            </a:fld>
            <a:endParaRPr lang="en-US"/>
          </a:p>
        </p:txBody>
      </p:sp>
      <p:sp>
        <p:nvSpPr>
          <p:cNvPr id="8" name="TextBox 7"/>
          <p:cNvSpPr txBox="1"/>
          <p:nvPr/>
        </p:nvSpPr>
        <p:spPr>
          <a:xfrm>
            <a:off x="600075" y="610714"/>
            <a:ext cx="1784688" cy="523220"/>
          </a:xfrm>
          <a:prstGeom prst="rect">
            <a:avLst/>
          </a:prstGeom>
          <a:noFill/>
        </p:spPr>
        <p:txBody>
          <a:bodyPr wrap="square" rtlCol="0">
            <a:spAutoFit/>
          </a:bodyPr>
          <a:lstStyle/>
          <a:p>
            <a:pPr algn="ctr"/>
            <a:r>
              <a:rPr lang="en-US" sz="2800" b="1" dirty="0">
                <a:solidFill>
                  <a:srgbClr val="002060"/>
                </a:solidFill>
                <a:latin typeface="Arial" panose="020B0604020202020204" pitchFamily="34" charset="0"/>
                <a:cs typeface="Arial" panose="020B0604020202020204" pitchFamily="34" charset="0"/>
              </a:rPr>
              <a:t>HĐ1</a:t>
            </a:r>
          </a:p>
        </p:txBody>
      </p:sp>
      <p:sp>
        <p:nvSpPr>
          <p:cNvPr id="9" name="TextBox 8"/>
          <p:cNvSpPr txBox="1"/>
          <p:nvPr/>
        </p:nvSpPr>
        <p:spPr>
          <a:xfrm>
            <a:off x="1775868" y="510499"/>
            <a:ext cx="7285703" cy="1200329"/>
          </a:xfrm>
          <a:prstGeom prst="rect">
            <a:avLst/>
          </a:prstGeom>
          <a:noFill/>
        </p:spPr>
        <p:txBody>
          <a:bodyPr wrap="square" rtlCol="0">
            <a:spAutoFit/>
          </a:bodyPr>
          <a:lstStyle/>
          <a:p>
            <a:pPr algn="just">
              <a:lnSpc>
                <a:spcPct val="150000"/>
              </a:lnSpc>
            </a:pPr>
            <a:r>
              <a:rPr lang="en-US" sz="2400" dirty="0" err="1">
                <a:latin typeface="Arial" panose="020B0604020202020204" pitchFamily="34" charset="0"/>
                <a:cs typeface="Arial" panose="020B0604020202020204" pitchFamily="34" charset="0"/>
              </a:rPr>
              <a:t>Biểu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diễn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số</a:t>
            </a:r>
            <a:r>
              <a:rPr lang="en-US" sz="2400" dirty="0">
                <a:latin typeface="Arial" panose="020B0604020202020204" pitchFamily="34" charset="0"/>
                <a:cs typeface="Arial" panose="020B0604020202020204" pitchFamily="34" charset="0"/>
              </a:rPr>
              <a:t> 3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-2 </a:t>
            </a:r>
            <a:r>
              <a:rPr lang="en-US" sz="2400" dirty="0" err="1">
                <a:latin typeface="Arial" panose="020B0604020202020204" pitchFamily="34" charset="0"/>
                <a:cs typeface="Arial" panose="020B0604020202020204" pitchFamily="34" charset="0"/>
              </a:rPr>
              <a:t>trên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trục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số</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rồi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mỗi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ấy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nằm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gốc</a:t>
            </a:r>
            <a:r>
              <a:rPr lang="en-US" sz="2400" dirty="0">
                <a:latin typeface="Arial" panose="020B0604020202020204" pitchFamily="34" charset="0"/>
                <a:cs typeface="Arial" panose="020B0604020202020204" pitchFamily="34" charset="0"/>
              </a:rPr>
              <a:t> O </a:t>
            </a:r>
            <a:r>
              <a:rPr lang="en-US" sz="2400" dirty="0" err="1">
                <a:latin typeface="Arial" panose="020B0604020202020204" pitchFamily="34" charset="0"/>
                <a:cs typeface="Arial" panose="020B0604020202020204" pitchFamily="34" charset="0"/>
              </a:rPr>
              <a:t>bao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nhiêu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vị</a:t>
            </a:r>
            <a:r>
              <a:rPr lang="en-US" sz="2400" dirty="0">
                <a:latin typeface="Arial" panose="020B0604020202020204" pitchFamily="34" charset="0"/>
                <a:cs typeface="Arial" panose="020B0604020202020204" pitchFamily="34" charset="0"/>
              </a:rPr>
              <a:t>.</a:t>
            </a:r>
          </a:p>
        </p:txBody>
      </p:sp>
      <p:pic>
        <p:nvPicPr>
          <p:cNvPr id="10" name="Picture 9"/>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6112" t="24642" r="18719" b="46251"/>
          <a:stretch/>
        </p:blipFill>
        <p:spPr>
          <a:xfrm>
            <a:off x="-536759" y="1395243"/>
            <a:ext cx="12728759" cy="2437422"/>
          </a:xfrm>
          <a:prstGeom prst="rect">
            <a:avLst/>
          </a:prstGeom>
        </p:spPr>
      </p:pic>
      <p:sp>
        <p:nvSpPr>
          <p:cNvPr id="11" name="Left Brace 10"/>
          <p:cNvSpPr/>
          <p:nvPr/>
        </p:nvSpPr>
        <p:spPr>
          <a:xfrm rot="16200000">
            <a:off x="3269511" y="2249039"/>
            <a:ext cx="549142" cy="2536962"/>
          </a:xfrm>
          <a:prstGeom prst="leftBrace">
            <a:avLst>
              <a:gd name="adj1" fmla="val 38608"/>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12" name="Left Brace 11"/>
          <p:cNvSpPr/>
          <p:nvPr/>
        </p:nvSpPr>
        <p:spPr>
          <a:xfrm rot="16200000">
            <a:off x="6601895" y="1642158"/>
            <a:ext cx="549142" cy="3783138"/>
          </a:xfrm>
          <a:prstGeom prst="leftBrace">
            <a:avLst>
              <a:gd name="adj1" fmla="val 38608"/>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13" name="TextBox 12"/>
          <p:cNvSpPr txBox="1"/>
          <p:nvPr/>
        </p:nvSpPr>
        <p:spPr>
          <a:xfrm>
            <a:off x="1775868" y="4105610"/>
            <a:ext cx="3596834" cy="400110"/>
          </a:xfrm>
          <a:prstGeom prst="rect">
            <a:avLst/>
          </a:prstGeom>
          <a:noFill/>
        </p:spPr>
        <p:txBody>
          <a:bodyPr wrap="square" rtlCol="0">
            <a:spAutoFit/>
          </a:bodyPr>
          <a:lstStyle/>
          <a:p>
            <a:pPr algn="ctr"/>
            <a:r>
              <a:rPr lang="en-US" sz="2000" dirty="0" err="1">
                <a:solidFill>
                  <a:srgbClr val="0070C0"/>
                </a:solidFill>
                <a:latin typeface="Arial" panose="020B0604020202020204" pitchFamily="34" charset="0"/>
                <a:cs typeface="Arial" panose="020B0604020202020204" pitchFamily="34" charset="0"/>
              </a:rPr>
              <a:t>Cách</a:t>
            </a:r>
            <a:r>
              <a:rPr lang="en-US" sz="2000" dirty="0">
                <a:solidFill>
                  <a:srgbClr val="0070C0"/>
                </a:solidFill>
                <a:latin typeface="Arial" panose="020B0604020202020204" pitchFamily="34" charset="0"/>
                <a:cs typeface="Arial" panose="020B0604020202020204" pitchFamily="34" charset="0"/>
              </a:rPr>
              <a:t> 2 </a:t>
            </a:r>
            <a:r>
              <a:rPr lang="en-US" sz="2000" dirty="0" err="1">
                <a:solidFill>
                  <a:srgbClr val="0070C0"/>
                </a:solidFill>
                <a:latin typeface="Arial" panose="020B0604020202020204" pitchFamily="34" charset="0"/>
                <a:cs typeface="Arial" panose="020B0604020202020204" pitchFamily="34" charset="0"/>
              </a:rPr>
              <a:t>đơn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vị</a:t>
            </a:r>
            <a:endParaRPr lang="en-US" sz="2000" dirty="0">
              <a:solidFill>
                <a:srgbClr val="0070C0"/>
              </a:solidFill>
              <a:latin typeface="Arial" panose="020B0604020202020204" pitchFamily="34" charset="0"/>
              <a:cs typeface="Arial" panose="020B0604020202020204" pitchFamily="34" charset="0"/>
            </a:endParaRPr>
          </a:p>
        </p:txBody>
      </p:sp>
      <p:sp>
        <p:nvSpPr>
          <p:cNvPr id="14" name="TextBox 13"/>
          <p:cNvSpPr txBox="1"/>
          <p:nvPr/>
        </p:nvSpPr>
        <p:spPr>
          <a:xfrm>
            <a:off x="5173797" y="4081244"/>
            <a:ext cx="3596834" cy="400110"/>
          </a:xfrm>
          <a:prstGeom prst="rect">
            <a:avLst/>
          </a:prstGeom>
          <a:noFill/>
        </p:spPr>
        <p:txBody>
          <a:bodyPr wrap="square" rtlCol="0">
            <a:spAutoFit/>
          </a:bodyPr>
          <a:lstStyle/>
          <a:p>
            <a:pPr algn="ctr"/>
            <a:r>
              <a:rPr lang="en-US" sz="2000" dirty="0" err="1">
                <a:solidFill>
                  <a:srgbClr val="0070C0"/>
                </a:solidFill>
                <a:latin typeface="Arial" panose="020B0604020202020204" pitchFamily="34" charset="0"/>
                <a:cs typeface="Arial" panose="020B0604020202020204" pitchFamily="34" charset="0"/>
              </a:rPr>
              <a:t>Cách</a:t>
            </a:r>
            <a:r>
              <a:rPr lang="en-US" sz="2000" dirty="0">
                <a:solidFill>
                  <a:srgbClr val="0070C0"/>
                </a:solidFill>
                <a:latin typeface="Arial" panose="020B0604020202020204" pitchFamily="34" charset="0"/>
                <a:cs typeface="Arial" panose="020B0604020202020204" pitchFamily="34" charset="0"/>
              </a:rPr>
              <a:t> 3 </a:t>
            </a:r>
            <a:r>
              <a:rPr lang="en-US" sz="2000" dirty="0" err="1">
                <a:solidFill>
                  <a:srgbClr val="0070C0"/>
                </a:solidFill>
                <a:latin typeface="Arial" panose="020B0604020202020204" pitchFamily="34" charset="0"/>
                <a:cs typeface="Arial" panose="020B0604020202020204" pitchFamily="34" charset="0"/>
              </a:rPr>
              <a:t>đơn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vị</a:t>
            </a:r>
            <a:endParaRPr lang="en-US" sz="2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038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100000">
                                          <p:val>
                                            <p:strVal val="#ppt_x"/>
                                          </p:val>
                                        </p:tav>
                                      </p:tavLst>
                                    </p:anim>
                                    <p:anim calcmode="lin" valueType="num">
                                      <p:cBhvr>
                                        <p:cTn id="8" dur="500" fill="hold"/>
                                        <p:tgtEl>
                                          <p:spTgt spid="8"/>
                                        </p:tgtEl>
                                        <p:attrNameLst>
                                          <p:attrName>ppt_y</p:attrName>
                                        </p:attrNameLst>
                                      </p:cBhvr>
                                      <p:tavLst>
                                        <p:tav tm="0">
                                          <p:val>
                                            <p:strVal val="#ppt_y-#ppt_h/2"/>
                                          </p:val>
                                        </p:tav>
                                        <p:tav tm="100000">
                                          <p:val>
                                            <p:strVal val="#ppt_y"/>
                                          </p:val>
                                        </p:tav>
                                      </p:tavLst>
                                    </p:anim>
                                    <p:anim calcmode="lin" valueType="num">
                                      <p:cBhvr>
                                        <p:cTn id="9" dur="500" fill="hold"/>
                                        <p:tgtEl>
                                          <p:spTgt spid="8"/>
                                        </p:tgtEl>
                                        <p:attrNameLst>
                                          <p:attrName>ppt_w</p:attrName>
                                        </p:attrNameLst>
                                      </p:cBhvr>
                                      <p:tavLst>
                                        <p:tav tm="0">
                                          <p:val>
                                            <p:strVal val="#ppt_w"/>
                                          </p:val>
                                        </p:tav>
                                        <p:tav tm="100000">
                                          <p:val>
                                            <p:strVal val="#ppt_w"/>
                                          </p:val>
                                        </p:tav>
                                      </p:tavLst>
                                    </p:anim>
                                    <p:anim calcmode="lin" valueType="num">
                                      <p:cBhvr>
                                        <p:cTn id="1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animBg="1"/>
      <p:bldP spid="12" grpId="0" animBg="1"/>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846248-0222-4A3A-B22E-4E2A0B918D57}" type="slidenum">
              <a:rPr lang="en-US" smtClean="0"/>
              <a:pPr/>
              <a:t>3</a:t>
            </a:fld>
            <a:endParaRPr lang="en-US"/>
          </a:p>
        </p:txBody>
      </p:sp>
      <p:pic>
        <p:nvPicPr>
          <p:cNvPr id="3" name="Picture 2"/>
          <p:cNvPicPr>
            <a:picLocks noChangeAspect="1"/>
          </p:cNvPicPr>
          <p:nvPr/>
        </p:nvPicPr>
        <p:blipFill>
          <a:blip r:embed="rId2"/>
          <a:stretch>
            <a:fillRect/>
          </a:stretch>
        </p:blipFill>
        <p:spPr>
          <a:xfrm>
            <a:off x="0" y="0"/>
            <a:ext cx="12192000" cy="4503031"/>
          </a:xfrm>
          <a:prstGeom prst="rect">
            <a:avLst/>
          </a:prstGeom>
        </p:spPr>
      </p:pic>
    </p:spTree>
    <p:extLst>
      <p:ext uri="{BB962C8B-B14F-4D97-AF65-F5344CB8AC3E}">
        <p14:creationId xmlns:p14="http://schemas.microsoft.com/office/powerpoint/2010/main" val="3894285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846248-0222-4A3A-B22E-4E2A0B918D57}" type="slidenum">
              <a:rPr lang="en-US" smtClean="0"/>
              <a:pPr/>
              <a:t>30</a:t>
            </a:fld>
            <a:endParaRPr lang="en-US"/>
          </a:p>
        </p:txBody>
      </p:sp>
      <p:sp>
        <p:nvSpPr>
          <p:cNvPr id="6" name="TextBox 5"/>
          <p:cNvSpPr txBox="1"/>
          <p:nvPr/>
        </p:nvSpPr>
        <p:spPr>
          <a:xfrm>
            <a:off x="493165" y="632606"/>
            <a:ext cx="1784688"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HĐ2</a:t>
            </a:r>
          </a:p>
        </p:txBody>
      </p:sp>
      <p:sp>
        <p:nvSpPr>
          <p:cNvPr id="7" name="TextBox 6"/>
          <p:cNvSpPr txBox="1"/>
          <p:nvPr/>
        </p:nvSpPr>
        <p:spPr>
          <a:xfrm>
            <a:off x="734265" y="1402047"/>
            <a:ext cx="10363200" cy="193899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gốc</a:t>
            </a:r>
            <a:r>
              <a:rPr lang="en-US" sz="4000" dirty="0">
                <a:latin typeface="Arial" panose="020B0604020202020204" pitchFamily="34" charset="0"/>
                <a:cs typeface="Arial" panose="020B0604020202020204" pitchFamily="34" charset="0"/>
              </a:rPr>
              <a:t> O: -4; -1; 0; 1; 4.</a:t>
            </a:r>
          </a:p>
        </p:txBody>
      </p:sp>
      <p:sp>
        <p:nvSpPr>
          <p:cNvPr id="8" name="Rectangle 7"/>
          <p:cNvSpPr/>
          <p:nvPr/>
        </p:nvSpPr>
        <p:spPr>
          <a:xfrm>
            <a:off x="2105865" y="3680589"/>
            <a:ext cx="7620000" cy="1938992"/>
          </a:xfrm>
          <a:prstGeom prst="rect">
            <a:avLst/>
          </a:prstGeom>
        </p:spPr>
        <p:txBody>
          <a:bodyPr wrap="square">
            <a:spAutoFit/>
          </a:bodyPr>
          <a:lstStyle/>
          <a:p>
            <a:pPr algn="just">
              <a:lnSpc>
                <a:spcPct val="150000"/>
              </a:lnSpc>
            </a:pPr>
            <a:r>
              <a:rPr lang="vi-VN" sz="4000" dirty="0">
                <a:solidFill>
                  <a:srgbClr val="0070C0"/>
                </a:solidFill>
                <a:latin typeface="Arial" panose="020B0604020202020204" pitchFamily="34" charset="0"/>
                <a:cs typeface="Arial" panose="020B0604020202020204" pitchFamily="34" charset="0"/>
              </a:rPr>
              <a:t>-4 và 4 cùng cách O là 4 đơn vị.</a:t>
            </a:r>
          </a:p>
          <a:p>
            <a:pPr algn="just">
              <a:lnSpc>
                <a:spcPct val="150000"/>
              </a:lnSpc>
            </a:pPr>
            <a:r>
              <a:rPr lang="vi-VN" sz="4000" dirty="0">
                <a:solidFill>
                  <a:srgbClr val="0070C0"/>
                </a:solidFill>
                <a:latin typeface="Arial" panose="020B0604020202020204" pitchFamily="34" charset="0"/>
                <a:cs typeface="Arial" panose="020B0604020202020204" pitchFamily="34" charset="0"/>
              </a:rPr>
              <a:t>-1 và 1 cùng cách O là 1 đơn vị.</a:t>
            </a:r>
          </a:p>
        </p:txBody>
      </p:sp>
    </p:spTree>
    <p:extLst>
      <p:ext uri="{BB962C8B-B14F-4D97-AF65-F5344CB8AC3E}">
        <p14:creationId xmlns:p14="http://schemas.microsoft.com/office/powerpoint/2010/main" val="269502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additive="base">
                                        <p:cTn id="18"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19" dur="500"/>
                                        <p:tgtEl>
                                          <p:spTgt spid="8">
                                            <p:txEl>
                                              <p:pRg st="0" end="0"/>
                                            </p:txEl>
                                          </p:spTgt>
                                        </p:tgtEl>
                                      </p:cBhvr>
                                    </p:animEffect>
                                  </p:childTnLst>
                                </p:cTn>
                              </p:par>
                              <p:par>
                                <p:cTn id="20" presetID="12" presetClass="entr" presetSubtype="4" fill="hold" nodeType="with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 calcmode="lin" valueType="num">
                                      <p:cBhvr additive="base">
                                        <p:cTn id="22" dur="500"/>
                                        <p:tgtEl>
                                          <p:spTgt spid="8">
                                            <p:txEl>
                                              <p:pRg st="1" end="1"/>
                                            </p:txEl>
                                          </p:spTgt>
                                        </p:tgtEl>
                                        <p:attrNameLst>
                                          <p:attrName>ppt_y</p:attrName>
                                        </p:attrNameLst>
                                      </p:cBhvr>
                                      <p:tavLst>
                                        <p:tav tm="0">
                                          <p:val>
                                            <p:strVal val="#ppt_y+#ppt_h*1.125000"/>
                                          </p:val>
                                        </p:tav>
                                        <p:tav tm="100000">
                                          <p:val>
                                            <p:strVal val="#ppt_y"/>
                                          </p:val>
                                        </p:tav>
                                      </p:tavLst>
                                    </p:anim>
                                    <p:animEffect transition="in" filter="wipe(up)">
                                      <p:cBhvr>
                                        <p:cTn id="23"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846248-0222-4A3A-B22E-4E2A0B918D57}" type="slidenum">
              <a:rPr lang="en-US" smtClean="0"/>
              <a:pPr/>
              <a:t>31</a:t>
            </a:fld>
            <a:endParaRPr lang="en-US"/>
          </a:p>
        </p:txBody>
      </p:sp>
      <p:pic>
        <p:nvPicPr>
          <p:cNvPr id="3" name="Picture 2"/>
          <p:cNvPicPr>
            <a:picLocks noChangeAspect="1"/>
          </p:cNvPicPr>
          <p:nvPr/>
        </p:nvPicPr>
        <p:blipFill>
          <a:blip r:embed="rId2"/>
          <a:stretch>
            <a:fillRect/>
          </a:stretch>
        </p:blipFill>
        <p:spPr>
          <a:xfrm>
            <a:off x="0" y="0"/>
            <a:ext cx="12103510" cy="1526044"/>
          </a:xfrm>
          <a:prstGeom prst="rect">
            <a:avLst/>
          </a:prstGeom>
        </p:spPr>
      </p:pic>
      <p:pic>
        <p:nvPicPr>
          <p:cNvPr id="4"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37906">
            <a:off x="16768987" y="2729374"/>
            <a:ext cx="500814" cy="523665"/>
          </a:xfrm>
          <a:prstGeom prst="rect">
            <a:avLst/>
          </a:prstGeom>
        </p:spPr>
      </p:pic>
      <p:sp>
        <p:nvSpPr>
          <p:cNvPr id="5" name="Rectangle 4"/>
          <p:cNvSpPr/>
          <p:nvPr/>
        </p:nvSpPr>
        <p:spPr>
          <a:xfrm>
            <a:off x="1855917" y="2026850"/>
            <a:ext cx="8384026" cy="523220"/>
          </a:xfrm>
          <a:prstGeom prst="rect">
            <a:avLst/>
          </a:prstGeom>
        </p:spPr>
        <p:txBody>
          <a:bodyPr wrap="none">
            <a:spAutoFit/>
          </a:bodyPr>
          <a:lstStyle/>
          <a:p>
            <a:r>
              <a:rPr lang="en-US" sz="2800" dirty="0">
                <a:solidFill>
                  <a:srgbClr val="C00000"/>
                </a:solidFill>
                <a:latin typeface="Arial" panose="020B0604020202020204" pitchFamily="34" charset="0"/>
                <a:cs typeface="Arial" panose="020B0604020202020204" pitchFamily="34" charset="0"/>
              </a:rPr>
              <a:t>|3| = 3;     |-2| = 2;      |0| = 0;       |4| = 4;       |-4| = 4.</a:t>
            </a:r>
          </a:p>
        </p:txBody>
      </p:sp>
      <p:sp>
        <p:nvSpPr>
          <p:cNvPr id="6" name="Rectangle 5"/>
          <p:cNvSpPr/>
          <p:nvPr/>
        </p:nvSpPr>
        <p:spPr>
          <a:xfrm>
            <a:off x="1855917" y="3708033"/>
            <a:ext cx="13716000" cy="1754326"/>
          </a:xfrm>
          <a:prstGeom prst="rect">
            <a:avLst/>
          </a:prstGeom>
        </p:spPr>
        <p:txBody>
          <a:bodyPr wrap="square">
            <a:spAutoFit/>
          </a:bodyPr>
          <a:lstStyle/>
          <a:p>
            <a:pPr algn="just">
              <a:lnSpc>
                <a:spcPct val="150000"/>
              </a:lnSpc>
            </a:pPr>
            <a:r>
              <a:rPr lang="en-US" sz="2400" dirty="0" err="1">
                <a:latin typeface="Arial" panose="020B0604020202020204" pitchFamily="34" charset="0"/>
                <a:cs typeface="Arial" panose="020B0604020202020204" pitchFamily="34" charset="0"/>
              </a:rPr>
              <a:t>Khi</a:t>
            </a:r>
            <a:r>
              <a:rPr lang="en-US" sz="2400" dirty="0">
                <a:latin typeface="Arial" panose="020B0604020202020204" pitchFamily="34" charset="0"/>
                <a:cs typeface="Arial" panose="020B0604020202020204" pitchFamily="34" charset="0"/>
              </a:rPr>
              <a:t> a = 0 </a:t>
            </a:r>
            <a:r>
              <a:rPr lang="en-US" sz="2400" dirty="0" err="1">
                <a:latin typeface="Arial" panose="020B0604020202020204" pitchFamily="34" charset="0"/>
                <a:cs typeface="Arial" panose="020B0604020202020204" pitchFamily="34" charset="0"/>
              </a:rPr>
              <a:t>thì</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tuyệt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nhiêu</a:t>
            </a:r>
            <a:r>
              <a:rPr lang="en-US" sz="2400" dirty="0">
                <a:latin typeface="Arial" panose="020B0604020202020204" pitchFamily="34" charset="0"/>
                <a:cs typeface="Arial" panose="020B0604020202020204" pitchFamily="34" charset="0"/>
              </a:rPr>
              <a:t>?</a:t>
            </a:r>
          </a:p>
          <a:p>
            <a:pPr algn="just">
              <a:lnSpc>
                <a:spcPct val="150000"/>
              </a:lnSpc>
            </a:pPr>
            <a:r>
              <a:rPr lang="en-US" sz="2400" dirty="0" err="1">
                <a:latin typeface="Arial" panose="020B0604020202020204" pitchFamily="34" charset="0"/>
                <a:cs typeface="Arial" panose="020B0604020202020204" pitchFamily="34" charset="0"/>
              </a:rPr>
              <a:t>Khi</a:t>
            </a:r>
            <a:r>
              <a:rPr lang="en-US" sz="2400" dirty="0">
                <a:latin typeface="Arial" panose="020B0604020202020204" pitchFamily="34" charset="0"/>
                <a:cs typeface="Arial" panose="020B0604020202020204" pitchFamily="34" charset="0"/>
              </a:rPr>
              <a:t> a &gt; 0 </a:t>
            </a:r>
            <a:r>
              <a:rPr lang="en-US" sz="2400" dirty="0" err="1">
                <a:latin typeface="Arial" panose="020B0604020202020204" pitchFamily="34" charset="0"/>
                <a:cs typeface="Arial" panose="020B0604020202020204" pitchFamily="34" charset="0"/>
              </a:rPr>
              <a:t>thì</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tuyệt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gì</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a:t>
            </a:r>
          </a:p>
          <a:p>
            <a:pPr algn="just">
              <a:lnSpc>
                <a:spcPct val="150000"/>
              </a:lnSpc>
            </a:pPr>
            <a:r>
              <a:rPr lang="en-US" sz="2400" dirty="0" err="1">
                <a:latin typeface="Arial" panose="020B0604020202020204" pitchFamily="34" charset="0"/>
                <a:cs typeface="Arial" panose="020B0604020202020204" pitchFamily="34" charset="0"/>
              </a:rPr>
              <a:t>Khi</a:t>
            </a:r>
            <a:r>
              <a:rPr lang="en-US" sz="2400" dirty="0">
                <a:latin typeface="Arial" panose="020B0604020202020204" pitchFamily="34" charset="0"/>
                <a:cs typeface="Arial" panose="020B0604020202020204" pitchFamily="34" charset="0"/>
              </a:rPr>
              <a:t> a &lt; 0 </a:t>
            </a:r>
            <a:r>
              <a:rPr lang="en-US" sz="2400" dirty="0" err="1">
                <a:latin typeface="Arial" panose="020B0604020202020204" pitchFamily="34" charset="0"/>
                <a:cs typeface="Arial" panose="020B0604020202020204" pitchFamily="34" charset="0"/>
              </a:rPr>
              <a:t>thì</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tuyệt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gì</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a:t>
            </a:r>
          </a:p>
        </p:txBody>
      </p:sp>
      <p:sp>
        <p:nvSpPr>
          <p:cNvPr id="7" name="TextBox 6"/>
          <p:cNvSpPr txBox="1"/>
          <p:nvPr/>
        </p:nvSpPr>
        <p:spPr>
          <a:xfrm>
            <a:off x="2438400" y="3050876"/>
            <a:ext cx="6172200" cy="461665"/>
          </a:xfrm>
          <a:prstGeom prst="rect">
            <a:avLst/>
          </a:prstGeom>
          <a:noFill/>
        </p:spPr>
        <p:txBody>
          <a:bodyPr wrap="square" rtlCol="0">
            <a:spAutoFit/>
          </a:bodyPr>
          <a:lstStyle/>
          <a:p>
            <a:r>
              <a:rPr lang="en-US" sz="2400" i="1" dirty="0" err="1">
                <a:solidFill>
                  <a:srgbClr val="002060"/>
                </a:solidFill>
                <a:latin typeface="Arial" panose="020B0604020202020204" pitchFamily="34" charset="0"/>
                <a:cs typeface="Arial" panose="020B0604020202020204" pitchFamily="34" charset="0"/>
              </a:rPr>
              <a:t>Suy</a:t>
            </a:r>
            <a:r>
              <a:rPr lang="en-US" sz="2400" i="1" dirty="0">
                <a:solidFill>
                  <a:srgbClr val="002060"/>
                </a:solidFill>
                <a:latin typeface="Arial" panose="020B0604020202020204" pitchFamily="34" charset="0"/>
                <a:cs typeface="Arial" panose="020B0604020202020204" pitchFamily="34" charset="0"/>
              </a:rPr>
              <a:t> </a:t>
            </a:r>
            <a:r>
              <a:rPr lang="en-US" sz="2400" i="1" dirty="0" err="1">
                <a:solidFill>
                  <a:srgbClr val="002060"/>
                </a:solidFill>
                <a:latin typeface="Arial" panose="020B0604020202020204" pitchFamily="34" charset="0"/>
                <a:cs typeface="Arial" panose="020B0604020202020204" pitchFamily="34" charset="0"/>
              </a:rPr>
              <a:t>nghĩ</a:t>
            </a:r>
            <a:r>
              <a:rPr lang="en-US" sz="2400" i="1" dirty="0">
                <a:solidFill>
                  <a:srgbClr val="002060"/>
                </a:solidFill>
                <a:latin typeface="Arial" panose="020B0604020202020204" pitchFamily="34" charset="0"/>
                <a:cs typeface="Arial" panose="020B0604020202020204" pitchFamily="34" charset="0"/>
              </a:rPr>
              <a:t> </a:t>
            </a:r>
            <a:r>
              <a:rPr lang="en-US" sz="2400" i="1" dirty="0" err="1">
                <a:solidFill>
                  <a:srgbClr val="002060"/>
                </a:solidFill>
                <a:latin typeface="Arial" panose="020B0604020202020204" pitchFamily="34" charset="0"/>
                <a:cs typeface="Arial" panose="020B0604020202020204" pitchFamily="34" charset="0"/>
              </a:rPr>
              <a:t>và</a:t>
            </a:r>
            <a:r>
              <a:rPr lang="en-US" sz="2400" i="1" dirty="0">
                <a:solidFill>
                  <a:srgbClr val="002060"/>
                </a:solidFill>
                <a:latin typeface="Arial" panose="020B0604020202020204" pitchFamily="34" charset="0"/>
                <a:cs typeface="Arial" panose="020B0604020202020204" pitchFamily="34" charset="0"/>
              </a:rPr>
              <a:t> </a:t>
            </a:r>
            <a:r>
              <a:rPr lang="en-US" sz="2400" i="1" dirty="0" err="1">
                <a:solidFill>
                  <a:srgbClr val="002060"/>
                </a:solidFill>
                <a:latin typeface="Arial" panose="020B0604020202020204" pitchFamily="34" charset="0"/>
                <a:cs typeface="Arial" panose="020B0604020202020204" pitchFamily="34" charset="0"/>
              </a:rPr>
              <a:t>trả</a:t>
            </a:r>
            <a:r>
              <a:rPr lang="en-US" sz="2400" i="1" dirty="0">
                <a:solidFill>
                  <a:srgbClr val="002060"/>
                </a:solidFill>
                <a:latin typeface="Arial" panose="020B0604020202020204" pitchFamily="34" charset="0"/>
                <a:cs typeface="Arial" panose="020B0604020202020204" pitchFamily="34" charset="0"/>
              </a:rPr>
              <a:t> </a:t>
            </a:r>
            <a:r>
              <a:rPr lang="en-US" sz="2400" i="1" dirty="0" err="1">
                <a:solidFill>
                  <a:srgbClr val="002060"/>
                </a:solidFill>
                <a:latin typeface="Arial" panose="020B0604020202020204" pitchFamily="34" charset="0"/>
                <a:cs typeface="Arial" panose="020B0604020202020204" pitchFamily="34" charset="0"/>
              </a:rPr>
              <a:t>lời</a:t>
            </a:r>
            <a:r>
              <a:rPr lang="en-US" sz="2400" i="1" dirty="0">
                <a:solidFill>
                  <a:srgbClr val="002060"/>
                </a:solidFill>
                <a:latin typeface="Arial" panose="020B0604020202020204" pitchFamily="34" charset="0"/>
                <a:cs typeface="Arial" panose="020B0604020202020204" pitchFamily="34" charset="0"/>
              </a:rPr>
              <a:t> </a:t>
            </a:r>
            <a:r>
              <a:rPr lang="en-US" sz="2400" i="1" dirty="0" err="1">
                <a:solidFill>
                  <a:srgbClr val="002060"/>
                </a:solidFill>
                <a:latin typeface="Arial" panose="020B0604020202020204" pitchFamily="34" charset="0"/>
                <a:cs typeface="Arial" panose="020B0604020202020204" pitchFamily="34" charset="0"/>
              </a:rPr>
              <a:t>câu</a:t>
            </a:r>
            <a:r>
              <a:rPr lang="en-US" sz="2400" i="1" dirty="0">
                <a:solidFill>
                  <a:srgbClr val="002060"/>
                </a:solidFill>
                <a:latin typeface="Arial" panose="020B0604020202020204" pitchFamily="34" charset="0"/>
                <a:cs typeface="Arial" panose="020B0604020202020204" pitchFamily="34" charset="0"/>
              </a:rPr>
              <a:t> </a:t>
            </a:r>
            <a:r>
              <a:rPr lang="en-US" sz="2400" i="1" dirty="0" err="1">
                <a:solidFill>
                  <a:srgbClr val="002060"/>
                </a:solidFill>
                <a:latin typeface="Arial" panose="020B0604020202020204" pitchFamily="34" charset="0"/>
                <a:cs typeface="Arial" panose="020B0604020202020204" pitchFamily="34" charset="0"/>
              </a:rPr>
              <a:t>hỏi</a:t>
            </a:r>
            <a:r>
              <a:rPr lang="en-US" sz="2400" i="1"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9188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anim calcmode="lin" valueType="num">
                                      <p:cBhvr>
                                        <p:cTn id="11" dur="500" fill="hold"/>
                                        <p:tgtEl>
                                          <p:spTgt spid="7"/>
                                        </p:tgtEl>
                                        <p:attrNameLst>
                                          <p:attrName>ppt_x</p:attrName>
                                        </p:attrNameLst>
                                      </p:cBhvr>
                                      <p:tavLst>
                                        <p:tav tm="0">
                                          <p:val>
                                            <p:strVal val="#ppt_x"/>
                                          </p:val>
                                        </p:tav>
                                        <p:tav tm="100000">
                                          <p:val>
                                            <p:strVal val="#ppt_x"/>
                                          </p:val>
                                        </p:tav>
                                      </p:tavLst>
                                    </p:anim>
                                    <p:anim calcmode="lin" valueType="num">
                                      <p:cBhvr>
                                        <p:cTn id="12"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500"/>
                                        <p:tgtEl>
                                          <p:spTgt spid="6">
                                            <p:txEl>
                                              <p:pRg st="0" end="0"/>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left)">
                                      <p:cBhvr>
                                        <p:cTn id="20" dur="500"/>
                                        <p:tgtEl>
                                          <p:spTgt spid="6">
                                            <p:txEl>
                                              <p:pRg st="1" end="1"/>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ipe(left)">
                                      <p:cBhvr>
                                        <p:cTn id="2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846248-0222-4A3A-B22E-4E2A0B918D57}" type="slidenum">
              <a:rPr lang="en-US" smtClean="0"/>
              <a:pPr/>
              <a:t>32</a:t>
            </a:fld>
            <a:endParaRPr lang="en-US"/>
          </a:p>
        </p:txBody>
      </p:sp>
      <p:pic>
        <p:nvPicPr>
          <p:cNvPr id="3" name="Picture 2"/>
          <p:cNvPicPr>
            <a:picLocks noChangeAspect="1"/>
          </p:cNvPicPr>
          <p:nvPr/>
        </p:nvPicPr>
        <p:blipFill>
          <a:blip r:embed="rId2"/>
          <a:stretch>
            <a:fillRect/>
          </a:stretch>
        </p:blipFill>
        <p:spPr>
          <a:xfrm>
            <a:off x="0" y="0"/>
            <a:ext cx="12192000" cy="4972287"/>
          </a:xfrm>
          <a:prstGeom prst="rect">
            <a:avLst/>
          </a:prstGeom>
        </p:spPr>
      </p:pic>
    </p:spTree>
    <p:extLst>
      <p:ext uri="{BB962C8B-B14F-4D97-AF65-F5344CB8AC3E}">
        <p14:creationId xmlns:p14="http://schemas.microsoft.com/office/powerpoint/2010/main" val="1110188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846248-0222-4A3A-B22E-4E2A0B918D57}" type="slidenum">
              <a:rPr lang="en-US" smtClean="0"/>
              <a:pPr/>
              <a:t>33</a:t>
            </a:fld>
            <a:endParaRPr lang="en-US"/>
          </a:p>
        </p:txBody>
      </p:sp>
      <p:pic>
        <p:nvPicPr>
          <p:cNvPr id="3" name="Picture 2"/>
          <p:cNvPicPr>
            <a:picLocks noChangeAspect="1"/>
          </p:cNvPicPr>
          <p:nvPr/>
        </p:nvPicPr>
        <p:blipFill>
          <a:blip r:embed="rId2"/>
          <a:stretch>
            <a:fillRect/>
          </a:stretch>
        </p:blipFill>
        <p:spPr>
          <a:xfrm>
            <a:off x="0" y="0"/>
            <a:ext cx="12192000" cy="4460874"/>
          </a:xfrm>
          <a:prstGeom prst="rect">
            <a:avLst/>
          </a:prstGeom>
        </p:spPr>
      </p:pic>
    </p:spTree>
    <p:extLst>
      <p:ext uri="{BB962C8B-B14F-4D97-AF65-F5344CB8AC3E}">
        <p14:creationId xmlns:p14="http://schemas.microsoft.com/office/powerpoint/2010/main" val="1998491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309239" y="1656709"/>
            <a:ext cx="184468" cy="265595"/>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61659">
            <a:off x="10104821" y="6173251"/>
            <a:ext cx="2802759" cy="2743200"/>
          </a:xfrm>
          <a:prstGeom prst="rect">
            <a:avLst/>
          </a:prstGeom>
        </p:spPr>
      </p:pic>
      <p:sp>
        <p:nvSpPr>
          <p:cNvPr id="23" name="TextBox 22"/>
          <p:cNvSpPr txBox="1"/>
          <p:nvPr/>
        </p:nvSpPr>
        <p:spPr>
          <a:xfrm>
            <a:off x="1546133" y="1076856"/>
            <a:ext cx="5103016"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Minh </a:t>
            </a:r>
            <a:r>
              <a:rPr lang="en-US" sz="2400" dirty="0" err="1">
                <a:latin typeface="Arial" panose="020B0604020202020204" pitchFamily="34" charset="0"/>
                <a:cs typeface="Arial" panose="020B0604020202020204" pitchFamily="34" charset="0"/>
              </a:rPr>
              <a:t>viết</a:t>
            </a:r>
            <a:r>
              <a:rPr lang="en-US" sz="2400" dirty="0">
                <a:latin typeface="Arial" panose="020B0604020202020204" pitchFamily="34" charset="0"/>
                <a:cs typeface="Arial" panose="020B0604020202020204" pitchFamily="34" charset="0"/>
              </a:rPr>
              <a:t> |-2,5| = - 2,5 </a:t>
            </a:r>
            <a:r>
              <a:rPr lang="en-US" sz="2400" dirty="0" err="1">
                <a:latin typeface="Arial" panose="020B0604020202020204" pitchFamily="34" charset="0"/>
                <a:cs typeface="Arial" panose="020B0604020202020204" pitchFamily="34" charset="0"/>
              </a:rPr>
              <a:t>đúng</a:t>
            </a:r>
            <a:r>
              <a:rPr lang="en-US" sz="2400" dirty="0">
                <a:latin typeface="Arial" panose="020B0604020202020204" pitchFamily="34" charset="0"/>
                <a:cs typeface="Arial" panose="020B0604020202020204" pitchFamily="34" charset="0"/>
              </a:rPr>
              <a:t> hay </a:t>
            </a:r>
            <a:r>
              <a:rPr lang="en-US" sz="2400" dirty="0" err="1">
                <a:latin typeface="Arial" panose="020B0604020202020204" pitchFamily="34" charset="0"/>
                <a:cs typeface="Arial" panose="020B0604020202020204" pitchFamily="34" charset="0"/>
              </a:rPr>
              <a:t>sai</a:t>
            </a:r>
            <a:r>
              <a:rPr lang="en-US" sz="2400" dirty="0">
                <a:latin typeface="Arial" panose="020B0604020202020204" pitchFamily="34" charset="0"/>
                <a:cs typeface="Arial" panose="020B0604020202020204" pitchFamily="34" charset="0"/>
              </a:rPr>
              <a:t>?</a:t>
            </a:r>
          </a:p>
        </p:txBody>
      </p:sp>
      <p:sp>
        <p:nvSpPr>
          <p:cNvPr id="24" name="Right Arrow 23"/>
          <p:cNvSpPr/>
          <p:nvPr/>
        </p:nvSpPr>
        <p:spPr>
          <a:xfrm>
            <a:off x="6703451" y="1153368"/>
            <a:ext cx="304800" cy="277863"/>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 name="TextBox 24"/>
          <p:cNvSpPr txBox="1"/>
          <p:nvPr/>
        </p:nvSpPr>
        <p:spPr>
          <a:xfrm>
            <a:off x="7084090" y="1099752"/>
            <a:ext cx="3372165" cy="830997"/>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Sai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Sửa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lại</a:t>
            </a:r>
            <a:r>
              <a:rPr lang="en-US" sz="2400" dirty="0">
                <a:latin typeface="Arial" panose="020B0604020202020204" pitchFamily="34" charset="0"/>
                <a:cs typeface="Arial" panose="020B0604020202020204" pitchFamily="34" charset="0"/>
              </a:rPr>
              <a:t> |-2,5| = 2,5.</a:t>
            </a:r>
          </a:p>
        </p:txBody>
      </p:sp>
      <p:sp>
        <p:nvSpPr>
          <p:cNvPr id="27" name="TextBox 26"/>
          <p:cNvSpPr txBox="1"/>
          <p:nvPr/>
        </p:nvSpPr>
        <p:spPr>
          <a:xfrm>
            <a:off x="-78820" y="2475925"/>
            <a:ext cx="2917072" cy="502766"/>
          </a:xfrm>
          <a:prstGeom prst="rect">
            <a:avLst/>
          </a:prstGeom>
          <a:noFill/>
        </p:spPr>
        <p:txBody>
          <a:bodyPr wrap="square" rtlCol="0">
            <a:spAutoFit/>
          </a:bodyPr>
          <a:lstStyle/>
          <a:p>
            <a:pPr algn="ctr"/>
            <a:r>
              <a:rPr lang="en-US" sz="2667" b="1" dirty="0" err="1">
                <a:latin typeface="Arial" panose="020B0604020202020204" pitchFamily="34" charset="0"/>
                <a:cs typeface="Arial" panose="020B0604020202020204" pitchFamily="34" charset="0"/>
              </a:rPr>
              <a:t>Luyện</a:t>
            </a:r>
            <a:r>
              <a:rPr lang="en-US" sz="2667" b="1" dirty="0">
                <a:latin typeface="Arial" panose="020B0604020202020204" pitchFamily="34" charset="0"/>
                <a:cs typeface="Arial" panose="020B0604020202020204" pitchFamily="34" charset="0"/>
              </a:rPr>
              <a:t> </a:t>
            </a:r>
            <a:r>
              <a:rPr lang="en-US" sz="2667" b="1" dirty="0" err="1">
                <a:latin typeface="Arial" panose="020B0604020202020204" pitchFamily="34" charset="0"/>
                <a:cs typeface="Arial" panose="020B0604020202020204" pitchFamily="34" charset="0"/>
              </a:rPr>
              <a:t>tập</a:t>
            </a:r>
            <a:r>
              <a:rPr lang="en-US" sz="2667" b="1" dirty="0">
                <a:latin typeface="Arial" panose="020B0604020202020204" pitchFamily="34" charset="0"/>
                <a:cs typeface="Arial" panose="020B0604020202020204" pitchFamily="34" charset="0"/>
              </a:rPr>
              <a:t> 4</a:t>
            </a:r>
          </a:p>
        </p:txBody>
      </p:sp>
      <mc:AlternateContent xmlns:mc="http://schemas.openxmlformats.org/markup-compatibility/2006" xmlns:a14="http://schemas.microsoft.com/office/drawing/2010/main">
        <mc:Choice Requires="a14">
          <p:sp>
            <p:nvSpPr>
              <p:cNvPr id="28" name="TextBox 27"/>
              <p:cNvSpPr txBox="1"/>
              <p:nvPr/>
            </p:nvSpPr>
            <p:spPr>
              <a:xfrm>
                <a:off x="1765099" y="2727308"/>
                <a:ext cx="7982080" cy="1192442"/>
              </a:xfrm>
              <a:prstGeom prst="rect">
                <a:avLst/>
              </a:prstGeom>
              <a:noFill/>
            </p:spPr>
            <p:txBody>
              <a:bodyPr wrap="square" rtlCol="0">
                <a:spAutoFit/>
              </a:bodyPr>
              <a:lstStyle/>
              <a:p>
                <a:pPr algn="just">
                  <a:lnSpc>
                    <a:spcPct val="150000"/>
                  </a:lnSpc>
                </a:pPr>
                <a:r>
                  <a:rPr lang="en-US" sz="2667" dirty="0">
                    <a:latin typeface="Arial" panose="020B0604020202020204" pitchFamily="34" charset="0"/>
                    <a:cs typeface="Arial" panose="020B0604020202020204" pitchFamily="34" charset="0"/>
                  </a:rPr>
                  <a:t>Tính: a) |-2,3|;         b) </a:t>
                </a:r>
                <a14:m>
                  <m:oMath xmlns:m="http://schemas.openxmlformats.org/officeDocument/2006/math">
                    <m:d>
                      <m:dPr>
                        <m:begChr m:val="|"/>
                        <m:endChr m:val="|"/>
                        <m:ctrlPr>
                          <a:rPr lang="en-US" sz="3200" i="1">
                            <a:latin typeface="Cambria Math" panose="02040503050406030204" pitchFamily="18" charset="0"/>
                            <a:cs typeface="Arial" panose="020B0604020202020204" pitchFamily="34" charset="0"/>
                          </a:rPr>
                        </m:ctrlPr>
                      </m:dPr>
                      <m:e>
                        <m:f>
                          <m:fPr>
                            <m:ctrlPr>
                              <a:rPr lang="en-US" sz="3200" i="1">
                                <a:latin typeface="Cambria Math" panose="02040503050406030204" pitchFamily="18" charset="0"/>
                                <a:cs typeface="Arial" panose="020B0604020202020204" pitchFamily="34" charset="0"/>
                              </a:rPr>
                            </m:ctrlPr>
                          </m:fPr>
                          <m:num>
                            <m:r>
                              <a:rPr lang="en-US" sz="3200" i="1">
                                <a:latin typeface="Cambria Math" panose="02040503050406030204" pitchFamily="18" charset="0"/>
                                <a:cs typeface="Arial" panose="020B0604020202020204" pitchFamily="34" charset="0"/>
                              </a:rPr>
                              <m:t>7</m:t>
                            </m:r>
                          </m:num>
                          <m:den>
                            <m:r>
                              <a:rPr lang="en-US" sz="3200" i="1">
                                <a:latin typeface="Cambria Math" panose="02040503050406030204" pitchFamily="18" charset="0"/>
                                <a:cs typeface="Arial" panose="020B0604020202020204" pitchFamily="34" charset="0"/>
                              </a:rPr>
                              <m:t>5</m:t>
                            </m:r>
                          </m:den>
                        </m:f>
                      </m:e>
                    </m:d>
                  </m:oMath>
                </a14:m>
                <a:r>
                  <a:rPr lang="en-US" sz="2667" dirty="0">
                    <a:latin typeface="Arial" panose="020B0604020202020204" pitchFamily="34" charset="0"/>
                    <a:cs typeface="Arial" panose="020B0604020202020204" pitchFamily="34" charset="0"/>
                  </a:rPr>
                  <a:t>;         c) |-11|;        d) |-</a:t>
                </a:r>
                <a14:m>
                  <m:oMath xmlns:m="http://schemas.openxmlformats.org/officeDocument/2006/math">
                    <m:rad>
                      <m:radPr>
                        <m:degHide m:val="on"/>
                        <m:ctrlPr>
                          <a:rPr lang="en-US" sz="2667" i="1">
                            <a:latin typeface="Cambria Math" panose="02040503050406030204" pitchFamily="18" charset="0"/>
                            <a:cs typeface="Arial" panose="020B0604020202020204" pitchFamily="34" charset="0"/>
                          </a:rPr>
                        </m:ctrlPr>
                      </m:radPr>
                      <m:deg/>
                      <m:e>
                        <m:r>
                          <a:rPr lang="en-US" sz="2667" i="1">
                            <a:latin typeface="Cambria Math" panose="02040503050406030204" pitchFamily="18" charset="0"/>
                            <a:cs typeface="Arial" panose="020B0604020202020204" pitchFamily="34" charset="0"/>
                          </a:rPr>
                          <m:t>8</m:t>
                        </m:r>
                      </m:e>
                    </m:rad>
                  </m:oMath>
                </a14:m>
                <a:r>
                  <a:rPr lang="en-US" sz="2667" dirty="0">
                    <a:latin typeface="Arial" panose="020B0604020202020204" pitchFamily="34" charset="0"/>
                    <a:cs typeface="Arial" panose="020B0604020202020204" pitchFamily="34" charset="0"/>
                  </a:rPr>
                  <a:t>|</a:t>
                </a:r>
              </a:p>
            </p:txBody>
          </p:sp>
        </mc:Choice>
        <mc:Fallback xmlns="">
          <p:sp>
            <p:nvSpPr>
              <p:cNvPr id="28" name="TextBox 27"/>
              <p:cNvSpPr txBox="1">
                <a:spLocks noRot="1" noChangeAspect="1" noMove="1" noResize="1" noEditPoints="1" noAdjustHandles="1" noChangeArrowheads="1" noChangeShapeType="1" noTextEdit="1"/>
              </p:cNvSpPr>
              <p:nvPr/>
            </p:nvSpPr>
            <p:spPr>
              <a:xfrm>
                <a:off x="1765099" y="2727308"/>
                <a:ext cx="7982080" cy="1192442"/>
              </a:xfrm>
              <a:prstGeom prst="rect">
                <a:avLst/>
              </a:prstGeom>
              <a:blipFill>
                <a:blip r:embed="rId18"/>
                <a:stretch>
                  <a:fillRect l="-1451"/>
                </a:stretch>
              </a:blipFill>
            </p:spPr>
            <p:txBody>
              <a:bodyPr/>
              <a:lstStyle/>
              <a:p>
                <a:r>
                  <a:rPr lang="en-US">
                    <a:noFill/>
                  </a:rPr>
                  <a:t> </a:t>
                </a:r>
              </a:p>
            </p:txBody>
          </p:sp>
        </mc:Fallback>
      </mc:AlternateContent>
      <p:sp>
        <p:nvSpPr>
          <p:cNvPr id="29" name="TextBox 28"/>
          <p:cNvSpPr txBox="1"/>
          <p:nvPr/>
        </p:nvSpPr>
        <p:spPr>
          <a:xfrm>
            <a:off x="4894573" y="3945142"/>
            <a:ext cx="1879600" cy="543675"/>
          </a:xfrm>
          <a:prstGeom prst="rect">
            <a:avLst/>
          </a:prstGeom>
          <a:noFill/>
        </p:spPr>
        <p:txBody>
          <a:bodyPr wrap="square" rtlCol="0">
            <a:spAutoFit/>
          </a:bodyPr>
          <a:lstStyle/>
          <a:p>
            <a:pPr algn="ctr"/>
            <a:r>
              <a:rPr lang="en-US" sz="2933" b="1" dirty="0" err="1">
                <a:solidFill>
                  <a:srgbClr val="C00000"/>
                </a:solidFill>
                <a:latin typeface="Arial" panose="020B0604020202020204" pitchFamily="34" charset="0"/>
                <a:cs typeface="Arial" panose="020B0604020202020204" pitchFamily="34" charset="0"/>
              </a:rPr>
              <a:t>Giải</a:t>
            </a:r>
            <a:endParaRPr lang="en-US" sz="2933"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0" name="TextBox 29"/>
              <p:cNvSpPr txBox="1"/>
              <p:nvPr/>
            </p:nvSpPr>
            <p:spPr>
              <a:xfrm>
                <a:off x="2873276" y="4280318"/>
                <a:ext cx="6019106" cy="1865832"/>
              </a:xfrm>
              <a:prstGeom prst="rect">
                <a:avLst/>
              </a:prstGeom>
              <a:noFill/>
            </p:spPr>
            <p:txBody>
              <a:bodyPr wrap="square" rtlCol="0">
                <a:spAutoFit/>
              </a:bodyPr>
              <a:lstStyle/>
              <a:p>
                <a:pPr algn="just">
                  <a:lnSpc>
                    <a:spcPct val="150000"/>
                  </a:lnSpc>
                </a:pPr>
                <a:r>
                  <a:rPr lang="en-US" sz="2667" dirty="0">
                    <a:latin typeface="Arial" panose="020B0604020202020204" pitchFamily="34" charset="0"/>
                    <a:cs typeface="Arial" panose="020B0604020202020204" pitchFamily="34" charset="0"/>
                  </a:rPr>
                  <a:t>a) |-2,3| = 2,3;                 b) </a:t>
                </a:r>
                <a14:m>
                  <m:oMath xmlns:m="http://schemas.openxmlformats.org/officeDocument/2006/math">
                    <m:d>
                      <m:dPr>
                        <m:begChr m:val="|"/>
                        <m:endChr m:val="|"/>
                        <m:ctrlPr>
                          <a:rPr lang="en-US" sz="3200" i="1">
                            <a:latin typeface="Cambria Math" panose="02040503050406030204" pitchFamily="18" charset="0"/>
                            <a:cs typeface="Arial" panose="020B0604020202020204" pitchFamily="34" charset="0"/>
                          </a:rPr>
                        </m:ctrlPr>
                      </m:dPr>
                      <m:e>
                        <m:f>
                          <m:fPr>
                            <m:ctrlPr>
                              <a:rPr lang="en-US" sz="3200" i="1">
                                <a:latin typeface="Cambria Math" panose="02040503050406030204" pitchFamily="18" charset="0"/>
                                <a:cs typeface="Arial" panose="020B0604020202020204" pitchFamily="34" charset="0"/>
                              </a:rPr>
                            </m:ctrlPr>
                          </m:fPr>
                          <m:num>
                            <m:r>
                              <a:rPr lang="en-US" sz="3200" i="1">
                                <a:latin typeface="Cambria Math" panose="02040503050406030204" pitchFamily="18" charset="0"/>
                                <a:cs typeface="Arial" panose="020B0604020202020204" pitchFamily="34" charset="0"/>
                              </a:rPr>
                              <m:t>7</m:t>
                            </m:r>
                          </m:num>
                          <m:den>
                            <m:r>
                              <a:rPr lang="en-US" sz="3200" i="1">
                                <a:latin typeface="Cambria Math" panose="02040503050406030204" pitchFamily="18" charset="0"/>
                                <a:cs typeface="Arial" panose="020B0604020202020204" pitchFamily="34" charset="0"/>
                              </a:rPr>
                              <m:t>5</m:t>
                            </m:r>
                          </m:den>
                        </m:f>
                      </m:e>
                    </m:d>
                  </m:oMath>
                </a14:m>
                <a:r>
                  <a:rPr lang="en-US" sz="2667" dirty="0">
                    <a:latin typeface="Arial" panose="020B0604020202020204" pitchFamily="34" charset="0"/>
                    <a:cs typeface="Arial" panose="020B0604020202020204" pitchFamily="34" charset="0"/>
                  </a:rPr>
                  <a:t> = </a:t>
                </a: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a:rPr lang="en-US" sz="3200" i="1">
                            <a:latin typeface="Cambria Math" panose="02040503050406030204" pitchFamily="18" charset="0"/>
                            <a:cs typeface="Arial" panose="020B0604020202020204" pitchFamily="34" charset="0"/>
                          </a:rPr>
                          <m:t>7</m:t>
                        </m:r>
                      </m:num>
                      <m:den>
                        <m:r>
                          <a:rPr lang="en-US" sz="3200" i="1">
                            <a:latin typeface="Cambria Math" panose="02040503050406030204" pitchFamily="18" charset="0"/>
                            <a:cs typeface="Arial" panose="020B0604020202020204" pitchFamily="34" charset="0"/>
                          </a:rPr>
                          <m:t>5</m:t>
                        </m:r>
                      </m:den>
                    </m:f>
                  </m:oMath>
                </a14:m>
                <a:r>
                  <a:rPr lang="en-US" sz="3200" dirty="0">
                    <a:latin typeface="Arial" panose="020B0604020202020204" pitchFamily="34" charset="0"/>
                    <a:cs typeface="Arial" panose="020B0604020202020204" pitchFamily="34" charset="0"/>
                  </a:rPr>
                  <a:t>;</a:t>
                </a:r>
              </a:p>
              <a:p>
                <a:pPr algn="just">
                  <a:lnSpc>
                    <a:spcPct val="150000"/>
                  </a:lnSpc>
                </a:pPr>
                <a:r>
                  <a:rPr lang="en-US" sz="2667" dirty="0">
                    <a:latin typeface="Arial" panose="020B0604020202020204" pitchFamily="34" charset="0"/>
                    <a:cs typeface="Arial" panose="020B0604020202020204" pitchFamily="34" charset="0"/>
                  </a:rPr>
                  <a:t>c) |-11| = 11;                    d) |-</a:t>
                </a:r>
                <a14:m>
                  <m:oMath xmlns:m="http://schemas.openxmlformats.org/officeDocument/2006/math">
                    <m:rad>
                      <m:radPr>
                        <m:degHide m:val="on"/>
                        <m:ctrlPr>
                          <a:rPr lang="en-US" sz="2667" i="1">
                            <a:latin typeface="Cambria Math" panose="02040503050406030204" pitchFamily="18" charset="0"/>
                            <a:cs typeface="Arial" panose="020B0604020202020204" pitchFamily="34" charset="0"/>
                          </a:rPr>
                        </m:ctrlPr>
                      </m:radPr>
                      <m:deg/>
                      <m:e>
                        <m:r>
                          <a:rPr lang="en-US" sz="2667" i="1">
                            <a:latin typeface="Cambria Math" panose="02040503050406030204" pitchFamily="18" charset="0"/>
                            <a:cs typeface="Arial" panose="020B0604020202020204" pitchFamily="34" charset="0"/>
                          </a:rPr>
                          <m:t>8</m:t>
                        </m:r>
                      </m:e>
                    </m:rad>
                  </m:oMath>
                </a14:m>
                <a:r>
                  <a:rPr lang="en-US" sz="2667" dirty="0">
                    <a:latin typeface="Arial" panose="020B0604020202020204" pitchFamily="34" charset="0"/>
                    <a:cs typeface="Arial" panose="020B0604020202020204" pitchFamily="34" charset="0"/>
                  </a:rPr>
                  <a:t>| = </a:t>
                </a:r>
                <a14:m>
                  <m:oMath xmlns:m="http://schemas.openxmlformats.org/officeDocument/2006/math">
                    <m:rad>
                      <m:radPr>
                        <m:degHide m:val="on"/>
                        <m:ctrlPr>
                          <a:rPr lang="en-US" sz="2667" i="1">
                            <a:latin typeface="Cambria Math" panose="02040503050406030204" pitchFamily="18" charset="0"/>
                            <a:cs typeface="Arial" panose="020B0604020202020204" pitchFamily="34" charset="0"/>
                          </a:rPr>
                        </m:ctrlPr>
                      </m:radPr>
                      <m:deg/>
                      <m:e>
                        <m:r>
                          <a:rPr lang="en-US" sz="2667" i="1">
                            <a:latin typeface="Cambria Math" panose="02040503050406030204" pitchFamily="18" charset="0"/>
                            <a:cs typeface="Arial" panose="020B0604020202020204" pitchFamily="34" charset="0"/>
                          </a:rPr>
                          <m:t>8</m:t>
                        </m:r>
                      </m:e>
                    </m:rad>
                  </m:oMath>
                </a14:m>
                <a:endParaRPr lang="en-US" sz="2667" dirty="0">
                  <a:latin typeface="Arial" panose="020B0604020202020204" pitchFamily="34" charset="0"/>
                  <a:cs typeface="Arial" panose="020B0604020202020204"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2873276" y="4280318"/>
                <a:ext cx="6019106" cy="1865832"/>
              </a:xfrm>
              <a:prstGeom prst="rect">
                <a:avLst/>
              </a:prstGeom>
              <a:blipFill>
                <a:blip r:embed="rId19"/>
                <a:stretch>
                  <a:fillRect l="-1923" b="-3268"/>
                </a:stretch>
              </a:blipFill>
            </p:spPr>
            <p:txBody>
              <a:bodyPr/>
              <a:lstStyle/>
              <a:p>
                <a:r>
                  <a:rPr lang="en-US">
                    <a:noFill/>
                  </a:rPr>
                  <a:t> </a:t>
                </a:r>
              </a:p>
            </p:txBody>
          </p:sp>
        </mc:Fallback>
      </mc:AlternateContent>
    </p:spTree>
    <p:extLst>
      <p:ext uri="{BB962C8B-B14F-4D97-AF65-F5344CB8AC3E}">
        <p14:creationId xmlns:p14="http://schemas.microsoft.com/office/powerpoint/2010/main" val="1800629784"/>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p:tgtEl>
                                          <p:spTgt spid="24"/>
                                        </p:tgtEl>
                                        <p:attrNameLst>
                                          <p:attrName>ppt_x</p:attrName>
                                        </p:attrNameLst>
                                      </p:cBhvr>
                                      <p:tavLst>
                                        <p:tav tm="0">
                                          <p:val>
                                            <p:strVal val="#ppt_x-#ppt_w*1.125000"/>
                                          </p:val>
                                        </p:tav>
                                        <p:tav tm="100000">
                                          <p:val>
                                            <p:strVal val="#ppt_x"/>
                                          </p:val>
                                        </p:tav>
                                      </p:tavLst>
                                    </p:anim>
                                    <p:animEffect transition="in" filter="wipe(right)">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par>
                                <p:cTn id="21" presetID="17" presetClass="entr" presetSubtype="1"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ppt_x</p:attrName>
                                        </p:attrNameLst>
                                      </p:cBhvr>
                                      <p:tavLst>
                                        <p:tav tm="0">
                                          <p:val>
                                            <p:strVal val="#ppt_x"/>
                                          </p:val>
                                        </p:tav>
                                        <p:tav tm="100000">
                                          <p:val>
                                            <p:strVal val="#ppt_x"/>
                                          </p:val>
                                        </p:tav>
                                      </p:tavLst>
                                    </p:anim>
                                    <p:anim calcmode="lin" valueType="num">
                                      <p:cBhvr>
                                        <p:cTn id="24" dur="500" fill="hold"/>
                                        <p:tgtEl>
                                          <p:spTgt spid="27"/>
                                        </p:tgtEl>
                                        <p:attrNameLst>
                                          <p:attrName>ppt_y</p:attrName>
                                        </p:attrNameLst>
                                      </p:cBhvr>
                                      <p:tavLst>
                                        <p:tav tm="0">
                                          <p:val>
                                            <p:strVal val="#ppt_y-#ppt_h/2"/>
                                          </p:val>
                                        </p:tav>
                                        <p:tav tm="100000">
                                          <p:val>
                                            <p:strVal val="#ppt_y"/>
                                          </p:val>
                                        </p:tav>
                                      </p:tavLst>
                                    </p:anim>
                                    <p:anim calcmode="lin" valueType="num">
                                      <p:cBhvr>
                                        <p:cTn id="25" dur="500" fill="hold"/>
                                        <p:tgtEl>
                                          <p:spTgt spid="27"/>
                                        </p:tgtEl>
                                        <p:attrNameLst>
                                          <p:attrName>ppt_w</p:attrName>
                                        </p:attrNameLst>
                                      </p:cBhvr>
                                      <p:tavLst>
                                        <p:tav tm="0">
                                          <p:val>
                                            <p:strVal val="#ppt_w"/>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ppt_w</p:attrName>
                                        </p:attrNameLst>
                                      </p:cBhvr>
                                      <p:tavLst>
                                        <p:tav tm="0">
                                          <p:val>
                                            <p:fltVal val="0"/>
                                          </p:val>
                                        </p:tav>
                                        <p:tav tm="100000">
                                          <p:val>
                                            <p:strVal val="#ppt_w"/>
                                          </p:val>
                                        </p:tav>
                                      </p:tavLst>
                                    </p:anim>
                                    <p:anim calcmode="lin" valueType="num">
                                      <p:cBhvr>
                                        <p:cTn id="37" dur="500" fill="hold"/>
                                        <p:tgtEl>
                                          <p:spTgt spid="29"/>
                                        </p:tgtEl>
                                        <p:attrNameLst>
                                          <p:attrName>ppt_h</p:attrName>
                                        </p:attrNameLst>
                                      </p:cBhvr>
                                      <p:tavLst>
                                        <p:tav tm="0">
                                          <p:val>
                                            <p:fltVal val="0"/>
                                          </p:val>
                                        </p:tav>
                                        <p:tav tm="100000">
                                          <p:val>
                                            <p:strVal val="#ppt_h"/>
                                          </p:val>
                                        </p:tav>
                                      </p:tavLst>
                                    </p:anim>
                                    <p:animEffect transition="in" filter="fade">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p:bldP spid="27" grpId="0"/>
      <p:bldP spid="28" grpId="0"/>
      <p:bldP spid="29" grpId="0"/>
      <p:bldP spid="3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02073" y="576294"/>
            <a:ext cx="3955627" cy="502766"/>
          </a:xfrm>
          <a:prstGeom prst="rect">
            <a:avLst/>
          </a:prstGeom>
          <a:noFill/>
        </p:spPr>
        <p:txBody>
          <a:bodyPr wrap="square" rtlCol="0">
            <a:spAutoFit/>
          </a:bodyPr>
          <a:lstStyle/>
          <a:p>
            <a:r>
              <a:rPr lang="en-US" sz="2667" b="1" dirty="0" err="1">
                <a:solidFill>
                  <a:srgbClr val="C00000"/>
                </a:solidFill>
                <a:latin typeface="Arial" panose="020B0604020202020204" pitchFamily="34" charset="0"/>
                <a:cs typeface="Arial" panose="020B0604020202020204" pitchFamily="34" charset="0"/>
              </a:rPr>
              <a:t>Thử</a:t>
            </a:r>
            <a:r>
              <a:rPr lang="en-US" sz="2667" b="1" dirty="0">
                <a:solidFill>
                  <a:srgbClr val="C00000"/>
                </a:solidFill>
                <a:latin typeface="Arial" panose="020B0604020202020204" pitchFamily="34" charset="0"/>
                <a:cs typeface="Arial" panose="020B0604020202020204" pitchFamily="34" charset="0"/>
              </a:rPr>
              <a:t> </a:t>
            </a:r>
            <a:r>
              <a:rPr lang="en-US" sz="2667" b="1" dirty="0" err="1">
                <a:solidFill>
                  <a:srgbClr val="C00000"/>
                </a:solidFill>
                <a:latin typeface="Arial" panose="020B0604020202020204" pitchFamily="34" charset="0"/>
                <a:cs typeface="Arial" panose="020B0604020202020204" pitchFamily="34" charset="0"/>
              </a:rPr>
              <a:t>thách</a:t>
            </a:r>
            <a:r>
              <a:rPr lang="en-US" sz="2667" b="1" dirty="0">
                <a:solidFill>
                  <a:srgbClr val="C00000"/>
                </a:solidFill>
                <a:latin typeface="Arial" panose="020B0604020202020204" pitchFamily="34" charset="0"/>
                <a:cs typeface="Arial" panose="020B0604020202020204" pitchFamily="34" charset="0"/>
              </a:rPr>
              <a:t> </a:t>
            </a:r>
            <a:r>
              <a:rPr lang="en-US" sz="2667" b="1" dirty="0" err="1">
                <a:solidFill>
                  <a:srgbClr val="C00000"/>
                </a:solidFill>
                <a:latin typeface="Arial" panose="020B0604020202020204" pitchFamily="34" charset="0"/>
                <a:cs typeface="Arial" panose="020B0604020202020204" pitchFamily="34" charset="0"/>
              </a:rPr>
              <a:t>nhỏ</a:t>
            </a:r>
            <a:r>
              <a:rPr lang="en-US" sz="2667" b="1" dirty="0">
                <a:solidFill>
                  <a:srgbClr val="C00000"/>
                </a:solidFill>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6" name="TextBox 15"/>
              <p:cNvSpPr txBox="1"/>
              <p:nvPr/>
            </p:nvSpPr>
            <p:spPr>
              <a:xfrm>
                <a:off x="3237408" y="507361"/>
                <a:ext cx="5232400" cy="1323696"/>
              </a:xfrm>
              <a:prstGeom prst="rect">
                <a:avLst/>
              </a:prstGeom>
              <a:noFill/>
            </p:spPr>
            <p:txBody>
              <a:bodyPr wrap="square" rtlCol="0">
                <a:spAutoFit/>
              </a:bodyPr>
              <a:lstStyle/>
              <a:p>
                <a:pPr algn="just">
                  <a:lnSpc>
                    <a:spcPct val="150000"/>
                  </a:lnSpc>
                </a:pPr>
                <a:r>
                  <a:rPr lang="en-US" sz="2667" dirty="0">
                    <a:latin typeface="Arial" panose="020B0604020202020204" pitchFamily="34" charset="0"/>
                    <a:cs typeface="Arial" panose="020B0604020202020204" pitchFamily="34" charset="0"/>
                  </a:rPr>
                  <a:t>Liệt </a:t>
                </a:r>
                <a:r>
                  <a:rPr lang="en-US" sz="2667" dirty="0" err="1">
                    <a:latin typeface="Arial" panose="020B0604020202020204" pitchFamily="34" charset="0"/>
                    <a:cs typeface="Arial" panose="020B0604020202020204" pitchFamily="34" charset="0"/>
                  </a:rPr>
                  <a:t>kê</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các</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phần</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tử</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của</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tập</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hợp</a:t>
                </a:r>
                <a:r>
                  <a:rPr lang="en-US" sz="2667" dirty="0">
                    <a:latin typeface="Arial" panose="020B0604020202020204" pitchFamily="34" charset="0"/>
                    <a:cs typeface="Arial" panose="020B0604020202020204" pitchFamily="34" charset="0"/>
                  </a:rPr>
                  <a:t> </a:t>
                </a:r>
              </a:p>
              <a:p>
                <a:pPr algn="ctr">
                  <a:lnSpc>
                    <a:spcPct val="150000"/>
                  </a:lnSpc>
                </a:pPr>
                <a:r>
                  <a:rPr lang="en-US" sz="2667" dirty="0">
                    <a:latin typeface="Arial" panose="020B0604020202020204" pitchFamily="34" charset="0"/>
                    <a:cs typeface="Arial" panose="020B0604020202020204" pitchFamily="34" charset="0"/>
                  </a:rPr>
                  <a:t>A = {x| x </a:t>
                </a:r>
                <a14:m>
                  <m:oMath xmlns:m="http://schemas.openxmlformats.org/officeDocument/2006/math">
                    <m:r>
                      <a:rPr lang="en-US" sz="2667" i="1">
                        <a:latin typeface="Cambria Math" panose="02040503050406030204" pitchFamily="18" charset="0"/>
                        <a:ea typeface="Cambria Math" panose="02040503050406030204" pitchFamily="18" charset="0"/>
                        <a:cs typeface="Arial" panose="020B0604020202020204" pitchFamily="34" charset="0"/>
                      </a:rPr>
                      <m:t>∈ </m:t>
                    </m:r>
                    <m:r>
                      <a:rPr lang="en-US" sz="2667" i="1">
                        <a:latin typeface="Cambria Math" panose="02040503050406030204" pitchFamily="18" charset="0"/>
                        <a:ea typeface="Cambria Math" panose="02040503050406030204" pitchFamily="18" charset="0"/>
                        <a:cs typeface="Arial" panose="020B0604020202020204" pitchFamily="34" charset="0"/>
                      </a:rPr>
                      <m:t>ℤ</m:t>
                    </m:r>
                  </m:oMath>
                </a14:m>
                <a:r>
                  <a:rPr lang="en-US" sz="2667" dirty="0">
                    <a:latin typeface="Arial" panose="020B0604020202020204" pitchFamily="34" charset="0"/>
                    <a:cs typeface="Arial" panose="020B0604020202020204" pitchFamily="34" charset="0"/>
                  </a:rPr>
                  <a:t>, |x| &lt; 5}</a:t>
                </a:r>
              </a:p>
            </p:txBody>
          </p:sp>
        </mc:Choice>
        <mc:Fallback xmlns="">
          <p:sp>
            <p:nvSpPr>
              <p:cNvPr id="16" name="TextBox 15"/>
              <p:cNvSpPr txBox="1">
                <a:spLocks noRot="1" noChangeAspect="1" noMove="1" noResize="1" noEditPoints="1" noAdjustHandles="1" noChangeArrowheads="1" noChangeShapeType="1" noTextEdit="1"/>
              </p:cNvSpPr>
              <p:nvPr/>
            </p:nvSpPr>
            <p:spPr>
              <a:xfrm>
                <a:off x="3237408" y="507361"/>
                <a:ext cx="5232400" cy="1323696"/>
              </a:xfrm>
              <a:prstGeom prst="rect">
                <a:avLst/>
              </a:prstGeom>
              <a:blipFill>
                <a:blip r:embed="rId2"/>
                <a:stretch>
                  <a:fillRect l="-2214" b="-5991"/>
                </a:stretch>
              </a:blipFill>
            </p:spPr>
            <p:txBody>
              <a:bodyPr/>
              <a:lstStyle/>
              <a:p>
                <a:r>
                  <a:rPr lang="en-US">
                    <a:noFill/>
                  </a:rPr>
                  <a:t> </a:t>
                </a:r>
              </a:p>
            </p:txBody>
          </p:sp>
        </mc:Fallback>
      </mc:AlternateContent>
      <p:sp>
        <p:nvSpPr>
          <p:cNvPr id="17" name="TextBox 16"/>
          <p:cNvSpPr txBox="1"/>
          <p:nvPr/>
        </p:nvSpPr>
        <p:spPr>
          <a:xfrm>
            <a:off x="4715565" y="2096788"/>
            <a:ext cx="1879600" cy="502766"/>
          </a:xfrm>
          <a:prstGeom prst="rect">
            <a:avLst/>
          </a:prstGeom>
          <a:noFill/>
        </p:spPr>
        <p:txBody>
          <a:bodyPr wrap="square" rtlCol="0">
            <a:spAutoFit/>
          </a:bodyPr>
          <a:lstStyle/>
          <a:p>
            <a:pPr algn="ctr"/>
            <a:r>
              <a:rPr lang="en-US" sz="2667" b="1" dirty="0" err="1">
                <a:solidFill>
                  <a:schemeClr val="accent5">
                    <a:lumMod val="75000"/>
                  </a:schemeClr>
                </a:solidFill>
                <a:latin typeface="Arial" panose="020B0604020202020204" pitchFamily="34" charset="0"/>
                <a:cs typeface="Arial" panose="020B0604020202020204" pitchFamily="34" charset="0"/>
              </a:rPr>
              <a:t>Giải</a:t>
            </a:r>
            <a:endParaRPr lang="en-US" sz="2667" b="1" dirty="0">
              <a:solidFill>
                <a:schemeClr val="accent5">
                  <a:lumMod val="75000"/>
                </a:schemeClr>
              </a:solidFill>
              <a:latin typeface="Arial" panose="020B0604020202020204" pitchFamily="34" charset="0"/>
              <a:cs typeface="Arial" panose="020B0604020202020204" pitchFamily="34" charset="0"/>
            </a:endParaRPr>
          </a:p>
        </p:txBody>
      </p:sp>
      <p:sp>
        <p:nvSpPr>
          <p:cNvPr id="18" name="Rectangle 17"/>
          <p:cNvSpPr/>
          <p:nvPr/>
        </p:nvSpPr>
        <p:spPr>
          <a:xfrm>
            <a:off x="2945308" y="2865285"/>
            <a:ext cx="5136406" cy="543675"/>
          </a:xfrm>
          <a:prstGeom prst="rect">
            <a:avLst/>
          </a:prstGeom>
        </p:spPr>
        <p:txBody>
          <a:bodyPr wrap="none">
            <a:spAutoFit/>
          </a:bodyPr>
          <a:lstStyle/>
          <a:p>
            <a:r>
              <a:rPr lang="pt-BR" sz="2933" dirty="0">
                <a:latin typeface="Arial" panose="020B0604020202020204" pitchFamily="34" charset="0"/>
                <a:cs typeface="Arial" panose="020B0604020202020204" pitchFamily="34" charset="0"/>
              </a:rPr>
              <a:t>A = {-4; -3; -2; -1; 0; 1; 2; 3; 4}</a:t>
            </a:r>
            <a:endParaRPr lang="en-US" sz="2933" dirty="0">
              <a:latin typeface="Arial" panose="020B0604020202020204" pitchFamily="34" charset="0"/>
              <a:cs typeface="Arial" panose="020B0604020202020204" pitchFamily="34" charset="0"/>
            </a:endParaRPr>
          </a:p>
        </p:txBody>
      </p:sp>
      <p:sp>
        <p:nvSpPr>
          <p:cNvPr id="19" name="TextBox 18"/>
          <p:cNvSpPr txBox="1"/>
          <p:nvPr/>
        </p:nvSpPr>
        <p:spPr>
          <a:xfrm>
            <a:off x="502073" y="3883013"/>
            <a:ext cx="11448627" cy="502766"/>
          </a:xfrm>
          <a:prstGeom prst="rect">
            <a:avLst/>
          </a:prstGeom>
          <a:noFill/>
        </p:spPr>
        <p:txBody>
          <a:bodyPr wrap="square" rtlCol="0">
            <a:spAutoFit/>
          </a:bodyPr>
          <a:lstStyle/>
          <a:p>
            <a:r>
              <a:rPr lang="en-US" sz="2667" b="1" dirty="0" err="1">
                <a:solidFill>
                  <a:srgbClr val="C00000"/>
                </a:solidFill>
                <a:latin typeface="Arial" panose="020B0604020202020204" pitchFamily="34" charset="0"/>
                <a:cs typeface="Arial" panose="020B0604020202020204" pitchFamily="34" charset="0"/>
              </a:rPr>
              <a:t>Thử</a:t>
            </a:r>
            <a:r>
              <a:rPr lang="en-US" sz="2667" b="1" dirty="0">
                <a:solidFill>
                  <a:srgbClr val="C00000"/>
                </a:solidFill>
                <a:latin typeface="Arial" panose="020B0604020202020204" pitchFamily="34" charset="0"/>
                <a:cs typeface="Arial" panose="020B0604020202020204" pitchFamily="34" charset="0"/>
              </a:rPr>
              <a:t> </a:t>
            </a:r>
            <a:r>
              <a:rPr lang="en-US" sz="2667" b="1" dirty="0" err="1">
                <a:solidFill>
                  <a:srgbClr val="C00000"/>
                </a:solidFill>
                <a:latin typeface="Arial" panose="020B0604020202020204" pitchFamily="34" charset="0"/>
                <a:cs typeface="Arial" panose="020B0604020202020204" pitchFamily="34" charset="0"/>
              </a:rPr>
              <a:t>thách</a:t>
            </a:r>
            <a:r>
              <a:rPr lang="en-US" sz="2667" b="1" dirty="0">
                <a:solidFill>
                  <a:srgbClr val="C00000"/>
                </a:solidFill>
                <a:latin typeface="Arial" panose="020B0604020202020204" pitchFamily="34" charset="0"/>
                <a:cs typeface="Arial" panose="020B0604020202020204" pitchFamily="34" charset="0"/>
              </a:rPr>
              <a:t> </a:t>
            </a:r>
            <a:r>
              <a:rPr lang="en-US" sz="2667" b="1" dirty="0" err="1">
                <a:solidFill>
                  <a:srgbClr val="C00000"/>
                </a:solidFill>
                <a:latin typeface="Arial" panose="020B0604020202020204" pitchFamily="34" charset="0"/>
                <a:cs typeface="Arial" panose="020B0604020202020204" pitchFamily="34" charset="0"/>
              </a:rPr>
              <a:t>khác</a:t>
            </a:r>
            <a:r>
              <a:rPr lang="en-US" sz="2667" b="1" dirty="0">
                <a:solidFill>
                  <a:srgbClr val="C00000"/>
                </a:solidFill>
                <a:latin typeface="Arial" panose="020B0604020202020204" pitchFamily="34" charset="0"/>
                <a:cs typeface="Arial" panose="020B0604020202020204" pitchFamily="34" charset="0"/>
              </a:rPr>
              <a:t>: </a:t>
            </a:r>
            <a:r>
              <a:rPr lang="en-US" sz="2667" b="1" dirty="0" err="1">
                <a:solidFill>
                  <a:srgbClr val="C00000"/>
                </a:solidFill>
                <a:latin typeface="Arial" panose="020B0604020202020204" pitchFamily="34" charset="0"/>
                <a:cs typeface="Arial" panose="020B0604020202020204" pitchFamily="34" charset="0"/>
              </a:rPr>
              <a:t>Viết</a:t>
            </a:r>
            <a:r>
              <a:rPr lang="en-US" sz="2667" b="1" dirty="0">
                <a:solidFill>
                  <a:srgbClr val="C00000"/>
                </a:solidFill>
                <a:latin typeface="Arial" panose="020B0604020202020204" pitchFamily="34" charset="0"/>
                <a:cs typeface="Arial" panose="020B0604020202020204" pitchFamily="34" charset="0"/>
              </a:rPr>
              <a:t> </a:t>
            </a:r>
            <a:r>
              <a:rPr lang="en-US" sz="2667" b="1" dirty="0" err="1">
                <a:solidFill>
                  <a:srgbClr val="C00000"/>
                </a:solidFill>
                <a:latin typeface="Arial" panose="020B0604020202020204" pitchFamily="34" charset="0"/>
                <a:cs typeface="Arial" panose="020B0604020202020204" pitchFamily="34" charset="0"/>
              </a:rPr>
              <a:t>lại</a:t>
            </a:r>
            <a:r>
              <a:rPr lang="en-US" sz="2667" b="1" dirty="0">
                <a:solidFill>
                  <a:srgbClr val="C00000"/>
                </a:solidFill>
                <a:latin typeface="Arial" panose="020B0604020202020204" pitchFamily="34" charset="0"/>
                <a:cs typeface="Arial" panose="020B0604020202020204" pitchFamily="34" charset="0"/>
              </a:rPr>
              <a:t> </a:t>
            </a:r>
            <a:r>
              <a:rPr lang="en-US" sz="2667" b="1" dirty="0" err="1">
                <a:solidFill>
                  <a:srgbClr val="C00000"/>
                </a:solidFill>
                <a:latin typeface="Arial" panose="020B0604020202020204" pitchFamily="34" charset="0"/>
                <a:cs typeface="Arial" panose="020B0604020202020204" pitchFamily="34" charset="0"/>
              </a:rPr>
              <a:t>dạng</a:t>
            </a:r>
            <a:r>
              <a:rPr lang="en-US" sz="2667" b="1" dirty="0">
                <a:solidFill>
                  <a:srgbClr val="C00000"/>
                </a:solidFill>
                <a:latin typeface="Arial" panose="020B0604020202020204" pitchFamily="34" charset="0"/>
                <a:cs typeface="Arial" panose="020B0604020202020204" pitchFamily="34" charset="0"/>
              </a:rPr>
              <a:t> </a:t>
            </a:r>
            <a:r>
              <a:rPr lang="en-US" sz="2667" b="1" dirty="0" err="1">
                <a:solidFill>
                  <a:srgbClr val="C00000"/>
                </a:solidFill>
                <a:latin typeface="Arial" panose="020B0604020202020204" pitchFamily="34" charset="0"/>
                <a:cs typeface="Arial" panose="020B0604020202020204" pitchFamily="34" charset="0"/>
              </a:rPr>
              <a:t>đặc</a:t>
            </a:r>
            <a:r>
              <a:rPr lang="en-US" sz="2667" b="1" dirty="0">
                <a:solidFill>
                  <a:srgbClr val="C00000"/>
                </a:solidFill>
                <a:latin typeface="Arial" panose="020B0604020202020204" pitchFamily="34" charset="0"/>
                <a:cs typeface="Arial" panose="020B0604020202020204" pitchFamily="34" charset="0"/>
              </a:rPr>
              <a:t> </a:t>
            </a:r>
            <a:r>
              <a:rPr lang="en-US" sz="2667" b="1" dirty="0" err="1">
                <a:solidFill>
                  <a:srgbClr val="C00000"/>
                </a:solidFill>
                <a:latin typeface="Arial" panose="020B0604020202020204" pitchFamily="34" charset="0"/>
                <a:cs typeface="Arial" panose="020B0604020202020204" pitchFamily="34" charset="0"/>
              </a:rPr>
              <a:t>trưng</a:t>
            </a:r>
            <a:r>
              <a:rPr lang="en-US" sz="2667" b="1" dirty="0">
                <a:solidFill>
                  <a:srgbClr val="C00000"/>
                </a:solidFill>
                <a:latin typeface="Arial" panose="020B0604020202020204" pitchFamily="34" charset="0"/>
                <a:cs typeface="Arial" panose="020B0604020202020204" pitchFamily="34" charset="0"/>
              </a:rPr>
              <a:t> </a:t>
            </a:r>
            <a:r>
              <a:rPr lang="en-US" sz="2667" b="1" dirty="0" err="1">
                <a:solidFill>
                  <a:srgbClr val="C00000"/>
                </a:solidFill>
                <a:latin typeface="Arial" panose="020B0604020202020204" pitchFamily="34" charset="0"/>
                <a:cs typeface="Arial" panose="020B0604020202020204" pitchFamily="34" charset="0"/>
              </a:rPr>
              <a:t>tập</a:t>
            </a:r>
            <a:r>
              <a:rPr lang="en-US" sz="2667" b="1" dirty="0">
                <a:solidFill>
                  <a:srgbClr val="C00000"/>
                </a:solidFill>
                <a:latin typeface="Arial" panose="020B0604020202020204" pitchFamily="34" charset="0"/>
                <a:cs typeface="Arial" panose="020B0604020202020204" pitchFamily="34" charset="0"/>
              </a:rPr>
              <a:t> </a:t>
            </a:r>
            <a:r>
              <a:rPr lang="en-US" sz="2667" b="1" dirty="0" err="1">
                <a:solidFill>
                  <a:srgbClr val="C00000"/>
                </a:solidFill>
                <a:latin typeface="Arial" panose="020B0604020202020204" pitchFamily="34" charset="0"/>
                <a:cs typeface="Arial" panose="020B0604020202020204" pitchFamily="34" charset="0"/>
              </a:rPr>
              <a:t>hợp</a:t>
            </a:r>
            <a:r>
              <a:rPr lang="en-US" sz="2667" b="1" dirty="0">
                <a:solidFill>
                  <a:srgbClr val="C00000"/>
                </a:solidFill>
                <a:latin typeface="Arial" panose="020B0604020202020204" pitchFamily="34" charset="0"/>
                <a:cs typeface="Arial" panose="020B0604020202020204" pitchFamily="34" charset="0"/>
              </a:rPr>
              <a:t> A </a:t>
            </a:r>
            <a:r>
              <a:rPr lang="en-US" sz="2667" b="1" dirty="0" err="1">
                <a:solidFill>
                  <a:srgbClr val="C00000"/>
                </a:solidFill>
                <a:latin typeface="Arial" panose="020B0604020202020204" pitchFamily="34" charset="0"/>
                <a:cs typeface="Arial" panose="020B0604020202020204" pitchFamily="34" charset="0"/>
              </a:rPr>
              <a:t>theo</a:t>
            </a:r>
            <a:r>
              <a:rPr lang="en-US" sz="2667" b="1" dirty="0">
                <a:solidFill>
                  <a:srgbClr val="C00000"/>
                </a:solidFill>
                <a:latin typeface="Arial" panose="020B0604020202020204" pitchFamily="34" charset="0"/>
                <a:cs typeface="Arial" panose="020B0604020202020204" pitchFamily="34" charset="0"/>
              </a:rPr>
              <a:t> </a:t>
            </a:r>
            <a:r>
              <a:rPr lang="en-US" sz="2667" b="1" dirty="0" err="1">
                <a:solidFill>
                  <a:srgbClr val="C00000"/>
                </a:solidFill>
                <a:latin typeface="Arial" panose="020B0604020202020204" pitchFamily="34" charset="0"/>
                <a:cs typeface="Arial" panose="020B0604020202020204" pitchFamily="34" charset="0"/>
              </a:rPr>
              <a:t>cách</a:t>
            </a:r>
            <a:r>
              <a:rPr lang="en-US" sz="2667" b="1" dirty="0">
                <a:solidFill>
                  <a:srgbClr val="C00000"/>
                </a:solidFill>
                <a:latin typeface="Arial" panose="020B0604020202020204" pitchFamily="34" charset="0"/>
                <a:cs typeface="Arial" panose="020B0604020202020204" pitchFamily="34" charset="0"/>
              </a:rPr>
              <a:t> </a:t>
            </a:r>
            <a:r>
              <a:rPr lang="en-US" sz="2667" b="1" dirty="0" err="1">
                <a:solidFill>
                  <a:srgbClr val="C00000"/>
                </a:solidFill>
                <a:latin typeface="Arial" panose="020B0604020202020204" pitchFamily="34" charset="0"/>
                <a:cs typeface="Arial" panose="020B0604020202020204" pitchFamily="34" charset="0"/>
              </a:rPr>
              <a:t>khác</a:t>
            </a:r>
            <a:r>
              <a:rPr lang="en-US" sz="2667" b="1" dirty="0">
                <a:solidFill>
                  <a:srgbClr val="C00000"/>
                </a:solidFill>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20" name="TextBox 19"/>
              <p:cNvSpPr txBox="1"/>
              <p:nvPr/>
            </p:nvSpPr>
            <p:spPr>
              <a:xfrm>
                <a:off x="2945308" y="4533337"/>
                <a:ext cx="5232400" cy="708014"/>
              </a:xfrm>
              <a:prstGeom prst="rect">
                <a:avLst/>
              </a:prstGeom>
              <a:noFill/>
            </p:spPr>
            <p:txBody>
              <a:bodyPr wrap="square" rtlCol="0">
                <a:spAutoFit/>
              </a:bodyPr>
              <a:lstStyle/>
              <a:p>
                <a:pPr algn="ctr">
                  <a:lnSpc>
                    <a:spcPct val="150000"/>
                  </a:lnSpc>
                </a:pPr>
                <a:r>
                  <a:rPr lang="en-US" sz="2667" dirty="0">
                    <a:latin typeface="Arial" panose="020B0604020202020204" pitchFamily="34" charset="0"/>
                    <a:cs typeface="Arial" panose="020B0604020202020204" pitchFamily="34" charset="0"/>
                  </a:rPr>
                  <a:t>A = {x| x </a:t>
                </a:r>
                <a14:m>
                  <m:oMath xmlns:m="http://schemas.openxmlformats.org/officeDocument/2006/math">
                    <m:r>
                      <a:rPr lang="en-US" sz="2667" i="1">
                        <a:latin typeface="Cambria Math" panose="02040503050406030204" pitchFamily="18" charset="0"/>
                        <a:ea typeface="Cambria Math" panose="02040503050406030204" pitchFamily="18" charset="0"/>
                        <a:cs typeface="Arial" panose="020B0604020202020204" pitchFamily="34" charset="0"/>
                      </a:rPr>
                      <m:t>∈ </m:t>
                    </m:r>
                    <m:r>
                      <a:rPr lang="en-US" sz="2667" i="1">
                        <a:latin typeface="Cambria Math" panose="02040503050406030204" pitchFamily="18" charset="0"/>
                        <a:ea typeface="Cambria Math" panose="02040503050406030204" pitchFamily="18" charset="0"/>
                        <a:cs typeface="Arial" panose="020B0604020202020204" pitchFamily="34" charset="0"/>
                      </a:rPr>
                      <m:t>ℤ</m:t>
                    </m:r>
                  </m:oMath>
                </a14:m>
                <a:r>
                  <a:rPr lang="en-US" sz="2667" dirty="0">
                    <a:latin typeface="Arial" panose="020B0604020202020204" pitchFamily="34" charset="0"/>
                    <a:cs typeface="Arial" panose="020B0604020202020204" pitchFamily="34" charset="0"/>
                  </a:rPr>
                  <a:t>, -5 &lt; x &lt; 5}</a:t>
                </a:r>
              </a:p>
            </p:txBody>
          </p:sp>
        </mc:Choice>
        <mc:Fallback xmlns="">
          <p:sp>
            <p:nvSpPr>
              <p:cNvPr id="20" name="TextBox 19"/>
              <p:cNvSpPr txBox="1">
                <a:spLocks noRot="1" noChangeAspect="1" noMove="1" noResize="1" noEditPoints="1" noAdjustHandles="1" noChangeArrowheads="1" noChangeShapeType="1" noTextEdit="1"/>
              </p:cNvSpPr>
              <p:nvPr/>
            </p:nvSpPr>
            <p:spPr>
              <a:xfrm>
                <a:off x="2945308" y="4533337"/>
                <a:ext cx="5232400" cy="708014"/>
              </a:xfrm>
              <a:prstGeom prst="rect">
                <a:avLst/>
              </a:prstGeom>
              <a:blipFill>
                <a:blip r:embed="rId3"/>
                <a:stretch>
                  <a:fillRect b="-11207"/>
                </a:stretch>
              </a:blipFill>
            </p:spPr>
            <p:txBody>
              <a:bodyPr/>
              <a:lstStyle/>
              <a:p>
                <a:r>
                  <a:rPr lang="en-US">
                    <a:noFill/>
                  </a:rPr>
                  <a:t> </a:t>
                </a:r>
              </a:p>
            </p:txBody>
          </p:sp>
        </mc:Fallback>
      </mc:AlternateContent>
    </p:spTree>
    <p:extLst>
      <p:ext uri="{BB962C8B-B14F-4D97-AF65-F5344CB8AC3E}">
        <p14:creationId xmlns:p14="http://schemas.microsoft.com/office/powerpoint/2010/main" val="469007096"/>
      </p:ext>
    </p:extLst>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outVertic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846248-0222-4A3A-B22E-4E2A0B918D57}" type="slidenum">
              <a:rPr lang="en-US" smtClean="0"/>
              <a:pPr/>
              <a:t>36</a:t>
            </a:fld>
            <a:endParaRPr lang="en-US"/>
          </a:p>
        </p:txBody>
      </p:sp>
      <p:pic>
        <p:nvPicPr>
          <p:cNvPr id="3" name="Picture 2"/>
          <p:cNvPicPr>
            <a:picLocks noChangeAspect="1"/>
          </p:cNvPicPr>
          <p:nvPr/>
        </p:nvPicPr>
        <p:blipFill>
          <a:blip r:embed="rId2"/>
          <a:stretch>
            <a:fillRect/>
          </a:stretch>
        </p:blipFill>
        <p:spPr>
          <a:xfrm>
            <a:off x="0" y="740741"/>
            <a:ext cx="12042334" cy="3313018"/>
          </a:xfrm>
          <a:prstGeom prst="rect">
            <a:avLst/>
          </a:prstGeom>
        </p:spPr>
      </p:pic>
    </p:spTree>
    <p:extLst>
      <p:ext uri="{BB962C8B-B14F-4D97-AF65-F5344CB8AC3E}">
        <p14:creationId xmlns:p14="http://schemas.microsoft.com/office/powerpoint/2010/main" val="31517374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1" y="891438"/>
            <a:ext cx="10261599" cy="5082345"/>
            <a:chOff x="0" y="0"/>
            <a:chExt cx="6307287" cy="5443617"/>
          </a:xfrm>
        </p:grpSpPr>
        <p:sp>
          <p:nvSpPr>
            <p:cNvPr id="5" name="Freeform 5"/>
            <p:cNvSpPr/>
            <p:nvPr/>
          </p:nvSpPr>
          <p:spPr>
            <a:xfrm>
              <a:off x="-4213" y="0"/>
              <a:ext cx="6311499" cy="5443617"/>
            </a:xfrm>
            <a:custGeom>
              <a:avLst/>
              <a:gdLst/>
              <a:ahLst/>
              <a:cxnLst/>
              <a:rect l="l" t="t" r="r" b="b"/>
              <a:pathLst>
                <a:path w="6311499" h="5443617">
                  <a:moveTo>
                    <a:pt x="278431" y="16918"/>
                  </a:moveTo>
                  <a:cubicBezTo>
                    <a:pt x="278431" y="16918"/>
                    <a:pt x="604014" y="12258"/>
                    <a:pt x="982468" y="12454"/>
                  </a:cubicBezTo>
                  <a:cubicBezTo>
                    <a:pt x="4874810" y="12671"/>
                    <a:pt x="6037431" y="0"/>
                    <a:pt x="6037431" y="0"/>
                  </a:cubicBezTo>
                  <a:cubicBezTo>
                    <a:pt x="6104894" y="0"/>
                    <a:pt x="6180832" y="0"/>
                    <a:pt x="6259605" y="85073"/>
                  </a:cubicBezTo>
                  <a:cubicBezTo>
                    <a:pt x="6302583" y="131488"/>
                    <a:pt x="6303651" y="240224"/>
                    <a:pt x="6304056" y="320281"/>
                  </a:cubicBezTo>
                  <a:cubicBezTo>
                    <a:pt x="6304056" y="320281"/>
                    <a:pt x="6302352" y="3881489"/>
                    <a:pt x="6302352" y="4681033"/>
                  </a:cubicBezTo>
                  <a:cubicBezTo>
                    <a:pt x="6302352" y="4895192"/>
                    <a:pt x="6311500" y="5194371"/>
                    <a:pt x="6311500" y="5194371"/>
                  </a:cubicBezTo>
                  <a:cubicBezTo>
                    <a:pt x="6311500" y="5323040"/>
                    <a:pt x="6307330" y="5443617"/>
                    <a:pt x="6054492" y="5435483"/>
                  </a:cubicBezTo>
                  <a:cubicBezTo>
                    <a:pt x="6054492" y="5435483"/>
                    <a:pt x="5678020" y="5415185"/>
                    <a:pt x="5014206" y="5422783"/>
                  </a:cubicBezTo>
                  <a:cubicBezTo>
                    <a:pt x="1727814" y="5430917"/>
                    <a:pt x="304023" y="5443617"/>
                    <a:pt x="304023" y="5443617"/>
                  </a:cubicBezTo>
                  <a:cubicBezTo>
                    <a:pt x="132548" y="5443617"/>
                    <a:pt x="4213" y="5342548"/>
                    <a:pt x="8532" y="5140001"/>
                  </a:cubicBezTo>
                  <a:cubicBezTo>
                    <a:pt x="8532" y="5140001"/>
                    <a:pt x="9630" y="4641460"/>
                    <a:pt x="4815" y="1434759"/>
                  </a:cubicBezTo>
                  <a:cubicBezTo>
                    <a:pt x="0" y="663668"/>
                    <a:pt x="25592" y="330596"/>
                    <a:pt x="25592" y="330596"/>
                  </a:cubicBezTo>
                  <a:cubicBezTo>
                    <a:pt x="27224" y="150571"/>
                    <a:pt x="143504" y="16918"/>
                    <a:pt x="278431" y="16918"/>
                  </a:cubicBezTo>
                  <a:close/>
                </a:path>
              </a:pathLst>
            </a:custGeom>
            <a:solidFill>
              <a:srgbClr val="FDFEFF"/>
            </a:solidFill>
          </p:spPr>
          <p:txBody>
            <a:bodyPr/>
            <a:lstStyle/>
            <a:p>
              <a:endParaRPr lang="vi-VN"/>
            </a:p>
          </p:txBody>
        </p:sp>
      </p:grpSp>
      <p:pic>
        <p:nvPicPr>
          <p:cNvPr id="13" name="Picture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1430000" y="1366922"/>
            <a:ext cx="199125" cy="286697"/>
          </a:xfrm>
          <a:prstGeom prst="rect">
            <a:avLst/>
          </a:prstGeom>
        </p:spPr>
      </p:pic>
      <p:sp>
        <p:nvSpPr>
          <p:cNvPr id="15" name="TextBox 14"/>
          <p:cNvSpPr txBox="1"/>
          <p:nvPr/>
        </p:nvSpPr>
        <p:spPr>
          <a:xfrm>
            <a:off x="1320800" y="1096391"/>
            <a:ext cx="4013200" cy="769378"/>
          </a:xfrm>
          <a:prstGeom prst="rect">
            <a:avLst/>
          </a:prstGeom>
          <a:noFill/>
        </p:spPr>
        <p:txBody>
          <a:bodyPr wrap="square" rtlCol="0">
            <a:spAutoFit/>
          </a:bodyPr>
          <a:lstStyle/>
          <a:p>
            <a:pPr algn="just">
              <a:lnSpc>
                <a:spcPct val="150000"/>
              </a:lnSpc>
            </a:pPr>
            <a:r>
              <a:rPr lang="en-US" sz="2933" b="1" dirty="0" err="1">
                <a:solidFill>
                  <a:schemeClr val="accent2">
                    <a:lumMod val="75000"/>
                  </a:schemeClr>
                </a:solidFill>
                <a:latin typeface="Arial" panose="020B0604020202020204" pitchFamily="34" charset="0"/>
                <a:cs typeface="Arial" panose="020B0604020202020204" pitchFamily="34" charset="0"/>
              </a:rPr>
              <a:t>Bài</a:t>
            </a:r>
            <a:r>
              <a:rPr lang="en-US" sz="2933" b="1" dirty="0">
                <a:solidFill>
                  <a:schemeClr val="accent2">
                    <a:lumMod val="75000"/>
                  </a:schemeClr>
                </a:solidFill>
                <a:latin typeface="Arial" panose="020B0604020202020204" pitchFamily="34" charset="0"/>
                <a:cs typeface="Arial" panose="020B0604020202020204" pitchFamily="34" charset="0"/>
              </a:rPr>
              <a:t> 2.16 (SGK - tr36)</a:t>
            </a:r>
          </a:p>
        </p:txBody>
      </p:sp>
      <mc:AlternateContent xmlns:mc="http://schemas.openxmlformats.org/markup-compatibility/2006" xmlns:a14="http://schemas.microsoft.com/office/drawing/2010/main">
        <mc:Choice Requires="a14">
          <p:sp>
            <p:nvSpPr>
              <p:cNvPr id="16" name="TextBox 15"/>
              <p:cNvSpPr txBox="1"/>
              <p:nvPr/>
            </p:nvSpPr>
            <p:spPr>
              <a:xfrm>
                <a:off x="1330037" y="1567155"/>
                <a:ext cx="9398000" cy="1329979"/>
              </a:xfrm>
              <a:prstGeom prst="rect">
                <a:avLst/>
              </a:prstGeom>
              <a:noFill/>
            </p:spPr>
            <p:txBody>
              <a:bodyPr wrap="square" rtlCol="0">
                <a:spAutoFit/>
              </a:bodyPr>
              <a:lstStyle/>
              <a:p>
                <a:pPr algn="just">
                  <a:lnSpc>
                    <a:spcPct val="150000"/>
                  </a:lnSpc>
                </a:pPr>
                <a:r>
                  <a:rPr lang="en-US" sz="2933" dirty="0">
                    <a:latin typeface="Arial" panose="020B0604020202020204" pitchFamily="34" charset="0"/>
                    <a:cs typeface="Arial" panose="020B0604020202020204" pitchFamily="34" charset="0"/>
                  </a:rPr>
                  <a:t>Tính: a) |-3,5|;       b)  </a:t>
                </a:r>
                <a14:m>
                  <m:oMath xmlns:m="http://schemas.openxmlformats.org/officeDocument/2006/math">
                    <m:d>
                      <m:dPr>
                        <m:begChr m:val="|"/>
                        <m:endChr m:val="|"/>
                        <m:ctrlPr>
                          <a:rPr lang="en-US" sz="3600" i="1">
                            <a:latin typeface="Cambria Math" panose="02040503050406030204" pitchFamily="18" charset="0"/>
                            <a:cs typeface="Arial" panose="020B0604020202020204" pitchFamily="34" charset="0"/>
                          </a:rPr>
                        </m:ctrlPr>
                      </m:dPr>
                      <m:e>
                        <m:f>
                          <m:fPr>
                            <m:ctrlPr>
                              <a:rPr lang="en-US" sz="3600" i="1">
                                <a:latin typeface="Cambria Math" panose="02040503050406030204" pitchFamily="18" charset="0"/>
                                <a:cs typeface="Arial" panose="020B0604020202020204" pitchFamily="34" charset="0"/>
                              </a:rPr>
                            </m:ctrlPr>
                          </m:fPr>
                          <m:num>
                            <m:r>
                              <a:rPr lang="en-US" sz="3600" i="1">
                                <a:latin typeface="Cambria Math" panose="02040503050406030204" pitchFamily="18" charset="0"/>
                                <a:cs typeface="Arial" panose="020B0604020202020204" pitchFamily="34" charset="0"/>
                              </a:rPr>
                              <m:t>−</m:t>
                            </m:r>
                            <m:r>
                              <a:rPr lang="en-US" sz="3600" i="1">
                                <a:latin typeface="Cambria Math" panose="02040503050406030204" pitchFamily="18" charset="0"/>
                                <a:cs typeface="Arial" panose="020B0604020202020204" pitchFamily="34" charset="0"/>
                              </a:rPr>
                              <m:t>4</m:t>
                            </m:r>
                          </m:num>
                          <m:den>
                            <m:r>
                              <a:rPr lang="en-US" sz="3600" i="1">
                                <a:latin typeface="Cambria Math" panose="02040503050406030204" pitchFamily="18" charset="0"/>
                                <a:cs typeface="Arial" panose="020B0604020202020204" pitchFamily="34" charset="0"/>
                              </a:rPr>
                              <m:t>9</m:t>
                            </m:r>
                          </m:den>
                        </m:f>
                      </m:e>
                    </m:d>
                  </m:oMath>
                </a14:m>
                <a:r>
                  <a:rPr lang="en-US" sz="2933" dirty="0">
                    <a:latin typeface="Arial" panose="020B0604020202020204" pitchFamily="34" charset="0"/>
                    <a:cs typeface="Arial" panose="020B0604020202020204" pitchFamily="34" charset="0"/>
                  </a:rPr>
                  <a:t>;        c) |0|;         d) |2,0(3)|</a:t>
                </a:r>
              </a:p>
            </p:txBody>
          </p:sp>
        </mc:Choice>
        <mc:Fallback xmlns="">
          <p:sp>
            <p:nvSpPr>
              <p:cNvPr id="16" name="TextBox 15"/>
              <p:cNvSpPr txBox="1">
                <a:spLocks noRot="1" noChangeAspect="1" noMove="1" noResize="1" noEditPoints="1" noAdjustHandles="1" noChangeArrowheads="1" noChangeShapeType="1" noTextEdit="1"/>
              </p:cNvSpPr>
              <p:nvPr/>
            </p:nvSpPr>
            <p:spPr>
              <a:xfrm>
                <a:off x="1330037" y="1567155"/>
                <a:ext cx="9398000" cy="1329979"/>
              </a:xfrm>
              <a:prstGeom prst="rect">
                <a:avLst/>
              </a:prstGeom>
              <a:blipFill>
                <a:blip r:embed="rId16"/>
                <a:stretch>
                  <a:fillRect l="-1427"/>
                </a:stretch>
              </a:blipFill>
            </p:spPr>
            <p:txBody>
              <a:bodyPr/>
              <a:lstStyle/>
              <a:p>
                <a:r>
                  <a:rPr lang="en-US">
                    <a:noFill/>
                  </a:rPr>
                  <a:t> </a:t>
                </a:r>
              </a:p>
            </p:txBody>
          </p:sp>
        </mc:Fallback>
      </mc:AlternateContent>
      <p:sp>
        <p:nvSpPr>
          <p:cNvPr id="17" name="TextBox 16"/>
          <p:cNvSpPr txBox="1"/>
          <p:nvPr/>
        </p:nvSpPr>
        <p:spPr>
          <a:xfrm>
            <a:off x="4876800" y="3123596"/>
            <a:ext cx="1778000" cy="584775"/>
          </a:xfrm>
          <a:prstGeom prst="rect">
            <a:avLst/>
          </a:prstGeom>
          <a:noFill/>
        </p:spPr>
        <p:txBody>
          <a:bodyPr wrap="square" rtlCol="0">
            <a:spAutoFit/>
          </a:bodyPr>
          <a:lstStyle/>
          <a:p>
            <a:pPr algn="ctr"/>
            <a:r>
              <a:rPr lang="en-US" sz="3200" b="1" dirty="0" err="1">
                <a:solidFill>
                  <a:srgbClr val="002060"/>
                </a:solidFill>
                <a:latin typeface="Arial" panose="020B0604020202020204" pitchFamily="34" charset="0"/>
                <a:cs typeface="Arial" panose="020B0604020202020204" pitchFamily="34" charset="0"/>
              </a:rPr>
              <a:t>Giải</a:t>
            </a:r>
            <a:endParaRPr lang="en-US" sz="3200" b="1"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TextBox 17"/>
              <p:cNvSpPr txBox="1"/>
              <p:nvPr/>
            </p:nvSpPr>
            <p:spPr>
              <a:xfrm>
                <a:off x="2355477" y="3513550"/>
                <a:ext cx="8091311" cy="2007024"/>
              </a:xfrm>
              <a:prstGeom prst="rect">
                <a:avLst/>
              </a:prstGeom>
              <a:noFill/>
            </p:spPr>
            <p:txBody>
              <a:bodyPr wrap="square" rtlCol="0">
                <a:spAutoFit/>
              </a:bodyPr>
              <a:lstStyle/>
              <a:p>
                <a:pPr marL="495325" indent="-495325" algn="just">
                  <a:lnSpc>
                    <a:spcPct val="150000"/>
                  </a:lnSpc>
                  <a:buAutoNum type="alphaLcParenR"/>
                </a:pPr>
                <a:r>
                  <a:rPr lang="en-US" sz="2933" dirty="0">
                    <a:latin typeface="Arial" panose="020B0604020202020204" pitchFamily="34" charset="0"/>
                    <a:cs typeface="Arial" panose="020B0604020202020204" pitchFamily="34" charset="0"/>
                  </a:rPr>
                  <a:t>|-3,5| = 3,5;                   b) </a:t>
                </a:r>
                <a14:m>
                  <m:oMath xmlns:m="http://schemas.openxmlformats.org/officeDocument/2006/math">
                    <m:d>
                      <m:dPr>
                        <m:begChr m:val="|"/>
                        <m:endChr m:val="|"/>
                        <m:ctrlPr>
                          <a:rPr lang="en-US" sz="3600" i="1">
                            <a:latin typeface="Cambria Math" panose="02040503050406030204" pitchFamily="18" charset="0"/>
                            <a:cs typeface="Arial" panose="020B0604020202020204" pitchFamily="34" charset="0"/>
                          </a:rPr>
                        </m:ctrlPr>
                      </m:dPr>
                      <m:e>
                        <m:f>
                          <m:fPr>
                            <m:ctrlPr>
                              <a:rPr lang="en-US" sz="3600" i="1">
                                <a:latin typeface="Cambria Math" panose="02040503050406030204" pitchFamily="18" charset="0"/>
                                <a:cs typeface="Arial" panose="020B0604020202020204" pitchFamily="34" charset="0"/>
                              </a:rPr>
                            </m:ctrlPr>
                          </m:fPr>
                          <m:num>
                            <m:r>
                              <a:rPr lang="en-US" sz="3600" i="1">
                                <a:latin typeface="Cambria Math" panose="02040503050406030204" pitchFamily="18" charset="0"/>
                                <a:cs typeface="Arial" panose="020B0604020202020204" pitchFamily="34" charset="0"/>
                              </a:rPr>
                              <m:t>−</m:t>
                            </m:r>
                            <m:r>
                              <a:rPr lang="en-US" sz="3600" i="1">
                                <a:latin typeface="Cambria Math" panose="02040503050406030204" pitchFamily="18" charset="0"/>
                                <a:cs typeface="Arial" panose="020B0604020202020204" pitchFamily="34" charset="0"/>
                              </a:rPr>
                              <m:t>4</m:t>
                            </m:r>
                          </m:num>
                          <m:den>
                            <m:r>
                              <a:rPr lang="en-US" sz="3600" i="1">
                                <a:latin typeface="Cambria Math" panose="02040503050406030204" pitchFamily="18" charset="0"/>
                                <a:cs typeface="Arial" panose="020B0604020202020204" pitchFamily="34" charset="0"/>
                              </a:rPr>
                              <m:t>9</m:t>
                            </m:r>
                          </m:den>
                        </m:f>
                      </m:e>
                    </m:d>
                  </m:oMath>
                </a14:m>
                <a:r>
                  <a:rPr lang="en-US" sz="2933" dirty="0">
                    <a:latin typeface="Arial" panose="020B0604020202020204" pitchFamily="34" charset="0"/>
                    <a:cs typeface="Arial" panose="020B0604020202020204" pitchFamily="34" charset="0"/>
                  </a:rPr>
                  <a:t> = </a:t>
                </a:r>
                <a14:m>
                  <m:oMath xmlns:m="http://schemas.openxmlformats.org/officeDocument/2006/math">
                    <m:f>
                      <m:fPr>
                        <m:ctrlPr>
                          <a:rPr lang="en-US" sz="3600" i="1">
                            <a:latin typeface="Cambria Math" panose="02040503050406030204" pitchFamily="18" charset="0"/>
                            <a:cs typeface="Arial" panose="020B0604020202020204" pitchFamily="34" charset="0"/>
                          </a:rPr>
                        </m:ctrlPr>
                      </m:fPr>
                      <m:num>
                        <m:r>
                          <a:rPr lang="en-US" sz="3600" i="1">
                            <a:latin typeface="Cambria Math" panose="02040503050406030204" pitchFamily="18" charset="0"/>
                            <a:cs typeface="Arial" panose="020B0604020202020204" pitchFamily="34" charset="0"/>
                          </a:rPr>
                          <m:t>4</m:t>
                        </m:r>
                      </m:num>
                      <m:den>
                        <m:r>
                          <a:rPr lang="en-US" sz="3600" i="1">
                            <a:latin typeface="Cambria Math" panose="02040503050406030204" pitchFamily="18" charset="0"/>
                            <a:cs typeface="Arial" panose="020B0604020202020204" pitchFamily="34" charset="0"/>
                          </a:rPr>
                          <m:t>9</m:t>
                        </m:r>
                      </m:den>
                    </m:f>
                  </m:oMath>
                </a14:m>
                <a:r>
                  <a:rPr lang="en-US" sz="2933" dirty="0">
                    <a:latin typeface="Arial" panose="020B0604020202020204" pitchFamily="34" charset="0"/>
                    <a:cs typeface="Arial" panose="020B0604020202020204" pitchFamily="34" charset="0"/>
                  </a:rPr>
                  <a:t>;</a:t>
                </a:r>
              </a:p>
              <a:p>
                <a:pPr algn="just">
                  <a:lnSpc>
                    <a:spcPct val="150000"/>
                  </a:lnSpc>
                </a:pPr>
                <a:r>
                  <a:rPr lang="en-US" sz="2933" dirty="0">
                    <a:latin typeface="Arial" panose="020B0604020202020204" pitchFamily="34" charset="0"/>
                    <a:cs typeface="Arial" panose="020B0604020202020204" pitchFamily="34" charset="0"/>
                  </a:rPr>
                  <a:t>c) |0| = 0;                           d) |2,0(3)| = 2,0(3).</a:t>
                </a:r>
              </a:p>
            </p:txBody>
          </p:sp>
        </mc:Choice>
        <mc:Fallback xmlns="">
          <p:sp>
            <p:nvSpPr>
              <p:cNvPr id="18" name="TextBox 17"/>
              <p:cNvSpPr txBox="1">
                <a:spLocks noRot="1" noChangeAspect="1" noMove="1" noResize="1" noEditPoints="1" noAdjustHandles="1" noChangeArrowheads="1" noChangeShapeType="1" noTextEdit="1"/>
              </p:cNvSpPr>
              <p:nvPr/>
            </p:nvSpPr>
            <p:spPr>
              <a:xfrm>
                <a:off x="2355477" y="3513550"/>
                <a:ext cx="8091311" cy="2007024"/>
              </a:xfrm>
              <a:prstGeom prst="rect">
                <a:avLst/>
              </a:prstGeom>
              <a:blipFill>
                <a:blip r:embed="rId17"/>
                <a:stretch>
                  <a:fillRect l="-1657" b="-3939"/>
                </a:stretch>
              </a:blipFill>
            </p:spPr>
            <p:txBody>
              <a:bodyPr/>
              <a:lstStyle/>
              <a:p>
                <a:r>
                  <a:rPr lang="en-US">
                    <a:noFill/>
                  </a:rPr>
                  <a:t> </a:t>
                </a:r>
              </a:p>
            </p:txBody>
          </p:sp>
        </mc:Fallback>
      </mc:AlternateContent>
    </p:spTree>
    <p:extLst>
      <p:ext uri="{BB962C8B-B14F-4D97-AF65-F5344CB8AC3E}">
        <p14:creationId xmlns:p14="http://schemas.microsoft.com/office/powerpoint/2010/main" val="3478473498"/>
      </p:ext>
    </p:extLst>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outVertic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p:tgtEl>
                                          <p:spTgt spid="17"/>
                                        </p:tgtEl>
                                        <p:attrNameLst>
                                          <p:attrName>ppt_y</p:attrName>
                                        </p:attrNameLst>
                                      </p:cBhvr>
                                      <p:tavLst>
                                        <p:tav tm="0">
                                          <p:val>
                                            <p:strVal val="#ppt_y+#ppt_h*1.125000"/>
                                          </p:val>
                                        </p:tav>
                                        <p:tav tm="100000">
                                          <p:val>
                                            <p:strVal val="#ppt_y"/>
                                          </p:val>
                                        </p:tav>
                                      </p:tavLst>
                                    </p:anim>
                                    <p:animEffect transition="in" filter="wipe(up)">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fade">
                                      <p:cBhvr>
                                        <p:cTn id="25" dur="500"/>
                                        <p:tgtEl>
                                          <p:spTgt spid="18">
                                            <p:txEl>
                                              <p:pRg st="0" end="0"/>
                                            </p:txEl>
                                          </p:spTgt>
                                        </p:tgtEl>
                                      </p:cBhvr>
                                    </p:animEffect>
                                    <p:anim calcmode="lin" valueType="num">
                                      <p:cBhvr>
                                        <p:cTn id="2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18">
                                            <p:txEl>
                                              <p:pRg st="0" end="0"/>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8">
                                            <p:txEl>
                                              <p:pRg st="1" end="1"/>
                                            </p:txEl>
                                          </p:spTgt>
                                        </p:tgtEl>
                                        <p:attrNameLst>
                                          <p:attrName>style.visibility</p:attrName>
                                        </p:attrNameLst>
                                      </p:cBhvr>
                                      <p:to>
                                        <p:strVal val="visible"/>
                                      </p:to>
                                    </p:set>
                                    <p:animEffect transition="in" filter="fade">
                                      <p:cBhvr>
                                        <p:cTn id="30" dur="500"/>
                                        <p:tgtEl>
                                          <p:spTgt spid="18">
                                            <p:txEl>
                                              <p:pRg st="1" end="1"/>
                                            </p:txEl>
                                          </p:spTgt>
                                        </p:tgtEl>
                                      </p:cBhvr>
                                    </p:animEffect>
                                    <p:anim calcmode="lin" valueType="num">
                                      <p:cBhvr>
                                        <p:cTn id="31"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32" dur="5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4"/>
          <p:cNvGrpSpPr/>
          <p:nvPr/>
        </p:nvGrpSpPr>
        <p:grpSpPr>
          <a:xfrm>
            <a:off x="1057153" y="1994507"/>
            <a:ext cx="4702027" cy="3882981"/>
            <a:chOff x="0" y="0"/>
            <a:chExt cx="7919193" cy="4714213"/>
          </a:xfrm>
          <a:solidFill>
            <a:srgbClr val="FDFEFF"/>
          </a:solidFill>
        </p:grpSpPr>
        <p:sp>
          <p:nvSpPr>
            <p:cNvPr id="15" name="Freeform 15"/>
            <p:cNvSpPr/>
            <p:nvPr/>
          </p:nvSpPr>
          <p:spPr>
            <a:xfrm>
              <a:off x="0" y="-4073"/>
              <a:ext cx="7925584" cy="4720816"/>
            </a:xfrm>
            <a:custGeom>
              <a:avLst/>
              <a:gdLst/>
              <a:ahLst/>
              <a:cxnLst/>
              <a:rect l="l" t="t" r="r" b="b"/>
              <a:pathLst>
                <a:path w="7925584" h="4720816">
                  <a:moveTo>
                    <a:pt x="7297806" y="4666338"/>
                  </a:moveTo>
                  <a:cubicBezTo>
                    <a:pt x="7297806" y="4666338"/>
                    <a:pt x="6566931" y="4720816"/>
                    <a:pt x="5528732" y="4718195"/>
                  </a:cubicBezTo>
                  <a:cubicBezTo>
                    <a:pt x="3060480" y="4716032"/>
                    <a:pt x="1057074" y="4708208"/>
                    <a:pt x="1057074" y="4708208"/>
                  </a:cubicBezTo>
                  <a:cubicBezTo>
                    <a:pt x="812932" y="4699374"/>
                    <a:pt x="449110" y="4678143"/>
                    <a:pt x="282371" y="4619966"/>
                  </a:cubicBezTo>
                  <a:cubicBezTo>
                    <a:pt x="4469" y="4523002"/>
                    <a:pt x="0" y="4349724"/>
                    <a:pt x="0" y="3530498"/>
                  </a:cubicBezTo>
                  <a:lnTo>
                    <a:pt x="0" y="3530461"/>
                  </a:lnTo>
                  <a:cubicBezTo>
                    <a:pt x="8536" y="491230"/>
                    <a:pt x="0" y="345608"/>
                    <a:pt x="77597" y="223930"/>
                  </a:cubicBezTo>
                  <a:cubicBezTo>
                    <a:pt x="217372" y="4759"/>
                    <a:pt x="519255" y="4073"/>
                    <a:pt x="937909" y="4073"/>
                  </a:cubicBezTo>
                  <a:cubicBezTo>
                    <a:pt x="937909" y="4073"/>
                    <a:pt x="2024826" y="15681"/>
                    <a:pt x="4618605" y="7673"/>
                  </a:cubicBezTo>
                  <a:cubicBezTo>
                    <a:pt x="6348004" y="0"/>
                    <a:pt x="7064737" y="6979"/>
                    <a:pt x="7064737" y="6979"/>
                  </a:cubicBezTo>
                  <a:cubicBezTo>
                    <a:pt x="7433045" y="14458"/>
                    <a:pt x="7571305" y="42638"/>
                    <a:pt x="7769044" y="165219"/>
                  </a:cubicBezTo>
                  <a:cubicBezTo>
                    <a:pt x="7920062" y="258836"/>
                    <a:pt x="7925584" y="476157"/>
                    <a:pt x="7916443" y="3530461"/>
                  </a:cubicBezTo>
                  <a:lnTo>
                    <a:pt x="7916443" y="3530497"/>
                  </a:lnTo>
                  <a:cubicBezTo>
                    <a:pt x="7916442" y="4467689"/>
                    <a:pt x="7873658" y="4616276"/>
                    <a:pt x="7297806" y="4666338"/>
                  </a:cubicBezTo>
                  <a:close/>
                </a:path>
              </a:pathLst>
            </a:custGeom>
            <a:grpFill/>
          </p:spPr>
          <p:txBody>
            <a:bodyPr/>
            <a:lstStyle/>
            <a:p>
              <a:endParaRPr lang="vi-VN"/>
            </a:p>
          </p:txBody>
        </p:sp>
      </p:grpSp>
      <p:grpSp>
        <p:nvGrpSpPr>
          <p:cNvPr id="16" name="Group 16"/>
          <p:cNvGrpSpPr/>
          <p:nvPr/>
        </p:nvGrpSpPr>
        <p:grpSpPr>
          <a:xfrm>
            <a:off x="6070191" y="2007633"/>
            <a:ext cx="5105809" cy="3869854"/>
            <a:chOff x="0" y="0"/>
            <a:chExt cx="7919193" cy="4714213"/>
          </a:xfrm>
          <a:solidFill>
            <a:srgbClr val="FDFEFF"/>
          </a:solidFill>
        </p:grpSpPr>
        <p:sp>
          <p:nvSpPr>
            <p:cNvPr id="17" name="Freeform 17"/>
            <p:cNvSpPr/>
            <p:nvPr/>
          </p:nvSpPr>
          <p:spPr>
            <a:xfrm>
              <a:off x="0" y="-4073"/>
              <a:ext cx="7925584" cy="4720816"/>
            </a:xfrm>
            <a:custGeom>
              <a:avLst/>
              <a:gdLst/>
              <a:ahLst/>
              <a:cxnLst/>
              <a:rect l="l" t="t" r="r" b="b"/>
              <a:pathLst>
                <a:path w="7925584" h="4720816">
                  <a:moveTo>
                    <a:pt x="7297806" y="4666338"/>
                  </a:moveTo>
                  <a:cubicBezTo>
                    <a:pt x="7297806" y="4666338"/>
                    <a:pt x="6566931" y="4720816"/>
                    <a:pt x="5528732" y="4718195"/>
                  </a:cubicBezTo>
                  <a:cubicBezTo>
                    <a:pt x="3060480" y="4716032"/>
                    <a:pt x="1057074" y="4708208"/>
                    <a:pt x="1057074" y="4708208"/>
                  </a:cubicBezTo>
                  <a:cubicBezTo>
                    <a:pt x="812932" y="4699374"/>
                    <a:pt x="449110" y="4678143"/>
                    <a:pt x="282371" y="4619966"/>
                  </a:cubicBezTo>
                  <a:cubicBezTo>
                    <a:pt x="4469" y="4523002"/>
                    <a:pt x="0" y="4349724"/>
                    <a:pt x="0" y="3530498"/>
                  </a:cubicBezTo>
                  <a:lnTo>
                    <a:pt x="0" y="3530461"/>
                  </a:lnTo>
                  <a:cubicBezTo>
                    <a:pt x="8536" y="491230"/>
                    <a:pt x="0" y="345608"/>
                    <a:pt x="77597" y="223930"/>
                  </a:cubicBezTo>
                  <a:cubicBezTo>
                    <a:pt x="217372" y="4759"/>
                    <a:pt x="519255" y="4073"/>
                    <a:pt x="937909" y="4073"/>
                  </a:cubicBezTo>
                  <a:cubicBezTo>
                    <a:pt x="937909" y="4073"/>
                    <a:pt x="2024826" y="15681"/>
                    <a:pt x="4618605" y="7673"/>
                  </a:cubicBezTo>
                  <a:cubicBezTo>
                    <a:pt x="6348004" y="0"/>
                    <a:pt x="7064737" y="6979"/>
                    <a:pt x="7064737" y="6979"/>
                  </a:cubicBezTo>
                  <a:cubicBezTo>
                    <a:pt x="7433045" y="14458"/>
                    <a:pt x="7571305" y="42638"/>
                    <a:pt x="7769044" y="165219"/>
                  </a:cubicBezTo>
                  <a:cubicBezTo>
                    <a:pt x="7920062" y="258836"/>
                    <a:pt x="7925584" y="476157"/>
                    <a:pt x="7916443" y="3530461"/>
                  </a:cubicBezTo>
                  <a:lnTo>
                    <a:pt x="7916443" y="3530497"/>
                  </a:lnTo>
                  <a:cubicBezTo>
                    <a:pt x="7916442" y="4467689"/>
                    <a:pt x="7873658" y="4616276"/>
                    <a:pt x="7297806" y="4666338"/>
                  </a:cubicBezTo>
                  <a:close/>
                </a:path>
              </a:pathLst>
            </a:custGeom>
            <a:grpFill/>
          </p:spPr>
          <p:txBody>
            <a:bodyPr/>
            <a:lstStyle/>
            <a:p>
              <a:endParaRPr lang="vi-VN"/>
            </a:p>
          </p:txBody>
        </p:sp>
      </p:grpSp>
      <p:grpSp>
        <p:nvGrpSpPr>
          <p:cNvPr id="18" name="Group 18"/>
          <p:cNvGrpSpPr/>
          <p:nvPr/>
        </p:nvGrpSpPr>
        <p:grpSpPr>
          <a:xfrm>
            <a:off x="1357357" y="941877"/>
            <a:ext cx="9204607" cy="861523"/>
            <a:chOff x="0" y="0"/>
            <a:chExt cx="16223388" cy="1985611"/>
          </a:xfrm>
        </p:grpSpPr>
        <p:sp>
          <p:nvSpPr>
            <p:cNvPr id="19" name="Freeform 19"/>
            <p:cNvSpPr/>
            <p:nvPr/>
          </p:nvSpPr>
          <p:spPr>
            <a:xfrm>
              <a:off x="0" y="-4073"/>
              <a:ext cx="16229778" cy="1992214"/>
            </a:xfrm>
            <a:custGeom>
              <a:avLst/>
              <a:gdLst/>
              <a:ahLst/>
              <a:cxnLst/>
              <a:rect l="l" t="t" r="r" b="b"/>
              <a:pathLst>
                <a:path w="16229778" h="1992214">
                  <a:moveTo>
                    <a:pt x="15602001" y="1937736"/>
                  </a:moveTo>
                  <a:cubicBezTo>
                    <a:pt x="15602001" y="1937736"/>
                    <a:pt x="14871126" y="1992214"/>
                    <a:pt x="12641124" y="1989592"/>
                  </a:cubicBezTo>
                  <a:cubicBezTo>
                    <a:pt x="5852744" y="1987429"/>
                    <a:pt x="1057074" y="1979605"/>
                    <a:pt x="1057074" y="1979605"/>
                  </a:cubicBezTo>
                  <a:cubicBezTo>
                    <a:pt x="812932" y="1970771"/>
                    <a:pt x="449110" y="1949540"/>
                    <a:pt x="282371" y="1891363"/>
                  </a:cubicBezTo>
                  <a:cubicBezTo>
                    <a:pt x="4469" y="1794400"/>
                    <a:pt x="0" y="1621121"/>
                    <a:pt x="0" y="1283838"/>
                  </a:cubicBezTo>
                  <a:lnTo>
                    <a:pt x="0" y="1283829"/>
                  </a:lnTo>
                  <a:cubicBezTo>
                    <a:pt x="8536" y="491230"/>
                    <a:pt x="0" y="345608"/>
                    <a:pt x="77597" y="223930"/>
                  </a:cubicBezTo>
                  <a:cubicBezTo>
                    <a:pt x="217372" y="4759"/>
                    <a:pt x="519255" y="4073"/>
                    <a:pt x="937909" y="4073"/>
                  </a:cubicBezTo>
                  <a:cubicBezTo>
                    <a:pt x="937909" y="4073"/>
                    <a:pt x="3004407" y="15681"/>
                    <a:pt x="10138020" y="7673"/>
                  </a:cubicBezTo>
                  <a:cubicBezTo>
                    <a:pt x="14652199" y="0"/>
                    <a:pt x="15368932" y="6979"/>
                    <a:pt x="15368932" y="6979"/>
                  </a:cubicBezTo>
                  <a:cubicBezTo>
                    <a:pt x="15737239" y="14458"/>
                    <a:pt x="15875499" y="42638"/>
                    <a:pt x="16073239" y="165219"/>
                  </a:cubicBezTo>
                  <a:cubicBezTo>
                    <a:pt x="16224256" y="258836"/>
                    <a:pt x="16229778" y="476157"/>
                    <a:pt x="16220638" y="1283829"/>
                  </a:cubicBezTo>
                  <a:lnTo>
                    <a:pt x="16220638" y="1283838"/>
                  </a:lnTo>
                  <a:cubicBezTo>
                    <a:pt x="16220638" y="1739086"/>
                    <a:pt x="16177853" y="1887674"/>
                    <a:pt x="15602001" y="1937736"/>
                  </a:cubicBezTo>
                  <a:close/>
                </a:path>
              </a:pathLst>
            </a:custGeom>
            <a:solidFill>
              <a:srgbClr val="FDFEFF"/>
            </a:solidFill>
          </p:spPr>
          <p:txBody>
            <a:bodyPr/>
            <a:lstStyle/>
            <a:p>
              <a:endParaRPr lang="vi-VN"/>
            </a:p>
          </p:txBody>
        </p:sp>
      </p:grpSp>
      <p:sp>
        <p:nvSpPr>
          <p:cNvPr id="20" name="TextBox 20"/>
          <p:cNvSpPr txBox="1"/>
          <p:nvPr/>
        </p:nvSpPr>
        <p:spPr>
          <a:xfrm>
            <a:off x="3817677" y="1080892"/>
            <a:ext cx="4505028" cy="577081"/>
          </a:xfrm>
          <a:prstGeom prst="rect">
            <a:avLst/>
          </a:prstGeom>
        </p:spPr>
        <p:txBody>
          <a:bodyPr lIns="0" tIns="0" rIns="0" bIns="0" rtlCol="0" anchor="t">
            <a:spAutoFit/>
          </a:bodyPr>
          <a:lstStyle/>
          <a:p>
            <a:pPr algn="ctr">
              <a:lnSpc>
                <a:spcPts val="4533"/>
              </a:lnSpc>
            </a:pPr>
            <a:r>
              <a:rPr lang="en-US" sz="4000" b="1" dirty="0">
                <a:solidFill>
                  <a:schemeClr val="accent4">
                    <a:lumMod val="50000"/>
                  </a:schemeClr>
                </a:solidFill>
                <a:latin typeface="Arial" panose="020B0604020202020204" pitchFamily="34" charset="0"/>
                <a:cs typeface="Arial" panose="020B0604020202020204" pitchFamily="34" charset="0"/>
              </a:rPr>
              <a:t>VẬN DỤNG</a:t>
            </a:r>
          </a:p>
        </p:txBody>
      </p:sp>
      <p:sp>
        <p:nvSpPr>
          <p:cNvPr id="21" name="TextBox 20"/>
          <p:cNvSpPr txBox="1"/>
          <p:nvPr/>
        </p:nvSpPr>
        <p:spPr>
          <a:xfrm>
            <a:off x="1325471" y="2206085"/>
            <a:ext cx="3496755" cy="502766"/>
          </a:xfrm>
          <a:prstGeom prst="rect">
            <a:avLst/>
          </a:prstGeom>
          <a:noFill/>
        </p:spPr>
        <p:txBody>
          <a:bodyPr wrap="square" rtlCol="0">
            <a:spAutoFit/>
          </a:bodyPr>
          <a:lstStyle/>
          <a:p>
            <a:r>
              <a:rPr lang="en-US" sz="2667" b="1" dirty="0" err="1">
                <a:solidFill>
                  <a:schemeClr val="accent3">
                    <a:lumMod val="50000"/>
                  </a:schemeClr>
                </a:solidFill>
                <a:latin typeface="Arial" panose="020B0604020202020204" pitchFamily="34" charset="0"/>
                <a:cs typeface="Arial" panose="020B0604020202020204" pitchFamily="34" charset="0"/>
              </a:rPr>
              <a:t>Bài</a:t>
            </a:r>
            <a:r>
              <a:rPr lang="en-US" sz="2667" b="1" dirty="0">
                <a:solidFill>
                  <a:schemeClr val="accent3">
                    <a:lumMod val="50000"/>
                  </a:schemeClr>
                </a:solidFill>
                <a:latin typeface="Arial" panose="020B0604020202020204" pitchFamily="34" charset="0"/>
                <a:cs typeface="Arial" panose="020B0604020202020204" pitchFamily="34" charset="0"/>
              </a:rPr>
              <a:t> 2.17 (SGK - tr36)</a:t>
            </a:r>
          </a:p>
        </p:txBody>
      </p:sp>
      <p:sp>
        <p:nvSpPr>
          <p:cNvPr id="22" name="TextBox 21"/>
          <p:cNvSpPr txBox="1"/>
          <p:nvPr/>
        </p:nvSpPr>
        <p:spPr>
          <a:xfrm>
            <a:off x="1304690" y="2644839"/>
            <a:ext cx="4179843" cy="3170740"/>
          </a:xfrm>
          <a:prstGeom prst="rect">
            <a:avLst/>
          </a:prstGeom>
          <a:noFill/>
        </p:spPr>
        <p:txBody>
          <a:bodyPr wrap="square" rtlCol="0">
            <a:spAutoFit/>
          </a:bodyPr>
          <a:lstStyle/>
          <a:p>
            <a:pPr algn="just">
              <a:lnSpc>
                <a:spcPct val="150000"/>
              </a:lnSpc>
            </a:pPr>
            <a:r>
              <a:rPr lang="en-US" sz="2667" dirty="0" err="1">
                <a:latin typeface="Arial" panose="020B0604020202020204" pitchFamily="34" charset="0"/>
                <a:cs typeface="Arial" panose="020B0604020202020204" pitchFamily="34" charset="0"/>
              </a:rPr>
              <a:t>Xác</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định</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dấu</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và</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giá</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trị</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tuyệt</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đối</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của</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mỗi</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số</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sau</a:t>
            </a:r>
            <a:r>
              <a:rPr lang="en-US" sz="2667" dirty="0">
                <a:latin typeface="Arial" panose="020B0604020202020204" pitchFamily="34" charset="0"/>
                <a:cs typeface="Arial" panose="020B0604020202020204" pitchFamily="34" charset="0"/>
              </a:rPr>
              <a:t>:</a:t>
            </a:r>
          </a:p>
          <a:p>
            <a:pPr marL="495325" indent="-495325" algn="just">
              <a:lnSpc>
                <a:spcPct val="150000"/>
              </a:lnSpc>
              <a:buAutoNum type="alphaLcParenR"/>
            </a:pPr>
            <a:r>
              <a:rPr lang="en-US" sz="2667" dirty="0">
                <a:latin typeface="Arial" panose="020B0604020202020204" pitchFamily="34" charset="0"/>
                <a:cs typeface="Arial" panose="020B0604020202020204" pitchFamily="34" charset="0"/>
              </a:rPr>
              <a:t>a = 1,25</a:t>
            </a:r>
          </a:p>
          <a:p>
            <a:pPr marL="495325" indent="-495325" algn="just">
              <a:lnSpc>
                <a:spcPct val="150000"/>
              </a:lnSpc>
              <a:buAutoNum type="alphaLcParenR"/>
            </a:pPr>
            <a:r>
              <a:rPr lang="en-US" sz="2667" dirty="0">
                <a:latin typeface="Arial" panose="020B0604020202020204" pitchFamily="34" charset="0"/>
                <a:cs typeface="Arial" panose="020B0604020202020204" pitchFamily="34" charset="0"/>
              </a:rPr>
              <a:t>b = -1,4</a:t>
            </a:r>
          </a:p>
          <a:p>
            <a:pPr marL="495325" indent="-495325" algn="just">
              <a:lnSpc>
                <a:spcPct val="150000"/>
              </a:lnSpc>
              <a:buAutoNum type="alphaLcParenR"/>
            </a:pPr>
            <a:r>
              <a:rPr lang="en-US" sz="2667" dirty="0">
                <a:latin typeface="Arial" panose="020B0604020202020204" pitchFamily="34" charset="0"/>
                <a:cs typeface="Arial" panose="020B0604020202020204" pitchFamily="34" charset="0"/>
              </a:rPr>
              <a:t>c = -1,414213562...</a:t>
            </a:r>
          </a:p>
        </p:txBody>
      </p:sp>
      <p:sp>
        <p:nvSpPr>
          <p:cNvPr id="23" name="Rectangle 22"/>
          <p:cNvSpPr/>
          <p:nvPr/>
        </p:nvSpPr>
        <p:spPr>
          <a:xfrm>
            <a:off x="6432941" y="2856723"/>
            <a:ext cx="4548540" cy="2555058"/>
          </a:xfrm>
          <a:prstGeom prst="rect">
            <a:avLst/>
          </a:prstGeom>
        </p:spPr>
        <p:txBody>
          <a:bodyPr wrap="square">
            <a:spAutoFit/>
          </a:bodyPr>
          <a:lstStyle/>
          <a:p>
            <a:pPr>
              <a:lnSpc>
                <a:spcPct val="150000"/>
              </a:lnSpc>
            </a:pPr>
            <a:r>
              <a:rPr lang="en-US" sz="2667" dirty="0">
                <a:latin typeface="Arial" panose="020B0604020202020204" pitchFamily="34" charset="0"/>
                <a:cs typeface="Arial" panose="020B0604020202020204" pitchFamily="34" charset="0"/>
              </a:rPr>
              <a:t>a) a </a:t>
            </a:r>
            <a:r>
              <a:rPr lang="en-US" sz="2667" dirty="0" err="1">
                <a:latin typeface="Arial" panose="020B0604020202020204" pitchFamily="34" charset="0"/>
                <a:cs typeface="Arial" panose="020B0604020202020204" pitchFamily="34" charset="0"/>
              </a:rPr>
              <a:t>có</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dấu</a:t>
            </a:r>
            <a:r>
              <a:rPr lang="en-US" sz="2667" dirty="0">
                <a:latin typeface="Arial" panose="020B0604020202020204" pitchFamily="34" charset="0"/>
                <a:cs typeface="Arial" panose="020B0604020202020204" pitchFamily="34" charset="0"/>
              </a:rPr>
              <a:t> "+" </a:t>
            </a:r>
            <a:r>
              <a:rPr lang="en-US" sz="2667" dirty="0" err="1">
                <a:latin typeface="Arial" panose="020B0604020202020204" pitchFamily="34" charset="0"/>
                <a:cs typeface="Arial" panose="020B0604020202020204" pitchFamily="34" charset="0"/>
              </a:rPr>
              <a:t>và</a:t>
            </a:r>
            <a:r>
              <a:rPr lang="en-US" sz="2667" dirty="0">
                <a:latin typeface="Arial" panose="020B0604020202020204" pitchFamily="34" charset="0"/>
                <a:cs typeface="Arial" panose="020B0604020202020204" pitchFamily="34" charset="0"/>
              </a:rPr>
              <a:t> |a| = 1,25;</a:t>
            </a:r>
          </a:p>
          <a:p>
            <a:pPr>
              <a:lnSpc>
                <a:spcPct val="150000"/>
              </a:lnSpc>
            </a:pPr>
            <a:r>
              <a:rPr lang="en-US" sz="2667" dirty="0">
                <a:latin typeface="Arial" panose="020B0604020202020204" pitchFamily="34" charset="0"/>
                <a:cs typeface="Arial" panose="020B0604020202020204" pitchFamily="34" charset="0"/>
              </a:rPr>
              <a:t>b) b </a:t>
            </a:r>
            <a:r>
              <a:rPr lang="en-US" sz="2667" dirty="0" err="1">
                <a:latin typeface="Arial" panose="020B0604020202020204" pitchFamily="34" charset="0"/>
                <a:cs typeface="Arial" panose="020B0604020202020204" pitchFamily="34" charset="0"/>
              </a:rPr>
              <a:t>có</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dấu</a:t>
            </a:r>
            <a:r>
              <a:rPr lang="en-US" sz="2667" dirty="0">
                <a:latin typeface="Arial" panose="020B0604020202020204" pitchFamily="34" charset="0"/>
                <a:cs typeface="Arial" panose="020B0604020202020204" pitchFamily="34" charset="0"/>
              </a:rPr>
              <a:t> “–" </a:t>
            </a:r>
            <a:r>
              <a:rPr lang="en-US" sz="2667" dirty="0" err="1">
                <a:latin typeface="Arial" panose="020B0604020202020204" pitchFamily="34" charset="0"/>
                <a:cs typeface="Arial" panose="020B0604020202020204" pitchFamily="34" charset="0"/>
              </a:rPr>
              <a:t>và</a:t>
            </a:r>
            <a:r>
              <a:rPr lang="en-US" sz="2667" dirty="0">
                <a:latin typeface="Arial" panose="020B0604020202020204" pitchFamily="34" charset="0"/>
                <a:cs typeface="Arial" panose="020B0604020202020204" pitchFamily="34" charset="0"/>
              </a:rPr>
              <a:t> |b| = 4,1;</a:t>
            </a:r>
          </a:p>
          <a:p>
            <a:pPr>
              <a:lnSpc>
                <a:spcPct val="150000"/>
              </a:lnSpc>
            </a:pPr>
            <a:r>
              <a:rPr lang="en-US" sz="2667" dirty="0">
                <a:latin typeface="Arial" panose="020B0604020202020204" pitchFamily="34" charset="0"/>
                <a:cs typeface="Arial" panose="020B0604020202020204" pitchFamily="34" charset="0"/>
              </a:rPr>
              <a:t>c) c </a:t>
            </a:r>
            <a:r>
              <a:rPr lang="en-US" sz="2667" dirty="0" err="1">
                <a:latin typeface="Arial" panose="020B0604020202020204" pitchFamily="34" charset="0"/>
                <a:cs typeface="Arial" panose="020B0604020202020204" pitchFamily="34" charset="0"/>
              </a:rPr>
              <a:t>có</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dấu</a:t>
            </a:r>
            <a:r>
              <a:rPr lang="en-US" sz="2667" dirty="0">
                <a:latin typeface="Arial" panose="020B0604020202020204" pitchFamily="34" charset="0"/>
                <a:cs typeface="Arial" panose="020B0604020202020204" pitchFamily="34" charset="0"/>
              </a:rPr>
              <a:t> “ - ” </a:t>
            </a:r>
            <a:r>
              <a:rPr lang="en-US" sz="2667" dirty="0" err="1">
                <a:latin typeface="Arial" panose="020B0604020202020204" pitchFamily="34" charset="0"/>
                <a:cs typeface="Arial" panose="020B0604020202020204" pitchFamily="34" charset="0"/>
              </a:rPr>
              <a:t>và</a:t>
            </a:r>
            <a:r>
              <a:rPr lang="en-US" sz="2667" dirty="0">
                <a:latin typeface="Arial" panose="020B0604020202020204" pitchFamily="34" charset="0"/>
                <a:cs typeface="Arial" panose="020B0604020202020204" pitchFamily="34" charset="0"/>
              </a:rPr>
              <a:t> </a:t>
            </a:r>
          </a:p>
          <a:p>
            <a:pPr>
              <a:lnSpc>
                <a:spcPct val="150000"/>
              </a:lnSpc>
            </a:pPr>
            <a:r>
              <a:rPr lang="en-US" sz="2667" dirty="0">
                <a:latin typeface="Arial" panose="020B0604020202020204" pitchFamily="34" charset="0"/>
                <a:cs typeface="Arial" panose="020B0604020202020204" pitchFamily="34" charset="0"/>
              </a:rPr>
              <a:t>|c| = 1,414213562…</a:t>
            </a:r>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840743">
            <a:off x="5523003" y="1996843"/>
            <a:ext cx="1400837" cy="1243599"/>
          </a:xfrm>
          <a:prstGeom prst="rect">
            <a:avLst/>
          </a:prstGeom>
        </p:spPr>
      </p:pic>
    </p:spTree>
    <p:extLst>
      <p:ext uri="{BB962C8B-B14F-4D97-AF65-F5344CB8AC3E}">
        <p14:creationId xmlns:p14="http://schemas.microsoft.com/office/powerpoint/2010/main" val="1276788755"/>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 calcmode="lin" valueType="num">
                                      <p:cBhvr additive="base">
                                        <p:cTn id="12" dur="500"/>
                                        <p:tgtEl>
                                          <p:spTgt spid="22">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22">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2">
                                            <p:txEl>
                                              <p:pRg st="1" end="1"/>
                                            </p:txEl>
                                          </p:spTgt>
                                        </p:tgtEl>
                                        <p:attrNameLst>
                                          <p:attrName>style.visibility</p:attrName>
                                        </p:attrNameLst>
                                      </p:cBhvr>
                                      <p:to>
                                        <p:strVal val="visible"/>
                                      </p:to>
                                    </p:set>
                                    <p:anim calcmode="lin" valueType="num">
                                      <p:cBhvr additive="base">
                                        <p:cTn id="16" dur="500"/>
                                        <p:tgtEl>
                                          <p:spTgt spid="22">
                                            <p:txEl>
                                              <p:pRg st="1" end="1"/>
                                            </p:txEl>
                                          </p:spTgt>
                                        </p:tgtEl>
                                        <p:attrNameLst>
                                          <p:attrName>ppt_y</p:attrName>
                                        </p:attrNameLst>
                                      </p:cBhvr>
                                      <p:tavLst>
                                        <p:tav tm="0">
                                          <p:val>
                                            <p:strVal val="#ppt_y+#ppt_h*1.125000"/>
                                          </p:val>
                                        </p:tav>
                                        <p:tav tm="100000">
                                          <p:val>
                                            <p:strVal val="#ppt_y"/>
                                          </p:val>
                                        </p:tav>
                                      </p:tavLst>
                                    </p:anim>
                                    <p:animEffect transition="in" filter="wipe(up)">
                                      <p:cBhvr>
                                        <p:cTn id="17" dur="500"/>
                                        <p:tgtEl>
                                          <p:spTgt spid="22">
                                            <p:txEl>
                                              <p:pRg st="1" end="1"/>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22">
                                            <p:txEl>
                                              <p:pRg st="2" end="2"/>
                                            </p:txEl>
                                          </p:spTgt>
                                        </p:tgtEl>
                                        <p:attrNameLst>
                                          <p:attrName>style.visibility</p:attrName>
                                        </p:attrNameLst>
                                      </p:cBhvr>
                                      <p:to>
                                        <p:strVal val="visible"/>
                                      </p:to>
                                    </p:set>
                                    <p:anim calcmode="lin" valueType="num">
                                      <p:cBhvr additive="base">
                                        <p:cTn id="20" dur="500"/>
                                        <p:tgtEl>
                                          <p:spTgt spid="22">
                                            <p:txEl>
                                              <p:pRg st="2" end="2"/>
                                            </p:txEl>
                                          </p:spTgt>
                                        </p:tgtEl>
                                        <p:attrNameLst>
                                          <p:attrName>ppt_y</p:attrName>
                                        </p:attrNameLst>
                                      </p:cBhvr>
                                      <p:tavLst>
                                        <p:tav tm="0">
                                          <p:val>
                                            <p:strVal val="#ppt_y+#ppt_h*1.125000"/>
                                          </p:val>
                                        </p:tav>
                                        <p:tav tm="100000">
                                          <p:val>
                                            <p:strVal val="#ppt_y"/>
                                          </p:val>
                                        </p:tav>
                                      </p:tavLst>
                                    </p:anim>
                                    <p:animEffect transition="in" filter="wipe(up)">
                                      <p:cBhvr>
                                        <p:cTn id="21" dur="500"/>
                                        <p:tgtEl>
                                          <p:spTgt spid="22">
                                            <p:txEl>
                                              <p:pRg st="2" end="2"/>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22">
                                            <p:txEl>
                                              <p:pRg st="3" end="3"/>
                                            </p:txEl>
                                          </p:spTgt>
                                        </p:tgtEl>
                                        <p:attrNameLst>
                                          <p:attrName>style.visibility</p:attrName>
                                        </p:attrNameLst>
                                      </p:cBhvr>
                                      <p:to>
                                        <p:strVal val="visible"/>
                                      </p:to>
                                    </p:set>
                                    <p:anim calcmode="lin" valueType="num">
                                      <p:cBhvr additive="base">
                                        <p:cTn id="24" dur="500"/>
                                        <p:tgtEl>
                                          <p:spTgt spid="22">
                                            <p:txEl>
                                              <p:pRg st="3" end="3"/>
                                            </p:txEl>
                                          </p:spTgt>
                                        </p:tgtEl>
                                        <p:attrNameLst>
                                          <p:attrName>ppt_y</p:attrName>
                                        </p:attrNameLst>
                                      </p:cBhvr>
                                      <p:tavLst>
                                        <p:tav tm="0">
                                          <p:val>
                                            <p:strVal val="#ppt_y+#ppt_h*1.125000"/>
                                          </p:val>
                                        </p:tav>
                                        <p:tav tm="100000">
                                          <p:val>
                                            <p:strVal val="#ppt_y"/>
                                          </p:val>
                                        </p:tav>
                                      </p:tavLst>
                                    </p:anim>
                                    <p:animEffect transition="in" filter="wipe(up)">
                                      <p:cBhvr>
                                        <p:cTn id="25" dur="500"/>
                                        <p:tgtEl>
                                          <p:spTgt spid="2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strips(downRight)">
                                      <p:cBhvr>
                                        <p:cTn id="35" dur="500"/>
                                        <p:tgtEl>
                                          <p:spTgt spid="23">
                                            <p:txEl>
                                              <p:pRg st="0" end="0"/>
                                            </p:txEl>
                                          </p:spTgt>
                                        </p:tgtEl>
                                      </p:cBhvr>
                                    </p:animEffect>
                                  </p:childTnLst>
                                </p:cTn>
                              </p:par>
                              <p:par>
                                <p:cTn id="36" presetID="18" presetClass="entr" presetSubtype="6" fill="hold" nodeType="withEffect">
                                  <p:stCondLst>
                                    <p:cond delay="0"/>
                                  </p:stCondLst>
                                  <p:childTnLst>
                                    <p:set>
                                      <p:cBhvr>
                                        <p:cTn id="37" dur="1" fill="hold">
                                          <p:stCondLst>
                                            <p:cond delay="0"/>
                                          </p:stCondLst>
                                        </p:cTn>
                                        <p:tgtEl>
                                          <p:spTgt spid="23">
                                            <p:txEl>
                                              <p:pRg st="1" end="1"/>
                                            </p:txEl>
                                          </p:spTgt>
                                        </p:tgtEl>
                                        <p:attrNameLst>
                                          <p:attrName>style.visibility</p:attrName>
                                        </p:attrNameLst>
                                      </p:cBhvr>
                                      <p:to>
                                        <p:strVal val="visible"/>
                                      </p:to>
                                    </p:set>
                                    <p:animEffect transition="in" filter="strips(downRight)">
                                      <p:cBhvr>
                                        <p:cTn id="38" dur="500"/>
                                        <p:tgtEl>
                                          <p:spTgt spid="23">
                                            <p:txEl>
                                              <p:pRg st="1" end="1"/>
                                            </p:txEl>
                                          </p:spTgt>
                                        </p:tgtEl>
                                      </p:cBhvr>
                                    </p:animEffect>
                                  </p:childTnLst>
                                </p:cTn>
                              </p:par>
                              <p:par>
                                <p:cTn id="39" presetID="18" presetClass="entr" presetSubtype="6" fill="hold" nodeType="withEffect">
                                  <p:stCondLst>
                                    <p:cond delay="0"/>
                                  </p:stCondLst>
                                  <p:childTnLst>
                                    <p:set>
                                      <p:cBhvr>
                                        <p:cTn id="40" dur="1" fill="hold">
                                          <p:stCondLst>
                                            <p:cond delay="0"/>
                                          </p:stCondLst>
                                        </p:cTn>
                                        <p:tgtEl>
                                          <p:spTgt spid="23">
                                            <p:txEl>
                                              <p:pRg st="2" end="2"/>
                                            </p:txEl>
                                          </p:spTgt>
                                        </p:tgtEl>
                                        <p:attrNameLst>
                                          <p:attrName>style.visibility</p:attrName>
                                        </p:attrNameLst>
                                      </p:cBhvr>
                                      <p:to>
                                        <p:strVal val="visible"/>
                                      </p:to>
                                    </p:set>
                                    <p:animEffect transition="in" filter="strips(downRight)">
                                      <p:cBhvr>
                                        <p:cTn id="41" dur="500"/>
                                        <p:tgtEl>
                                          <p:spTgt spid="23">
                                            <p:txEl>
                                              <p:pRg st="2" end="2"/>
                                            </p:txEl>
                                          </p:spTgt>
                                        </p:tgtEl>
                                      </p:cBhvr>
                                    </p:animEffect>
                                  </p:childTnLst>
                                </p:cTn>
                              </p:par>
                              <p:par>
                                <p:cTn id="42" presetID="18" presetClass="entr" presetSubtype="6" fill="hold" nodeType="withEffect">
                                  <p:stCondLst>
                                    <p:cond delay="0"/>
                                  </p:stCondLst>
                                  <p:childTnLst>
                                    <p:set>
                                      <p:cBhvr>
                                        <p:cTn id="43" dur="1" fill="hold">
                                          <p:stCondLst>
                                            <p:cond delay="0"/>
                                          </p:stCondLst>
                                        </p:cTn>
                                        <p:tgtEl>
                                          <p:spTgt spid="23">
                                            <p:txEl>
                                              <p:pRg st="3" end="3"/>
                                            </p:txEl>
                                          </p:spTgt>
                                        </p:tgtEl>
                                        <p:attrNameLst>
                                          <p:attrName>style.visibility</p:attrName>
                                        </p:attrNameLst>
                                      </p:cBhvr>
                                      <p:to>
                                        <p:strVal val="visible"/>
                                      </p:to>
                                    </p:set>
                                    <p:animEffect transition="in" filter="strips(downRight)">
                                      <p:cBhvr>
                                        <p:cTn id="44"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1707728" y="491340"/>
            <a:ext cx="321107" cy="462326"/>
          </a:xfrm>
          <a:prstGeom prst="rect">
            <a:avLst/>
          </a:prstGeom>
        </p:spPr>
      </p:pic>
      <p:pic>
        <p:nvPicPr>
          <p:cNvPr id="20" name="Picture 2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1506200" y="209561"/>
            <a:ext cx="146945" cy="211571"/>
          </a:xfrm>
          <a:prstGeom prst="rect">
            <a:avLst/>
          </a:prstGeom>
        </p:spPr>
      </p:pic>
      <p:sp>
        <p:nvSpPr>
          <p:cNvPr id="23" name="TextBox 22"/>
          <p:cNvSpPr txBox="1"/>
          <p:nvPr/>
        </p:nvSpPr>
        <p:spPr>
          <a:xfrm>
            <a:off x="495301" y="568977"/>
            <a:ext cx="4253975" cy="769378"/>
          </a:xfrm>
          <a:prstGeom prst="rect">
            <a:avLst/>
          </a:prstGeom>
          <a:noFill/>
        </p:spPr>
        <p:txBody>
          <a:bodyPr wrap="square" rtlCol="0">
            <a:spAutoFit/>
          </a:bodyPr>
          <a:lstStyle/>
          <a:p>
            <a:pPr algn="just">
              <a:lnSpc>
                <a:spcPct val="150000"/>
              </a:lnSpc>
            </a:pPr>
            <a:r>
              <a:rPr lang="en-US" sz="2933" b="1" dirty="0" err="1">
                <a:solidFill>
                  <a:srgbClr val="8064A2">
                    <a:lumMod val="50000"/>
                  </a:srgbClr>
                </a:solidFill>
                <a:latin typeface="Arial" panose="020B0604020202020204" pitchFamily="34" charset="0"/>
                <a:cs typeface="Arial" panose="020B0604020202020204" pitchFamily="34" charset="0"/>
              </a:rPr>
              <a:t>Bài</a:t>
            </a:r>
            <a:r>
              <a:rPr lang="en-US" sz="2933" b="1" dirty="0">
                <a:solidFill>
                  <a:srgbClr val="8064A2">
                    <a:lumMod val="50000"/>
                  </a:srgbClr>
                </a:solidFill>
                <a:latin typeface="Arial" panose="020B0604020202020204" pitchFamily="34" charset="0"/>
                <a:cs typeface="Arial" panose="020B0604020202020204" pitchFamily="34" charset="0"/>
              </a:rPr>
              <a:t> 2.18 (SGK - tr36)</a:t>
            </a:r>
          </a:p>
        </p:txBody>
      </p:sp>
      <p:sp>
        <p:nvSpPr>
          <p:cNvPr id="10" name="TextBox 9"/>
          <p:cNvSpPr txBox="1"/>
          <p:nvPr/>
        </p:nvSpPr>
        <p:spPr>
          <a:xfrm>
            <a:off x="495301" y="1498482"/>
            <a:ext cx="9296400" cy="543675"/>
          </a:xfrm>
          <a:prstGeom prst="rect">
            <a:avLst/>
          </a:prstGeom>
          <a:noFill/>
        </p:spPr>
        <p:txBody>
          <a:bodyPr wrap="square" rtlCol="0">
            <a:spAutoFit/>
          </a:bodyPr>
          <a:lstStyle/>
          <a:p>
            <a:r>
              <a:rPr lang="en-US" sz="2933" dirty="0" err="1">
                <a:latin typeface="Arial" panose="020B0604020202020204" pitchFamily="34" charset="0"/>
                <a:cs typeface="Arial" panose="020B0604020202020204" pitchFamily="34" charset="0"/>
              </a:rPr>
              <a:t>Tìm</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tất</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cả</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các</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số</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thực</a:t>
            </a:r>
            <a:r>
              <a:rPr lang="en-US" sz="2933" dirty="0">
                <a:latin typeface="Arial" panose="020B0604020202020204" pitchFamily="34" charset="0"/>
                <a:cs typeface="Arial" panose="020B0604020202020204" pitchFamily="34" charset="0"/>
              </a:rPr>
              <a:t> x </a:t>
            </a:r>
            <a:r>
              <a:rPr lang="en-US" sz="2933" dirty="0" err="1">
                <a:latin typeface="Arial" panose="020B0604020202020204" pitchFamily="34" charset="0"/>
                <a:cs typeface="Arial" panose="020B0604020202020204" pitchFamily="34" charset="0"/>
              </a:rPr>
              <a:t>thỏa</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mãn</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điều</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kiện</a:t>
            </a:r>
            <a:r>
              <a:rPr lang="en-US" sz="2933" dirty="0">
                <a:latin typeface="Arial" panose="020B0604020202020204" pitchFamily="34" charset="0"/>
                <a:cs typeface="Arial" panose="020B0604020202020204" pitchFamily="34" charset="0"/>
              </a:rPr>
              <a:t> |x| = 2,5.</a:t>
            </a:r>
          </a:p>
        </p:txBody>
      </p:sp>
      <p:sp>
        <p:nvSpPr>
          <p:cNvPr id="12" name="Down Arrow 11"/>
          <p:cNvSpPr/>
          <p:nvPr/>
        </p:nvSpPr>
        <p:spPr>
          <a:xfrm>
            <a:off x="4152376" y="2243922"/>
            <a:ext cx="558800" cy="609600"/>
          </a:xfrm>
          <a:prstGeom prst="downArrow">
            <a:avLst/>
          </a:prstGeom>
          <a:solidFill>
            <a:schemeClr val="accent1">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mc:AlternateContent xmlns:mc="http://schemas.openxmlformats.org/markup-compatibility/2006" xmlns:a14="http://schemas.microsoft.com/office/drawing/2010/main">
        <mc:Choice Requires="a14">
          <p:sp>
            <p:nvSpPr>
              <p:cNvPr id="13" name="TextBox 12"/>
              <p:cNvSpPr txBox="1"/>
              <p:nvPr/>
            </p:nvSpPr>
            <p:spPr>
              <a:xfrm>
                <a:off x="711200" y="3276551"/>
                <a:ext cx="4267200" cy="584775"/>
              </a:xfrm>
              <a:prstGeom prst="rect">
                <a:avLst/>
              </a:prstGeom>
              <a:noFill/>
            </p:spPr>
            <p:txBody>
              <a:bodyPr wrap="square" rtlCol="0">
                <a:spAutoFit/>
              </a:bodyPr>
              <a:lstStyle/>
              <a:p>
                <a:pPr algn="ctr"/>
                <a:r>
                  <a:rPr lang="en-US" sz="3200" dirty="0">
                    <a:solidFill>
                      <a:srgbClr val="C00000"/>
                    </a:solidFill>
                    <a:latin typeface="Arial" panose="020B0604020202020204" pitchFamily="34" charset="0"/>
                    <a:cs typeface="Arial" panose="020B0604020202020204" pitchFamily="34" charset="0"/>
                  </a:rPr>
                  <a:t>x </a:t>
                </a:r>
                <a14:m>
                  <m:oMath xmlns:m="http://schemas.openxmlformats.org/officeDocument/2006/math">
                    <m:r>
                      <a:rPr lang="en-US" sz="3200" i="1">
                        <a:solidFill>
                          <a:srgbClr val="C00000"/>
                        </a:solidFill>
                        <a:latin typeface="Cambria Math" panose="02040503050406030204" pitchFamily="18" charset="0"/>
                        <a:ea typeface="Cambria Math" panose="02040503050406030204" pitchFamily="18" charset="0"/>
                        <a:cs typeface="Arial" panose="020B0604020202020204" pitchFamily="34" charset="0"/>
                      </a:rPr>
                      <m:t>∈</m:t>
                    </m:r>
                  </m:oMath>
                </a14:m>
                <a:r>
                  <a:rPr lang="en-US" sz="3200" dirty="0">
                    <a:solidFill>
                      <a:srgbClr val="C00000"/>
                    </a:solidFill>
                    <a:latin typeface="Arial" panose="020B0604020202020204" pitchFamily="34" charset="0"/>
                    <a:cs typeface="Arial" panose="020B0604020202020204" pitchFamily="34" charset="0"/>
                  </a:rPr>
                  <a:t> {-2,5; 2,5}</a:t>
                </a:r>
              </a:p>
            </p:txBody>
          </p:sp>
        </mc:Choice>
        <mc:Fallback xmlns="">
          <p:sp>
            <p:nvSpPr>
              <p:cNvPr id="13" name="TextBox 12"/>
              <p:cNvSpPr txBox="1">
                <a:spLocks noRot="1" noChangeAspect="1" noMove="1" noResize="1" noEditPoints="1" noAdjustHandles="1" noChangeArrowheads="1" noChangeShapeType="1" noTextEdit="1"/>
              </p:cNvSpPr>
              <p:nvPr/>
            </p:nvSpPr>
            <p:spPr>
              <a:xfrm>
                <a:off x="711200" y="3276551"/>
                <a:ext cx="4267200" cy="584775"/>
              </a:xfrm>
              <a:prstGeom prst="rect">
                <a:avLst/>
              </a:prstGeom>
              <a:blipFill>
                <a:blip r:embed="rId15"/>
                <a:stretch>
                  <a:fillRect t="-13542" b="-33333"/>
                </a:stretch>
              </a:blipFill>
            </p:spPr>
            <p:txBody>
              <a:bodyPr/>
              <a:lstStyle/>
              <a:p>
                <a:r>
                  <a:rPr lang="en-US">
                    <a:noFill/>
                  </a:rPr>
                  <a:t> </a:t>
                </a:r>
              </a:p>
            </p:txBody>
          </p:sp>
        </mc:Fallback>
      </mc:AlternateContent>
      <p:pic>
        <p:nvPicPr>
          <p:cNvPr id="11" name="Picture 10"/>
          <p:cNvPicPr>
            <a:picLocks noChangeAspect="1"/>
          </p:cNvPicPr>
          <p:nvPr/>
        </p:nvPicPr>
        <p:blipFill>
          <a:blip r:embed="rId16"/>
          <a:stretch>
            <a:fillRect/>
          </a:stretch>
        </p:blipFill>
        <p:spPr>
          <a:xfrm>
            <a:off x="6388100" y="2201287"/>
            <a:ext cx="5803900" cy="4683346"/>
          </a:xfrm>
          <a:prstGeom prst="rect">
            <a:avLst/>
          </a:prstGeom>
        </p:spPr>
      </p:pic>
    </p:spTree>
    <p:extLst>
      <p:ext uri="{BB962C8B-B14F-4D97-AF65-F5344CB8AC3E}">
        <p14:creationId xmlns:p14="http://schemas.microsoft.com/office/powerpoint/2010/main" val="7086308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0" grpId="0"/>
      <p:bldP spid="12"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846248-0222-4A3A-B22E-4E2A0B918D57}" type="slidenum">
              <a:rPr lang="en-US" smtClean="0"/>
              <a:pPr/>
              <a:t>4</a:t>
            </a:fld>
            <a:endParaRPr lang="en-US"/>
          </a:p>
        </p:txBody>
      </p:sp>
      <p:pic>
        <p:nvPicPr>
          <p:cNvPr id="3" name="Picture 2"/>
          <p:cNvPicPr>
            <a:picLocks noChangeAspect="1"/>
          </p:cNvPicPr>
          <p:nvPr/>
        </p:nvPicPr>
        <p:blipFill>
          <a:blip r:embed="rId2"/>
          <a:stretch>
            <a:fillRect/>
          </a:stretch>
        </p:blipFill>
        <p:spPr>
          <a:xfrm>
            <a:off x="0" y="0"/>
            <a:ext cx="12192000" cy="3092824"/>
          </a:xfrm>
          <a:prstGeom prst="rect">
            <a:avLst/>
          </a:prstGeom>
        </p:spPr>
      </p:pic>
      <p:pic>
        <p:nvPicPr>
          <p:cNvPr id="4" name="Picture 3"/>
          <p:cNvPicPr>
            <a:picLocks noChangeAspect="1"/>
          </p:cNvPicPr>
          <p:nvPr/>
        </p:nvPicPr>
        <p:blipFill>
          <a:blip r:embed="rId3"/>
          <a:stretch>
            <a:fillRect/>
          </a:stretch>
        </p:blipFill>
        <p:spPr>
          <a:xfrm>
            <a:off x="0" y="3092824"/>
            <a:ext cx="12069136" cy="1446980"/>
          </a:xfrm>
          <a:prstGeom prst="rect">
            <a:avLst/>
          </a:prstGeom>
        </p:spPr>
      </p:pic>
    </p:spTree>
    <p:extLst>
      <p:ext uri="{BB962C8B-B14F-4D97-AF65-F5344CB8AC3E}">
        <p14:creationId xmlns:p14="http://schemas.microsoft.com/office/powerpoint/2010/main" val="1126949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846248-0222-4A3A-B22E-4E2A0B918D57}" type="slidenum">
              <a:rPr lang="en-US" smtClean="0"/>
              <a:pPr/>
              <a:t>40</a:t>
            </a:fld>
            <a:endParaRPr lang="en-US"/>
          </a:p>
        </p:txBody>
      </p:sp>
      <p:sp>
        <p:nvSpPr>
          <p:cNvPr id="3" name="TextBox 2"/>
          <p:cNvSpPr txBox="1"/>
          <p:nvPr/>
        </p:nvSpPr>
        <p:spPr>
          <a:xfrm>
            <a:off x="2743200" y="520700"/>
            <a:ext cx="6794500" cy="1200329"/>
          </a:xfrm>
          <a:prstGeom prst="rect">
            <a:avLst/>
          </a:prstGeom>
          <a:noFill/>
        </p:spPr>
        <p:txBody>
          <a:bodyPr wrap="square" rtlCol="0">
            <a:spAutoFit/>
          </a:bodyPr>
          <a:lstStyle/>
          <a:p>
            <a:pPr algn="ctr"/>
            <a:r>
              <a:rPr lang="en-US" sz="3600" b="1" dirty="0">
                <a:solidFill>
                  <a:srgbClr val="FF0000"/>
                </a:solidFill>
              </a:rPr>
              <a:t>KHAI PHÓNG</a:t>
            </a:r>
          </a:p>
          <a:p>
            <a:pPr algn="ctr"/>
            <a:r>
              <a:rPr lang="en-US" sz="3600" b="1" dirty="0">
                <a:solidFill>
                  <a:srgbClr val="FF0000"/>
                </a:solidFill>
              </a:rPr>
              <a:t>LÀM BÀI TẬP NHÓM</a:t>
            </a:r>
          </a:p>
        </p:txBody>
      </p:sp>
      <p:sp>
        <p:nvSpPr>
          <p:cNvPr id="4" name="TextBox 3"/>
          <p:cNvSpPr txBox="1"/>
          <p:nvPr/>
        </p:nvSpPr>
        <p:spPr>
          <a:xfrm>
            <a:off x="844550" y="2908182"/>
            <a:ext cx="10591800" cy="543675"/>
          </a:xfrm>
          <a:prstGeom prst="rect">
            <a:avLst/>
          </a:prstGeom>
          <a:noFill/>
        </p:spPr>
        <p:txBody>
          <a:bodyPr wrap="square" rtlCol="0">
            <a:spAutoFit/>
          </a:bodyPr>
          <a:lstStyle/>
          <a:p>
            <a:r>
              <a:rPr lang="en-US" sz="2933" b="1" dirty="0" err="1">
                <a:latin typeface="Arial" panose="020B0604020202020204" pitchFamily="34" charset="0"/>
                <a:cs typeface="Arial" panose="020B0604020202020204" pitchFamily="34" charset="0"/>
              </a:rPr>
              <a:t>Tìm</a:t>
            </a:r>
            <a:r>
              <a:rPr lang="en-US" sz="2933" b="1" dirty="0">
                <a:latin typeface="Arial" panose="020B0604020202020204" pitchFamily="34" charset="0"/>
                <a:cs typeface="Arial" panose="020B0604020202020204" pitchFamily="34" charset="0"/>
              </a:rPr>
              <a:t> </a:t>
            </a:r>
            <a:r>
              <a:rPr lang="en-US" sz="2933" b="1" dirty="0" err="1">
                <a:latin typeface="Arial" panose="020B0604020202020204" pitchFamily="34" charset="0"/>
                <a:cs typeface="Arial" panose="020B0604020202020204" pitchFamily="34" charset="0"/>
              </a:rPr>
              <a:t>tất</a:t>
            </a:r>
            <a:r>
              <a:rPr lang="en-US" sz="2933" b="1" dirty="0">
                <a:latin typeface="Arial" panose="020B0604020202020204" pitchFamily="34" charset="0"/>
                <a:cs typeface="Arial" panose="020B0604020202020204" pitchFamily="34" charset="0"/>
              </a:rPr>
              <a:t> </a:t>
            </a:r>
            <a:r>
              <a:rPr lang="en-US" sz="2933" b="1" dirty="0" err="1">
                <a:latin typeface="Arial" panose="020B0604020202020204" pitchFamily="34" charset="0"/>
                <a:cs typeface="Arial" panose="020B0604020202020204" pitchFamily="34" charset="0"/>
              </a:rPr>
              <a:t>cả</a:t>
            </a:r>
            <a:r>
              <a:rPr lang="en-US" sz="2933" b="1" dirty="0">
                <a:latin typeface="Arial" panose="020B0604020202020204" pitchFamily="34" charset="0"/>
                <a:cs typeface="Arial" panose="020B0604020202020204" pitchFamily="34" charset="0"/>
              </a:rPr>
              <a:t> </a:t>
            </a:r>
            <a:r>
              <a:rPr lang="en-US" sz="2933" b="1" dirty="0" err="1">
                <a:latin typeface="Arial" panose="020B0604020202020204" pitchFamily="34" charset="0"/>
                <a:cs typeface="Arial" panose="020B0604020202020204" pitchFamily="34" charset="0"/>
              </a:rPr>
              <a:t>các</a:t>
            </a:r>
            <a:r>
              <a:rPr lang="en-US" sz="2933" b="1" dirty="0">
                <a:latin typeface="Arial" panose="020B0604020202020204" pitchFamily="34" charset="0"/>
                <a:cs typeface="Arial" panose="020B0604020202020204" pitchFamily="34" charset="0"/>
              </a:rPr>
              <a:t> </a:t>
            </a:r>
            <a:r>
              <a:rPr lang="en-US" sz="2933" b="1" dirty="0" err="1">
                <a:latin typeface="Arial" panose="020B0604020202020204" pitchFamily="34" charset="0"/>
                <a:cs typeface="Arial" panose="020B0604020202020204" pitchFamily="34" charset="0"/>
              </a:rPr>
              <a:t>số</a:t>
            </a:r>
            <a:r>
              <a:rPr lang="en-US" sz="2933" b="1" dirty="0">
                <a:latin typeface="Arial" panose="020B0604020202020204" pitchFamily="34" charset="0"/>
                <a:cs typeface="Arial" panose="020B0604020202020204" pitchFamily="34" charset="0"/>
              </a:rPr>
              <a:t> </a:t>
            </a:r>
            <a:r>
              <a:rPr lang="en-US" sz="2933" b="1" dirty="0" err="1">
                <a:latin typeface="Arial" panose="020B0604020202020204" pitchFamily="34" charset="0"/>
                <a:cs typeface="Arial" panose="020B0604020202020204" pitchFamily="34" charset="0"/>
              </a:rPr>
              <a:t>thực</a:t>
            </a:r>
            <a:r>
              <a:rPr lang="en-US" sz="2933" b="1" dirty="0">
                <a:latin typeface="Arial" panose="020B0604020202020204" pitchFamily="34" charset="0"/>
                <a:cs typeface="Arial" panose="020B0604020202020204" pitchFamily="34" charset="0"/>
              </a:rPr>
              <a:t> x </a:t>
            </a:r>
            <a:r>
              <a:rPr lang="en-US" sz="2933" b="1" dirty="0" err="1">
                <a:latin typeface="Arial" panose="020B0604020202020204" pitchFamily="34" charset="0"/>
                <a:cs typeface="Arial" panose="020B0604020202020204" pitchFamily="34" charset="0"/>
              </a:rPr>
              <a:t>thỏa</a:t>
            </a:r>
            <a:r>
              <a:rPr lang="en-US" sz="2933" b="1" dirty="0">
                <a:latin typeface="Arial" panose="020B0604020202020204" pitchFamily="34" charset="0"/>
                <a:cs typeface="Arial" panose="020B0604020202020204" pitchFamily="34" charset="0"/>
              </a:rPr>
              <a:t> </a:t>
            </a:r>
            <a:r>
              <a:rPr lang="en-US" sz="2933" b="1" dirty="0" err="1">
                <a:latin typeface="Arial" panose="020B0604020202020204" pitchFamily="34" charset="0"/>
                <a:cs typeface="Arial" panose="020B0604020202020204" pitchFamily="34" charset="0"/>
              </a:rPr>
              <a:t>mãn</a:t>
            </a:r>
            <a:r>
              <a:rPr lang="en-US" sz="2933" b="1" dirty="0">
                <a:latin typeface="Arial" panose="020B0604020202020204" pitchFamily="34" charset="0"/>
                <a:cs typeface="Arial" panose="020B0604020202020204" pitchFamily="34" charset="0"/>
              </a:rPr>
              <a:t> </a:t>
            </a:r>
            <a:r>
              <a:rPr lang="en-US" sz="2933" b="1" dirty="0" err="1">
                <a:latin typeface="Arial" panose="020B0604020202020204" pitchFamily="34" charset="0"/>
                <a:cs typeface="Arial" panose="020B0604020202020204" pitchFamily="34" charset="0"/>
              </a:rPr>
              <a:t>điều</a:t>
            </a:r>
            <a:r>
              <a:rPr lang="en-US" sz="2933" b="1" dirty="0">
                <a:latin typeface="Arial" panose="020B0604020202020204" pitchFamily="34" charset="0"/>
                <a:cs typeface="Arial" panose="020B0604020202020204" pitchFamily="34" charset="0"/>
              </a:rPr>
              <a:t> </a:t>
            </a:r>
            <a:r>
              <a:rPr lang="en-US" sz="2933" b="1" dirty="0" err="1">
                <a:latin typeface="Arial" panose="020B0604020202020204" pitchFamily="34" charset="0"/>
                <a:cs typeface="Arial" panose="020B0604020202020204" pitchFamily="34" charset="0"/>
              </a:rPr>
              <a:t>kiện</a:t>
            </a:r>
            <a:r>
              <a:rPr lang="en-US" sz="2933" b="1" dirty="0">
                <a:latin typeface="Arial" panose="020B0604020202020204" pitchFamily="34" charset="0"/>
                <a:cs typeface="Arial" panose="020B0604020202020204" pitchFamily="34" charset="0"/>
              </a:rPr>
              <a:t> |x - 1| = 2,5.</a:t>
            </a:r>
          </a:p>
        </p:txBody>
      </p:sp>
    </p:spTree>
    <p:extLst>
      <p:ext uri="{BB962C8B-B14F-4D97-AF65-F5344CB8AC3E}">
        <p14:creationId xmlns:p14="http://schemas.microsoft.com/office/powerpoint/2010/main" val="109681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4" name="Google Shape;1474;p57"/>
          <p:cNvSpPr/>
          <p:nvPr/>
        </p:nvSpPr>
        <p:spPr>
          <a:xfrm rot="1244805">
            <a:off x="6940960" y="2973301"/>
            <a:ext cx="2059754" cy="143541"/>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78" name="Google Shape;1478;p57"/>
          <p:cNvGrpSpPr/>
          <p:nvPr/>
        </p:nvGrpSpPr>
        <p:grpSpPr>
          <a:xfrm>
            <a:off x="1121358" y="2072035"/>
            <a:ext cx="1808485" cy="1722427"/>
            <a:chOff x="1938604" y="1358625"/>
            <a:chExt cx="1232946" cy="1174275"/>
          </a:xfrm>
        </p:grpSpPr>
        <p:sp>
          <p:nvSpPr>
            <p:cNvPr id="1479" name="Google Shape;1479;p57"/>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0" name="Google Shape;1480;p57"/>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1" name="Google Shape;1481;p57"/>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2" name="Google Shape;1482;p57"/>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97" name="Google Shape;1497;p57"/>
          <p:cNvSpPr txBox="1"/>
          <p:nvPr/>
        </p:nvSpPr>
        <p:spPr>
          <a:xfrm>
            <a:off x="1263159" y="2443757"/>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01</a:t>
            </a:r>
            <a:endParaRPr sz="3733" b="1" kern="0" dirty="0">
              <a:solidFill>
                <a:srgbClr val="2F1932"/>
              </a:solidFill>
              <a:latin typeface="Arial"/>
              <a:ea typeface="Delius"/>
              <a:cs typeface="Delius"/>
              <a:sym typeface="Delius"/>
            </a:endParaRPr>
          </a:p>
        </p:txBody>
      </p:sp>
      <p:sp>
        <p:nvSpPr>
          <p:cNvPr id="2" name="Rectangle 1"/>
          <p:cNvSpPr/>
          <p:nvPr/>
        </p:nvSpPr>
        <p:spPr>
          <a:xfrm>
            <a:off x="5400659" y="394151"/>
            <a:ext cx="1461504" cy="6003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0" name="Google Shape;1473;p57"/>
          <p:cNvSpPr txBox="1">
            <a:spLocks/>
          </p:cNvSpPr>
          <p:nvPr/>
        </p:nvSpPr>
        <p:spPr>
          <a:xfrm>
            <a:off x="3021326" y="702997"/>
            <a:ext cx="6920409" cy="1414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1pPr>
            <a:lvl2pPr marR="0" lvl="1"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2pPr>
            <a:lvl3pPr marR="0" lvl="2"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3pPr>
            <a:lvl4pPr marR="0" lvl="3"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4pPr>
            <a:lvl5pPr marR="0" lvl="4"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5pPr>
            <a:lvl6pPr marR="0" lvl="5"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6pPr>
            <a:lvl7pPr marR="0" lvl="6"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7pPr>
            <a:lvl8pPr marR="0" lvl="7"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8pPr>
            <a:lvl9pPr marR="0" lvl="8"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9pPr>
          </a:lstStyle>
          <a:p>
            <a:pPr defTabSz="1219170">
              <a:buClr>
                <a:srgbClr val="2F1932"/>
              </a:buClr>
            </a:pPr>
            <a:r>
              <a:rPr lang="vi-VN" sz="4267" kern="0" dirty="0">
                <a:solidFill>
                  <a:srgbClr val="C00000"/>
                </a:solidFill>
                <a:latin typeface="Arial" panose="020B0604020202020204" pitchFamily="34" charset="0"/>
              </a:rPr>
              <a:t>HƯỚNG DẪN VỀ NHÀ</a:t>
            </a:r>
          </a:p>
        </p:txBody>
      </p:sp>
      <p:sp>
        <p:nvSpPr>
          <p:cNvPr id="4" name="TextBox 3"/>
          <p:cNvSpPr txBox="1"/>
          <p:nvPr/>
        </p:nvSpPr>
        <p:spPr>
          <a:xfrm>
            <a:off x="646506" y="3754433"/>
            <a:ext cx="2671281" cy="1247649"/>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Ôn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lại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kiến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thức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đã</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học</a:t>
            </a:r>
            <a:endParaRPr lang="en-US" sz="2667" kern="0" dirty="0">
              <a:solidFill>
                <a:srgbClr val="000000"/>
              </a:solidFill>
              <a:latin typeface="Arial"/>
              <a:cs typeface="Arial"/>
              <a:sym typeface="Arial"/>
            </a:endParaRPr>
          </a:p>
        </p:txBody>
      </p:sp>
      <p:sp>
        <p:nvSpPr>
          <p:cNvPr id="48" name="TextBox 47"/>
          <p:cNvSpPr txBox="1"/>
          <p:nvPr/>
        </p:nvSpPr>
        <p:spPr>
          <a:xfrm>
            <a:off x="4584471" y="3336200"/>
            <a:ext cx="3206687" cy="1863331"/>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Hoàn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thành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tập</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còn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lại</a:t>
            </a:r>
            <a:r>
              <a:rPr lang="en-US" sz="2667" kern="0" dirty="0">
                <a:solidFill>
                  <a:srgbClr val="000000"/>
                </a:solidFill>
                <a:latin typeface="Arial"/>
                <a:cs typeface="Arial"/>
                <a:sym typeface="Arial"/>
              </a:rPr>
              <a:t> SGK </a:t>
            </a:r>
            <a:r>
              <a:rPr lang="en-US" sz="2667" kern="0" dirty="0" err="1">
                <a:solidFill>
                  <a:srgbClr val="000000"/>
                </a:solidFill>
                <a:latin typeface="Arial"/>
                <a:cs typeface="Arial"/>
                <a:sym typeface="Arial"/>
              </a:rPr>
              <a:t>và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tập</a:t>
            </a:r>
            <a:r>
              <a:rPr lang="en-US" sz="2667" kern="0" dirty="0">
                <a:solidFill>
                  <a:srgbClr val="000000"/>
                </a:solidFill>
                <a:latin typeface="Arial"/>
                <a:cs typeface="Arial"/>
                <a:sym typeface="Arial"/>
              </a:rPr>
              <a:t> SBT</a:t>
            </a:r>
          </a:p>
        </p:txBody>
      </p:sp>
      <p:sp>
        <p:nvSpPr>
          <p:cNvPr id="49" name="TextBox 48"/>
          <p:cNvSpPr txBox="1"/>
          <p:nvPr/>
        </p:nvSpPr>
        <p:spPr>
          <a:xfrm>
            <a:off x="8720154" y="4320072"/>
            <a:ext cx="2950007" cy="708014"/>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Chuẩn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bị</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endParaRPr lang="en-US" sz="2667" b="1" kern="0" dirty="0">
              <a:solidFill>
                <a:srgbClr val="000000"/>
              </a:solidFill>
              <a:latin typeface="Arial"/>
              <a:cs typeface="Arial"/>
              <a:sym typeface="Arial"/>
            </a:endParaRPr>
          </a:p>
        </p:txBody>
      </p:sp>
      <p:sp>
        <p:nvSpPr>
          <p:cNvPr id="50" name="Google Shape;1475;p57"/>
          <p:cNvSpPr/>
          <p:nvPr/>
        </p:nvSpPr>
        <p:spPr>
          <a:xfrm rot="-657115">
            <a:off x="3034647" y="2832335"/>
            <a:ext cx="2320983" cy="139909"/>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2" name="Google Shape;1483;p57"/>
          <p:cNvGrpSpPr/>
          <p:nvPr/>
        </p:nvGrpSpPr>
        <p:grpSpPr>
          <a:xfrm>
            <a:off x="5325673" y="1475224"/>
            <a:ext cx="1679673" cy="1786589"/>
            <a:chOff x="2202650" y="2939175"/>
            <a:chExt cx="1146900" cy="1220125"/>
          </a:xfrm>
        </p:grpSpPr>
        <p:sp>
          <p:nvSpPr>
            <p:cNvPr id="53" name="Google Shape;1484;p57"/>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485;p57"/>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486;p57"/>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487;p57"/>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7" name="Google Shape;1493;p57"/>
          <p:cNvGrpSpPr/>
          <p:nvPr/>
        </p:nvGrpSpPr>
        <p:grpSpPr>
          <a:xfrm rot="-161392">
            <a:off x="8998003" y="2222145"/>
            <a:ext cx="1739077" cy="1738509"/>
            <a:chOff x="5448300" y="1526500"/>
            <a:chExt cx="1154925" cy="1154650"/>
          </a:xfrm>
        </p:grpSpPr>
        <p:sp>
          <p:nvSpPr>
            <p:cNvPr id="58" name="Google Shape;1494;p57"/>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495;p57"/>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496;p57"/>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1" name="Google Shape;1498;p57"/>
          <p:cNvSpPr txBox="1"/>
          <p:nvPr/>
        </p:nvSpPr>
        <p:spPr>
          <a:xfrm>
            <a:off x="5496758" y="1727380"/>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02</a:t>
            </a:r>
            <a:endParaRPr sz="3733" b="1" kern="0" dirty="0">
              <a:solidFill>
                <a:srgbClr val="2F1932"/>
              </a:solidFill>
              <a:latin typeface="Arial"/>
              <a:ea typeface="Delius"/>
              <a:cs typeface="Delius"/>
              <a:sym typeface="Delius"/>
            </a:endParaRPr>
          </a:p>
        </p:txBody>
      </p:sp>
      <p:sp>
        <p:nvSpPr>
          <p:cNvPr id="62" name="Google Shape;1499;p57"/>
          <p:cNvSpPr txBox="1"/>
          <p:nvPr/>
        </p:nvSpPr>
        <p:spPr>
          <a:xfrm>
            <a:off x="9078574" y="2613133"/>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03</a:t>
            </a:r>
            <a:endParaRPr sz="3733" b="1" kern="0" dirty="0">
              <a:solidFill>
                <a:srgbClr val="2F1932"/>
              </a:solidFill>
              <a:latin typeface="Arial"/>
              <a:ea typeface="Delius"/>
              <a:cs typeface="Delius"/>
              <a:sym typeface="Delius"/>
            </a:endParaRPr>
          </a:p>
        </p:txBody>
      </p:sp>
    </p:spTree>
    <p:extLst>
      <p:ext uri="{BB962C8B-B14F-4D97-AF65-F5344CB8AC3E}">
        <p14:creationId xmlns:p14="http://schemas.microsoft.com/office/powerpoint/2010/main" val="1383505669"/>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4"/>
                                        </p:tgtEl>
                                        <p:attrNameLst>
                                          <p:attrName>style.visibility</p:attrName>
                                        </p:attrNameLst>
                                      </p:cBhvr>
                                      <p:to>
                                        <p:strVal val="visible"/>
                                      </p:to>
                                    </p:set>
                                    <p:animEffect transition="in" filter="fade">
                                      <p:cBhvr>
                                        <p:cTn id="7" dur="500"/>
                                        <p:tgtEl>
                                          <p:spTgt spid="1474"/>
                                        </p:tgtEl>
                                      </p:cBhvr>
                                    </p:animEffect>
                                  </p:childTnLst>
                                </p:cTn>
                              </p:par>
                              <p:par>
                                <p:cTn id="8" presetID="10" presetClass="entr" presetSubtype="0" fill="hold" nodeType="withEffect">
                                  <p:stCondLst>
                                    <p:cond delay="0"/>
                                  </p:stCondLst>
                                  <p:childTnLst>
                                    <p:set>
                                      <p:cBhvr>
                                        <p:cTn id="9" dur="1" fill="hold">
                                          <p:stCondLst>
                                            <p:cond delay="0"/>
                                          </p:stCondLst>
                                        </p:cTn>
                                        <p:tgtEl>
                                          <p:spTgt spid="1478"/>
                                        </p:tgtEl>
                                        <p:attrNameLst>
                                          <p:attrName>style.visibility</p:attrName>
                                        </p:attrNameLst>
                                      </p:cBhvr>
                                      <p:to>
                                        <p:strVal val="visible"/>
                                      </p:to>
                                    </p:set>
                                    <p:animEffect transition="in" filter="fade">
                                      <p:cBhvr>
                                        <p:cTn id="10" dur="500"/>
                                        <p:tgtEl>
                                          <p:spTgt spid="14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97"/>
                                        </p:tgtEl>
                                        <p:attrNameLst>
                                          <p:attrName>style.visibility</p:attrName>
                                        </p:attrNameLst>
                                      </p:cBhvr>
                                      <p:to>
                                        <p:strVal val="visible"/>
                                      </p:to>
                                    </p:set>
                                    <p:animEffect transition="in" filter="fade">
                                      <p:cBhvr>
                                        <p:cTn id="13" dur="500"/>
                                        <p:tgtEl>
                                          <p:spTgt spid="149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barn(inVertical)">
                                      <p:cBhvr>
                                        <p:cTn id="39" dur="500"/>
                                        <p:tgtEl>
                                          <p:spTgt spid="48"/>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500"/>
                                        <p:tgtEl>
                                          <p:spTgt spid="49"/>
                                        </p:tgtEl>
                                      </p:cBhvr>
                                    </p:animEffect>
                                    <p:anim calcmode="lin" valueType="num">
                                      <p:cBhvr>
                                        <p:cTn id="45" dur="500" fill="hold"/>
                                        <p:tgtEl>
                                          <p:spTgt spid="49"/>
                                        </p:tgtEl>
                                        <p:attrNameLst>
                                          <p:attrName>ppt_x</p:attrName>
                                        </p:attrNameLst>
                                      </p:cBhvr>
                                      <p:tavLst>
                                        <p:tav tm="0">
                                          <p:val>
                                            <p:strVal val="#ppt_x"/>
                                          </p:val>
                                        </p:tav>
                                        <p:tav tm="100000">
                                          <p:val>
                                            <p:strVal val="#ppt_x"/>
                                          </p:val>
                                        </p:tav>
                                      </p:tavLst>
                                    </p:anim>
                                    <p:anim calcmode="lin" valueType="num">
                                      <p:cBhvr>
                                        <p:cTn id="46"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 grpId="0" animBg="1"/>
      <p:bldP spid="1497" grpId="0"/>
      <p:bldP spid="4" grpId="0"/>
      <p:bldP spid="48" grpId="0"/>
      <p:bldP spid="49" grpId="0"/>
      <p:bldP spid="50" grpId="0" animBg="1"/>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TextBox 13"/>
              <p:cNvSpPr txBox="1"/>
              <p:nvPr/>
            </p:nvSpPr>
            <p:spPr>
              <a:xfrm>
                <a:off x="73936" y="2336438"/>
                <a:ext cx="14241504" cy="1797543"/>
              </a:xfrm>
              <a:prstGeom prst="rect">
                <a:avLst/>
              </a:prstGeom>
              <a:noFill/>
            </p:spPr>
            <p:txBody>
              <a:bodyPr wrap="square" rtlCol="0">
                <a:spAutoFit/>
              </a:bodyPr>
              <a:lstStyle/>
              <a:p>
                <a:pPr marL="742950" indent="-742950">
                  <a:lnSpc>
                    <a:spcPct val="150000"/>
                  </a:lnSpc>
                  <a:buAutoNum type="alphaLcParenR"/>
                </a:pPr>
                <a:r>
                  <a:rPr lang="en-US" sz="3600" dirty="0">
                    <a:latin typeface="Arial" panose="020B0604020202020204" pitchFamily="34" charset="0"/>
                    <a:cs typeface="Arial" panose="020B0604020202020204" pitchFamily="34" charset="0"/>
                  </a:rPr>
                  <a:t>Cách </a:t>
                </a:r>
                <a:r>
                  <a:rPr lang="en-US" sz="3600" dirty="0" err="1">
                    <a:latin typeface="Arial" panose="020B0604020202020204" pitchFamily="34" charset="0"/>
                    <a:cs typeface="Arial" panose="020B0604020202020204" pitchFamily="34" charset="0"/>
                  </a:rPr>
                  <a:t>viết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nào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đây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đúng</a:t>
                </a:r>
                <a:r>
                  <a:rPr lang="en-US" sz="3600" dirty="0">
                    <a:latin typeface="Arial" panose="020B0604020202020204" pitchFamily="34" charset="0"/>
                    <a:cs typeface="Arial" panose="020B0604020202020204" pitchFamily="34" charset="0"/>
                  </a:rPr>
                  <a:t> </a:t>
                </a:r>
                <a14:m>
                  <m:oMath xmlns:m="http://schemas.openxmlformats.org/officeDocument/2006/math">
                    <m:rad>
                      <m:radPr>
                        <m:degHide m:val="on"/>
                        <m:ctrlPr>
                          <a:rPr lang="en-US" sz="3600" i="1" smtClean="0">
                            <a:latin typeface="Cambria Math" panose="02040503050406030204" pitchFamily="18" charset="0"/>
                            <a:cs typeface="Arial" panose="020B0604020202020204" pitchFamily="34" charset="0"/>
                          </a:rPr>
                        </m:ctrlPr>
                      </m:radPr>
                      <m:deg/>
                      <m:e>
                        <m:r>
                          <a:rPr lang="en-US" sz="3600" b="0" i="1" smtClean="0">
                            <a:latin typeface="Cambria Math" panose="02040503050406030204" pitchFamily="18" charset="0"/>
                            <a:cs typeface="Arial" panose="020B0604020202020204" pitchFamily="34" charset="0"/>
                          </a:rPr>
                          <m:t>2</m:t>
                        </m:r>
                      </m:e>
                    </m:rad>
                    <m:r>
                      <a:rPr lang="en-US" sz="3600" b="0" i="1" smtClean="0">
                        <a:latin typeface="Cambria Math" panose="02040503050406030204" pitchFamily="18" charset="0"/>
                        <a:ea typeface="Cambria Math" panose="02040503050406030204" pitchFamily="18" charset="0"/>
                        <a:cs typeface="Arial" panose="020B0604020202020204" pitchFamily="34" charset="0"/>
                      </a:rPr>
                      <m:t>∈</m:t>
                    </m:r>
                    <m:r>
                      <a:rPr lang="en-US" sz="3600" b="0" i="1" smtClean="0">
                        <a:latin typeface="Cambria Math" panose="02040503050406030204" pitchFamily="18" charset="0"/>
                        <a:ea typeface="Cambria Math" panose="02040503050406030204" pitchFamily="18" charset="0"/>
                        <a:cs typeface="Arial" panose="020B0604020202020204" pitchFamily="34" charset="0"/>
                      </a:rPr>
                      <m:t>ℚ</m:t>
                    </m:r>
                  </m:oMath>
                </a14:m>
                <a:r>
                  <a:rPr lang="en-US" sz="3600" dirty="0">
                    <a:latin typeface="Arial" panose="020B0604020202020204" pitchFamily="34" charset="0"/>
                    <a:cs typeface="Arial" panose="020B0604020202020204" pitchFamily="34" charset="0"/>
                  </a:rPr>
                  <a:t>; </a:t>
                </a:r>
                <a14:m>
                  <m:oMath xmlns:m="http://schemas.openxmlformats.org/officeDocument/2006/math">
                    <m:r>
                      <m:rPr>
                        <m:sty m:val="p"/>
                      </m:rPr>
                      <a:rPr lang="en-US" sz="3600" i="0" smtClean="0">
                        <a:latin typeface="Cambria Math" panose="02040503050406030204" pitchFamily="18" charset="0"/>
                        <a:ea typeface="Cambria Math" panose="02040503050406030204" pitchFamily="18" charset="0"/>
                        <a:cs typeface="Arial" panose="020B0604020202020204" pitchFamily="34" charset="0"/>
                      </a:rPr>
                      <m:t>π</m:t>
                    </m:r>
                    <m:r>
                      <a:rPr lang="en-US" sz="3600" b="0" i="1" smtClean="0">
                        <a:latin typeface="Cambria Math" panose="02040503050406030204" pitchFamily="18" charset="0"/>
                        <a:ea typeface="Cambria Math" panose="02040503050406030204" pitchFamily="18" charset="0"/>
                        <a:cs typeface="Arial" panose="020B0604020202020204" pitchFamily="34" charset="0"/>
                      </a:rPr>
                      <m:t>∈</m:t>
                    </m:r>
                    <m:r>
                      <a:rPr lang="en-US" sz="3600" b="0" i="1" smtClean="0">
                        <a:latin typeface="Cambria Math" panose="02040503050406030204" pitchFamily="18" charset="0"/>
                        <a:ea typeface="Cambria Math" panose="02040503050406030204" pitchFamily="18" charset="0"/>
                        <a:cs typeface="Arial" panose="020B0604020202020204" pitchFamily="34" charset="0"/>
                      </a:rPr>
                      <m:t>𝕀</m:t>
                    </m:r>
                  </m:oMath>
                </a14:m>
                <a:r>
                  <a:rPr lang="en-US" sz="3600" dirty="0">
                    <a:latin typeface="Arial" panose="020B0604020202020204" pitchFamily="34" charset="0"/>
                    <a:cs typeface="Arial" panose="020B0604020202020204" pitchFamily="34" charset="0"/>
                  </a:rPr>
                  <a:t>; 15 </a:t>
                </a:r>
                <a14:m>
                  <m:oMath xmlns:m="http://schemas.openxmlformats.org/officeDocument/2006/math">
                    <m:r>
                      <a:rPr lang="en-US" sz="36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ea typeface="Cambria Math" panose="02040503050406030204" pitchFamily="18" charset="0"/>
                        <a:cs typeface="Arial" panose="020B0604020202020204" pitchFamily="34" charset="0"/>
                      </a:rPr>
                      <m:t>ℝ</m:t>
                    </m:r>
                  </m:oMath>
                </a14:m>
                <a:r>
                  <a:rPr lang="en-US" sz="3600" dirty="0">
                    <a:latin typeface="Arial" panose="020B0604020202020204" pitchFamily="34" charset="0"/>
                    <a:cs typeface="Arial" panose="020B0604020202020204" pitchFamily="34" charset="0"/>
                  </a:rPr>
                  <a:t>?</a:t>
                </a:r>
              </a:p>
              <a:p>
                <a:pPr marL="742950" indent="-742950">
                  <a:lnSpc>
                    <a:spcPct val="150000"/>
                  </a:lnSpc>
                  <a:buAutoNum type="alphaLcParenR"/>
                </a:pPr>
                <a:r>
                  <a:rPr lang="en-US" sz="3600" dirty="0" err="1">
                    <a:latin typeface="Arial" panose="020B0604020202020204" pitchFamily="34" charset="0"/>
                    <a:cs typeface="Arial" panose="020B0604020202020204" pitchFamily="34" charset="0"/>
                  </a:rPr>
                  <a:t>Viết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đối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5,08(299); </a:t>
                </a:r>
                <a14:m>
                  <m:oMath xmlns:m="http://schemas.openxmlformats.org/officeDocument/2006/math">
                    <m:r>
                      <a:rPr lang="en-US" sz="3600" b="0" i="0" smtClean="0">
                        <a:latin typeface="Cambria Math" panose="02040503050406030204" pitchFamily="18" charset="0"/>
                        <a:cs typeface="Arial" panose="020B0604020202020204" pitchFamily="34" charset="0"/>
                      </a:rPr>
                      <m:t>−</m:t>
                    </m:r>
                    <m:rad>
                      <m:radPr>
                        <m:degHide m:val="on"/>
                        <m:ctrlPr>
                          <a:rPr lang="en-US" sz="3600" i="1" smtClean="0">
                            <a:latin typeface="Cambria Math" panose="02040503050406030204" pitchFamily="18" charset="0"/>
                            <a:cs typeface="Arial" panose="020B0604020202020204" pitchFamily="34" charset="0"/>
                          </a:rPr>
                        </m:ctrlPr>
                      </m:radPr>
                      <m:deg/>
                      <m:e>
                        <m:r>
                          <a:rPr lang="en-US" sz="3600" b="0" i="1" smtClean="0">
                            <a:latin typeface="Cambria Math" panose="02040503050406030204" pitchFamily="18" charset="0"/>
                            <a:cs typeface="Arial" panose="020B0604020202020204" pitchFamily="34" charset="0"/>
                          </a:rPr>
                          <m:t>5</m:t>
                        </m:r>
                      </m:e>
                    </m:rad>
                  </m:oMath>
                </a14:m>
                <a:r>
                  <a:rPr lang="en-US" sz="3600" dirty="0">
                    <a:latin typeface="Arial" panose="020B0604020202020204" pitchFamily="34" charset="0"/>
                    <a:cs typeface="Arial" panose="020B0604020202020204" pitchFamily="34" charset="0"/>
                  </a:rPr>
                  <a:t>   </a:t>
                </a:r>
              </a:p>
            </p:txBody>
          </p:sp>
        </mc:Choice>
        <mc:Fallback xmlns="">
          <p:sp>
            <p:nvSpPr>
              <p:cNvPr id="14" name="TextBox 13"/>
              <p:cNvSpPr txBox="1">
                <a:spLocks noRot="1" noChangeAspect="1" noMove="1" noResize="1" noEditPoints="1" noAdjustHandles="1" noChangeArrowheads="1" noChangeShapeType="1" noTextEdit="1"/>
              </p:cNvSpPr>
              <p:nvPr/>
            </p:nvSpPr>
            <p:spPr>
              <a:xfrm>
                <a:off x="73936" y="2336438"/>
                <a:ext cx="14241504" cy="1797543"/>
              </a:xfrm>
              <a:prstGeom prst="rect">
                <a:avLst/>
              </a:prstGeom>
              <a:blipFill>
                <a:blip r:embed="rId2"/>
                <a:stretch>
                  <a:fillRect l="-1156" b="-11864"/>
                </a:stretch>
              </a:blipFill>
            </p:spPr>
            <p:txBody>
              <a:bodyPr/>
              <a:lstStyle/>
              <a:p>
                <a:r>
                  <a:rPr lang="en-US">
                    <a:noFill/>
                  </a:rPr>
                  <a:t> </a:t>
                </a:r>
              </a:p>
            </p:txBody>
          </p:sp>
        </mc:Fallback>
      </mc:AlternateContent>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7714" y="1671769"/>
            <a:ext cx="967209" cy="976042"/>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7416" y="1618009"/>
            <a:ext cx="967209" cy="976042"/>
          </a:xfrm>
          <a:prstGeom prst="rect">
            <a:avLst/>
          </a:prstGeom>
        </p:spPr>
      </p:pic>
      <p:cxnSp>
        <p:nvCxnSpPr>
          <p:cNvPr id="17" name="Straight Arrow Connector 16"/>
          <p:cNvCxnSpPr/>
          <p:nvPr/>
        </p:nvCxnSpPr>
        <p:spPr>
          <a:xfrm>
            <a:off x="6011524" y="4157657"/>
            <a:ext cx="0" cy="70463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373724" y="4147774"/>
            <a:ext cx="0" cy="70463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644846" y="5283373"/>
            <a:ext cx="2971800" cy="646331"/>
          </a:xfrm>
          <a:prstGeom prst="rect">
            <a:avLst/>
          </a:prstGeom>
          <a:noFill/>
        </p:spPr>
        <p:txBody>
          <a:bodyPr wrap="square" rtlCol="0">
            <a:spAutoFit/>
          </a:bodyPr>
          <a:lstStyle/>
          <a:p>
            <a:r>
              <a:rPr lang="en-US" sz="3600" dirty="0">
                <a:solidFill>
                  <a:srgbClr val="0070C0"/>
                </a:solidFill>
                <a:latin typeface="Arial" panose="020B0604020202020204" pitchFamily="34" charset="0"/>
                <a:cs typeface="Arial" panose="020B0604020202020204" pitchFamily="34" charset="0"/>
              </a:rPr>
              <a:t>-5,08(299)</a:t>
            </a:r>
          </a:p>
        </p:txBody>
      </p:sp>
      <mc:AlternateContent xmlns:mc="http://schemas.openxmlformats.org/markup-compatibility/2006" xmlns:a14="http://schemas.microsoft.com/office/drawing/2010/main">
        <mc:Choice Requires="a14">
          <p:sp>
            <p:nvSpPr>
              <p:cNvPr id="20" name="TextBox 19"/>
              <p:cNvSpPr txBox="1"/>
              <p:nvPr/>
            </p:nvSpPr>
            <p:spPr>
              <a:xfrm>
                <a:off x="7774895" y="5236660"/>
                <a:ext cx="1262819" cy="7229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3600" i="1" smtClean="0">
                              <a:solidFill>
                                <a:srgbClr val="0070C0"/>
                              </a:solidFill>
                              <a:latin typeface="Cambria Math" panose="02040503050406030204" pitchFamily="18" charset="0"/>
                              <a:cs typeface="Arial" panose="020B0604020202020204" pitchFamily="34" charset="0"/>
                            </a:rPr>
                          </m:ctrlPr>
                        </m:radPr>
                        <m:deg/>
                        <m:e>
                          <m:r>
                            <a:rPr lang="en-US" sz="3600" b="0" i="1" smtClean="0">
                              <a:solidFill>
                                <a:srgbClr val="0070C0"/>
                              </a:solidFill>
                              <a:latin typeface="Cambria Math" panose="02040503050406030204" pitchFamily="18" charset="0"/>
                              <a:cs typeface="Arial" panose="020B0604020202020204" pitchFamily="34" charset="0"/>
                            </a:rPr>
                            <m:t>5</m:t>
                          </m:r>
                        </m:e>
                      </m:rad>
                    </m:oMath>
                  </m:oMathPara>
                </a14:m>
                <a:endParaRPr lang="en-US" sz="3600" dirty="0">
                  <a:latin typeface="Arial" panose="020B0604020202020204" pitchFamily="34"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774895" y="5236660"/>
                <a:ext cx="1262819" cy="722955"/>
              </a:xfrm>
              <a:prstGeom prst="rect">
                <a:avLst/>
              </a:prstGeom>
              <a:blipFill>
                <a:blip r:embed="rId4"/>
                <a:stretch>
                  <a:fillRect/>
                </a:stretch>
              </a:blipFill>
            </p:spPr>
            <p:txBody>
              <a:bodyPr/>
              <a:lstStyle/>
              <a:p>
                <a:r>
                  <a:rPr lang="en-US">
                    <a:noFill/>
                  </a:rPr>
                  <a:t> </a:t>
                </a:r>
              </a:p>
            </p:txBody>
          </p:sp>
        </mc:Fallback>
      </mc:AlternateContent>
      <p:pic>
        <p:nvPicPr>
          <p:cNvPr id="21" name="Picture 20"/>
          <p:cNvPicPr>
            <a:picLocks noChangeAspect="1"/>
          </p:cNvPicPr>
          <p:nvPr/>
        </p:nvPicPr>
        <p:blipFill>
          <a:blip r:embed="rId5"/>
          <a:stretch>
            <a:fillRect/>
          </a:stretch>
        </p:blipFill>
        <p:spPr>
          <a:xfrm>
            <a:off x="0" y="-44572"/>
            <a:ext cx="12192000" cy="1461710"/>
          </a:xfrm>
          <a:prstGeom prst="rect">
            <a:avLst/>
          </a:prstGeom>
        </p:spPr>
      </p:pic>
    </p:spTree>
    <p:extLst>
      <p:ext uri="{BB962C8B-B14F-4D97-AF65-F5344CB8AC3E}">
        <p14:creationId xmlns:p14="http://schemas.microsoft.com/office/powerpoint/2010/main" val="218393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wipe(left)">
                                      <p:cBhvr>
                                        <p:cTn id="10" dur="500"/>
                                        <p:tgtEl>
                                          <p:spTgt spid="1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p:tgtEl>
                                          <p:spTgt spid="15"/>
                                        </p:tgtEl>
                                        <p:attrNameLst>
                                          <p:attrName>ppt_y</p:attrName>
                                        </p:attrNameLst>
                                      </p:cBhvr>
                                      <p:tavLst>
                                        <p:tav tm="0">
                                          <p:val>
                                            <p:strVal val="#ppt_y+#ppt_h*1.125000"/>
                                          </p:val>
                                        </p:tav>
                                        <p:tav tm="100000">
                                          <p:val>
                                            <p:strVal val="#ppt_y"/>
                                          </p:val>
                                        </p:tav>
                                      </p:tavLst>
                                    </p:anim>
                                    <p:animEffect transition="in" filter="wipe(up)">
                                      <p:cBhvr>
                                        <p:cTn id="16" dur="500"/>
                                        <p:tgtEl>
                                          <p:spTgt spid="15"/>
                                        </p:tgtEl>
                                      </p:cBhvr>
                                    </p:animEffect>
                                  </p:childTnLst>
                                </p:cTn>
                              </p:par>
                              <p:par>
                                <p:cTn id="17" presetID="1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p:tgtEl>
                                          <p:spTgt spid="16"/>
                                        </p:tgtEl>
                                        <p:attrNameLst>
                                          <p:attrName>ppt_y</p:attrName>
                                        </p:attrNameLst>
                                      </p:cBhvr>
                                      <p:tavLst>
                                        <p:tav tm="0">
                                          <p:val>
                                            <p:strVal val="#ppt_y+#ppt_h*1.125000"/>
                                          </p:val>
                                        </p:tav>
                                        <p:tav tm="100000">
                                          <p:val>
                                            <p:strVal val="#ppt_y"/>
                                          </p:val>
                                        </p:tav>
                                      </p:tavLst>
                                    </p:anim>
                                    <p:animEffect transition="in" filter="wipe(up)">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p:tgtEl>
                                          <p:spTgt spid="17"/>
                                        </p:tgtEl>
                                        <p:attrNameLst>
                                          <p:attrName>ppt_y</p:attrName>
                                        </p:attrNameLst>
                                      </p:cBhvr>
                                      <p:tavLst>
                                        <p:tav tm="0">
                                          <p:val>
                                            <p:strVal val="#ppt_y-#ppt_h*1.125000"/>
                                          </p:val>
                                        </p:tav>
                                        <p:tav tm="100000">
                                          <p:val>
                                            <p:strVal val="#ppt_y"/>
                                          </p:val>
                                        </p:tav>
                                      </p:tavLst>
                                    </p:anim>
                                    <p:animEffect transition="in" filter="wipe(down)">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up)">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846248-0222-4A3A-B22E-4E2A0B918D57}" type="slidenum">
              <a:rPr lang="en-US" smtClean="0"/>
              <a:pPr/>
              <a:t>6</a:t>
            </a:fld>
            <a:endParaRPr lang="en-US"/>
          </a:p>
        </p:txBody>
      </p:sp>
      <p:pic>
        <p:nvPicPr>
          <p:cNvPr id="4" name="Picture 3"/>
          <p:cNvPicPr>
            <a:picLocks noChangeAspect="1"/>
          </p:cNvPicPr>
          <p:nvPr/>
        </p:nvPicPr>
        <p:blipFill>
          <a:blip r:embed="rId2"/>
          <a:stretch>
            <a:fillRect/>
          </a:stretch>
        </p:blipFill>
        <p:spPr>
          <a:xfrm>
            <a:off x="0" y="0"/>
            <a:ext cx="12192000" cy="6107247"/>
          </a:xfrm>
          <a:prstGeom prst="rect">
            <a:avLst/>
          </a:prstGeom>
        </p:spPr>
      </p:pic>
    </p:spTree>
    <p:extLst>
      <p:ext uri="{BB962C8B-B14F-4D97-AF65-F5344CB8AC3E}">
        <p14:creationId xmlns:p14="http://schemas.microsoft.com/office/powerpoint/2010/main" val="532632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846248-0222-4A3A-B22E-4E2A0B918D57}" type="slidenum">
              <a:rPr lang="en-US" smtClean="0"/>
              <a:pPr/>
              <a:t>7</a:t>
            </a:fld>
            <a:endParaRPr lang="en-US"/>
          </a:p>
        </p:txBody>
      </p:sp>
      <mc:AlternateContent xmlns:mc="http://schemas.openxmlformats.org/markup-compatibility/2006" xmlns:a14="http://schemas.microsoft.com/office/drawing/2010/main">
        <mc:Choice Requires="a14">
          <p:sp>
            <p:nvSpPr>
              <p:cNvPr id="3" name="TextBox 2"/>
              <p:cNvSpPr txBox="1"/>
              <p:nvPr/>
            </p:nvSpPr>
            <p:spPr>
              <a:xfrm>
                <a:off x="1407886" y="660875"/>
                <a:ext cx="11161486" cy="565155"/>
              </a:xfrm>
              <a:prstGeom prst="rect">
                <a:avLst/>
              </a:prstGeom>
              <a:noFill/>
            </p:spPr>
            <p:txBody>
              <a:bodyPr wrap="square" rtlCol="0">
                <a:spAutoFit/>
              </a:bodyPr>
              <a:lstStyle/>
              <a:p>
                <a:r>
                  <a:rPr lang="en-US" sz="2800" b="1" dirty="0" err="1"/>
                  <a:t>Thảo</a:t>
                </a:r>
                <a:r>
                  <a:rPr lang="en-US" sz="2800" b="1" dirty="0"/>
                  <a:t> </a:t>
                </a:r>
                <a:r>
                  <a:rPr lang="en-US" sz="2800" b="1" dirty="0" err="1"/>
                  <a:t>luận</a:t>
                </a:r>
                <a:r>
                  <a:rPr lang="en-US" sz="2800" b="1" dirty="0"/>
                  <a:t>: </a:t>
                </a:r>
                <a:r>
                  <a:rPr lang="en-US" sz="2800" b="1" dirty="0" err="1"/>
                  <a:t>Em</a:t>
                </a:r>
                <a:r>
                  <a:rPr lang="en-US" sz="2800" b="1" dirty="0"/>
                  <a:t> </a:t>
                </a:r>
                <a:r>
                  <a:rPr lang="en-US" sz="2800" b="1" dirty="0" err="1"/>
                  <a:t>hãy</a:t>
                </a:r>
                <a:r>
                  <a:rPr lang="en-US" sz="2800" b="1" dirty="0"/>
                  <a:t> </a:t>
                </a:r>
                <a:r>
                  <a:rPr lang="en-US" sz="2800" b="1" dirty="0" err="1"/>
                  <a:t>biểu</a:t>
                </a:r>
                <a:r>
                  <a:rPr lang="en-US" sz="2800" b="1" dirty="0"/>
                  <a:t> </a:t>
                </a:r>
                <a:r>
                  <a:rPr lang="en-US" sz="2800" b="1" dirty="0" err="1"/>
                  <a:t>diễn</a:t>
                </a:r>
                <a:r>
                  <a:rPr lang="en-US" sz="2800" b="1" dirty="0"/>
                  <a:t> </a:t>
                </a:r>
                <a14:m>
                  <m:oMath xmlns:m="http://schemas.openxmlformats.org/officeDocument/2006/math">
                    <m:rad>
                      <m:radPr>
                        <m:degHide m:val="on"/>
                        <m:ctrlPr>
                          <a:rPr lang="el-GR" sz="2800" b="1" i="1">
                            <a:latin typeface="Cambria Math" panose="02040503050406030204" pitchFamily="18" charset="0"/>
                          </a:rPr>
                        </m:ctrlPr>
                      </m:radPr>
                      <m:deg/>
                      <m:e>
                        <m:r>
                          <a:rPr lang="en-US" sz="2800" b="1" i="1">
                            <a:latin typeface="Cambria Math" panose="02040503050406030204" pitchFamily="18" charset="0"/>
                          </a:rPr>
                          <m:t>𝟐</m:t>
                        </m:r>
                      </m:e>
                    </m:rad>
                  </m:oMath>
                </a14:m>
                <a:r>
                  <a:rPr lang="en-US" sz="2800" b="1" dirty="0"/>
                  <a:t> trên </a:t>
                </a:r>
                <a:r>
                  <a:rPr lang="en-US" sz="2800" b="1" dirty="0" err="1"/>
                  <a:t>trục</a:t>
                </a:r>
                <a:r>
                  <a:rPr lang="en-US" sz="2800" b="1" dirty="0"/>
                  <a:t> </a:t>
                </a:r>
                <a:r>
                  <a:rPr lang="en-US" sz="2800" b="1" dirty="0" err="1"/>
                  <a:t>số</a:t>
                </a:r>
                <a:r>
                  <a:rPr lang="en-US" sz="2800" b="1" dirty="0"/>
                  <a:t>?</a:t>
                </a:r>
              </a:p>
            </p:txBody>
          </p:sp>
        </mc:Choice>
        <mc:Fallback xmlns="">
          <p:sp>
            <p:nvSpPr>
              <p:cNvPr id="3" name="TextBox 2"/>
              <p:cNvSpPr txBox="1">
                <a:spLocks noRot="1" noChangeAspect="1" noMove="1" noResize="1" noEditPoints="1" noAdjustHandles="1" noChangeArrowheads="1" noChangeShapeType="1" noTextEdit="1"/>
              </p:cNvSpPr>
              <p:nvPr/>
            </p:nvSpPr>
            <p:spPr>
              <a:xfrm>
                <a:off x="1407886" y="660875"/>
                <a:ext cx="11161486" cy="565155"/>
              </a:xfrm>
              <a:prstGeom prst="rect">
                <a:avLst/>
              </a:prstGeom>
              <a:blipFill>
                <a:blip r:embed="rId2"/>
                <a:stretch>
                  <a:fillRect l="-1147" t="-2151" b="-30108"/>
                </a:stretch>
              </a:blipFill>
            </p:spPr>
            <p:txBody>
              <a:bodyPr/>
              <a:lstStyle/>
              <a:p>
                <a:r>
                  <a:rPr lang="en-US">
                    <a:noFill/>
                  </a:rPr>
                  <a:t> </a:t>
                </a:r>
              </a:p>
            </p:txBody>
          </p:sp>
        </mc:Fallback>
      </mc:AlternateContent>
      <p:pic>
        <p:nvPicPr>
          <p:cNvPr id="5" name="Picture 4"/>
          <p:cNvPicPr>
            <a:picLocks noChangeAspect="1"/>
          </p:cNvPicPr>
          <p:nvPr/>
        </p:nvPicPr>
        <p:blipFill>
          <a:blip r:embed="rId3"/>
          <a:stretch>
            <a:fillRect/>
          </a:stretch>
        </p:blipFill>
        <p:spPr>
          <a:xfrm>
            <a:off x="0" y="2733773"/>
            <a:ext cx="12209884" cy="4124227"/>
          </a:xfrm>
          <a:prstGeom prst="rect">
            <a:avLst/>
          </a:prstGeom>
        </p:spPr>
      </p:pic>
      <p:sp>
        <p:nvSpPr>
          <p:cNvPr id="6" name="TextBox 5"/>
          <p:cNvSpPr txBox="1"/>
          <p:nvPr/>
        </p:nvSpPr>
        <p:spPr>
          <a:xfrm>
            <a:off x="-21772" y="1650654"/>
            <a:ext cx="11375571" cy="584775"/>
          </a:xfrm>
          <a:prstGeom prst="rect">
            <a:avLst/>
          </a:prstGeom>
          <a:noFill/>
        </p:spPr>
        <p:txBody>
          <a:bodyPr wrap="square" rtlCol="0">
            <a:spAutoFit/>
          </a:bodyPr>
          <a:lstStyle/>
          <a:p>
            <a:r>
              <a:rPr lang="en-US" sz="3200" b="1" dirty="0" err="1">
                <a:solidFill>
                  <a:srgbClr val="FF0000"/>
                </a:solidFill>
              </a:rPr>
              <a:t>Dựng</a:t>
            </a:r>
            <a:r>
              <a:rPr lang="en-US" sz="3200" b="1" dirty="0">
                <a:solidFill>
                  <a:srgbClr val="FF0000"/>
                </a:solidFill>
              </a:rPr>
              <a:t> </a:t>
            </a:r>
            <a:r>
              <a:rPr lang="en-US" sz="3200" b="1" dirty="0" err="1">
                <a:solidFill>
                  <a:srgbClr val="FF0000"/>
                </a:solidFill>
              </a:rPr>
              <a:t>hình</a:t>
            </a:r>
            <a:r>
              <a:rPr lang="en-US" sz="3200" b="1" dirty="0">
                <a:solidFill>
                  <a:srgbClr val="FF0000"/>
                </a:solidFill>
              </a:rPr>
              <a:t> </a:t>
            </a:r>
            <a:r>
              <a:rPr lang="en-US" sz="3200" b="1" dirty="0" err="1">
                <a:solidFill>
                  <a:srgbClr val="FF0000"/>
                </a:solidFill>
              </a:rPr>
              <a:t>vuông</a:t>
            </a:r>
            <a:r>
              <a:rPr lang="en-US" sz="3200" b="1" dirty="0">
                <a:solidFill>
                  <a:srgbClr val="FF0000"/>
                </a:solidFill>
              </a:rPr>
              <a:t> </a:t>
            </a:r>
            <a:r>
              <a:rPr lang="en-US" sz="3200" b="1" dirty="0" err="1">
                <a:solidFill>
                  <a:srgbClr val="FF0000"/>
                </a:solidFill>
              </a:rPr>
              <a:t>cạnh</a:t>
            </a:r>
            <a:r>
              <a:rPr lang="en-US" sz="3200" b="1" dirty="0">
                <a:solidFill>
                  <a:srgbClr val="FF0000"/>
                </a:solidFill>
              </a:rPr>
              <a:t> 2 </a:t>
            </a:r>
            <a:r>
              <a:rPr lang="en-US" sz="3200" b="1" dirty="0" err="1">
                <a:solidFill>
                  <a:srgbClr val="FF0000"/>
                </a:solidFill>
              </a:rPr>
              <a:t>đơn</a:t>
            </a:r>
            <a:r>
              <a:rPr lang="en-US" sz="3200" b="1" dirty="0">
                <a:solidFill>
                  <a:srgbClr val="FF0000"/>
                </a:solidFill>
              </a:rPr>
              <a:t> </a:t>
            </a:r>
            <a:r>
              <a:rPr lang="en-US" sz="3200" b="1" dirty="0" err="1">
                <a:solidFill>
                  <a:srgbClr val="FF0000"/>
                </a:solidFill>
              </a:rPr>
              <a:t>vị</a:t>
            </a:r>
            <a:r>
              <a:rPr lang="en-US" sz="3200" b="1" dirty="0">
                <a:solidFill>
                  <a:srgbClr val="FF0000"/>
                </a:solidFill>
              </a:rPr>
              <a:t> </a:t>
            </a:r>
            <a:r>
              <a:rPr lang="en-US" sz="3200" b="1" dirty="0" err="1">
                <a:solidFill>
                  <a:srgbClr val="FF0000"/>
                </a:solidFill>
              </a:rPr>
              <a:t>độ</a:t>
            </a:r>
            <a:r>
              <a:rPr lang="en-US" sz="3200" b="1" dirty="0">
                <a:solidFill>
                  <a:srgbClr val="FF0000"/>
                </a:solidFill>
              </a:rPr>
              <a:t> </a:t>
            </a:r>
            <a:r>
              <a:rPr lang="en-US" sz="3200" b="1" dirty="0" err="1">
                <a:solidFill>
                  <a:srgbClr val="FF0000"/>
                </a:solidFill>
              </a:rPr>
              <a:t>dài</a:t>
            </a:r>
            <a:r>
              <a:rPr lang="en-US" sz="3200" b="1" dirty="0">
                <a:solidFill>
                  <a:srgbClr val="FF0000"/>
                </a:solidFill>
              </a:rPr>
              <a:t> </a:t>
            </a:r>
            <a:r>
              <a:rPr lang="en-US" sz="3200" b="1" dirty="0" err="1">
                <a:solidFill>
                  <a:srgbClr val="FF0000"/>
                </a:solidFill>
              </a:rPr>
              <a:t>như</a:t>
            </a:r>
            <a:r>
              <a:rPr lang="en-US" sz="3200" b="1" dirty="0">
                <a:solidFill>
                  <a:srgbClr val="FF0000"/>
                </a:solidFill>
              </a:rPr>
              <a:t> </a:t>
            </a:r>
            <a:r>
              <a:rPr lang="en-US" sz="3200" b="1" dirty="0" err="1">
                <a:solidFill>
                  <a:srgbClr val="FF0000"/>
                </a:solidFill>
              </a:rPr>
              <a:t>bài</a:t>
            </a:r>
            <a:r>
              <a:rPr lang="en-US" sz="3200" b="1" dirty="0">
                <a:solidFill>
                  <a:srgbClr val="FF0000"/>
                </a:solidFill>
              </a:rPr>
              <a:t> 6 </a:t>
            </a:r>
            <a:r>
              <a:rPr lang="en-US" sz="3200" b="1" dirty="0" err="1">
                <a:solidFill>
                  <a:srgbClr val="FF0000"/>
                </a:solidFill>
              </a:rPr>
              <a:t>trên</a:t>
            </a:r>
            <a:r>
              <a:rPr lang="en-US" sz="3200" b="1" dirty="0">
                <a:solidFill>
                  <a:srgbClr val="FF0000"/>
                </a:solidFill>
              </a:rPr>
              <a:t> </a:t>
            </a:r>
            <a:r>
              <a:rPr lang="en-US" sz="3200" b="1" dirty="0" err="1">
                <a:solidFill>
                  <a:srgbClr val="FF0000"/>
                </a:solidFill>
              </a:rPr>
              <a:t>trục</a:t>
            </a:r>
            <a:r>
              <a:rPr lang="en-US" sz="3200" b="1" dirty="0">
                <a:solidFill>
                  <a:srgbClr val="FF0000"/>
                </a:solidFill>
              </a:rPr>
              <a:t> </a:t>
            </a:r>
            <a:r>
              <a:rPr lang="en-US" sz="3200" b="1" dirty="0" err="1">
                <a:solidFill>
                  <a:srgbClr val="FF0000"/>
                </a:solidFill>
              </a:rPr>
              <a:t>số</a:t>
            </a:r>
            <a:endParaRPr lang="en-US" sz="3200" b="1" dirty="0">
              <a:solidFill>
                <a:srgbClr val="FF0000"/>
              </a:solidFill>
            </a:endParaRPr>
          </a:p>
        </p:txBody>
      </p:sp>
    </p:spTree>
    <p:extLst>
      <p:ext uri="{BB962C8B-B14F-4D97-AF65-F5344CB8AC3E}">
        <p14:creationId xmlns:p14="http://schemas.microsoft.com/office/powerpoint/2010/main" val="3705685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846248-0222-4A3A-B22E-4E2A0B918D57}" type="slidenum">
              <a:rPr lang="en-US" smtClean="0"/>
              <a:pPr/>
              <a:t>8</a:t>
            </a:fld>
            <a:endParaRPr lang="en-US"/>
          </a:p>
        </p:txBody>
      </p:sp>
      <p:pic>
        <p:nvPicPr>
          <p:cNvPr id="4" name="Picture 3"/>
          <p:cNvPicPr>
            <a:picLocks noChangeAspect="1"/>
          </p:cNvPicPr>
          <p:nvPr/>
        </p:nvPicPr>
        <p:blipFill>
          <a:blip r:embed="rId2"/>
          <a:stretch>
            <a:fillRect/>
          </a:stretch>
        </p:blipFill>
        <p:spPr>
          <a:xfrm>
            <a:off x="-1" y="0"/>
            <a:ext cx="14431317" cy="1290392"/>
          </a:xfrm>
          <a:prstGeom prst="rect">
            <a:avLst/>
          </a:prstGeom>
        </p:spPr>
      </p:pic>
      <p:pic>
        <p:nvPicPr>
          <p:cNvPr id="5" name="Picture 4"/>
          <p:cNvPicPr>
            <a:picLocks noChangeAspect="1"/>
          </p:cNvPicPr>
          <p:nvPr/>
        </p:nvPicPr>
        <p:blipFill>
          <a:blip r:embed="rId3"/>
          <a:stretch>
            <a:fillRect/>
          </a:stretch>
        </p:blipFill>
        <p:spPr>
          <a:xfrm>
            <a:off x="0" y="1568450"/>
            <a:ext cx="12534748" cy="2978150"/>
          </a:xfrm>
          <a:prstGeom prst="rect">
            <a:avLst/>
          </a:prstGeom>
        </p:spPr>
      </p:pic>
      <p:pic>
        <p:nvPicPr>
          <p:cNvPr id="6" name="Picture 5"/>
          <p:cNvPicPr>
            <a:picLocks noChangeAspect="1"/>
          </p:cNvPicPr>
          <p:nvPr/>
        </p:nvPicPr>
        <p:blipFill>
          <a:blip r:embed="rId4"/>
          <a:stretch>
            <a:fillRect/>
          </a:stretch>
        </p:blipFill>
        <p:spPr>
          <a:xfrm>
            <a:off x="0" y="4430958"/>
            <a:ext cx="12062952" cy="1238250"/>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444500" y="5669208"/>
                <a:ext cx="11747500" cy="1125244"/>
              </a:xfrm>
              <a:prstGeom prst="rect">
                <a:avLst/>
              </a:prstGeom>
              <a:solidFill>
                <a:srgbClr val="FFC000"/>
              </a:solidFill>
            </p:spPr>
            <p:txBody>
              <a:bodyPr wrap="square">
                <a:spAutoFit/>
              </a:bodyPr>
              <a:lstStyle/>
              <a:p>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Điểm</a:t>
                </a:r>
                <a:r>
                  <a:rPr lang="en-US" sz="3200" dirty="0">
                    <a:solidFill>
                      <a:srgbClr val="FF0000"/>
                    </a:solidFill>
                    <a:latin typeface="Arial" panose="020B0604020202020204" pitchFamily="34" charset="0"/>
                    <a:cs typeface="Arial" panose="020B0604020202020204" pitchFamily="34" charset="0"/>
                  </a:rPr>
                  <a:t> N </a:t>
                </a:r>
                <a:r>
                  <a:rPr lang="en-US" sz="3200" dirty="0" err="1">
                    <a:solidFill>
                      <a:srgbClr val="FF0000"/>
                    </a:solidFill>
                    <a:latin typeface="Arial" panose="020B0604020202020204" pitchFamily="34" charset="0"/>
                    <a:cs typeface="Arial" panose="020B0604020202020204" pitchFamily="34" charset="0"/>
                  </a:rPr>
                  <a:t>biểu</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diễn</a:t>
                </a:r>
                <a:r>
                  <a:rPr lang="en-US" sz="3200" dirty="0">
                    <a:solidFill>
                      <a:srgbClr val="FF0000"/>
                    </a:solidFill>
                    <a:latin typeface="Arial" panose="020B0604020202020204" pitchFamily="34" charset="0"/>
                    <a:cs typeface="Arial" panose="020B0604020202020204" pitchFamily="34" charset="0"/>
                  </a:rPr>
                  <a:t> </a:t>
                </a:r>
                <a14:m>
                  <m:oMath xmlns:m="http://schemas.openxmlformats.org/officeDocument/2006/math">
                    <m:r>
                      <a:rPr lang="en-US" sz="3200" b="0" i="0" smtClean="0">
                        <a:solidFill>
                          <a:srgbClr val="FF0000"/>
                        </a:solidFill>
                        <a:latin typeface="Cambria Math" panose="02040503050406030204" pitchFamily="18" charset="0"/>
                      </a:rPr>
                      <m:t>−</m:t>
                    </m:r>
                    <m:rad>
                      <m:radPr>
                        <m:degHide m:val="on"/>
                        <m:ctrlPr>
                          <a:rPr lang="el-GR" sz="3200" b="1" i="1">
                            <a:solidFill>
                              <a:srgbClr val="FF0000"/>
                            </a:solidFill>
                            <a:latin typeface="Cambria Math" panose="02040503050406030204" pitchFamily="18" charset="0"/>
                          </a:rPr>
                        </m:ctrlPr>
                      </m:radPr>
                      <m:deg/>
                      <m:e>
                        <m:r>
                          <a:rPr lang="en-US" sz="3200" b="1" i="1">
                            <a:solidFill>
                              <a:srgbClr val="FF0000"/>
                            </a:solidFill>
                            <a:latin typeface="Cambria Math" panose="02040503050406030204" pitchFamily="18" charset="0"/>
                          </a:rPr>
                          <m:t>𝟐</m:t>
                        </m:r>
                      </m:e>
                    </m:rad>
                  </m:oMath>
                </a14:m>
                <a:endParaRPr lang="en-US" sz="3200" dirty="0">
                  <a:solidFill>
                    <a:srgbClr val="FF0000"/>
                  </a:solidFill>
                  <a:latin typeface="Arial" panose="020B0604020202020204" pitchFamily="34" charset="0"/>
                  <a:cs typeface="Arial" panose="020B0604020202020204" pitchFamily="34" charset="0"/>
                </a:endParaRPr>
              </a:p>
              <a:p>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Điểm</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biểu</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diễn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hai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số</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đối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nhau</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cách</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đều</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gốc</a:t>
                </a:r>
                <a:r>
                  <a:rPr lang="en-US" sz="3200" dirty="0">
                    <a:solidFill>
                      <a:srgbClr val="FF0000"/>
                    </a:solidFill>
                    <a:latin typeface="Arial" panose="020B0604020202020204" pitchFamily="34" charset="0"/>
                    <a:cs typeface="Arial" panose="020B0604020202020204" pitchFamily="34" charset="0"/>
                  </a:rPr>
                  <a:t> O</a:t>
                </a:r>
              </a:p>
            </p:txBody>
          </p:sp>
        </mc:Choice>
        <mc:Fallback xmlns="">
          <p:sp>
            <p:nvSpPr>
              <p:cNvPr id="7" name="Rectangle 6"/>
              <p:cNvSpPr>
                <a:spLocks noRot="1" noChangeAspect="1" noMove="1" noResize="1" noEditPoints="1" noAdjustHandles="1" noChangeArrowheads="1" noChangeShapeType="1" noTextEdit="1"/>
              </p:cNvSpPr>
              <p:nvPr/>
            </p:nvSpPr>
            <p:spPr>
              <a:xfrm>
                <a:off x="444500" y="5669208"/>
                <a:ext cx="11747500" cy="1125244"/>
              </a:xfrm>
              <a:prstGeom prst="rect">
                <a:avLst/>
              </a:prstGeom>
              <a:blipFill>
                <a:blip r:embed="rId5"/>
                <a:stretch>
                  <a:fillRect l="-1349" t="-2703" b="-16757"/>
                </a:stretch>
              </a:blipFill>
            </p:spPr>
            <p:txBody>
              <a:bodyPr/>
              <a:lstStyle/>
              <a:p>
                <a:r>
                  <a:rPr lang="en-US">
                    <a:noFill/>
                  </a:rPr>
                  <a:t> </a:t>
                </a:r>
              </a:p>
            </p:txBody>
          </p:sp>
        </mc:Fallback>
      </mc:AlternateContent>
    </p:spTree>
    <p:extLst>
      <p:ext uri="{BB962C8B-B14F-4D97-AF65-F5344CB8AC3E}">
        <p14:creationId xmlns:p14="http://schemas.microsoft.com/office/powerpoint/2010/main" val="391826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846248-0222-4A3A-B22E-4E2A0B918D57}" type="slidenum">
              <a:rPr lang="en-US" smtClean="0"/>
              <a:pPr/>
              <a:t>9</a:t>
            </a:fld>
            <a:endParaRPr lang="en-US"/>
          </a:p>
        </p:txBody>
      </p:sp>
      <p:pic>
        <p:nvPicPr>
          <p:cNvPr id="3" name="Picture 2"/>
          <p:cNvPicPr>
            <a:picLocks noChangeAspect="1"/>
          </p:cNvPicPr>
          <p:nvPr/>
        </p:nvPicPr>
        <p:blipFill>
          <a:blip r:embed="rId2"/>
          <a:stretch>
            <a:fillRect/>
          </a:stretch>
        </p:blipFill>
        <p:spPr>
          <a:xfrm>
            <a:off x="0" y="0"/>
            <a:ext cx="12192000" cy="1530292"/>
          </a:xfrm>
          <a:prstGeom prst="rect">
            <a:avLst/>
          </a:prstGeom>
        </p:spPr>
      </p:pic>
      <p:pic>
        <p:nvPicPr>
          <p:cNvPr id="4" name="Picture 3"/>
          <p:cNvPicPr>
            <a:picLocks noChangeAspect="1"/>
          </p:cNvPicPr>
          <p:nvPr/>
        </p:nvPicPr>
        <p:blipFill>
          <a:blip r:embed="rId3"/>
          <a:stretch>
            <a:fillRect/>
          </a:stretch>
        </p:blipFill>
        <p:spPr>
          <a:xfrm>
            <a:off x="1" y="1640651"/>
            <a:ext cx="12191999" cy="4823433"/>
          </a:xfrm>
          <a:prstGeom prst="rect">
            <a:avLst/>
          </a:prstGeom>
        </p:spPr>
      </p:pic>
    </p:spTree>
    <p:extLst>
      <p:ext uri="{BB962C8B-B14F-4D97-AF65-F5344CB8AC3E}">
        <p14:creationId xmlns:p14="http://schemas.microsoft.com/office/powerpoint/2010/main" val="26359868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PLAYER_LAYOUT_TYPE" val="NoSidebar"/>
  <p:tag name="ISPRING_SLIDE_QUIZ_PROPERTIES" val="&lt;QuizProperties&gt;&lt;passAction&gt;&lt;action&gt;3&lt;/action&gt;&lt;/passAction&gt;&lt;failAction&gt;&lt;action&gt;3&lt;/action&gt;&lt;/failAction&gt;&lt;viewSlidesPolicy&gt;0&lt;/viewSlidesPolicy&gt;&lt;allowInterrupt&gt;1&lt;/allowInterrupt&gt;&lt;/QuizProperties&gt;&#10;"/>
  <p:tag name="GENSWF_SLIDE_TITLE" val="Giới thiệu tiết 1"/>
  <p:tag name="GENSWF_ADVANCE_TIME" val="59.89"/>
  <p:tag name="ISPRING_SLIDE_ID_2" val="{38A33EFC-EBAC-4D69-9704-7BBD3E5F88A2}"/>
</p:tagLst>
</file>

<file path=ppt/theme/theme1.xml><?xml version="1.0" encoding="utf-8"?>
<a:theme xmlns:a="http://schemas.openxmlformats.org/drawingml/2006/main" name="Chủ đề Office 2013 – 2022">
  <a:themeElements>
    <a:clrScheme name="Chủ đề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hủ đề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ủ đề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7940</TotalTime>
  <Words>1210</Words>
  <Application>Microsoft Office PowerPoint</Application>
  <PresentationFormat>Màn hình rộng</PresentationFormat>
  <Paragraphs>152</Paragraphs>
  <Slides>41</Slides>
  <Notes>4</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41</vt:i4>
      </vt:variant>
    </vt:vector>
  </HeadingPairs>
  <TitlesOfParts>
    <vt:vector size="47" baseType="lpstr">
      <vt:lpstr>Arial</vt:lpstr>
      <vt:lpstr>Calibri</vt:lpstr>
      <vt:lpstr>Calibri Light</vt:lpstr>
      <vt:lpstr>Cambria Math</vt:lpstr>
      <vt:lpstr>Times New Roman</vt:lpstr>
      <vt:lpstr>Chủ đề Office 2013 – 2022</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KHỞI ĐỘNG Thảo luận nhóm</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cp:lastModifiedBy>
  <cp:revision>268</cp:revision>
  <dcterms:created xsi:type="dcterms:W3CDTF">2021-01-29T05:16:25Z</dcterms:created>
  <dcterms:modified xsi:type="dcterms:W3CDTF">2024-11-20T13:12:21Z</dcterms:modified>
</cp:coreProperties>
</file>