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07" r:id="rId3"/>
    <p:sldId id="408" r:id="rId4"/>
    <p:sldId id="371" r:id="rId5"/>
    <p:sldId id="372" r:id="rId6"/>
    <p:sldId id="410" r:id="rId7"/>
    <p:sldId id="411" r:id="rId8"/>
    <p:sldId id="412" r:id="rId9"/>
    <p:sldId id="413" r:id="rId10"/>
    <p:sldId id="409" r:id="rId11"/>
    <p:sldId id="414" r:id="rId12"/>
    <p:sldId id="415" r:id="rId13"/>
    <p:sldId id="417" r:id="rId14"/>
    <p:sldId id="419" r:id="rId15"/>
    <p:sldId id="420" r:id="rId16"/>
    <p:sldId id="421" r:id="rId17"/>
    <p:sldId id="425" r:id="rId18"/>
    <p:sldId id="422" r:id="rId19"/>
    <p:sldId id="423" r:id="rId20"/>
    <p:sldId id="424" r:id="rId21"/>
    <p:sldId id="426" r:id="rId22"/>
    <p:sldId id="29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034"/>
    <a:srgbClr val="F7C851"/>
    <a:srgbClr val="60A02F"/>
    <a:srgbClr val="3C7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63" autoAdjust="0"/>
    <p:restoredTop sz="94660"/>
  </p:normalViewPr>
  <p:slideViewPr>
    <p:cSldViewPr snapToGrid="0">
      <p:cViewPr varScale="1">
        <p:scale>
          <a:sx n="92" d="100"/>
          <a:sy n="92" d="100"/>
        </p:scale>
        <p:origin x="53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11D7-9C13-4939-84A5-04C632927192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9FA8A-4F5C-4912-A0BF-12806FCB04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75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03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2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466" y="163420"/>
            <a:ext cx="10515600" cy="508934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28034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8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49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17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5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223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47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55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4.jpe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3.jpe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microsoft.com/office/2007/relationships/media" Target="../media/media4.mp3"/><Relationship Id="rId11" Type="http://schemas.openxmlformats.org/officeDocument/2006/relationships/notesSlide" Target="../notesSlides/notesSlide1.xml"/><Relationship Id="rId5" Type="http://schemas.openxmlformats.org/officeDocument/2006/relationships/audio" Target="../media/media3.mp3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10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srgYe7-1XI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I239Lp1qH8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www.youtube.com/watch?v=qIWsBndxfv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www.youtube.com/watch?v=qIWsBndxfv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8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6.png"/><Relationship Id="rId5" Type="http://schemas.microsoft.com/office/2007/relationships/media" Target="../media/media9.mp3"/><Relationship Id="rId10" Type="http://schemas.openxmlformats.org/officeDocument/2006/relationships/image" Target="../media/image22.png"/><Relationship Id="rId4" Type="http://schemas.openxmlformats.org/officeDocument/2006/relationships/audio" Target="../media/media8.mp3"/><Relationship Id="rId9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66439" y="2354209"/>
            <a:ext cx="740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2803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THẦY CÔ VÀ MÁI TRƯỜNG</a:t>
            </a:r>
            <a:endParaRPr lang="en-US" altLang="zh-CN" sz="3600" b="1" dirty="0">
              <a:solidFill>
                <a:srgbClr val="F28034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5132622" y="1030770"/>
            <a:ext cx="647673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zh-CN" sz="8000" dirty="0" smtClean="0">
                <a:solidFill>
                  <a:srgbClr val="F2803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3</a:t>
            </a:r>
            <a:endParaRPr lang="en-US" altLang="zh-CN" sz="80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32622" y="3022882"/>
            <a:ext cx="652872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obin Spielberg - Picking Flow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9489" y="-2080846"/>
            <a:ext cx="60960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91" y="4357230"/>
            <a:ext cx="6123160" cy="25411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5322764"/>
            <a:ext cx="4930662" cy="2046224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466183" y="4899727"/>
            <a:ext cx="74091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altLang="zh-CN" sz="2800" b="1" dirty="0">
              <a:solidFill>
                <a:srgbClr val="F28034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0" y="4220371"/>
            <a:ext cx="64767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r"/>
            <a:endParaRPr lang="en-US" altLang="zh-CN" sz="36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6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6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60"/>
                            </p:stCondLst>
                            <p:childTnLst>
                              <p:par>
                                <p:cTn id="41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Entry_1"/>
          <p:cNvSpPr/>
          <p:nvPr>
            <p:custDataLst>
              <p:tags r:id="rId1"/>
            </p:custDataLst>
          </p:nvPr>
        </p:nvSpPr>
        <p:spPr>
          <a:xfrm>
            <a:off x="450373" y="29365"/>
            <a:ext cx="11564203" cy="120032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3200" b="1" u="sng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TRÒ CHƠI ÂM NHẠC</a:t>
            </a:r>
            <a:endParaRPr lang="en-US" altLang="zh-CN" sz="3200" b="1" u="sng" dirty="0" smtClean="0">
              <a:solidFill>
                <a:srgbClr val="EB7E85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Nghe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giai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điệu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hát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phù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bức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tranh</a:t>
            </a:r>
            <a:r>
              <a:rPr lang="en-US" altLang="zh-CN" sz="2800" b="1" i="1" dirty="0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dirty="0" err="1" smtClean="0">
                <a:solidFill>
                  <a:srgbClr val="EB7E85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sau</a:t>
            </a:r>
            <a:endParaRPr lang="en-US" altLang="zh-CN" sz="2800" b="1" i="1" dirty="0" smtClean="0">
              <a:solidFill>
                <a:srgbClr val="EB7E85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999" y="2056392"/>
            <a:ext cx="18151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 ca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777" y="4896844"/>
            <a:ext cx="18151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 ca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7403" y="2067053"/>
            <a:ext cx="18151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yêu con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77403" y="4619845"/>
            <a:ext cx="21235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 khúc đội TNTP Hồ Chí Minh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i-Ca-Various-Artis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70" y="1443095"/>
            <a:ext cx="3331249" cy="2519256"/>
          </a:xfrm>
          <a:prstGeom prst="rect">
            <a:avLst/>
          </a:prstGeom>
        </p:spPr>
      </p:pic>
      <p:pic>
        <p:nvPicPr>
          <p:cNvPr id="8" name="Tình ca cắ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2" y="3922834"/>
            <a:ext cx="3307365" cy="2434076"/>
          </a:xfrm>
          <a:prstGeom prst="rect">
            <a:avLst/>
          </a:prstGeom>
        </p:spPr>
      </p:pic>
      <p:pic>
        <p:nvPicPr>
          <p:cNvPr id="9" name="Hanh-Khuc-Doi-TNTP-TPHCM-Various-Artis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87" y="4053174"/>
            <a:ext cx="3251888" cy="2223066"/>
          </a:xfrm>
          <a:prstGeom prst="rect">
            <a:avLst/>
          </a:prstGeom>
        </p:spPr>
      </p:pic>
      <p:pic>
        <p:nvPicPr>
          <p:cNvPr id="10" name="Me-Yeu-Con-Lan-Anh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2"/>
          <a:stretch/>
        </p:blipFill>
        <p:spPr>
          <a:xfrm>
            <a:off x="6232474" y="1320517"/>
            <a:ext cx="3476301" cy="26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63344" y="1439296"/>
            <a:ext cx="8577942" cy="2500129"/>
          </a:xfrm>
          <a:prstGeom prst="rect">
            <a:avLst/>
          </a:prstGeom>
        </p:spPr>
        <p:txBody>
          <a:bodyPr wrap="square" lIns="128987" tIns="64495" rIns="128987" bIns="6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vi-V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đọc nhạc</a:t>
            </a: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2</a:t>
            </a:r>
            <a:endParaRPr lang="en-US" sz="4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77" y="4720087"/>
            <a:ext cx="6123160" cy="2541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5322764"/>
            <a:ext cx="4930662" cy="20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3" y="1307873"/>
            <a:ext cx="10073594" cy="4677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7943" y="246742"/>
            <a:ext cx="307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6197260" y="6154048"/>
            <a:ext cx="505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https://www.youtube.com/watch?v=qsrgYe7-1XI</a:t>
            </a:r>
          </a:p>
        </p:txBody>
      </p:sp>
    </p:spTree>
    <p:extLst>
      <p:ext uri="{BB962C8B-B14F-4D97-AF65-F5344CB8AC3E}">
        <p14:creationId xmlns:p14="http://schemas.microsoft.com/office/powerpoint/2010/main" val="33958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8" y="1180192"/>
            <a:ext cx="11187938" cy="4422322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6096111" y="6118162"/>
            <a:ext cx="5166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https://www.youtube.com/watch?v=yI239Lp1qH8</a:t>
            </a:r>
          </a:p>
        </p:txBody>
      </p:sp>
    </p:spTree>
    <p:extLst>
      <p:ext uri="{BB962C8B-B14F-4D97-AF65-F5344CB8AC3E}">
        <p14:creationId xmlns:p14="http://schemas.microsoft.com/office/powerpoint/2010/main" val="27696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0" y="188686"/>
            <a:ext cx="268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27" y="1056822"/>
            <a:ext cx="10143444" cy="49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1">
            <a:extLst>
              <a:ext uri="{FF2B5EF4-FFF2-40B4-BE49-F238E27FC236}">
                <a16:creationId xmlns:a16="http://schemas.microsoft.com/office/drawing/2014/main" id="{7667C852-F67C-454A-8F60-3A58154C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942" t="149" r="13592" b="70993"/>
          <a:stretch/>
        </p:blipFill>
        <p:spPr>
          <a:xfrm>
            <a:off x="1827122" y="1330990"/>
            <a:ext cx="8787899" cy="4010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E6A97A-9093-4588-A190-AB8F3A874949}"/>
              </a:ext>
            </a:extLst>
          </p:cNvPr>
          <p:cNvSpPr txBox="1"/>
          <p:nvPr/>
        </p:nvSpPr>
        <p:spPr>
          <a:xfrm>
            <a:off x="4623923" y="1890905"/>
            <a:ext cx="34386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z="4400" dirty="0">
                <a:ln w="12700">
                  <a:solidFill>
                    <a:srgbClr val="FFFBEE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VẬN DỤNG</a:t>
            </a:r>
            <a:endParaRPr kumimoji="0" lang="en-US" sz="44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041399"/>
              </p:ext>
            </p:extLst>
          </p:nvPr>
        </p:nvGraphicFramePr>
        <p:xfrm>
          <a:off x="3280228" y="2653652"/>
          <a:ext cx="5991226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1226">
                  <a:extLst>
                    <a:ext uri="{9D8B030D-6E8A-4147-A177-3AD203B41FA5}">
                      <a16:colId xmlns:a16="http://schemas.microsoft.com/office/drawing/2014/main" val="3526853766"/>
                    </a:ext>
                  </a:extLst>
                </a:gridCol>
              </a:tblGrid>
              <a:tr h="1046682">
                <a:tc>
                  <a:txBody>
                    <a:bodyPr/>
                    <a:lstStyle/>
                    <a:p>
                      <a:pPr marL="111125" algn="ctr"/>
                      <a:r>
                        <a:rPr lang="vi-VN" sz="3600" b="0" i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vi-VN" sz="3600" b="0" i="1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nhân/ nhóm tự chọn các hình thức luyện tập trình bày trước lớp</a:t>
                      </a:r>
                      <a:endParaRPr lang="en-US" sz="4800" b="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3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0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63344" y="1627982"/>
            <a:ext cx="8577942" cy="1823021"/>
          </a:xfrm>
          <a:prstGeom prst="rect">
            <a:avLst/>
          </a:prstGeom>
        </p:spPr>
        <p:txBody>
          <a:bodyPr wrap="square" lIns="128987" tIns="64495" rIns="128987" bIns="6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vi-V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ơn thầy cô</a:t>
            </a:r>
            <a:endParaRPr lang="en-US" sz="4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77" y="4720087"/>
            <a:ext cx="6123160" cy="2541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5322764"/>
            <a:ext cx="4930662" cy="20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83190" y="0"/>
            <a:ext cx="224285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5795629" y="675981"/>
            <a:ext cx="5754782" cy="6182019"/>
          </a:xfrm>
          <a:prstGeom prst="rect">
            <a:avLst/>
          </a:prstGeom>
        </p:spPr>
      </p:pic>
      <p:pic>
        <p:nvPicPr>
          <p:cNvPr id="2" name="Melody_Nho on thay 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995" y="501170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6"/>
          </p:cNvPr>
          <p:cNvSpPr/>
          <p:nvPr/>
        </p:nvSpPr>
        <p:spPr>
          <a:xfrm>
            <a:off x="641589" y="3766990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https://www.youtube.com/watch?v=qIWsBndxfvo</a:t>
            </a:r>
          </a:p>
        </p:txBody>
      </p:sp>
    </p:spTree>
    <p:extLst>
      <p:ext uri="{BB962C8B-B14F-4D97-AF65-F5344CB8AC3E}">
        <p14:creationId xmlns:p14="http://schemas.microsoft.com/office/powerpoint/2010/main" val="21521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DB7EA-7924-4540-83F6-DB0756DAC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776" y="3920955"/>
            <a:ext cx="4816852" cy="2939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E6A97A-9093-4588-A190-AB8F3A874949}"/>
              </a:ext>
            </a:extLst>
          </p:cNvPr>
          <p:cNvSpPr txBox="1"/>
          <p:nvPr/>
        </p:nvSpPr>
        <p:spPr>
          <a:xfrm>
            <a:off x="4029083" y="74497"/>
            <a:ext cx="5090321" cy="86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z="4400" noProof="0" dirty="0">
                <a:ln w="12700">
                  <a:solidFill>
                    <a:srgbClr val="FFFBEE"/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LUYỆN TẬP</a:t>
            </a:r>
            <a:endParaRPr kumimoji="0" lang="en-US" sz="44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sp>
        <p:nvSpPr>
          <p:cNvPr id="4" name="Google Shape;1883;p35">
            <a:extLst>
              <a:ext uri="{FF2B5EF4-FFF2-40B4-BE49-F238E27FC236}">
                <a16:creationId xmlns:a16="http://schemas.microsoft.com/office/drawing/2014/main" id="{1116409A-5E2C-4018-BA18-820402E799B5}"/>
              </a:ext>
            </a:extLst>
          </p:cNvPr>
          <p:cNvSpPr txBox="1">
            <a:spLocks/>
          </p:cNvSpPr>
          <p:nvPr/>
        </p:nvSpPr>
        <p:spPr>
          <a:xfrm>
            <a:off x="2606892" y="1152883"/>
            <a:ext cx="8851767" cy="3684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Luyện tập theo nhóm với các hình thức lĩnh xướng, hòa giọng.</a:t>
            </a:r>
          </a:p>
          <a:p>
            <a:pPr marL="0" indent="0">
              <a:spcAft>
                <a:spcPts val="1600"/>
              </a:spcAft>
            </a:pPr>
            <a:r>
              <a:rPr lang="vi-VN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Lĩnh xướng 1: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600"/>
              </a:spcAft>
            </a:pPr>
            <a:r>
              <a:rPr lang="vi-VN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Lĩnh xướng 2: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600"/>
              </a:spcAft>
            </a:pPr>
            <a:r>
              <a:rPr lang="vi-VN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Hòa giọng: </a:t>
            </a:r>
            <a:r>
              <a:rPr lang="fr-FR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fr-FR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fr-FR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fr-FR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fr-FR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2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fr-FR" sz="24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1600"/>
              </a:spcAft>
            </a:pP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eat_Nho on thay 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4243" y="5935056"/>
            <a:ext cx="609600" cy="609600"/>
          </a:xfrm>
          <a:prstGeom prst="rect">
            <a:avLst/>
          </a:prstGeom>
        </p:spPr>
      </p:pic>
      <p:sp>
        <p:nvSpPr>
          <p:cNvPr id="7" name="Rectangle 6">
            <a:hlinkClick r:id="rId6"/>
          </p:cNvPr>
          <p:cNvSpPr/>
          <p:nvPr/>
        </p:nvSpPr>
        <p:spPr>
          <a:xfrm>
            <a:off x="699646" y="5664368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https://www.youtube.com/watch?v=qIWsBndxfvo</a:t>
            </a:r>
          </a:p>
        </p:txBody>
      </p:sp>
    </p:spTree>
    <p:extLst>
      <p:ext uri="{BB962C8B-B14F-4D97-AF65-F5344CB8AC3E}">
        <p14:creationId xmlns:p14="http://schemas.microsoft.com/office/powerpoint/2010/main" val="312240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8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19" y="103236"/>
            <a:ext cx="3224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63" lvl="0" algn="ctr">
              <a:lnSpc>
                <a:spcPct val="107000"/>
              </a:lnSpc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464"/>
            <a:ext cx="6686514" cy="3091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4" y="3294528"/>
            <a:ext cx="6162146" cy="3563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DB7EA-7924-4540-83F6-DB0756DAC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918137"/>
            <a:ext cx="4816852" cy="2939863"/>
          </a:xfrm>
          <a:prstGeom prst="rect">
            <a:avLst/>
          </a:prstGeom>
        </p:spPr>
      </p:pic>
      <p:pic>
        <p:nvPicPr>
          <p:cNvPr id="6" name="Beat_Nho on thay 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858" y="4029634"/>
            <a:ext cx="439271" cy="609600"/>
          </a:xfrm>
          <a:prstGeom prst="rect">
            <a:avLst/>
          </a:prstGeom>
        </p:spPr>
      </p:pic>
      <p:pic>
        <p:nvPicPr>
          <p:cNvPr id="7" name="Mẫu Tiet tau 1_Nho on Thay C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07106" y="3918137"/>
            <a:ext cx="609600" cy="609600"/>
          </a:xfrm>
          <a:prstGeom prst="rect">
            <a:avLst/>
          </a:prstGeom>
        </p:spPr>
      </p:pic>
      <p:pic>
        <p:nvPicPr>
          <p:cNvPr id="8" name="Mẫu Tiet tau 2_Nho on Thay C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60894" y="5083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78655" y="1884377"/>
            <a:ext cx="3024216" cy="2500129"/>
          </a:xfrm>
          <a:prstGeom prst="rect">
            <a:avLst/>
          </a:prstGeom>
        </p:spPr>
        <p:txBody>
          <a:bodyPr wrap="square" lIns="128987" tIns="64495" rIns="128987" bIns="64495">
            <a:spAutoFit/>
          </a:bodyPr>
          <a:lstStyle/>
          <a:p>
            <a:pPr>
              <a:defRPr/>
            </a:pPr>
            <a:endParaRPr lang="zh-CN" altLang="en-US" sz="15400" kern="0" dirty="0">
              <a:ln w="28575">
                <a:solidFill>
                  <a:schemeClr val="tx2"/>
                </a:solidFill>
              </a:ln>
              <a:noFill/>
              <a:effectLst/>
              <a:latin typeface="Impact" pitchFamily="34" charset="0"/>
            </a:endParaRPr>
          </a:p>
        </p:txBody>
      </p:sp>
      <p:sp>
        <p:nvSpPr>
          <p:cNvPr id="3" name="TextBox 21"/>
          <p:cNvSpPr txBox="1"/>
          <p:nvPr/>
        </p:nvSpPr>
        <p:spPr>
          <a:xfrm>
            <a:off x="2119087" y="2923444"/>
            <a:ext cx="7259568" cy="1230686"/>
          </a:xfrm>
          <a:prstGeom prst="rect">
            <a:avLst/>
          </a:prstGeom>
          <a:noFill/>
        </p:spPr>
        <p:txBody>
          <a:bodyPr wrap="square" lIns="121549" tIns="60752" rIns="121549" bIns="60752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9524" y="1884377"/>
            <a:ext cx="8308438" cy="1238245"/>
          </a:xfrm>
          <a:prstGeom prst="rect">
            <a:avLst/>
          </a:prstGeom>
        </p:spPr>
        <p:txBody>
          <a:bodyPr wrap="square" lIns="128987" tIns="64495" rIns="128987" bIns="64495">
            <a:spAutoFit/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12:-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36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52" y="4357229"/>
            <a:ext cx="6123160" cy="2541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5322764"/>
            <a:ext cx="4930662" cy="20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9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9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9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1998" y="116683"/>
            <a:ext cx="2116605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63" lvl="0" algn="ctr">
              <a:lnSpc>
                <a:spcPct val="107000"/>
              </a:lnSpc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64" y="2089232"/>
            <a:ext cx="5796470" cy="3252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47682" y="638942"/>
            <a:ext cx="692523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22;p50">
            <a:extLst>
              <a:ext uri="{FF2B5EF4-FFF2-40B4-BE49-F238E27FC236}">
                <a16:creationId xmlns:a16="http://schemas.microsoft.com/office/drawing/2014/main" id="{674A2D18-D4E5-45D2-8414-4780F451D97F}"/>
              </a:ext>
            </a:extLst>
          </p:cNvPr>
          <p:cNvSpPr/>
          <p:nvPr/>
        </p:nvSpPr>
        <p:spPr>
          <a:xfrm flipH="1">
            <a:off x="4127939" y="1223682"/>
            <a:ext cx="3800426" cy="5486400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4" name="Google Shape;3930;p50">
            <a:extLst>
              <a:ext uri="{FF2B5EF4-FFF2-40B4-BE49-F238E27FC236}">
                <a16:creationId xmlns:a16="http://schemas.microsoft.com/office/drawing/2014/main" id="{B0B5690F-6E3F-4EE8-B29A-8282C474B8D4}"/>
              </a:ext>
            </a:extLst>
          </p:cNvPr>
          <p:cNvSpPr txBox="1"/>
          <p:nvPr/>
        </p:nvSpPr>
        <p:spPr>
          <a:xfrm>
            <a:off x="4859031" y="1330516"/>
            <a:ext cx="3020493" cy="7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</a:p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ea typeface="Short Stack"/>
              <a:cs typeface="Times New Roman" panose="02020603050405020304" pitchFamily="18" charset="0"/>
              <a:sym typeface="Short Stack"/>
            </a:endParaRPr>
          </a:p>
        </p:txBody>
      </p:sp>
      <p:grpSp>
        <p:nvGrpSpPr>
          <p:cNvPr id="5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4541088" y="1546692"/>
            <a:ext cx="325917" cy="379267"/>
            <a:chOff x="1492676" y="4992126"/>
            <a:chExt cx="481827" cy="481825"/>
          </a:xfrm>
        </p:grpSpPr>
        <p:sp>
          <p:nvSpPr>
            <p:cNvPr id="6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7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  <p:grpSp>
        <p:nvGrpSpPr>
          <p:cNvPr id="8" name="Google Shape;3937;p50">
            <a:extLst>
              <a:ext uri="{FF2B5EF4-FFF2-40B4-BE49-F238E27FC236}">
                <a16:creationId xmlns:a16="http://schemas.microsoft.com/office/drawing/2014/main" id="{5018EDC8-A011-466C-ACD3-9C10601D0CE2}"/>
              </a:ext>
            </a:extLst>
          </p:cNvPr>
          <p:cNvGrpSpPr/>
          <p:nvPr/>
        </p:nvGrpSpPr>
        <p:grpSpPr>
          <a:xfrm>
            <a:off x="4301379" y="2324581"/>
            <a:ext cx="325917" cy="379267"/>
            <a:chOff x="1492675" y="4992125"/>
            <a:chExt cx="481825" cy="481825"/>
          </a:xfrm>
        </p:grpSpPr>
        <p:sp>
          <p:nvSpPr>
            <p:cNvPr id="9" name="Google Shape;3938;p50">
              <a:extLst>
                <a:ext uri="{FF2B5EF4-FFF2-40B4-BE49-F238E27FC236}">
                  <a16:creationId xmlns:a16="http://schemas.microsoft.com/office/drawing/2014/main" id="{CC762929-E243-4691-BAE6-1837CD85EB05}"/>
                </a:ext>
              </a:extLst>
            </p:cNvPr>
            <p:cNvSpPr/>
            <p:nvPr/>
          </p:nvSpPr>
          <p:spPr>
            <a:xfrm>
              <a:off x="1492675" y="4992128"/>
              <a:ext cx="481826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10" name="Google Shape;3939;p50">
              <a:extLst>
                <a:ext uri="{FF2B5EF4-FFF2-40B4-BE49-F238E27FC236}">
                  <a16:creationId xmlns:a16="http://schemas.microsoft.com/office/drawing/2014/main" id="{7FA5454C-BD7E-4358-9FDA-C0B1411BCF1E}"/>
                </a:ext>
              </a:extLst>
            </p:cNvPr>
            <p:cNvSpPr/>
            <p:nvPr/>
          </p:nvSpPr>
          <p:spPr>
            <a:xfrm>
              <a:off x="1639625" y="5170174"/>
              <a:ext cx="190100" cy="12574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F0757C-4A91-4E6B-8F62-1572022A12C5}"/>
              </a:ext>
            </a:extLst>
          </p:cNvPr>
          <p:cNvSpPr txBox="1"/>
          <p:nvPr/>
        </p:nvSpPr>
        <p:spPr>
          <a:xfrm>
            <a:off x="4506168" y="2121037"/>
            <a:ext cx="330349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2000" dirty="0" err="1">
                <a:solidFill>
                  <a:schemeClr val="bg2"/>
                </a:solidFill>
              </a:rPr>
              <a:t>Khuyến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khích</a:t>
            </a:r>
            <a:r>
              <a:rPr lang="en-US" sz="2000" dirty="0">
                <a:solidFill>
                  <a:schemeClr val="bg2"/>
                </a:solidFill>
              </a:rPr>
              <a:t> HS </a:t>
            </a:r>
            <a:r>
              <a:rPr lang="en-US" sz="2000" dirty="0" err="1">
                <a:solidFill>
                  <a:schemeClr val="bg2"/>
                </a:solidFill>
              </a:rPr>
              <a:t>tìm</a:t>
            </a:r>
            <a:r>
              <a:rPr lang="en-US" sz="2000" dirty="0">
                <a:solidFill>
                  <a:schemeClr val="bg2"/>
                </a:solidFill>
              </a:rPr>
              <a:t> ý </a:t>
            </a:r>
            <a:r>
              <a:rPr lang="en-US" sz="2000" dirty="0" err="1">
                <a:solidFill>
                  <a:schemeClr val="bg2"/>
                </a:solidFill>
              </a:rPr>
              <a:t>tưởng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mới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để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thể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hiện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bài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hát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i="1" dirty="0" err="1">
                <a:solidFill>
                  <a:schemeClr val="bg2"/>
                </a:solidFill>
              </a:rPr>
              <a:t>Nhớ</a:t>
            </a:r>
            <a:r>
              <a:rPr lang="en-US" sz="2000" i="1" dirty="0">
                <a:solidFill>
                  <a:schemeClr val="bg2"/>
                </a:solidFill>
              </a:rPr>
              <a:t> </a:t>
            </a:r>
            <a:r>
              <a:rPr lang="en-US" sz="2000" i="1" dirty="0" err="1">
                <a:solidFill>
                  <a:schemeClr val="bg2"/>
                </a:solidFill>
              </a:rPr>
              <a:t>ơn</a:t>
            </a:r>
            <a:r>
              <a:rPr lang="en-US" sz="2000" i="1" dirty="0">
                <a:solidFill>
                  <a:schemeClr val="bg2"/>
                </a:solidFill>
              </a:rPr>
              <a:t> </a:t>
            </a:r>
            <a:r>
              <a:rPr lang="en-US" sz="2000" i="1" dirty="0" err="1">
                <a:solidFill>
                  <a:schemeClr val="bg2"/>
                </a:solidFill>
              </a:rPr>
              <a:t>thầy</a:t>
            </a:r>
            <a:r>
              <a:rPr lang="en-US" sz="2000" i="1" dirty="0">
                <a:solidFill>
                  <a:schemeClr val="bg2"/>
                </a:solidFill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</a:rPr>
              <a:t>cô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err="1">
                <a:solidFill>
                  <a:schemeClr val="bg2"/>
                </a:solidFill>
              </a:rPr>
              <a:t>sưu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tầm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GB" sz="2000" dirty="0" err="1">
                <a:solidFill>
                  <a:schemeClr val="bg2"/>
                </a:solidFill>
              </a:rPr>
              <a:t>biểu</a:t>
            </a:r>
            <a:r>
              <a:rPr lang="en-GB" sz="2000" dirty="0">
                <a:solidFill>
                  <a:schemeClr val="bg2"/>
                </a:solidFill>
              </a:rPr>
              <a:t> </a:t>
            </a:r>
            <a:r>
              <a:rPr lang="en-GB" sz="2000" dirty="0" err="1">
                <a:solidFill>
                  <a:schemeClr val="bg2"/>
                </a:solidFill>
              </a:rPr>
              <a:t>diễn</a:t>
            </a:r>
            <a:r>
              <a:rPr lang="en-GB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một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số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bài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hát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về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thầy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cô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và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mái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trường</a:t>
            </a:r>
            <a:r>
              <a:rPr lang="en-US" sz="2000" dirty="0">
                <a:solidFill>
                  <a:schemeClr val="bg2"/>
                </a:solidFill>
              </a:rPr>
              <a:t>, </a:t>
            </a:r>
            <a:r>
              <a:rPr lang="en-US" sz="2000" dirty="0" err="1">
                <a:solidFill>
                  <a:schemeClr val="bg2"/>
                </a:solidFill>
              </a:rPr>
              <a:t>luyện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tập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trình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bày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trong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phần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Vận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dụng</a:t>
            </a:r>
            <a:r>
              <a:rPr lang="en-US" sz="2000" dirty="0">
                <a:solidFill>
                  <a:schemeClr val="bg2"/>
                </a:solidFill>
              </a:rPr>
              <a:t> – </a:t>
            </a:r>
            <a:r>
              <a:rPr lang="en-US" sz="2000" dirty="0" err="1">
                <a:solidFill>
                  <a:schemeClr val="bg2"/>
                </a:solidFill>
              </a:rPr>
              <a:t>Sáng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tạo</a:t>
            </a:r>
            <a:r>
              <a:rPr lang="en-US" sz="2000" dirty="0">
                <a:solidFill>
                  <a:schemeClr val="bg2"/>
                </a:solidFill>
              </a:rPr>
              <a:t>. </a:t>
            </a:r>
            <a:r>
              <a:rPr lang="en-US" sz="2000" dirty="0" err="1" smtClean="0">
                <a:solidFill>
                  <a:schemeClr val="bg2"/>
                </a:solidFill>
              </a:rPr>
              <a:t>Hoàn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thiện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Bài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đọc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nhạc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số</a:t>
            </a:r>
            <a:r>
              <a:rPr lang="en-US" sz="2000" dirty="0">
                <a:solidFill>
                  <a:schemeClr val="bg2"/>
                </a:solidFill>
              </a:rPr>
              <a:t> 2.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C8538-8CF0-4673-8C67-A41CEC7C96F1}"/>
              </a:ext>
            </a:extLst>
          </p:cNvPr>
          <p:cNvGrpSpPr/>
          <p:nvPr/>
        </p:nvGrpSpPr>
        <p:grpSpPr>
          <a:xfrm flipH="1">
            <a:off x="10176338" y="3632749"/>
            <a:ext cx="1331104" cy="2591461"/>
            <a:chOff x="713167" y="2609540"/>
            <a:chExt cx="1060871" cy="23095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4283C2-293C-424F-96A3-E0EB32B954A9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18" name="Google Shape;5686;p61">
                <a:extLst>
                  <a:ext uri="{FF2B5EF4-FFF2-40B4-BE49-F238E27FC236}">
                    <a16:creationId xmlns:a16="http://schemas.microsoft.com/office/drawing/2014/main" id="{F0DE366C-6A4F-4CA7-9BFC-AD13B1555CE3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" name="Google Shape;5687;p61">
                <a:extLst>
                  <a:ext uri="{FF2B5EF4-FFF2-40B4-BE49-F238E27FC236}">
                    <a16:creationId xmlns:a16="http://schemas.microsoft.com/office/drawing/2014/main" id="{C519B7EA-0BCD-4DE1-8CC2-BE3B7ABA69CF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" name="Google Shape;5688;p61">
                <a:extLst>
                  <a:ext uri="{FF2B5EF4-FFF2-40B4-BE49-F238E27FC236}">
                    <a16:creationId xmlns:a16="http://schemas.microsoft.com/office/drawing/2014/main" id="{0D13CE8D-567A-4AB6-B45A-26B04236C720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" name="Google Shape;5691;p61">
                <a:extLst>
                  <a:ext uri="{FF2B5EF4-FFF2-40B4-BE49-F238E27FC236}">
                    <a16:creationId xmlns:a16="http://schemas.microsoft.com/office/drawing/2014/main" id="{66573B55-9FA6-4B99-B880-90B88049D58F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" name="Google Shape;5692;p61">
                <a:extLst>
                  <a:ext uri="{FF2B5EF4-FFF2-40B4-BE49-F238E27FC236}">
                    <a16:creationId xmlns:a16="http://schemas.microsoft.com/office/drawing/2014/main" id="{8113B8C2-13AC-48B1-9B61-BA06E9ED744B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" name="Google Shape;5693;p61">
                <a:extLst>
                  <a:ext uri="{FF2B5EF4-FFF2-40B4-BE49-F238E27FC236}">
                    <a16:creationId xmlns:a16="http://schemas.microsoft.com/office/drawing/2014/main" id="{708A16F1-5CD6-416C-8E56-15211729A0BE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24" name="Google Shape;5694;p61">
                <a:extLst>
                  <a:ext uri="{FF2B5EF4-FFF2-40B4-BE49-F238E27FC236}">
                    <a16:creationId xmlns:a16="http://schemas.microsoft.com/office/drawing/2014/main" id="{45939470-35BE-47BD-A493-B7CAF031AB1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5" name="Google Shape;5695;p61">
                <a:extLst>
                  <a:ext uri="{FF2B5EF4-FFF2-40B4-BE49-F238E27FC236}">
                    <a16:creationId xmlns:a16="http://schemas.microsoft.com/office/drawing/2014/main" id="{521E2715-2CA7-40CD-B0AB-A69D160AF802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6" name="Google Shape;5696;p61">
                <a:extLst>
                  <a:ext uri="{FF2B5EF4-FFF2-40B4-BE49-F238E27FC236}">
                    <a16:creationId xmlns:a16="http://schemas.microsoft.com/office/drawing/2014/main" id="{1ECA2DA8-383D-4685-9510-C06F47C8643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" name="Google Shape;5697;p61">
                <a:extLst>
                  <a:ext uri="{FF2B5EF4-FFF2-40B4-BE49-F238E27FC236}">
                    <a16:creationId xmlns:a16="http://schemas.microsoft.com/office/drawing/2014/main" id="{F28B6072-B051-4D68-8891-0FC951243FDE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" name="Google Shape;5698;p61">
                <a:extLst>
                  <a:ext uri="{FF2B5EF4-FFF2-40B4-BE49-F238E27FC236}">
                    <a16:creationId xmlns:a16="http://schemas.microsoft.com/office/drawing/2014/main" id="{CDB873F1-4645-4116-BD81-C1A3E47348D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" name="Google Shape;5699;p61">
                <a:extLst>
                  <a:ext uri="{FF2B5EF4-FFF2-40B4-BE49-F238E27FC236}">
                    <a16:creationId xmlns:a16="http://schemas.microsoft.com/office/drawing/2014/main" id="{7C352CC3-85BF-4C53-9A2E-13C0762DC62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" name="Google Shape;5700;p61">
                <a:extLst>
                  <a:ext uri="{FF2B5EF4-FFF2-40B4-BE49-F238E27FC236}">
                    <a16:creationId xmlns:a16="http://schemas.microsoft.com/office/drawing/2014/main" id="{BED8B156-DADF-4022-8B66-07C3C7F48CBE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" name="Google Shape;5701;p61">
                <a:extLst>
                  <a:ext uri="{FF2B5EF4-FFF2-40B4-BE49-F238E27FC236}">
                    <a16:creationId xmlns:a16="http://schemas.microsoft.com/office/drawing/2014/main" id="{10EB7FEE-0847-48A0-8C33-74E5C29885F8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" name="Google Shape;5702;p61">
                <a:extLst>
                  <a:ext uri="{FF2B5EF4-FFF2-40B4-BE49-F238E27FC236}">
                    <a16:creationId xmlns:a16="http://schemas.microsoft.com/office/drawing/2014/main" id="{7502F5C5-D414-4B25-A5DD-E4A416F83122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5703;p61">
                <a:extLst>
                  <a:ext uri="{FF2B5EF4-FFF2-40B4-BE49-F238E27FC236}">
                    <a16:creationId xmlns:a16="http://schemas.microsoft.com/office/drawing/2014/main" id="{B7CB446A-6AE7-424C-867A-B20B0198DB1F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5704;p61">
                <a:extLst>
                  <a:ext uri="{FF2B5EF4-FFF2-40B4-BE49-F238E27FC236}">
                    <a16:creationId xmlns:a16="http://schemas.microsoft.com/office/drawing/2014/main" id="{5F32D12A-37D0-4BE3-854D-4B88D99646D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5705;p61">
                <a:extLst>
                  <a:ext uri="{FF2B5EF4-FFF2-40B4-BE49-F238E27FC236}">
                    <a16:creationId xmlns:a16="http://schemas.microsoft.com/office/drawing/2014/main" id="{1AAF46F5-DFF6-461A-935C-8DC5689F54C9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6" name="Google Shape;5706;p61">
                <a:extLst>
                  <a:ext uri="{FF2B5EF4-FFF2-40B4-BE49-F238E27FC236}">
                    <a16:creationId xmlns:a16="http://schemas.microsoft.com/office/drawing/2014/main" id="{2F72362E-1EFC-4E97-BD5F-F8D6577F3A6F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7" name="Google Shape;5707;p61">
                <a:extLst>
                  <a:ext uri="{FF2B5EF4-FFF2-40B4-BE49-F238E27FC236}">
                    <a16:creationId xmlns:a16="http://schemas.microsoft.com/office/drawing/2014/main" id="{4BCD456C-2B17-43B5-9851-87C248CD21BE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8" name="Google Shape;5708;p61">
                <a:extLst>
                  <a:ext uri="{FF2B5EF4-FFF2-40B4-BE49-F238E27FC236}">
                    <a16:creationId xmlns:a16="http://schemas.microsoft.com/office/drawing/2014/main" id="{353BD97B-2BD0-4570-BB27-9F2725BCF6ED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" name="Google Shape;5709;p61">
                <a:extLst>
                  <a:ext uri="{FF2B5EF4-FFF2-40B4-BE49-F238E27FC236}">
                    <a16:creationId xmlns:a16="http://schemas.microsoft.com/office/drawing/2014/main" id="{FFEC0F0D-5FC2-4DD0-8226-7176CAF6CD01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" name="Google Shape;5710;p61">
                <a:extLst>
                  <a:ext uri="{FF2B5EF4-FFF2-40B4-BE49-F238E27FC236}">
                    <a16:creationId xmlns:a16="http://schemas.microsoft.com/office/drawing/2014/main" id="{EDC2E73A-1048-4424-9A30-D74E62F393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" name="Google Shape;5718;p61">
                <a:extLst>
                  <a:ext uri="{FF2B5EF4-FFF2-40B4-BE49-F238E27FC236}">
                    <a16:creationId xmlns:a16="http://schemas.microsoft.com/office/drawing/2014/main" id="{124BF12D-4F17-4EF0-8AA0-49692963DCB7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42" name="Google Shape;5719;p61">
                <a:extLst>
                  <a:ext uri="{FF2B5EF4-FFF2-40B4-BE49-F238E27FC236}">
                    <a16:creationId xmlns:a16="http://schemas.microsoft.com/office/drawing/2014/main" id="{5D1F98BE-74F3-4A30-921C-83B4F03B49B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3" name="Google Shape;5720;p61">
                <a:extLst>
                  <a:ext uri="{FF2B5EF4-FFF2-40B4-BE49-F238E27FC236}">
                    <a16:creationId xmlns:a16="http://schemas.microsoft.com/office/drawing/2014/main" id="{57F08759-F7BC-4688-BC24-D8B6F5E0ADE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4" name="Google Shape;5721;p61">
                <a:extLst>
                  <a:ext uri="{FF2B5EF4-FFF2-40B4-BE49-F238E27FC236}">
                    <a16:creationId xmlns:a16="http://schemas.microsoft.com/office/drawing/2014/main" id="{BAEC7C2E-2F91-4A59-B567-0DE2F0A035F8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" name="Google Shape;5722;p61">
                <a:extLst>
                  <a:ext uri="{FF2B5EF4-FFF2-40B4-BE49-F238E27FC236}">
                    <a16:creationId xmlns:a16="http://schemas.microsoft.com/office/drawing/2014/main" id="{A07300FF-3435-4AAF-AA95-B1949EC188C6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" name="Google Shape;5723;p61">
                <a:extLst>
                  <a:ext uri="{FF2B5EF4-FFF2-40B4-BE49-F238E27FC236}">
                    <a16:creationId xmlns:a16="http://schemas.microsoft.com/office/drawing/2014/main" id="{39457E83-8636-4DAC-9975-2B391C3ED79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" name="Google Shape;5726;p61">
                <a:extLst>
                  <a:ext uri="{FF2B5EF4-FFF2-40B4-BE49-F238E27FC236}">
                    <a16:creationId xmlns:a16="http://schemas.microsoft.com/office/drawing/2014/main" id="{F55EB8B9-2F3D-4294-9664-E22DF60FF425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" name="Google Shape;5727;p61">
                <a:extLst>
                  <a:ext uri="{FF2B5EF4-FFF2-40B4-BE49-F238E27FC236}">
                    <a16:creationId xmlns:a16="http://schemas.microsoft.com/office/drawing/2014/main" id="{A5CB7725-F045-4087-9F99-1E6F04293DE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9" name="Google Shape;5728;p61">
                <a:extLst>
                  <a:ext uri="{FF2B5EF4-FFF2-40B4-BE49-F238E27FC236}">
                    <a16:creationId xmlns:a16="http://schemas.microsoft.com/office/drawing/2014/main" id="{3B74BCBD-12D9-4AFA-8B02-37531C6A6604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50" name="Google Shape;5729;p61">
                <a:extLst>
                  <a:ext uri="{FF2B5EF4-FFF2-40B4-BE49-F238E27FC236}">
                    <a16:creationId xmlns:a16="http://schemas.microsoft.com/office/drawing/2014/main" id="{07586A94-C8A6-409E-947D-862D8AC4CCBA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1" name="Google Shape;5731;p61">
                <a:extLst>
                  <a:ext uri="{FF2B5EF4-FFF2-40B4-BE49-F238E27FC236}">
                    <a16:creationId xmlns:a16="http://schemas.microsoft.com/office/drawing/2014/main" id="{3A5C2C8A-6CFC-40AD-9712-ED39CE276F10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" name="Google Shape;5732;p61">
                <a:extLst>
                  <a:ext uri="{FF2B5EF4-FFF2-40B4-BE49-F238E27FC236}">
                    <a16:creationId xmlns:a16="http://schemas.microsoft.com/office/drawing/2014/main" id="{6BCD8858-1304-487F-843D-9832B4245544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" name="Google Shape;5733;p61">
                <a:extLst>
                  <a:ext uri="{FF2B5EF4-FFF2-40B4-BE49-F238E27FC236}">
                    <a16:creationId xmlns:a16="http://schemas.microsoft.com/office/drawing/2014/main" id="{83F5CC29-6DCC-4417-BB3F-BAAF3BCE0380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4" name="Google Shape;5729;p61">
              <a:extLst>
                <a:ext uri="{FF2B5EF4-FFF2-40B4-BE49-F238E27FC236}">
                  <a16:creationId xmlns:a16="http://schemas.microsoft.com/office/drawing/2014/main" id="{6CF3819B-800A-4DAA-8426-EE055DFA4793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" name="Google Shape;6154;p63">
              <a:extLst>
                <a:ext uri="{FF2B5EF4-FFF2-40B4-BE49-F238E27FC236}">
                  <a16:creationId xmlns:a16="http://schemas.microsoft.com/office/drawing/2014/main" id="{988D713E-0597-4B8B-AE90-2C0496FF07F8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" name="Google Shape;6155;p63">
              <a:extLst>
                <a:ext uri="{FF2B5EF4-FFF2-40B4-BE49-F238E27FC236}">
                  <a16:creationId xmlns:a16="http://schemas.microsoft.com/office/drawing/2014/main" id="{85B7E402-2927-491B-872E-1AAA1E18A9EB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17" name="Google Shape;5929;p62">
              <a:extLst>
                <a:ext uri="{FF2B5EF4-FFF2-40B4-BE49-F238E27FC236}">
                  <a16:creationId xmlns:a16="http://schemas.microsoft.com/office/drawing/2014/main" id="{9C14ADD0-D73A-47A0-8422-FCA4439F0AAE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4" name="Google Shape;3260;p46">
            <a:extLst>
              <a:ext uri="{FF2B5EF4-FFF2-40B4-BE49-F238E27FC236}">
                <a16:creationId xmlns:a16="http://schemas.microsoft.com/office/drawing/2014/main" id="{34AFA56E-46A8-456B-8D44-0AE048E1B6C1}"/>
              </a:ext>
            </a:extLst>
          </p:cNvPr>
          <p:cNvGrpSpPr/>
          <p:nvPr/>
        </p:nvGrpSpPr>
        <p:grpSpPr>
          <a:xfrm rot="20299065" flipH="1">
            <a:off x="8283244" y="2832734"/>
            <a:ext cx="1878062" cy="1601283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56" name="Google Shape;3262;p46">
              <a:extLst>
                <a:ext uri="{FF2B5EF4-FFF2-40B4-BE49-F238E27FC236}">
                  <a16:creationId xmlns:a16="http://schemas.microsoft.com/office/drawing/2014/main" id="{FAB2F01E-AF00-4703-93C5-8D67C6884AD5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" name="Google Shape;3261;p46">
              <a:extLst>
                <a:ext uri="{FF2B5EF4-FFF2-40B4-BE49-F238E27FC236}">
                  <a16:creationId xmlns:a16="http://schemas.microsoft.com/office/drawing/2014/main" id="{7702B922-23B4-456E-BF9A-F3768039CDDB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7" name="Google Shape;3260;p46">
            <a:extLst>
              <a:ext uri="{FF2B5EF4-FFF2-40B4-BE49-F238E27FC236}">
                <a16:creationId xmlns:a16="http://schemas.microsoft.com/office/drawing/2014/main" id="{1E6F2175-B2EB-4F4F-9F9D-80F1F4E3108F}"/>
              </a:ext>
            </a:extLst>
          </p:cNvPr>
          <p:cNvGrpSpPr/>
          <p:nvPr/>
        </p:nvGrpSpPr>
        <p:grpSpPr>
          <a:xfrm rot="1300935">
            <a:off x="1682854" y="2015099"/>
            <a:ext cx="1671876" cy="1916406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59" name="Google Shape;3262;p46">
              <a:extLst>
                <a:ext uri="{FF2B5EF4-FFF2-40B4-BE49-F238E27FC236}">
                  <a16:creationId xmlns:a16="http://schemas.microsoft.com/office/drawing/2014/main" id="{9DAA6018-907B-4C23-B08B-EAEB4C50CFA0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chemeClr val="tx2"/>
                </a:solidFill>
              </a:endParaRPr>
            </a:p>
          </p:txBody>
        </p:sp>
        <p:sp>
          <p:nvSpPr>
            <p:cNvPr id="58" name="Google Shape;3261;p46">
              <a:extLst>
                <a:ext uri="{FF2B5EF4-FFF2-40B4-BE49-F238E27FC236}">
                  <a16:creationId xmlns:a16="http://schemas.microsoft.com/office/drawing/2014/main" id="{4D76B2A2-DFCC-4D22-BF58-262749EAF5C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chemeClr val="tx2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EC7FEEE-4E4E-4559-8272-BABA6134E34A}"/>
              </a:ext>
            </a:extLst>
          </p:cNvPr>
          <p:cNvSpPr txBox="1"/>
          <p:nvPr/>
        </p:nvSpPr>
        <p:spPr>
          <a:xfrm>
            <a:off x="1873270" y="2485787"/>
            <a:ext cx="158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Hãy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học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thật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chăm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chỉ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nhé</a:t>
            </a:r>
            <a:r>
              <a:rPr lang="en-US" dirty="0">
                <a:solidFill>
                  <a:schemeClr val="tx2"/>
                </a:solidFill>
              </a:rPr>
              <a:t>!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B82D87B-F7A7-434D-95A5-7F931D9E6CE5}"/>
              </a:ext>
            </a:extLst>
          </p:cNvPr>
          <p:cNvGrpSpPr/>
          <p:nvPr/>
        </p:nvGrpSpPr>
        <p:grpSpPr>
          <a:xfrm>
            <a:off x="491125" y="3632749"/>
            <a:ext cx="1181097" cy="2576424"/>
            <a:chOff x="2547272" y="3175445"/>
            <a:chExt cx="776090" cy="1640478"/>
          </a:xfrm>
        </p:grpSpPr>
        <p:sp>
          <p:nvSpPr>
            <p:cNvPr id="62" name="Google Shape;5971;p62">
              <a:extLst>
                <a:ext uri="{FF2B5EF4-FFF2-40B4-BE49-F238E27FC236}">
                  <a16:creationId xmlns:a16="http://schemas.microsoft.com/office/drawing/2014/main" id="{EF45A9C7-CD86-4C88-8AD4-115D4A253071}"/>
                </a:ext>
              </a:extLst>
            </p:cNvPr>
            <p:cNvSpPr/>
            <p:nvPr/>
          </p:nvSpPr>
          <p:spPr>
            <a:xfrm>
              <a:off x="2727384" y="374250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8FC0217-4CFB-4CEB-BB9B-3BEAE073F43C}"/>
                </a:ext>
              </a:extLst>
            </p:cNvPr>
            <p:cNvGrpSpPr/>
            <p:nvPr/>
          </p:nvGrpSpPr>
          <p:grpSpPr>
            <a:xfrm>
              <a:off x="2865382" y="380860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98" name="Google Shape;3332;p46">
                <a:extLst>
                  <a:ext uri="{FF2B5EF4-FFF2-40B4-BE49-F238E27FC236}">
                    <a16:creationId xmlns:a16="http://schemas.microsoft.com/office/drawing/2014/main" id="{6D3E5948-3067-4A2E-97E0-078DAFF9ADE2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0BC0ECF0-6B60-49DA-A83F-26ACC0053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64" name="Google Shape;5951;p62">
              <a:extLst>
                <a:ext uri="{FF2B5EF4-FFF2-40B4-BE49-F238E27FC236}">
                  <a16:creationId xmlns:a16="http://schemas.microsoft.com/office/drawing/2014/main" id="{519FD243-20FD-481E-A4E5-B81DA37DEA80}"/>
                </a:ext>
              </a:extLst>
            </p:cNvPr>
            <p:cNvSpPr/>
            <p:nvPr/>
          </p:nvSpPr>
          <p:spPr>
            <a:xfrm>
              <a:off x="2547272" y="473174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5" name="Google Shape;5956;p62">
              <a:extLst>
                <a:ext uri="{FF2B5EF4-FFF2-40B4-BE49-F238E27FC236}">
                  <a16:creationId xmlns:a16="http://schemas.microsoft.com/office/drawing/2014/main" id="{D281F7AA-F75A-461D-8A03-D4BFFE50E336}"/>
                </a:ext>
              </a:extLst>
            </p:cNvPr>
            <p:cNvSpPr/>
            <p:nvPr/>
          </p:nvSpPr>
          <p:spPr>
            <a:xfrm>
              <a:off x="3141492" y="427017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6" name="Google Shape;5957;p62">
              <a:extLst>
                <a:ext uri="{FF2B5EF4-FFF2-40B4-BE49-F238E27FC236}">
                  <a16:creationId xmlns:a16="http://schemas.microsoft.com/office/drawing/2014/main" id="{32E8DA2F-F7C4-4704-A4C4-A0A2768E92FD}"/>
                </a:ext>
              </a:extLst>
            </p:cNvPr>
            <p:cNvSpPr/>
            <p:nvPr/>
          </p:nvSpPr>
          <p:spPr>
            <a:xfrm>
              <a:off x="3136661" y="417311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7" name="Google Shape;5958;p62">
              <a:extLst>
                <a:ext uri="{FF2B5EF4-FFF2-40B4-BE49-F238E27FC236}">
                  <a16:creationId xmlns:a16="http://schemas.microsoft.com/office/drawing/2014/main" id="{0E0724FF-E895-4A36-B031-BC4C3CF0EA71}"/>
                </a:ext>
              </a:extLst>
            </p:cNvPr>
            <p:cNvSpPr/>
            <p:nvPr/>
          </p:nvSpPr>
          <p:spPr>
            <a:xfrm>
              <a:off x="3043387" y="377557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8" name="Google Shape;5959;p62">
              <a:extLst>
                <a:ext uri="{FF2B5EF4-FFF2-40B4-BE49-F238E27FC236}">
                  <a16:creationId xmlns:a16="http://schemas.microsoft.com/office/drawing/2014/main" id="{C1150A44-DBAB-454C-B3CD-4D80C9083190}"/>
                </a:ext>
              </a:extLst>
            </p:cNvPr>
            <p:cNvSpPr/>
            <p:nvPr/>
          </p:nvSpPr>
          <p:spPr>
            <a:xfrm>
              <a:off x="3146730" y="421111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9" name="Google Shape;5962;p62">
              <a:extLst>
                <a:ext uri="{FF2B5EF4-FFF2-40B4-BE49-F238E27FC236}">
                  <a16:creationId xmlns:a16="http://schemas.microsoft.com/office/drawing/2014/main" id="{655B5541-728D-4FA0-91F7-9D71A480DE36}"/>
                </a:ext>
              </a:extLst>
            </p:cNvPr>
            <p:cNvSpPr/>
            <p:nvPr/>
          </p:nvSpPr>
          <p:spPr>
            <a:xfrm>
              <a:off x="2697953" y="416318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0" name="Google Shape;5963;p62">
              <a:extLst>
                <a:ext uri="{FF2B5EF4-FFF2-40B4-BE49-F238E27FC236}">
                  <a16:creationId xmlns:a16="http://schemas.microsoft.com/office/drawing/2014/main" id="{C3CE55B8-4D7B-483A-BDDC-6FBD9AAA776B}"/>
                </a:ext>
              </a:extLst>
            </p:cNvPr>
            <p:cNvSpPr/>
            <p:nvPr/>
          </p:nvSpPr>
          <p:spPr>
            <a:xfrm>
              <a:off x="2742764" y="416193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1" name="Google Shape;5964;p62">
              <a:extLst>
                <a:ext uri="{FF2B5EF4-FFF2-40B4-BE49-F238E27FC236}">
                  <a16:creationId xmlns:a16="http://schemas.microsoft.com/office/drawing/2014/main" id="{BDB4CC82-424C-4F92-80CA-1BE5442ACC7F}"/>
                </a:ext>
              </a:extLst>
            </p:cNvPr>
            <p:cNvSpPr/>
            <p:nvPr/>
          </p:nvSpPr>
          <p:spPr>
            <a:xfrm>
              <a:off x="2935951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2" name="Google Shape;5965;p62">
              <a:extLst>
                <a:ext uri="{FF2B5EF4-FFF2-40B4-BE49-F238E27FC236}">
                  <a16:creationId xmlns:a16="http://schemas.microsoft.com/office/drawing/2014/main" id="{A9610961-76E1-49CA-9919-0860BBE2C6E3}"/>
                </a:ext>
              </a:extLst>
            </p:cNvPr>
            <p:cNvSpPr/>
            <p:nvPr/>
          </p:nvSpPr>
          <p:spPr>
            <a:xfrm>
              <a:off x="2678627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3" name="Google Shape;5966;p62">
              <a:extLst>
                <a:ext uri="{FF2B5EF4-FFF2-40B4-BE49-F238E27FC236}">
                  <a16:creationId xmlns:a16="http://schemas.microsoft.com/office/drawing/2014/main" id="{AA6E3B30-2F33-40AA-8D96-200027AC048A}"/>
                </a:ext>
              </a:extLst>
            </p:cNvPr>
            <p:cNvSpPr/>
            <p:nvPr/>
          </p:nvSpPr>
          <p:spPr>
            <a:xfrm>
              <a:off x="2711562" y="410533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4" name="Google Shape;5967;p62">
              <a:extLst>
                <a:ext uri="{FF2B5EF4-FFF2-40B4-BE49-F238E27FC236}">
                  <a16:creationId xmlns:a16="http://schemas.microsoft.com/office/drawing/2014/main" id="{37322029-8F8C-47EF-807A-31A2F09ECAFE}"/>
                </a:ext>
              </a:extLst>
            </p:cNvPr>
            <p:cNvSpPr/>
            <p:nvPr/>
          </p:nvSpPr>
          <p:spPr>
            <a:xfrm>
              <a:off x="2740551" y="411234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5" name="Google Shape;5968;p62">
              <a:extLst>
                <a:ext uri="{FF2B5EF4-FFF2-40B4-BE49-F238E27FC236}">
                  <a16:creationId xmlns:a16="http://schemas.microsoft.com/office/drawing/2014/main" id="{6C2D96BB-4393-4D8F-9F96-4774840BAA87}"/>
                </a:ext>
              </a:extLst>
            </p:cNvPr>
            <p:cNvSpPr/>
            <p:nvPr/>
          </p:nvSpPr>
          <p:spPr>
            <a:xfrm>
              <a:off x="2989097" y="410904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6" name="Google Shape;5969;p62">
              <a:extLst>
                <a:ext uri="{FF2B5EF4-FFF2-40B4-BE49-F238E27FC236}">
                  <a16:creationId xmlns:a16="http://schemas.microsoft.com/office/drawing/2014/main" id="{7A0C08DF-D165-4187-A1B4-734E459AE596}"/>
                </a:ext>
              </a:extLst>
            </p:cNvPr>
            <p:cNvSpPr/>
            <p:nvPr/>
          </p:nvSpPr>
          <p:spPr>
            <a:xfrm>
              <a:off x="3126555" y="410616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7" name="Google Shape;5970;p62">
              <a:extLst>
                <a:ext uri="{FF2B5EF4-FFF2-40B4-BE49-F238E27FC236}">
                  <a16:creationId xmlns:a16="http://schemas.microsoft.com/office/drawing/2014/main" id="{34DF6583-1587-46D3-A69E-9C982C65CA96}"/>
                </a:ext>
              </a:extLst>
            </p:cNvPr>
            <p:cNvSpPr/>
            <p:nvPr/>
          </p:nvSpPr>
          <p:spPr>
            <a:xfrm>
              <a:off x="2949708" y="427021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8" name="Google Shape;5972;p62">
              <a:extLst>
                <a:ext uri="{FF2B5EF4-FFF2-40B4-BE49-F238E27FC236}">
                  <a16:creationId xmlns:a16="http://schemas.microsoft.com/office/drawing/2014/main" id="{A114D67F-31E0-4501-BA4D-1906C19E0BCC}"/>
                </a:ext>
              </a:extLst>
            </p:cNvPr>
            <p:cNvSpPr/>
            <p:nvPr/>
          </p:nvSpPr>
          <p:spPr>
            <a:xfrm>
              <a:off x="2883284" y="369874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9" name="Google Shape;5973;p62">
              <a:extLst>
                <a:ext uri="{FF2B5EF4-FFF2-40B4-BE49-F238E27FC236}">
                  <a16:creationId xmlns:a16="http://schemas.microsoft.com/office/drawing/2014/main" id="{E933DA47-4C7D-49EA-B57A-743854D5A815}"/>
                </a:ext>
              </a:extLst>
            </p:cNvPr>
            <p:cNvSpPr/>
            <p:nvPr/>
          </p:nvSpPr>
          <p:spPr>
            <a:xfrm>
              <a:off x="2888115" y="368000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0" name="Google Shape;5974;p62">
              <a:extLst>
                <a:ext uri="{FF2B5EF4-FFF2-40B4-BE49-F238E27FC236}">
                  <a16:creationId xmlns:a16="http://schemas.microsoft.com/office/drawing/2014/main" id="{3480747A-375C-4D4B-8C06-1D8CC477639F}"/>
                </a:ext>
              </a:extLst>
            </p:cNvPr>
            <p:cNvSpPr/>
            <p:nvPr/>
          </p:nvSpPr>
          <p:spPr>
            <a:xfrm>
              <a:off x="2734391" y="374337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1" name="Google Shape;5975;p62">
              <a:extLst>
                <a:ext uri="{FF2B5EF4-FFF2-40B4-BE49-F238E27FC236}">
                  <a16:creationId xmlns:a16="http://schemas.microsoft.com/office/drawing/2014/main" id="{5DEE58C1-0183-4D31-BCF9-B3E9D1A7C0D3}"/>
                </a:ext>
              </a:extLst>
            </p:cNvPr>
            <p:cNvSpPr/>
            <p:nvPr/>
          </p:nvSpPr>
          <p:spPr>
            <a:xfrm>
              <a:off x="3047960" y="375794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2" name="Google Shape;5976;p62">
              <a:extLst>
                <a:ext uri="{FF2B5EF4-FFF2-40B4-BE49-F238E27FC236}">
                  <a16:creationId xmlns:a16="http://schemas.microsoft.com/office/drawing/2014/main" id="{4B1EE5AB-3CA4-4333-A495-AB5A7E3BD680}"/>
                </a:ext>
              </a:extLst>
            </p:cNvPr>
            <p:cNvSpPr/>
            <p:nvPr/>
          </p:nvSpPr>
          <p:spPr>
            <a:xfrm>
              <a:off x="2578087" y="418633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3" name="Google Shape;5977;p62">
              <a:extLst>
                <a:ext uri="{FF2B5EF4-FFF2-40B4-BE49-F238E27FC236}">
                  <a16:creationId xmlns:a16="http://schemas.microsoft.com/office/drawing/2014/main" id="{C06B8F1A-860A-4AE2-9311-162CA6DC4C16}"/>
                </a:ext>
              </a:extLst>
            </p:cNvPr>
            <p:cNvSpPr/>
            <p:nvPr/>
          </p:nvSpPr>
          <p:spPr>
            <a:xfrm>
              <a:off x="2601027" y="377863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4" name="Google Shape;5978;p62">
              <a:extLst>
                <a:ext uri="{FF2B5EF4-FFF2-40B4-BE49-F238E27FC236}">
                  <a16:creationId xmlns:a16="http://schemas.microsoft.com/office/drawing/2014/main" id="{87A6DF5E-AA8C-4557-BB75-ACEE4CF5A1BD}"/>
                </a:ext>
              </a:extLst>
            </p:cNvPr>
            <p:cNvSpPr/>
            <p:nvPr/>
          </p:nvSpPr>
          <p:spPr>
            <a:xfrm>
              <a:off x="2606191" y="424002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5" name="Google Shape;5979;p62">
              <a:extLst>
                <a:ext uri="{FF2B5EF4-FFF2-40B4-BE49-F238E27FC236}">
                  <a16:creationId xmlns:a16="http://schemas.microsoft.com/office/drawing/2014/main" id="{BDC805A4-F65C-4F12-A6DE-8374369C05F5}"/>
                </a:ext>
              </a:extLst>
            </p:cNvPr>
            <p:cNvSpPr/>
            <p:nvPr/>
          </p:nvSpPr>
          <p:spPr>
            <a:xfrm>
              <a:off x="2740108" y="392352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6" name="Google Shape;5980;p62">
              <a:extLst>
                <a:ext uri="{FF2B5EF4-FFF2-40B4-BE49-F238E27FC236}">
                  <a16:creationId xmlns:a16="http://schemas.microsoft.com/office/drawing/2014/main" id="{C0FF7877-75F8-4DBB-8827-3E3C8209939F}"/>
                </a:ext>
              </a:extLst>
            </p:cNvPr>
            <p:cNvSpPr/>
            <p:nvPr/>
          </p:nvSpPr>
          <p:spPr>
            <a:xfrm>
              <a:off x="3069905" y="325116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7" name="Google Shape;5981;p62">
              <a:extLst>
                <a:ext uri="{FF2B5EF4-FFF2-40B4-BE49-F238E27FC236}">
                  <a16:creationId xmlns:a16="http://schemas.microsoft.com/office/drawing/2014/main" id="{1C3464D7-0ED4-4EEE-9CB1-CC82930665D7}"/>
                </a:ext>
              </a:extLst>
            </p:cNvPr>
            <p:cNvSpPr/>
            <p:nvPr/>
          </p:nvSpPr>
          <p:spPr>
            <a:xfrm>
              <a:off x="2757701" y="325790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8" name="Google Shape;5982;p62">
              <a:extLst>
                <a:ext uri="{FF2B5EF4-FFF2-40B4-BE49-F238E27FC236}">
                  <a16:creationId xmlns:a16="http://schemas.microsoft.com/office/drawing/2014/main" id="{5430FD52-5002-4DB0-8C0F-C423332FD352}"/>
                </a:ext>
              </a:extLst>
            </p:cNvPr>
            <p:cNvSpPr/>
            <p:nvPr/>
          </p:nvSpPr>
          <p:spPr>
            <a:xfrm>
              <a:off x="2683458" y="317544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9" name="Google Shape;5983;p62">
              <a:extLst>
                <a:ext uri="{FF2B5EF4-FFF2-40B4-BE49-F238E27FC236}">
                  <a16:creationId xmlns:a16="http://schemas.microsoft.com/office/drawing/2014/main" id="{CE431F5F-159C-4114-AB35-E12E60B642FF}"/>
                </a:ext>
              </a:extLst>
            </p:cNvPr>
            <p:cNvSpPr/>
            <p:nvPr/>
          </p:nvSpPr>
          <p:spPr>
            <a:xfrm>
              <a:off x="2687847" y="321573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0" name="Google Shape;5984;p62">
              <a:extLst>
                <a:ext uri="{FF2B5EF4-FFF2-40B4-BE49-F238E27FC236}">
                  <a16:creationId xmlns:a16="http://schemas.microsoft.com/office/drawing/2014/main" id="{BA79931A-559D-4824-B657-1E9A55CD458D}"/>
                </a:ext>
              </a:extLst>
            </p:cNvPr>
            <p:cNvSpPr/>
            <p:nvPr/>
          </p:nvSpPr>
          <p:spPr>
            <a:xfrm>
              <a:off x="2677778" y="347865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1" name="Google Shape;5985;p62">
              <a:extLst>
                <a:ext uri="{FF2B5EF4-FFF2-40B4-BE49-F238E27FC236}">
                  <a16:creationId xmlns:a16="http://schemas.microsoft.com/office/drawing/2014/main" id="{CC509FDB-B1B8-4FC2-B935-20F86AEDA3C8}"/>
                </a:ext>
              </a:extLst>
            </p:cNvPr>
            <p:cNvSpPr/>
            <p:nvPr/>
          </p:nvSpPr>
          <p:spPr>
            <a:xfrm>
              <a:off x="2704111" y="352026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2" name="Google Shape;5986;p62">
              <a:extLst>
                <a:ext uri="{FF2B5EF4-FFF2-40B4-BE49-F238E27FC236}">
                  <a16:creationId xmlns:a16="http://schemas.microsoft.com/office/drawing/2014/main" id="{52BC71A1-AF79-4368-8077-F6B1C0E7A524}"/>
                </a:ext>
              </a:extLst>
            </p:cNvPr>
            <p:cNvSpPr/>
            <p:nvPr/>
          </p:nvSpPr>
          <p:spPr>
            <a:xfrm>
              <a:off x="2996990" y="357589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3" name="Google Shape;5989;p62">
              <a:extLst>
                <a:ext uri="{FF2B5EF4-FFF2-40B4-BE49-F238E27FC236}">
                  <a16:creationId xmlns:a16="http://schemas.microsoft.com/office/drawing/2014/main" id="{78BACBDD-F2D7-4AB3-A6E1-7E540F9F2CB3}"/>
                </a:ext>
              </a:extLst>
            </p:cNvPr>
            <p:cNvSpPr/>
            <p:nvPr/>
          </p:nvSpPr>
          <p:spPr>
            <a:xfrm>
              <a:off x="2979877" y="349336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4" name="Google Shape;5990;p62">
              <a:extLst>
                <a:ext uri="{FF2B5EF4-FFF2-40B4-BE49-F238E27FC236}">
                  <a16:creationId xmlns:a16="http://schemas.microsoft.com/office/drawing/2014/main" id="{D2400A7A-8A04-442C-BBF6-693E0D559CC3}"/>
                </a:ext>
              </a:extLst>
            </p:cNvPr>
            <p:cNvSpPr/>
            <p:nvPr/>
          </p:nvSpPr>
          <p:spPr>
            <a:xfrm>
              <a:off x="3126998" y="349010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5" name="Google Shape;5991;p62">
              <a:extLst>
                <a:ext uri="{FF2B5EF4-FFF2-40B4-BE49-F238E27FC236}">
                  <a16:creationId xmlns:a16="http://schemas.microsoft.com/office/drawing/2014/main" id="{E565FEDB-B0FD-4780-84F9-A4131862006C}"/>
                </a:ext>
              </a:extLst>
            </p:cNvPr>
            <p:cNvSpPr/>
            <p:nvPr/>
          </p:nvSpPr>
          <p:spPr>
            <a:xfrm>
              <a:off x="2962505" y="339251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6" name="Google Shape;5992;p62">
              <a:extLst>
                <a:ext uri="{FF2B5EF4-FFF2-40B4-BE49-F238E27FC236}">
                  <a16:creationId xmlns:a16="http://schemas.microsoft.com/office/drawing/2014/main" id="{49DCB035-EE48-46AD-9C92-20F3080EEFBA}"/>
                </a:ext>
              </a:extLst>
            </p:cNvPr>
            <p:cNvSpPr/>
            <p:nvPr/>
          </p:nvSpPr>
          <p:spPr>
            <a:xfrm>
              <a:off x="3099742" y="338592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7" name="Google Shape;5993;p62">
              <a:extLst>
                <a:ext uri="{FF2B5EF4-FFF2-40B4-BE49-F238E27FC236}">
                  <a16:creationId xmlns:a16="http://schemas.microsoft.com/office/drawing/2014/main" id="{E78F9668-B6D9-48E9-A7E5-F0778E6E3311}"/>
                </a:ext>
              </a:extLst>
            </p:cNvPr>
            <p:cNvSpPr/>
            <p:nvPr/>
          </p:nvSpPr>
          <p:spPr>
            <a:xfrm>
              <a:off x="3087018" y="348718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104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4350631" y="369756"/>
            <a:ext cx="3841189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HUẨN B</a:t>
            </a:r>
            <a:r>
              <a:rPr lang="en-US" sz="3200" spc="50" dirty="0">
                <a:ln w="0">
                  <a:solidFill>
                    <a:srgbClr val="FF0000"/>
                  </a:solidFill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Ị BÀI CHO TIẾT SAU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chemeClr val="tx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343684" y="3043521"/>
            <a:ext cx="1754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Nhớ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chuẩn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bị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bài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cho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tiết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sau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bạn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nhé</a:t>
            </a:r>
            <a:r>
              <a:rPr lang="en-US" dirty="0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21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208929" y="1806517"/>
            <a:ext cx="7838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4800" b="1" dirty="0" smtClean="0">
                <a:solidFill>
                  <a:srgbClr val="F2803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CHÚC CÁC EM  HỌC TỐT!</a:t>
            </a:r>
            <a:endParaRPr lang="en-US" altLang="zh-CN" sz="4800" b="1" dirty="0">
              <a:solidFill>
                <a:srgbClr val="F28034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476734" y="699489"/>
            <a:ext cx="54287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altLang="zh-CN" sz="7200" dirty="0" smtClean="0">
                <a:solidFill>
                  <a:srgbClr val="F2803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 BIỆT</a:t>
            </a:r>
            <a:endParaRPr lang="en-US" altLang="zh-CN" sz="72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422923" y="2594155"/>
            <a:ext cx="7624822" cy="4336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91" y="4357230"/>
            <a:ext cx="6123160" cy="25411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5322764"/>
            <a:ext cx="4930662" cy="20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63344" y="1439296"/>
            <a:ext cx="8577942" cy="2500129"/>
          </a:xfrm>
          <a:prstGeom prst="rect">
            <a:avLst/>
          </a:prstGeom>
        </p:spPr>
        <p:txBody>
          <a:bodyPr wrap="square" lIns="128987" tIns="64495" rIns="128987" bIns="6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</a:t>
            </a:r>
          </a:p>
          <a:p>
            <a:pPr algn="ctr"/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77" y="4720087"/>
            <a:ext cx="6123160" cy="2541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5322764"/>
            <a:ext cx="4930662" cy="20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0857" y="159657"/>
            <a:ext cx="319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oi-Ca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7330" y="19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81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7243" y="268905"/>
            <a:ext cx="5540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 THÀNH KIẾN THỨC MỚI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623529" y="841850"/>
            <a:ext cx="7547428" cy="2788933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i="1" dirty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000" b="1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thể hiện một bài hát hoặc vài câu hát thuộc thể loại :</a:t>
            </a:r>
          </a:p>
          <a:p>
            <a:r>
              <a:rPr lang="vi-VN" sz="2000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Nhóm 1: Ca khúc hành khúc</a:t>
            </a:r>
          </a:p>
          <a:p>
            <a:r>
              <a:rPr lang="vi-VN" sz="2000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Nhóm 2: Ca khúc trữ tình</a:t>
            </a:r>
          </a:p>
          <a:p>
            <a:r>
              <a:rPr lang="vi-VN" sz="2000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Nhóm 3: Ca khúc hát ru</a:t>
            </a:r>
          </a:p>
          <a:p>
            <a:r>
              <a:rPr lang="vi-VN" sz="2000" i="1" dirty="0" smtClean="0">
                <a:solidFill>
                  <a:srgbClr val="EB7E85"/>
                </a:solidFill>
                <a:latin typeface="Times New Roman" pitchFamily="18" charset="0"/>
                <a:cs typeface="Times New Roman" pitchFamily="18" charset="0"/>
              </a:rPr>
              <a:t>Nhóm 4: Ca khúc nghi lễ, nghi thức</a:t>
            </a:r>
            <a:endParaRPr lang="en-US" sz="2000" i="1" dirty="0">
              <a:solidFill>
                <a:srgbClr val="EB7E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35E365-8BBA-4EF8-9398-E8986B4E2F2C}"/>
              </a:ext>
            </a:extLst>
          </p:cNvPr>
          <p:cNvGrpSpPr/>
          <p:nvPr/>
        </p:nvGrpSpPr>
        <p:grpSpPr>
          <a:xfrm>
            <a:off x="2971506" y="3764901"/>
            <a:ext cx="6586537" cy="2988903"/>
            <a:chOff x="1707491" y="2754672"/>
            <a:chExt cx="5415972" cy="2347967"/>
          </a:xfrm>
        </p:grpSpPr>
        <p:sp>
          <p:nvSpPr>
            <p:cNvPr id="9" name="Google Shape;6133;p63">
              <a:extLst>
                <a:ext uri="{FF2B5EF4-FFF2-40B4-BE49-F238E27FC236}">
                  <a16:creationId xmlns:a16="http://schemas.microsoft.com/office/drawing/2014/main" id="{9700B771-A272-4D1C-823E-E582C2DF2AB7}"/>
                </a:ext>
              </a:extLst>
            </p:cNvPr>
            <p:cNvSpPr/>
            <p:nvPr/>
          </p:nvSpPr>
          <p:spPr>
            <a:xfrm flipH="1">
              <a:off x="3137214" y="4979125"/>
              <a:ext cx="1027248" cy="11847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136;p63">
              <a:extLst>
                <a:ext uri="{FF2B5EF4-FFF2-40B4-BE49-F238E27FC236}">
                  <a16:creationId xmlns:a16="http://schemas.microsoft.com/office/drawing/2014/main" id="{842B9105-15F3-43D4-914F-0522D77660BA}"/>
                </a:ext>
              </a:extLst>
            </p:cNvPr>
            <p:cNvSpPr/>
            <p:nvPr/>
          </p:nvSpPr>
          <p:spPr>
            <a:xfrm flipH="1">
              <a:off x="3884763" y="3642937"/>
              <a:ext cx="242766" cy="547084"/>
            </a:xfrm>
            <a:custGeom>
              <a:avLst/>
              <a:gdLst/>
              <a:ahLst/>
              <a:cxnLst/>
              <a:rect l="l" t="t" r="r" b="b"/>
              <a:pathLst>
                <a:path w="4930" h="11110" extrusionOk="0">
                  <a:moveTo>
                    <a:pt x="4930" y="1"/>
                  </a:moveTo>
                  <a:lnTo>
                    <a:pt x="4930" y="1"/>
                  </a:lnTo>
                  <a:cubicBezTo>
                    <a:pt x="4929" y="1"/>
                    <a:pt x="453" y="3549"/>
                    <a:pt x="227" y="5073"/>
                  </a:cubicBezTo>
                  <a:cubicBezTo>
                    <a:pt x="1" y="6597"/>
                    <a:pt x="3382" y="11109"/>
                    <a:pt x="3382" y="11109"/>
                  </a:cubicBezTo>
                  <a:lnTo>
                    <a:pt x="4930" y="1"/>
                  </a:ln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137;p63">
              <a:extLst>
                <a:ext uri="{FF2B5EF4-FFF2-40B4-BE49-F238E27FC236}">
                  <a16:creationId xmlns:a16="http://schemas.microsoft.com/office/drawing/2014/main" id="{0A5E867D-42FB-4DCF-AE51-B9B1B8DC4B09}"/>
                </a:ext>
              </a:extLst>
            </p:cNvPr>
            <p:cNvSpPr/>
            <p:nvPr/>
          </p:nvSpPr>
          <p:spPr>
            <a:xfrm flipH="1">
              <a:off x="3884762" y="3642346"/>
              <a:ext cx="189978" cy="546493"/>
            </a:xfrm>
            <a:custGeom>
              <a:avLst/>
              <a:gdLst/>
              <a:ahLst/>
              <a:cxnLst/>
              <a:rect l="l" t="t" r="r" b="b"/>
              <a:pathLst>
                <a:path w="3858" h="11098" extrusionOk="0">
                  <a:moveTo>
                    <a:pt x="3858" y="1"/>
                  </a:moveTo>
                  <a:lnTo>
                    <a:pt x="3858" y="1"/>
                  </a:lnTo>
                  <a:lnTo>
                    <a:pt x="3858" y="1"/>
                  </a:lnTo>
                  <a:cubicBezTo>
                    <a:pt x="3858" y="1"/>
                    <a:pt x="3858" y="1"/>
                    <a:pt x="3858" y="1"/>
                  </a:cubicBezTo>
                  <a:close/>
                  <a:moveTo>
                    <a:pt x="3858" y="1"/>
                  </a:moveTo>
                  <a:lnTo>
                    <a:pt x="3858" y="1"/>
                  </a:lnTo>
                  <a:cubicBezTo>
                    <a:pt x="3854" y="15"/>
                    <a:pt x="3724" y="110"/>
                    <a:pt x="3512" y="286"/>
                  </a:cubicBezTo>
                  <a:lnTo>
                    <a:pt x="3512" y="322"/>
                  </a:lnTo>
                  <a:cubicBezTo>
                    <a:pt x="3322" y="1858"/>
                    <a:pt x="2667" y="3275"/>
                    <a:pt x="1905" y="4608"/>
                  </a:cubicBezTo>
                  <a:cubicBezTo>
                    <a:pt x="1536" y="5263"/>
                    <a:pt x="1167" y="5942"/>
                    <a:pt x="750" y="6561"/>
                  </a:cubicBezTo>
                  <a:cubicBezTo>
                    <a:pt x="560" y="6859"/>
                    <a:pt x="333" y="7144"/>
                    <a:pt x="107" y="7430"/>
                  </a:cubicBezTo>
                  <a:cubicBezTo>
                    <a:pt x="83" y="7466"/>
                    <a:pt x="36" y="7502"/>
                    <a:pt x="0" y="7549"/>
                  </a:cubicBezTo>
                  <a:cubicBezTo>
                    <a:pt x="941" y="9276"/>
                    <a:pt x="2322" y="11097"/>
                    <a:pt x="2322" y="11097"/>
                  </a:cubicBezTo>
                  <a:lnTo>
                    <a:pt x="3858" y="1"/>
                  </a:lnTo>
                  <a:close/>
                </a:path>
              </a:pathLst>
            </a:custGeom>
            <a:solidFill>
              <a:srgbClr val="FF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138;p63">
              <a:extLst>
                <a:ext uri="{FF2B5EF4-FFF2-40B4-BE49-F238E27FC236}">
                  <a16:creationId xmlns:a16="http://schemas.microsoft.com/office/drawing/2014/main" id="{FDD6C907-8208-4B30-8A7B-13B9B0D5403E}"/>
                </a:ext>
              </a:extLst>
            </p:cNvPr>
            <p:cNvSpPr/>
            <p:nvPr/>
          </p:nvSpPr>
          <p:spPr>
            <a:xfrm flipH="1">
              <a:off x="3956310" y="3898514"/>
              <a:ext cx="90163" cy="70712"/>
            </a:xfrm>
            <a:custGeom>
              <a:avLst/>
              <a:gdLst/>
              <a:ahLst/>
              <a:cxnLst/>
              <a:rect l="l" t="t" r="r" b="b"/>
              <a:pathLst>
                <a:path w="1831" h="1436" extrusionOk="0">
                  <a:moveTo>
                    <a:pt x="50" y="0"/>
                  </a:moveTo>
                  <a:cubicBezTo>
                    <a:pt x="27" y="0"/>
                    <a:pt x="1" y="50"/>
                    <a:pt x="33" y="61"/>
                  </a:cubicBezTo>
                  <a:cubicBezTo>
                    <a:pt x="188" y="156"/>
                    <a:pt x="343" y="228"/>
                    <a:pt x="510" y="311"/>
                  </a:cubicBezTo>
                  <a:cubicBezTo>
                    <a:pt x="664" y="406"/>
                    <a:pt x="819" y="526"/>
                    <a:pt x="962" y="633"/>
                  </a:cubicBezTo>
                  <a:cubicBezTo>
                    <a:pt x="1260" y="847"/>
                    <a:pt x="1510" y="1121"/>
                    <a:pt x="1760" y="1407"/>
                  </a:cubicBezTo>
                  <a:cubicBezTo>
                    <a:pt x="1768" y="1428"/>
                    <a:pt x="1781" y="1435"/>
                    <a:pt x="1793" y="1435"/>
                  </a:cubicBezTo>
                  <a:cubicBezTo>
                    <a:pt x="1814" y="1435"/>
                    <a:pt x="1830" y="1410"/>
                    <a:pt x="1807" y="1395"/>
                  </a:cubicBezTo>
                  <a:cubicBezTo>
                    <a:pt x="1724" y="1276"/>
                    <a:pt x="1617" y="1145"/>
                    <a:pt x="1510" y="1037"/>
                  </a:cubicBezTo>
                  <a:cubicBezTo>
                    <a:pt x="1486" y="978"/>
                    <a:pt x="1438" y="895"/>
                    <a:pt x="1414" y="835"/>
                  </a:cubicBezTo>
                  <a:cubicBezTo>
                    <a:pt x="1367" y="764"/>
                    <a:pt x="1319" y="692"/>
                    <a:pt x="1260" y="597"/>
                  </a:cubicBezTo>
                  <a:cubicBezTo>
                    <a:pt x="1176" y="454"/>
                    <a:pt x="1081" y="287"/>
                    <a:pt x="962" y="133"/>
                  </a:cubicBezTo>
                  <a:cubicBezTo>
                    <a:pt x="959" y="126"/>
                    <a:pt x="953" y="123"/>
                    <a:pt x="946" y="123"/>
                  </a:cubicBezTo>
                  <a:cubicBezTo>
                    <a:pt x="928" y="123"/>
                    <a:pt x="906" y="143"/>
                    <a:pt x="914" y="168"/>
                  </a:cubicBezTo>
                  <a:cubicBezTo>
                    <a:pt x="998" y="335"/>
                    <a:pt x="1117" y="478"/>
                    <a:pt x="1200" y="645"/>
                  </a:cubicBezTo>
                  <a:cubicBezTo>
                    <a:pt x="1248" y="704"/>
                    <a:pt x="1295" y="776"/>
                    <a:pt x="1319" y="835"/>
                  </a:cubicBezTo>
                  <a:cubicBezTo>
                    <a:pt x="1224" y="752"/>
                    <a:pt x="1129" y="656"/>
                    <a:pt x="1022" y="573"/>
                  </a:cubicBezTo>
                  <a:cubicBezTo>
                    <a:pt x="736" y="347"/>
                    <a:pt x="414" y="121"/>
                    <a:pt x="57" y="2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139;p63">
              <a:extLst>
                <a:ext uri="{FF2B5EF4-FFF2-40B4-BE49-F238E27FC236}">
                  <a16:creationId xmlns:a16="http://schemas.microsoft.com/office/drawing/2014/main" id="{F9797C6F-0505-4318-8395-3B337721119D}"/>
                </a:ext>
              </a:extLst>
            </p:cNvPr>
            <p:cNvSpPr/>
            <p:nvPr/>
          </p:nvSpPr>
          <p:spPr>
            <a:xfrm flipH="1">
              <a:off x="3352397" y="4188807"/>
              <a:ext cx="582243" cy="763406"/>
            </a:xfrm>
            <a:custGeom>
              <a:avLst/>
              <a:gdLst/>
              <a:ahLst/>
              <a:cxnLst/>
              <a:rect l="l" t="t" r="r" b="b"/>
              <a:pathLst>
                <a:path w="11824" h="1550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20"/>
                    <a:pt x="167" y="4989"/>
                    <a:pt x="334" y="6108"/>
                  </a:cubicBezTo>
                  <a:cubicBezTo>
                    <a:pt x="751" y="9049"/>
                    <a:pt x="1418" y="15502"/>
                    <a:pt x="1418" y="15502"/>
                  </a:cubicBezTo>
                  <a:lnTo>
                    <a:pt x="4870" y="15502"/>
                  </a:lnTo>
                  <a:cubicBezTo>
                    <a:pt x="4858" y="12764"/>
                    <a:pt x="4382" y="2370"/>
                    <a:pt x="4597" y="2322"/>
                  </a:cubicBezTo>
                  <a:cubicBezTo>
                    <a:pt x="4652" y="2313"/>
                    <a:pt x="4711" y="2307"/>
                    <a:pt x="4776" y="2307"/>
                  </a:cubicBezTo>
                  <a:cubicBezTo>
                    <a:pt x="4975" y="2307"/>
                    <a:pt x="5226" y="2363"/>
                    <a:pt x="5585" y="2560"/>
                  </a:cubicBezTo>
                  <a:cubicBezTo>
                    <a:pt x="6228" y="2905"/>
                    <a:pt x="8395" y="15502"/>
                    <a:pt x="8395" y="15502"/>
                  </a:cubicBezTo>
                  <a:lnTo>
                    <a:pt x="11824" y="15502"/>
                  </a:lnTo>
                  <a:cubicBezTo>
                    <a:pt x="11502" y="12502"/>
                    <a:pt x="10169" y="3322"/>
                    <a:pt x="9800" y="322"/>
                  </a:cubicBezTo>
                  <a:cubicBezTo>
                    <a:pt x="9755" y="314"/>
                    <a:pt x="9717" y="312"/>
                    <a:pt x="9682" y="312"/>
                  </a:cubicBezTo>
                  <a:cubicBezTo>
                    <a:pt x="9604" y="312"/>
                    <a:pt x="9544" y="325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70" y="538"/>
                    <a:pt x="4228" y="516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140;p63">
              <a:extLst>
                <a:ext uri="{FF2B5EF4-FFF2-40B4-BE49-F238E27FC236}">
                  <a16:creationId xmlns:a16="http://schemas.microsoft.com/office/drawing/2014/main" id="{F4DCA43D-D9B7-4CC2-A0CD-9C53ACB4D9CD}"/>
                </a:ext>
              </a:extLst>
            </p:cNvPr>
            <p:cNvSpPr/>
            <p:nvPr/>
          </p:nvSpPr>
          <p:spPr>
            <a:xfrm flipH="1">
              <a:off x="3392284" y="4189989"/>
              <a:ext cx="542357" cy="477849"/>
            </a:xfrm>
            <a:custGeom>
              <a:avLst/>
              <a:gdLst/>
              <a:ahLst/>
              <a:cxnLst/>
              <a:rect l="l" t="t" r="r" b="b"/>
              <a:pathLst>
                <a:path w="11014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19"/>
                    <a:pt x="167" y="4977"/>
                    <a:pt x="334" y="6096"/>
                  </a:cubicBezTo>
                  <a:cubicBezTo>
                    <a:pt x="429" y="6882"/>
                    <a:pt x="572" y="8001"/>
                    <a:pt x="703" y="9168"/>
                  </a:cubicBezTo>
                  <a:cubicBezTo>
                    <a:pt x="1013" y="9215"/>
                    <a:pt x="1322" y="9287"/>
                    <a:pt x="1656" y="9323"/>
                  </a:cubicBezTo>
                  <a:cubicBezTo>
                    <a:pt x="2513" y="9442"/>
                    <a:pt x="3394" y="9525"/>
                    <a:pt x="4263" y="9596"/>
                  </a:cubicBezTo>
                  <a:cubicBezTo>
                    <a:pt x="4406" y="9608"/>
                    <a:pt x="4537" y="9608"/>
                    <a:pt x="4692" y="9620"/>
                  </a:cubicBezTo>
                  <a:cubicBezTo>
                    <a:pt x="4573" y="6048"/>
                    <a:pt x="4454" y="2334"/>
                    <a:pt x="4585" y="2298"/>
                  </a:cubicBezTo>
                  <a:cubicBezTo>
                    <a:pt x="4640" y="2289"/>
                    <a:pt x="4700" y="2283"/>
                    <a:pt x="4764" y="2283"/>
                  </a:cubicBezTo>
                  <a:cubicBezTo>
                    <a:pt x="4963" y="2283"/>
                    <a:pt x="5214" y="2339"/>
                    <a:pt x="5573" y="2536"/>
                  </a:cubicBezTo>
                  <a:cubicBezTo>
                    <a:pt x="5906" y="2715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82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0" y="310"/>
                    <a:pt x="9573" y="310"/>
                    <a:pt x="9478" y="322"/>
                  </a:cubicBezTo>
                  <a:cubicBezTo>
                    <a:pt x="8197" y="467"/>
                    <a:pt x="6906" y="529"/>
                    <a:pt x="5618" y="529"/>
                  </a:cubicBezTo>
                  <a:cubicBezTo>
                    <a:pt x="4907" y="529"/>
                    <a:pt x="4196" y="510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141;p63">
              <a:extLst>
                <a:ext uri="{FF2B5EF4-FFF2-40B4-BE49-F238E27FC236}">
                  <a16:creationId xmlns:a16="http://schemas.microsoft.com/office/drawing/2014/main" id="{4AA625A1-592C-4F41-9EE4-367D78F4234E}"/>
                </a:ext>
              </a:extLst>
            </p:cNvPr>
            <p:cNvSpPr/>
            <p:nvPr/>
          </p:nvSpPr>
          <p:spPr>
            <a:xfrm flipH="1">
              <a:off x="3670751" y="4942143"/>
              <a:ext cx="306091" cy="96269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40" y="7"/>
                    <a:pt x="2203" y="26"/>
                  </a:cubicBezTo>
                  <a:cubicBezTo>
                    <a:pt x="2203" y="26"/>
                    <a:pt x="1917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6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42;p63">
              <a:extLst>
                <a:ext uri="{FF2B5EF4-FFF2-40B4-BE49-F238E27FC236}">
                  <a16:creationId xmlns:a16="http://schemas.microsoft.com/office/drawing/2014/main" id="{788F6093-BEED-45E1-818F-D9253BAB8CE5}"/>
                </a:ext>
              </a:extLst>
            </p:cNvPr>
            <p:cNvSpPr/>
            <p:nvPr/>
          </p:nvSpPr>
          <p:spPr>
            <a:xfrm flipH="1">
              <a:off x="3864225" y="4959772"/>
              <a:ext cx="113209" cy="76277"/>
            </a:xfrm>
            <a:custGeom>
              <a:avLst/>
              <a:gdLst/>
              <a:ahLst/>
              <a:cxnLst/>
              <a:rect l="l" t="t" r="r" b="b"/>
              <a:pathLst>
                <a:path w="2299" h="1549" extrusionOk="0">
                  <a:moveTo>
                    <a:pt x="1405" y="1"/>
                  </a:moveTo>
                  <a:cubicBezTo>
                    <a:pt x="1286" y="84"/>
                    <a:pt x="1155" y="156"/>
                    <a:pt x="1013" y="263"/>
                  </a:cubicBezTo>
                  <a:cubicBezTo>
                    <a:pt x="453" y="608"/>
                    <a:pt x="179" y="953"/>
                    <a:pt x="60" y="1192"/>
                  </a:cubicBezTo>
                  <a:cubicBezTo>
                    <a:pt x="1" y="1311"/>
                    <a:pt x="84" y="1453"/>
                    <a:pt x="215" y="1465"/>
                  </a:cubicBezTo>
                  <a:cubicBezTo>
                    <a:pt x="608" y="1477"/>
                    <a:pt x="1405" y="1525"/>
                    <a:pt x="2298" y="1549"/>
                  </a:cubicBezTo>
                  <a:cubicBezTo>
                    <a:pt x="2298" y="1477"/>
                    <a:pt x="2275" y="1394"/>
                    <a:pt x="2239" y="1311"/>
                  </a:cubicBezTo>
                  <a:cubicBezTo>
                    <a:pt x="2120" y="989"/>
                    <a:pt x="1977" y="691"/>
                    <a:pt x="1763" y="418"/>
                  </a:cubicBezTo>
                  <a:cubicBezTo>
                    <a:pt x="1656" y="287"/>
                    <a:pt x="1560" y="156"/>
                    <a:pt x="1441" y="37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43;p63">
              <a:extLst>
                <a:ext uri="{FF2B5EF4-FFF2-40B4-BE49-F238E27FC236}">
                  <a16:creationId xmlns:a16="http://schemas.microsoft.com/office/drawing/2014/main" id="{302A890E-DBEA-462C-9574-0E8E5B9062BD}"/>
                </a:ext>
              </a:extLst>
            </p:cNvPr>
            <p:cNvSpPr/>
            <p:nvPr/>
          </p:nvSpPr>
          <p:spPr>
            <a:xfrm flipH="1">
              <a:off x="3325995" y="4942143"/>
              <a:ext cx="306682" cy="96269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7" y="1835"/>
                  </a:cubicBezTo>
                  <a:cubicBezTo>
                    <a:pt x="924" y="1865"/>
                    <a:pt x="2955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44;p63">
              <a:extLst>
                <a:ext uri="{FF2B5EF4-FFF2-40B4-BE49-F238E27FC236}">
                  <a16:creationId xmlns:a16="http://schemas.microsoft.com/office/drawing/2014/main" id="{1906A5E5-D647-4B58-B8DC-6FCA0E753E34}"/>
                </a:ext>
              </a:extLst>
            </p:cNvPr>
            <p:cNvSpPr/>
            <p:nvPr/>
          </p:nvSpPr>
          <p:spPr>
            <a:xfrm flipH="1">
              <a:off x="3523605" y="4964500"/>
              <a:ext cx="109072" cy="71549"/>
            </a:xfrm>
            <a:custGeom>
              <a:avLst/>
              <a:gdLst/>
              <a:ahLst/>
              <a:cxnLst/>
              <a:rect l="l" t="t" r="r" b="b"/>
              <a:pathLst>
                <a:path w="2215" h="1453" extrusionOk="0">
                  <a:moveTo>
                    <a:pt x="1298" y="0"/>
                  </a:moveTo>
                  <a:cubicBezTo>
                    <a:pt x="1203" y="48"/>
                    <a:pt x="1120" y="107"/>
                    <a:pt x="1012" y="179"/>
                  </a:cubicBezTo>
                  <a:cubicBezTo>
                    <a:pt x="465" y="536"/>
                    <a:pt x="179" y="881"/>
                    <a:pt x="60" y="1119"/>
                  </a:cubicBezTo>
                  <a:cubicBezTo>
                    <a:pt x="0" y="1238"/>
                    <a:pt x="96" y="1369"/>
                    <a:pt x="227" y="1381"/>
                  </a:cubicBezTo>
                  <a:cubicBezTo>
                    <a:pt x="596" y="1393"/>
                    <a:pt x="1370" y="1441"/>
                    <a:pt x="2215" y="1453"/>
                  </a:cubicBezTo>
                  <a:cubicBezTo>
                    <a:pt x="2120" y="1119"/>
                    <a:pt x="1965" y="798"/>
                    <a:pt x="1763" y="524"/>
                  </a:cubicBezTo>
                  <a:cubicBezTo>
                    <a:pt x="1620" y="322"/>
                    <a:pt x="1465" y="167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45;p63">
              <a:extLst>
                <a:ext uri="{FF2B5EF4-FFF2-40B4-BE49-F238E27FC236}">
                  <a16:creationId xmlns:a16="http://schemas.microsoft.com/office/drawing/2014/main" id="{9DBFC63C-1B24-45B9-870B-CF7B170F86F2}"/>
                </a:ext>
              </a:extLst>
            </p:cNvPr>
            <p:cNvSpPr/>
            <p:nvPr/>
          </p:nvSpPr>
          <p:spPr>
            <a:xfrm flipH="1">
              <a:off x="3345948" y="4181174"/>
              <a:ext cx="642024" cy="449929"/>
            </a:xfrm>
            <a:custGeom>
              <a:avLst/>
              <a:gdLst/>
              <a:ahLst/>
              <a:cxnLst/>
              <a:rect l="l" t="t" r="r" b="b"/>
              <a:pathLst>
                <a:path w="13038" h="9137" extrusionOk="0">
                  <a:moveTo>
                    <a:pt x="215" y="0"/>
                  </a:moveTo>
                  <a:cubicBezTo>
                    <a:pt x="215" y="0"/>
                    <a:pt x="167" y="893"/>
                    <a:pt x="107" y="2048"/>
                  </a:cubicBezTo>
                  <a:lnTo>
                    <a:pt x="107" y="2203"/>
                  </a:lnTo>
                  <a:cubicBezTo>
                    <a:pt x="48" y="3477"/>
                    <a:pt x="0" y="5037"/>
                    <a:pt x="48" y="6025"/>
                  </a:cubicBezTo>
                  <a:cubicBezTo>
                    <a:pt x="155" y="7930"/>
                    <a:pt x="238" y="8430"/>
                    <a:pt x="238" y="8430"/>
                  </a:cubicBezTo>
                  <a:cubicBezTo>
                    <a:pt x="238" y="8430"/>
                    <a:pt x="2060" y="8775"/>
                    <a:pt x="3632" y="8906"/>
                  </a:cubicBezTo>
                  <a:cubicBezTo>
                    <a:pt x="4029" y="8946"/>
                    <a:pt x="4405" y="8960"/>
                    <a:pt x="4745" y="8960"/>
                  </a:cubicBezTo>
                  <a:cubicBezTo>
                    <a:pt x="5737" y="8960"/>
                    <a:pt x="6418" y="8835"/>
                    <a:pt x="6418" y="8835"/>
                  </a:cubicBezTo>
                  <a:cubicBezTo>
                    <a:pt x="6418" y="8835"/>
                    <a:pt x="5787" y="6215"/>
                    <a:pt x="6001" y="5977"/>
                  </a:cubicBezTo>
                  <a:cubicBezTo>
                    <a:pt x="6013" y="5965"/>
                    <a:pt x="6013" y="5965"/>
                    <a:pt x="6025" y="5965"/>
                  </a:cubicBezTo>
                  <a:cubicBezTo>
                    <a:pt x="6061" y="5965"/>
                    <a:pt x="6084" y="5977"/>
                    <a:pt x="6120" y="6025"/>
                  </a:cubicBezTo>
                  <a:cubicBezTo>
                    <a:pt x="6406" y="6442"/>
                    <a:pt x="6858" y="8775"/>
                    <a:pt x="6858" y="8775"/>
                  </a:cubicBezTo>
                  <a:cubicBezTo>
                    <a:pt x="6858" y="8775"/>
                    <a:pt x="7963" y="9136"/>
                    <a:pt x="9931" y="9136"/>
                  </a:cubicBezTo>
                  <a:cubicBezTo>
                    <a:pt x="10047" y="9136"/>
                    <a:pt x="10166" y="9135"/>
                    <a:pt x="10287" y="9133"/>
                  </a:cubicBezTo>
                  <a:cubicBezTo>
                    <a:pt x="11109" y="9133"/>
                    <a:pt x="11680" y="8990"/>
                    <a:pt x="12097" y="8823"/>
                  </a:cubicBezTo>
                  <a:cubicBezTo>
                    <a:pt x="12145" y="8811"/>
                    <a:pt x="12180" y="8787"/>
                    <a:pt x="12204" y="8775"/>
                  </a:cubicBezTo>
                  <a:cubicBezTo>
                    <a:pt x="12847" y="8513"/>
                    <a:pt x="13038" y="8168"/>
                    <a:pt x="13038" y="8168"/>
                  </a:cubicBezTo>
                  <a:cubicBezTo>
                    <a:pt x="13038" y="8168"/>
                    <a:pt x="11740" y="1203"/>
                    <a:pt x="11430" y="298"/>
                  </a:cubicBezTo>
                  <a:cubicBezTo>
                    <a:pt x="11430" y="298"/>
                    <a:pt x="11299" y="274"/>
                    <a:pt x="11061" y="274"/>
                  </a:cubicBezTo>
                  <a:lnTo>
                    <a:pt x="10930" y="274"/>
                  </a:lnTo>
                  <a:cubicBezTo>
                    <a:pt x="10418" y="262"/>
                    <a:pt x="9537" y="239"/>
                    <a:pt x="8513" y="203"/>
                  </a:cubicBezTo>
                  <a:lnTo>
                    <a:pt x="8394" y="203"/>
                  </a:lnTo>
                  <a:cubicBezTo>
                    <a:pt x="7382" y="179"/>
                    <a:pt x="6239" y="143"/>
                    <a:pt x="5132" y="120"/>
                  </a:cubicBezTo>
                  <a:lnTo>
                    <a:pt x="5048" y="120"/>
                  </a:lnTo>
                  <a:cubicBezTo>
                    <a:pt x="4906" y="120"/>
                    <a:pt x="4775" y="96"/>
                    <a:pt x="4656" y="96"/>
                  </a:cubicBezTo>
                  <a:lnTo>
                    <a:pt x="4584" y="96"/>
                  </a:lnTo>
                  <a:cubicBezTo>
                    <a:pt x="3251" y="72"/>
                    <a:pt x="2024" y="24"/>
                    <a:pt x="1250" y="12"/>
                  </a:cubicBezTo>
                  <a:lnTo>
                    <a:pt x="1143" y="12"/>
                  </a:lnTo>
                  <a:cubicBezTo>
                    <a:pt x="69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6;p63">
              <a:extLst>
                <a:ext uri="{FF2B5EF4-FFF2-40B4-BE49-F238E27FC236}">
                  <a16:creationId xmlns:a16="http://schemas.microsoft.com/office/drawing/2014/main" id="{1C9B1EA2-152F-4192-833A-30D119A95FAD}"/>
                </a:ext>
              </a:extLst>
            </p:cNvPr>
            <p:cNvSpPr/>
            <p:nvPr/>
          </p:nvSpPr>
          <p:spPr>
            <a:xfrm flipH="1">
              <a:off x="3386955" y="4194076"/>
              <a:ext cx="187663" cy="421565"/>
            </a:xfrm>
            <a:custGeom>
              <a:avLst/>
              <a:gdLst/>
              <a:ahLst/>
              <a:cxnLst/>
              <a:rect l="l" t="t" r="r" b="b"/>
              <a:pathLst>
                <a:path w="3811" h="8561" extrusionOk="0">
                  <a:moveTo>
                    <a:pt x="0" y="0"/>
                  </a:moveTo>
                  <a:cubicBezTo>
                    <a:pt x="191" y="1143"/>
                    <a:pt x="834" y="2215"/>
                    <a:pt x="1774" y="2929"/>
                  </a:cubicBezTo>
                  <a:cubicBezTo>
                    <a:pt x="2131" y="3215"/>
                    <a:pt x="2524" y="3429"/>
                    <a:pt x="2965" y="3572"/>
                  </a:cubicBezTo>
                  <a:cubicBezTo>
                    <a:pt x="3108" y="4703"/>
                    <a:pt x="3274" y="5834"/>
                    <a:pt x="3453" y="6966"/>
                  </a:cubicBezTo>
                  <a:cubicBezTo>
                    <a:pt x="3512" y="7323"/>
                    <a:pt x="3572" y="7692"/>
                    <a:pt x="3632" y="8049"/>
                  </a:cubicBezTo>
                  <a:cubicBezTo>
                    <a:pt x="3643" y="8216"/>
                    <a:pt x="3679" y="8394"/>
                    <a:pt x="3703" y="8561"/>
                  </a:cubicBezTo>
                  <a:cubicBezTo>
                    <a:pt x="3751" y="8549"/>
                    <a:pt x="3774" y="8525"/>
                    <a:pt x="3810" y="8513"/>
                  </a:cubicBezTo>
                  <a:lnTo>
                    <a:pt x="3763" y="8204"/>
                  </a:lnTo>
                  <a:cubicBezTo>
                    <a:pt x="3715" y="7870"/>
                    <a:pt x="3655" y="7549"/>
                    <a:pt x="3620" y="7216"/>
                  </a:cubicBezTo>
                  <a:cubicBezTo>
                    <a:pt x="3524" y="6561"/>
                    <a:pt x="3417" y="5906"/>
                    <a:pt x="3334" y="5251"/>
                  </a:cubicBezTo>
                  <a:cubicBezTo>
                    <a:pt x="3155" y="3941"/>
                    <a:pt x="2989" y="2620"/>
                    <a:pt x="2822" y="1298"/>
                  </a:cubicBezTo>
                  <a:cubicBezTo>
                    <a:pt x="2786" y="929"/>
                    <a:pt x="2739" y="572"/>
                    <a:pt x="2691" y="191"/>
                  </a:cubicBezTo>
                  <a:cubicBezTo>
                    <a:pt x="2691" y="167"/>
                    <a:pt x="2679" y="119"/>
                    <a:pt x="2679" y="72"/>
                  </a:cubicBezTo>
                  <a:lnTo>
                    <a:pt x="2548" y="72"/>
                  </a:lnTo>
                  <a:lnTo>
                    <a:pt x="2548" y="96"/>
                  </a:lnTo>
                  <a:cubicBezTo>
                    <a:pt x="2584" y="417"/>
                    <a:pt x="2620" y="750"/>
                    <a:pt x="2667" y="1072"/>
                  </a:cubicBezTo>
                  <a:cubicBezTo>
                    <a:pt x="2739" y="1739"/>
                    <a:pt x="2810" y="2394"/>
                    <a:pt x="2905" y="3048"/>
                  </a:cubicBezTo>
                  <a:cubicBezTo>
                    <a:pt x="2917" y="3203"/>
                    <a:pt x="2941" y="3370"/>
                    <a:pt x="2965" y="3513"/>
                  </a:cubicBezTo>
                  <a:cubicBezTo>
                    <a:pt x="2227" y="3203"/>
                    <a:pt x="1596" y="2739"/>
                    <a:pt x="1084" y="2132"/>
                  </a:cubicBezTo>
                  <a:cubicBezTo>
                    <a:pt x="584" y="1524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47;p63">
              <a:extLst>
                <a:ext uri="{FF2B5EF4-FFF2-40B4-BE49-F238E27FC236}">
                  <a16:creationId xmlns:a16="http://schemas.microsoft.com/office/drawing/2014/main" id="{E6302DF5-C8F6-4E26-A15B-35BE9C629127}"/>
                </a:ext>
              </a:extLst>
            </p:cNvPr>
            <p:cNvSpPr/>
            <p:nvPr/>
          </p:nvSpPr>
          <p:spPr>
            <a:xfrm flipH="1">
              <a:off x="3735253" y="4187625"/>
              <a:ext cx="33436" cy="179440"/>
            </a:xfrm>
            <a:custGeom>
              <a:avLst/>
              <a:gdLst/>
              <a:ahLst/>
              <a:cxnLst/>
              <a:rect l="l" t="t" r="r" b="b"/>
              <a:pathLst>
                <a:path w="679" h="3644" extrusionOk="0">
                  <a:moveTo>
                    <a:pt x="143" y="0"/>
                  </a:moveTo>
                  <a:cubicBezTo>
                    <a:pt x="72" y="489"/>
                    <a:pt x="36" y="1001"/>
                    <a:pt x="24" y="1489"/>
                  </a:cubicBezTo>
                  <a:cubicBezTo>
                    <a:pt x="0" y="2203"/>
                    <a:pt x="36" y="2906"/>
                    <a:pt x="119" y="3596"/>
                  </a:cubicBezTo>
                  <a:cubicBezTo>
                    <a:pt x="119" y="3620"/>
                    <a:pt x="131" y="3644"/>
                    <a:pt x="155" y="3644"/>
                  </a:cubicBezTo>
                  <a:cubicBezTo>
                    <a:pt x="310" y="3620"/>
                    <a:pt x="441" y="3596"/>
                    <a:pt x="595" y="3584"/>
                  </a:cubicBezTo>
                  <a:cubicBezTo>
                    <a:pt x="607" y="3584"/>
                    <a:pt x="631" y="3572"/>
                    <a:pt x="631" y="3537"/>
                  </a:cubicBezTo>
                  <a:cubicBezTo>
                    <a:pt x="500" y="2382"/>
                    <a:pt x="512" y="1191"/>
                    <a:pt x="679" y="12"/>
                  </a:cubicBezTo>
                  <a:lnTo>
                    <a:pt x="595" y="12"/>
                  </a:lnTo>
                  <a:cubicBezTo>
                    <a:pt x="560" y="143"/>
                    <a:pt x="548" y="286"/>
                    <a:pt x="536" y="417"/>
                  </a:cubicBezTo>
                  <a:cubicBezTo>
                    <a:pt x="453" y="1072"/>
                    <a:pt x="429" y="1739"/>
                    <a:pt x="441" y="2405"/>
                  </a:cubicBezTo>
                  <a:cubicBezTo>
                    <a:pt x="453" y="2763"/>
                    <a:pt x="488" y="3144"/>
                    <a:pt x="536" y="3501"/>
                  </a:cubicBezTo>
                  <a:cubicBezTo>
                    <a:pt x="429" y="3513"/>
                    <a:pt x="310" y="3525"/>
                    <a:pt x="191" y="3537"/>
                  </a:cubicBezTo>
                  <a:cubicBezTo>
                    <a:pt x="119" y="2870"/>
                    <a:pt x="84" y="2191"/>
                    <a:pt x="95" y="1513"/>
                  </a:cubicBezTo>
                  <a:cubicBezTo>
                    <a:pt x="119" y="1012"/>
                    <a:pt x="155" y="50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48;p63">
              <a:extLst>
                <a:ext uri="{FF2B5EF4-FFF2-40B4-BE49-F238E27FC236}">
                  <a16:creationId xmlns:a16="http://schemas.microsoft.com/office/drawing/2014/main" id="{8558F5BA-F2D2-4ED7-90EC-6654A0821E6A}"/>
                </a:ext>
              </a:extLst>
            </p:cNvPr>
            <p:cNvSpPr/>
            <p:nvPr/>
          </p:nvSpPr>
          <p:spPr>
            <a:xfrm flipH="1">
              <a:off x="3925778" y="4182947"/>
              <a:ext cx="56924" cy="107299"/>
            </a:xfrm>
            <a:custGeom>
              <a:avLst/>
              <a:gdLst/>
              <a:ahLst/>
              <a:cxnLst/>
              <a:rect l="l" t="t" r="r" b="b"/>
              <a:pathLst>
                <a:path w="1156" h="2179" extrusionOk="0">
                  <a:moveTo>
                    <a:pt x="1036" y="0"/>
                  </a:moveTo>
                  <a:cubicBezTo>
                    <a:pt x="1036" y="24"/>
                    <a:pt x="1024" y="48"/>
                    <a:pt x="1024" y="84"/>
                  </a:cubicBezTo>
                  <a:cubicBezTo>
                    <a:pt x="846" y="715"/>
                    <a:pt x="548" y="1334"/>
                    <a:pt x="143" y="1846"/>
                  </a:cubicBezTo>
                  <a:cubicBezTo>
                    <a:pt x="96" y="1905"/>
                    <a:pt x="60" y="1965"/>
                    <a:pt x="0" y="2024"/>
                  </a:cubicBezTo>
                  <a:lnTo>
                    <a:pt x="0" y="2179"/>
                  </a:lnTo>
                  <a:cubicBezTo>
                    <a:pt x="560" y="1572"/>
                    <a:pt x="965" y="810"/>
                    <a:pt x="1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49;p63">
              <a:extLst>
                <a:ext uri="{FF2B5EF4-FFF2-40B4-BE49-F238E27FC236}">
                  <a16:creationId xmlns:a16="http://schemas.microsoft.com/office/drawing/2014/main" id="{6DFCB1E8-1C02-4CB3-943E-7D2C652EF390}"/>
                </a:ext>
              </a:extLst>
            </p:cNvPr>
            <p:cNvSpPr/>
            <p:nvPr/>
          </p:nvSpPr>
          <p:spPr>
            <a:xfrm flipH="1">
              <a:off x="3678969" y="4446748"/>
              <a:ext cx="104394" cy="34667"/>
            </a:xfrm>
            <a:custGeom>
              <a:avLst/>
              <a:gdLst/>
              <a:ahLst/>
              <a:cxnLst/>
              <a:rect l="l" t="t" r="r" b="b"/>
              <a:pathLst>
                <a:path w="2120" h="704" extrusionOk="0">
                  <a:moveTo>
                    <a:pt x="36" y="1"/>
                  </a:moveTo>
                  <a:cubicBezTo>
                    <a:pt x="12" y="1"/>
                    <a:pt x="1" y="49"/>
                    <a:pt x="24" y="49"/>
                  </a:cubicBezTo>
                  <a:cubicBezTo>
                    <a:pt x="727" y="215"/>
                    <a:pt x="1405" y="418"/>
                    <a:pt x="2060" y="703"/>
                  </a:cubicBezTo>
                  <a:cubicBezTo>
                    <a:pt x="2108" y="703"/>
                    <a:pt x="2120" y="644"/>
                    <a:pt x="2096" y="644"/>
                  </a:cubicBezTo>
                  <a:cubicBezTo>
                    <a:pt x="1453" y="322"/>
                    <a:pt x="751" y="96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50;p63">
              <a:extLst>
                <a:ext uri="{FF2B5EF4-FFF2-40B4-BE49-F238E27FC236}">
                  <a16:creationId xmlns:a16="http://schemas.microsoft.com/office/drawing/2014/main" id="{900F14CC-1E57-41CD-873B-204DBE9B1DD7}"/>
                </a:ext>
              </a:extLst>
            </p:cNvPr>
            <p:cNvSpPr/>
            <p:nvPr/>
          </p:nvSpPr>
          <p:spPr>
            <a:xfrm flipH="1">
              <a:off x="3399278" y="3593003"/>
              <a:ext cx="623902" cy="677921"/>
            </a:xfrm>
            <a:custGeom>
              <a:avLst/>
              <a:gdLst/>
              <a:ahLst/>
              <a:cxnLst/>
              <a:rect l="l" t="t" r="r" b="b"/>
              <a:pathLst>
                <a:path w="12670" h="13767" extrusionOk="0">
                  <a:moveTo>
                    <a:pt x="7906" y="1"/>
                  </a:moveTo>
                  <a:cubicBezTo>
                    <a:pt x="6785" y="1"/>
                    <a:pt x="5445" y="206"/>
                    <a:pt x="4394" y="455"/>
                  </a:cubicBezTo>
                  <a:cubicBezTo>
                    <a:pt x="4359" y="467"/>
                    <a:pt x="4311" y="467"/>
                    <a:pt x="4287" y="479"/>
                  </a:cubicBezTo>
                  <a:cubicBezTo>
                    <a:pt x="3442" y="693"/>
                    <a:pt x="2787" y="907"/>
                    <a:pt x="2644" y="1074"/>
                  </a:cubicBezTo>
                  <a:cubicBezTo>
                    <a:pt x="1680" y="2158"/>
                    <a:pt x="727" y="7337"/>
                    <a:pt x="1" y="12992"/>
                  </a:cubicBezTo>
                  <a:cubicBezTo>
                    <a:pt x="477" y="13147"/>
                    <a:pt x="965" y="13266"/>
                    <a:pt x="1453" y="13349"/>
                  </a:cubicBezTo>
                  <a:cubicBezTo>
                    <a:pt x="3171" y="13663"/>
                    <a:pt x="4966" y="13766"/>
                    <a:pt x="6748" y="13766"/>
                  </a:cubicBezTo>
                  <a:cubicBezTo>
                    <a:pt x="7399" y="13766"/>
                    <a:pt x="8049" y="13753"/>
                    <a:pt x="8692" y="13730"/>
                  </a:cubicBezTo>
                  <a:cubicBezTo>
                    <a:pt x="10026" y="13683"/>
                    <a:pt x="11359" y="13552"/>
                    <a:pt x="12669" y="13373"/>
                  </a:cubicBezTo>
                  <a:cubicBezTo>
                    <a:pt x="12621" y="13111"/>
                    <a:pt x="12586" y="12909"/>
                    <a:pt x="12562" y="12754"/>
                  </a:cubicBezTo>
                  <a:cubicBezTo>
                    <a:pt x="12205" y="10670"/>
                    <a:pt x="12074" y="1705"/>
                    <a:pt x="11848" y="1229"/>
                  </a:cubicBezTo>
                  <a:cubicBezTo>
                    <a:pt x="11681" y="872"/>
                    <a:pt x="10764" y="360"/>
                    <a:pt x="9383" y="122"/>
                  </a:cubicBezTo>
                  <a:cubicBezTo>
                    <a:pt x="9335" y="122"/>
                    <a:pt x="9288" y="110"/>
                    <a:pt x="9240" y="110"/>
                  </a:cubicBezTo>
                  <a:cubicBezTo>
                    <a:pt x="8883" y="50"/>
                    <a:pt x="8502" y="14"/>
                    <a:pt x="8085" y="2"/>
                  </a:cubicBezTo>
                  <a:cubicBezTo>
                    <a:pt x="8026" y="1"/>
                    <a:pt x="7967" y="1"/>
                    <a:pt x="7906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51;p63">
              <a:extLst>
                <a:ext uri="{FF2B5EF4-FFF2-40B4-BE49-F238E27FC236}">
                  <a16:creationId xmlns:a16="http://schemas.microsoft.com/office/drawing/2014/main" id="{D16C3CB4-0A85-443B-BCB2-70222DE6E83F}"/>
                </a:ext>
              </a:extLst>
            </p:cNvPr>
            <p:cNvSpPr/>
            <p:nvPr/>
          </p:nvSpPr>
          <p:spPr>
            <a:xfrm flipH="1">
              <a:off x="3561724" y="3597780"/>
              <a:ext cx="255667" cy="89178"/>
            </a:xfrm>
            <a:custGeom>
              <a:avLst/>
              <a:gdLst/>
              <a:ahLst/>
              <a:cxnLst/>
              <a:rect l="l" t="t" r="r" b="b"/>
              <a:pathLst>
                <a:path w="5192" h="1811" extrusionOk="0">
                  <a:moveTo>
                    <a:pt x="5073" y="1"/>
                  </a:moveTo>
                  <a:cubicBezTo>
                    <a:pt x="4918" y="191"/>
                    <a:pt x="4704" y="346"/>
                    <a:pt x="4513" y="513"/>
                  </a:cubicBezTo>
                  <a:cubicBezTo>
                    <a:pt x="4275" y="727"/>
                    <a:pt x="4025" y="906"/>
                    <a:pt x="3751" y="1072"/>
                  </a:cubicBezTo>
                  <a:cubicBezTo>
                    <a:pt x="3216" y="1394"/>
                    <a:pt x="2632" y="1620"/>
                    <a:pt x="2013" y="1680"/>
                  </a:cubicBezTo>
                  <a:cubicBezTo>
                    <a:pt x="1904" y="1688"/>
                    <a:pt x="1790" y="1694"/>
                    <a:pt x="1675" y="1694"/>
                  </a:cubicBezTo>
                  <a:cubicBezTo>
                    <a:pt x="1476" y="1694"/>
                    <a:pt x="1273" y="1677"/>
                    <a:pt x="1084" y="1632"/>
                  </a:cubicBezTo>
                  <a:cubicBezTo>
                    <a:pt x="811" y="1572"/>
                    <a:pt x="477" y="1465"/>
                    <a:pt x="287" y="1239"/>
                  </a:cubicBezTo>
                  <a:cubicBezTo>
                    <a:pt x="72" y="1013"/>
                    <a:pt x="96" y="644"/>
                    <a:pt x="227" y="370"/>
                  </a:cubicBezTo>
                  <a:lnTo>
                    <a:pt x="227" y="370"/>
                  </a:lnTo>
                  <a:cubicBezTo>
                    <a:pt x="191" y="382"/>
                    <a:pt x="156" y="382"/>
                    <a:pt x="120" y="394"/>
                  </a:cubicBezTo>
                  <a:cubicBezTo>
                    <a:pt x="37" y="596"/>
                    <a:pt x="1" y="798"/>
                    <a:pt x="60" y="1037"/>
                  </a:cubicBezTo>
                  <a:cubicBezTo>
                    <a:pt x="156" y="1346"/>
                    <a:pt x="406" y="1525"/>
                    <a:pt x="692" y="1632"/>
                  </a:cubicBezTo>
                  <a:cubicBezTo>
                    <a:pt x="1001" y="1751"/>
                    <a:pt x="1358" y="1810"/>
                    <a:pt x="1704" y="1810"/>
                  </a:cubicBezTo>
                  <a:cubicBezTo>
                    <a:pt x="2406" y="1810"/>
                    <a:pt x="3085" y="1584"/>
                    <a:pt x="3680" y="1239"/>
                  </a:cubicBezTo>
                  <a:cubicBezTo>
                    <a:pt x="3978" y="1084"/>
                    <a:pt x="4240" y="870"/>
                    <a:pt x="4513" y="667"/>
                  </a:cubicBezTo>
                  <a:cubicBezTo>
                    <a:pt x="4752" y="477"/>
                    <a:pt x="4990" y="263"/>
                    <a:pt x="5192" y="36"/>
                  </a:cubicBezTo>
                  <a:cubicBezTo>
                    <a:pt x="5156" y="25"/>
                    <a:pt x="5109" y="25"/>
                    <a:pt x="5073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152;p63">
              <a:extLst>
                <a:ext uri="{FF2B5EF4-FFF2-40B4-BE49-F238E27FC236}">
                  <a16:creationId xmlns:a16="http://schemas.microsoft.com/office/drawing/2014/main" id="{C5102009-0330-4F99-BF9D-4706BE028581}"/>
                </a:ext>
              </a:extLst>
            </p:cNvPr>
            <p:cNvSpPr/>
            <p:nvPr/>
          </p:nvSpPr>
          <p:spPr>
            <a:xfrm flipH="1">
              <a:off x="3600379" y="3530365"/>
              <a:ext cx="208788" cy="134678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6"/>
                  </a:lnTo>
                  <a:lnTo>
                    <a:pt x="465" y="2441"/>
                  </a:lnTo>
                  <a:cubicBezTo>
                    <a:pt x="465" y="2441"/>
                    <a:pt x="648" y="2735"/>
                    <a:pt x="1396" y="2735"/>
                  </a:cubicBezTo>
                  <a:cubicBezTo>
                    <a:pt x="1692" y="2735"/>
                    <a:pt x="2076" y="2689"/>
                    <a:pt x="2572" y="2560"/>
                  </a:cubicBezTo>
                  <a:cubicBezTo>
                    <a:pt x="4239" y="2108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153;p63">
              <a:extLst>
                <a:ext uri="{FF2B5EF4-FFF2-40B4-BE49-F238E27FC236}">
                  <a16:creationId xmlns:a16="http://schemas.microsoft.com/office/drawing/2014/main" id="{AF194474-0E42-4342-AD6E-C171E10B872F}"/>
                </a:ext>
              </a:extLst>
            </p:cNvPr>
            <p:cNvSpPr/>
            <p:nvPr/>
          </p:nvSpPr>
          <p:spPr>
            <a:xfrm flipH="1">
              <a:off x="3623278" y="3520430"/>
              <a:ext cx="180025" cy="112152"/>
            </a:xfrm>
            <a:custGeom>
              <a:avLst/>
              <a:gdLst/>
              <a:ahLst/>
              <a:cxnLst/>
              <a:rect l="l" t="t" r="r" b="b"/>
              <a:pathLst>
                <a:path w="4584" h="2278" extrusionOk="0">
                  <a:moveTo>
                    <a:pt x="3807" y="0"/>
                  </a:moveTo>
                  <a:cubicBezTo>
                    <a:pt x="3614" y="0"/>
                    <a:pt x="3421" y="16"/>
                    <a:pt x="3239" y="48"/>
                  </a:cubicBezTo>
                  <a:cubicBezTo>
                    <a:pt x="2357" y="167"/>
                    <a:pt x="1524" y="429"/>
                    <a:pt x="691" y="726"/>
                  </a:cubicBezTo>
                  <a:cubicBezTo>
                    <a:pt x="500" y="810"/>
                    <a:pt x="274" y="893"/>
                    <a:pt x="167" y="1048"/>
                  </a:cubicBezTo>
                  <a:cubicBezTo>
                    <a:pt x="36" y="1238"/>
                    <a:pt x="0" y="1667"/>
                    <a:pt x="143" y="1869"/>
                  </a:cubicBezTo>
                  <a:cubicBezTo>
                    <a:pt x="286" y="2108"/>
                    <a:pt x="750" y="2238"/>
                    <a:pt x="1095" y="2262"/>
                  </a:cubicBezTo>
                  <a:cubicBezTo>
                    <a:pt x="1182" y="2273"/>
                    <a:pt x="1269" y="2277"/>
                    <a:pt x="1357" y="2277"/>
                  </a:cubicBezTo>
                  <a:cubicBezTo>
                    <a:pt x="1670" y="2277"/>
                    <a:pt x="1994" y="2218"/>
                    <a:pt x="2310" y="2143"/>
                  </a:cubicBezTo>
                  <a:cubicBezTo>
                    <a:pt x="2798" y="2024"/>
                    <a:pt x="3274" y="1881"/>
                    <a:pt x="3691" y="1607"/>
                  </a:cubicBezTo>
                  <a:cubicBezTo>
                    <a:pt x="4108" y="1357"/>
                    <a:pt x="4441" y="988"/>
                    <a:pt x="4548" y="584"/>
                  </a:cubicBezTo>
                  <a:cubicBezTo>
                    <a:pt x="4572" y="453"/>
                    <a:pt x="4584" y="286"/>
                    <a:pt x="4501" y="179"/>
                  </a:cubicBezTo>
                  <a:cubicBezTo>
                    <a:pt x="4405" y="83"/>
                    <a:pt x="4262" y="48"/>
                    <a:pt x="4096" y="12"/>
                  </a:cubicBezTo>
                  <a:cubicBezTo>
                    <a:pt x="4001" y="4"/>
                    <a:pt x="3904" y="0"/>
                    <a:pt x="38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154;p63">
              <a:extLst>
                <a:ext uri="{FF2B5EF4-FFF2-40B4-BE49-F238E27FC236}">
                  <a16:creationId xmlns:a16="http://schemas.microsoft.com/office/drawing/2014/main" id="{8E6F96D0-2AF4-4D91-9EA9-1F377CC4500D}"/>
                </a:ext>
              </a:extLst>
            </p:cNvPr>
            <p:cNvSpPr/>
            <p:nvPr/>
          </p:nvSpPr>
          <p:spPr>
            <a:xfrm flipH="1">
              <a:off x="3204655" y="4214611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155;p63">
              <a:extLst>
                <a:ext uri="{FF2B5EF4-FFF2-40B4-BE49-F238E27FC236}">
                  <a16:creationId xmlns:a16="http://schemas.microsoft.com/office/drawing/2014/main" id="{B9055D0B-8D05-4526-A740-CCD6B2F87D31}"/>
                </a:ext>
              </a:extLst>
            </p:cNvPr>
            <p:cNvSpPr/>
            <p:nvPr/>
          </p:nvSpPr>
          <p:spPr>
            <a:xfrm flipH="1">
              <a:off x="3236420" y="3635796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156;p63">
              <a:extLst>
                <a:ext uri="{FF2B5EF4-FFF2-40B4-BE49-F238E27FC236}">
                  <a16:creationId xmlns:a16="http://schemas.microsoft.com/office/drawing/2014/main" id="{0A0A175E-4037-4095-A12D-866F1E5DAD2F}"/>
                </a:ext>
              </a:extLst>
            </p:cNvPr>
            <p:cNvSpPr/>
            <p:nvPr/>
          </p:nvSpPr>
          <p:spPr>
            <a:xfrm flipH="1">
              <a:off x="3420981" y="3841686"/>
              <a:ext cx="105576" cy="407531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679"/>
                    <a:pt x="477" y="1334"/>
                    <a:pt x="691" y="2025"/>
                  </a:cubicBezTo>
                  <a:cubicBezTo>
                    <a:pt x="917" y="2692"/>
                    <a:pt x="1108" y="3370"/>
                    <a:pt x="1251" y="4073"/>
                  </a:cubicBezTo>
                  <a:cubicBezTo>
                    <a:pt x="1405" y="4775"/>
                    <a:pt x="1536" y="5478"/>
                    <a:pt x="1691" y="6168"/>
                  </a:cubicBezTo>
                  <a:cubicBezTo>
                    <a:pt x="1834" y="6871"/>
                    <a:pt x="1989" y="7573"/>
                    <a:pt x="2144" y="8276"/>
                  </a:cubicBezTo>
                  <a:cubicBezTo>
                    <a:pt x="2025" y="7573"/>
                    <a:pt x="1894" y="6871"/>
                    <a:pt x="1751" y="6168"/>
                  </a:cubicBezTo>
                  <a:cubicBezTo>
                    <a:pt x="1691" y="5811"/>
                    <a:pt x="1608" y="5478"/>
                    <a:pt x="1548" y="5120"/>
                  </a:cubicBezTo>
                  <a:cubicBezTo>
                    <a:pt x="1477" y="4763"/>
                    <a:pt x="1417" y="4418"/>
                    <a:pt x="1346" y="4061"/>
                  </a:cubicBezTo>
                  <a:cubicBezTo>
                    <a:pt x="1191" y="3358"/>
                    <a:pt x="1001" y="2656"/>
                    <a:pt x="762" y="1989"/>
                  </a:cubicBezTo>
                  <a:cubicBezTo>
                    <a:pt x="643" y="1668"/>
                    <a:pt x="524" y="1322"/>
                    <a:pt x="393" y="989"/>
                  </a:cubicBezTo>
                  <a:cubicBezTo>
                    <a:pt x="262" y="667"/>
                    <a:pt x="120" y="322"/>
                    <a:pt x="0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159;p63">
              <a:extLst>
                <a:ext uri="{FF2B5EF4-FFF2-40B4-BE49-F238E27FC236}">
                  <a16:creationId xmlns:a16="http://schemas.microsoft.com/office/drawing/2014/main" id="{A1F2469D-85D7-4E00-9053-C05C62539FD4}"/>
                </a:ext>
              </a:extLst>
            </p:cNvPr>
            <p:cNvSpPr/>
            <p:nvPr/>
          </p:nvSpPr>
          <p:spPr>
            <a:xfrm flipH="1">
              <a:off x="3849552" y="2894673"/>
              <a:ext cx="184758" cy="288069"/>
            </a:xfrm>
            <a:custGeom>
              <a:avLst/>
              <a:gdLst/>
              <a:ahLst/>
              <a:cxnLst/>
              <a:rect l="l" t="t" r="r" b="b"/>
              <a:pathLst>
                <a:path w="3752" h="5850" extrusionOk="0">
                  <a:moveTo>
                    <a:pt x="2932" y="1"/>
                  </a:moveTo>
                  <a:cubicBezTo>
                    <a:pt x="2561" y="1"/>
                    <a:pt x="2121" y="246"/>
                    <a:pt x="1882" y="432"/>
                  </a:cubicBezTo>
                  <a:cubicBezTo>
                    <a:pt x="584" y="1420"/>
                    <a:pt x="1" y="3230"/>
                    <a:pt x="465" y="4789"/>
                  </a:cubicBezTo>
                  <a:cubicBezTo>
                    <a:pt x="536" y="5063"/>
                    <a:pt x="644" y="5313"/>
                    <a:pt x="834" y="5528"/>
                  </a:cubicBezTo>
                  <a:cubicBezTo>
                    <a:pt x="1005" y="5722"/>
                    <a:pt x="1264" y="5850"/>
                    <a:pt x="1515" y="5850"/>
                  </a:cubicBezTo>
                  <a:cubicBezTo>
                    <a:pt x="1526" y="5850"/>
                    <a:pt x="1537" y="5850"/>
                    <a:pt x="1548" y="5849"/>
                  </a:cubicBezTo>
                  <a:cubicBezTo>
                    <a:pt x="2049" y="5802"/>
                    <a:pt x="2346" y="5301"/>
                    <a:pt x="2549" y="4849"/>
                  </a:cubicBezTo>
                  <a:cubicBezTo>
                    <a:pt x="2906" y="4099"/>
                    <a:pt x="3251" y="3325"/>
                    <a:pt x="3442" y="2492"/>
                  </a:cubicBezTo>
                  <a:cubicBezTo>
                    <a:pt x="3573" y="1872"/>
                    <a:pt x="3751" y="837"/>
                    <a:pt x="3430" y="265"/>
                  </a:cubicBezTo>
                  <a:cubicBezTo>
                    <a:pt x="3313" y="73"/>
                    <a:pt x="3132" y="1"/>
                    <a:pt x="2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160;p63">
              <a:extLst>
                <a:ext uri="{FF2B5EF4-FFF2-40B4-BE49-F238E27FC236}">
                  <a16:creationId xmlns:a16="http://schemas.microsoft.com/office/drawing/2014/main" id="{02B65BDE-AE27-4115-885E-FFDAABCA4BD9}"/>
                </a:ext>
              </a:extLst>
            </p:cNvPr>
            <p:cNvSpPr/>
            <p:nvPr/>
          </p:nvSpPr>
          <p:spPr>
            <a:xfrm flipH="1">
              <a:off x="3432123" y="2904276"/>
              <a:ext cx="599232" cy="683584"/>
            </a:xfrm>
            <a:custGeom>
              <a:avLst/>
              <a:gdLst/>
              <a:ahLst/>
              <a:cxnLst/>
              <a:rect l="l" t="t" r="r" b="b"/>
              <a:pathLst>
                <a:path w="12169" h="13882" extrusionOk="0">
                  <a:moveTo>
                    <a:pt x="5894" y="0"/>
                  </a:moveTo>
                  <a:cubicBezTo>
                    <a:pt x="2517" y="0"/>
                    <a:pt x="58" y="2785"/>
                    <a:pt x="0" y="7238"/>
                  </a:cubicBezTo>
                  <a:cubicBezTo>
                    <a:pt x="0" y="7797"/>
                    <a:pt x="12" y="8333"/>
                    <a:pt x="72" y="8857"/>
                  </a:cubicBezTo>
                  <a:lnTo>
                    <a:pt x="72" y="8881"/>
                  </a:lnTo>
                  <a:cubicBezTo>
                    <a:pt x="95" y="9047"/>
                    <a:pt x="119" y="9202"/>
                    <a:pt x="131" y="9357"/>
                  </a:cubicBezTo>
                  <a:cubicBezTo>
                    <a:pt x="345" y="10679"/>
                    <a:pt x="810" y="11810"/>
                    <a:pt x="1691" y="12607"/>
                  </a:cubicBezTo>
                  <a:lnTo>
                    <a:pt x="1703" y="12619"/>
                  </a:lnTo>
                  <a:cubicBezTo>
                    <a:pt x="1846" y="12750"/>
                    <a:pt x="2024" y="12893"/>
                    <a:pt x="2203" y="13012"/>
                  </a:cubicBezTo>
                  <a:cubicBezTo>
                    <a:pt x="2965" y="13500"/>
                    <a:pt x="3977" y="13810"/>
                    <a:pt x="5298" y="13881"/>
                  </a:cubicBezTo>
                  <a:lnTo>
                    <a:pt x="5691" y="13881"/>
                  </a:lnTo>
                  <a:cubicBezTo>
                    <a:pt x="5834" y="13881"/>
                    <a:pt x="5989" y="13881"/>
                    <a:pt x="6156" y="13869"/>
                  </a:cubicBezTo>
                  <a:cubicBezTo>
                    <a:pt x="8037" y="13738"/>
                    <a:pt x="9728" y="12584"/>
                    <a:pt x="10752" y="10845"/>
                  </a:cubicBezTo>
                  <a:cubicBezTo>
                    <a:pt x="10763" y="10833"/>
                    <a:pt x="10763" y="10821"/>
                    <a:pt x="10775" y="10798"/>
                  </a:cubicBezTo>
                  <a:cubicBezTo>
                    <a:pt x="10871" y="10655"/>
                    <a:pt x="10942" y="10524"/>
                    <a:pt x="11013" y="10357"/>
                  </a:cubicBezTo>
                  <a:cubicBezTo>
                    <a:pt x="11383" y="9583"/>
                    <a:pt x="11644" y="8714"/>
                    <a:pt x="11740" y="7762"/>
                  </a:cubicBezTo>
                  <a:cubicBezTo>
                    <a:pt x="12168" y="3856"/>
                    <a:pt x="9751" y="237"/>
                    <a:pt x="6251" y="11"/>
                  </a:cubicBezTo>
                  <a:cubicBezTo>
                    <a:pt x="6131" y="4"/>
                    <a:pt x="6012" y="0"/>
                    <a:pt x="589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161;p63">
              <a:extLst>
                <a:ext uri="{FF2B5EF4-FFF2-40B4-BE49-F238E27FC236}">
                  <a16:creationId xmlns:a16="http://schemas.microsoft.com/office/drawing/2014/main" id="{D8654589-6BED-4D80-B6B2-ABC4B614B987}"/>
                </a:ext>
              </a:extLst>
            </p:cNvPr>
            <p:cNvSpPr/>
            <p:nvPr/>
          </p:nvSpPr>
          <p:spPr>
            <a:xfrm flipH="1">
              <a:off x="3333638" y="2754672"/>
              <a:ext cx="669600" cy="537728"/>
            </a:xfrm>
            <a:custGeom>
              <a:avLst/>
              <a:gdLst/>
              <a:ahLst/>
              <a:cxnLst/>
              <a:rect l="l" t="t" r="r" b="b"/>
              <a:pathLst>
                <a:path w="13598" h="10920" extrusionOk="0">
                  <a:moveTo>
                    <a:pt x="1858" y="1"/>
                  </a:moveTo>
                  <a:cubicBezTo>
                    <a:pt x="1275" y="72"/>
                    <a:pt x="1" y="2203"/>
                    <a:pt x="239" y="3561"/>
                  </a:cubicBezTo>
                  <a:cubicBezTo>
                    <a:pt x="298" y="3870"/>
                    <a:pt x="417" y="4144"/>
                    <a:pt x="667" y="4346"/>
                  </a:cubicBezTo>
                  <a:cubicBezTo>
                    <a:pt x="1102" y="4702"/>
                    <a:pt x="1572" y="4822"/>
                    <a:pt x="2007" y="4822"/>
                  </a:cubicBezTo>
                  <a:cubicBezTo>
                    <a:pt x="2898" y="4822"/>
                    <a:pt x="3644" y="4323"/>
                    <a:pt x="3644" y="4323"/>
                  </a:cubicBezTo>
                  <a:cubicBezTo>
                    <a:pt x="3644" y="4323"/>
                    <a:pt x="4120" y="5192"/>
                    <a:pt x="5478" y="5549"/>
                  </a:cubicBezTo>
                  <a:cubicBezTo>
                    <a:pt x="5785" y="5636"/>
                    <a:pt x="6087" y="5670"/>
                    <a:pt x="6370" y="5670"/>
                  </a:cubicBezTo>
                  <a:cubicBezTo>
                    <a:pt x="7324" y="5670"/>
                    <a:pt x="8061" y="5287"/>
                    <a:pt x="8061" y="5287"/>
                  </a:cubicBezTo>
                  <a:lnTo>
                    <a:pt x="8061" y="5287"/>
                  </a:lnTo>
                  <a:cubicBezTo>
                    <a:pt x="8061" y="5287"/>
                    <a:pt x="7621" y="6466"/>
                    <a:pt x="8299" y="7799"/>
                  </a:cubicBezTo>
                  <a:cubicBezTo>
                    <a:pt x="8990" y="9121"/>
                    <a:pt x="9716" y="9561"/>
                    <a:pt x="9716" y="9561"/>
                  </a:cubicBezTo>
                  <a:cubicBezTo>
                    <a:pt x="9716" y="9561"/>
                    <a:pt x="9323" y="10311"/>
                    <a:pt x="9954" y="10728"/>
                  </a:cubicBezTo>
                  <a:cubicBezTo>
                    <a:pt x="10142" y="10853"/>
                    <a:pt x="10426" y="10919"/>
                    <a:pt x="10751" y="10919"/>
                  </a:cubicBezTo>
                  <a:cubicBezTo>
                    <a:pt x="11662" y="10919"/>
                    <a:pt x="12895" y="10401"/>
                    <a:pt x="13229" y="9216"/>
                  </a:cubicBezTo>
                  <a:cubicBezTo>
                    <a:pt x="13419" y="8525"/>
                    <a:pt x="13598" y="7454"/>
                    <a:pt x="13526" y="6370"/>
                  </a:cubicBezTo>
                  <a:cubicBezTo>
                    <a:pt x="13455" y="5466"/>
                    <a:pt x="13181" y="4513"/>
                    <a:pt x="12574" y="3763"/>
                  </a:cubicBezTo>
                  <a:cubicBezTo>
                    <a:pt x="12216" y="3322"/>
                    <a:pt x="11752" y="2953"/>
                    <a:pt x="11133" y="2668"/>
                  </a:cubicBezTo>
                  <a:cubicBezTo>
                    <a:pt x="10442" y="2358"/>
                    <a:pt x="9657" y="2156"/>
                    <a:pt x="8835" y="2025"/>
                  </a:cubicBezTo>
                  <a:cubicBezTo>
                    <a:pt x="8240" y="1941"/>
                    <a:pt x="7633" y="1882"/>
                    <a:pt x="7037" y="1858"/>
                  </a:cubicBezTo>
                  <a:cubicBezTo>
                    <a:pt x="6730" y="1846"/>
                    <a:pt x="6430" y="1840"/>
                    <a:pt x="6142" y="1840"/>
                  </a:cubicBezTo>
                  <a:cubicBezTo>
                    <a:pt x="4492" y="1840"/>
                    <a:pt x="3215" y="2013"/>
                    <a:pt x="3215" y="2013"/>
                  </a:cubicBezTo>
                  <a:cubicBezTo>
                    <a:pt x="3215" y="2013"/>
                    <a:pt x="4168" y="727"/>
                    <a:pt x="3656" y="429"/>
                  </a:cubicBezTo>
                  <a:cubicBezTo>
                    <a:pt x="3644" y="417"/>
                    <a:pt x="3644" y="417"/>
                    <a:pt x="3632" y="417"/>
                  </a:cubicBezTo>
                  <a:cubicBezTo>
                    <a:pt x="3576" y="390"/>
                    <a:pt x="3516" y="378"/>
                    <a:pt x="3453" y="378"/>
                  </a:cubicBezTo>
                  <a:cubicBezTo>
                    <a:pt x="2901" y="378"/>
                    <a:pt x="2136" y="1307"/>
                    <a:pt x="2072" y="1382"/>
                  </a:cubicBezTo>
                  <a:cubicBezTo>
                    <a:pt x="2084" y="1322"/>
                    <a:pt x="2239" y="941"/>
                    <a:pt x="2275" y="596"/>
                  </a:cubicBezTo>
                  <a:cubicBezTo>
                    <a:pt x="2310" y="298"/>
                    <a:pt x="2251" y="36"/>
                    <a:pt x="192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162;p63">
              <a:extLst>
                <a:ext uri="{FF2B5EF4-FFF2-40B4-BE49-F238E27FC236}">
                  <a16:creationId xmlns:a16="http://schemas.microsoft.com/office/drawing/2014/main" id="{8A31FEFE-1D74-48E2-96EC-9BBEF87B5D30}"/>
                </a:ext>
              </a:extLst>
            </p:cNvPr>
            <p:cNvSpPr/>
            <p:nvPr/>
          </p:nvSpPr>
          <p:spPr>
            <a:xfrm flipH="1">
              <a:off x="3339488" y="2844986"/>
              <a:ext cx="320766" cy="235921"/>
            </a:xfrm>
            <a:custGeom>
              <a:avLst/>
              <a:gdLst/>
              <a:ahLst/>
              <a:cxnLst/>
              <a:rect l="l" t="t" r="r" b="b"/>
              <a:pathLst>
                <a:path w="6514" h="4791" extrusionOk="0">
                  <a:moveTo>
                    <a:pt x="13" y="0"/>
                  </a:moveTo>
                  <a:cubicBezTo>
                    <a:pt x="13" y="119"/>
                    <a:pt x="1" y="250"/>
                    <a:pt x="25" y="369"/>
                  </a:cubicBezTo>
                  <a:cubicBezTo>
                    <a:pt x="132" y="762"/>
                    <a:pt x="572" y="953"/>
                    <a:pt x="989" y="1060"/>
                  </a:cubicBezTo>
                  <a:cubicBezTo>
                    <a:pt x="1072" y="1072"/>
                    <a:pt x="1144" y="1096"/>
                    <a:pt x="1191" y="1131"/>
                  </a:cubicBezTo>
                  <a:cubicBezTo>
                    <a:pt x="1287" y="1203"/>
                    <a:pt x="1287" y="1369"/>
                    <a:pt x="1263" y="1488"/>
                  </a:cubicBezTo>
                  <a:cubicBezTo>
                    <a:pt x="1227" y="1607"/>
                    <a:pt x="1168" y="1738"/>
                    <a:pt x="1191" y="1858"/>
                  </a:cubicBezTo>
                  <a:cubicBezTo>
                    <a:pt x="1215" y="2131"/>
                    <a:pt x="1525" y="2274"/>
                    <a:pt x="1822" y="2286"/>
                  </a:cubicBezTo>
                  <a:cubicBezTo>
                    <a:pt x="2108" y="2286"/>
                    <a:pt x="2394" y="2203"/>
                    <a:pt x="2680" y="2167"/>
                  </a:cubicBezTo>
                  <a:cubicBezTo>
                    <a:pt x="2695" y="2166"/>
                    <a:pt x="2710" y="2166"/>
                    <a:pt x="2725" y="2166"/>
                  </a:cubicBezTo>
                  <a:cubicBezTo>
                    <a:pt x="2990" y="2166"/>
                    <a:pt x="3293" y="2264"/>
                    <a:pt x="3394" y="2489"/>
                  </a:cubicBezTo>
                  <a:cubicBezTo>
                    <a:pt x="3513" y="2750"/>
                    <a:pt x="3299" y="3096"/>
                    <a:pt x="3466" y="3346"/>
                  </a:cubicBezTo>
                  <a:cubicBezTo>
                    <a:pt x="3550" y="3469"/>
                    <a:pt x="3705" y="3528"/>
                    <a:pt x="3868" y="3528"/>
                  </a:cubicBezTo>
                  <a:cubicBezTo>
                    <a:pt x="3957" y="3528"/>
                    <a:pt x="4048" y="3510"/>
                    <a:pt x="4132" y="3477"/>
                  </a:cubicBezTo>
                  <a:cubicBezTo>
                    <a:pt x="4359" y="3393"/>
                    <a:pt x="4549" y="3239"/>
                    <a:pt x="4763" y="3120"/>
                  </a:cubicBezTo>
                  <a:cubicBezTo>
                    <a:pt x="4836" y="3068"/>
                    <a:pt x="4936" y="3034"/>
                    <a:pt x="5031" y="3034"/>
                  </a:cubicBezTo>
                  <a:cubicBezTo>
                    <a:pt x="5045" y="3034"/>
                    <a:pt x="5059" y="3035"/>
                    <a:pt x="5073" y="3036"/>
                  </a:cubicBezTo>
                  <a:cubicBezTo>
                    <a:pt x="5263" y="3060"/>
                    <a:pt x="5359" y="3274"/>
                    <a:pt x="5394" y="3453"/>
                  </a:cubicBezTo>
                  <a:cubicBezTo>
                    <a:pt x="5478" y="3715"/>
                    <a:pt x="5549" y="3977"/>
                    <a:pt x="5632" y="4239"/>
                  </a:cubicBezTo>
                  <a:cubicBezTo>
                    <a:pt x="5716" y="4477"/>
                    <a:pt x="5835" y="4763"/>
                    <a:pt x="6085" y="4786"/>
                  </a:cubicBezTo>
                  <a:cubicBezTo>
                    <a:pt x="6102" y="4789"/>
                    <a:pt x="6119" y="4790"/>
                    <a:pt x="6136" y="4790"/>
                  </a:cubicBezTo>
                  <a:cubicBezTo>
                    <a:pt x="6283" y="4790"/>
                    <a:pt x="6415" y="4701"/>
                    <a:pt x="6490" y="4584"/>
                  </a:cubicBezTo>
                  <a:cubicBezTo>
                    <a:pt x="6502" y="4548"/>
                    <a:pt x="6514" y="4536"/>
                    <a:pt x="6514" y="4513"/>
                  </a:cubicBezTo>
                  <a:cubicBezTo>
                    <a:pt x="6442" y="3596"/>
                    <a:pt x="6168" y="2643"/>
                    <a:pt x="5561" y="1905"/>
                  </a:cubicBezTo>
                  <a:cubicBezTo>
                    <a:pt x="5454" y="1917"/>
                    <a:pt x="5371" y="1929"/>
                    <a:pt x="5263" y="1965"/>
                  </a:cubicBezTo>
                  <a:cubicBezTo>
                    <a:pt x="5111" y="2007"/>
                    <a:pt x="4977" y="2034"/>
                    <a:pt x="4854" y="2034"/>
                  </a:cubicBezTo>
                  <a:cubicBezTo>
                    <a:pt x="4630" y="2034"/>
                    <a:pt x="4443" y="1944"/>
                    <a:pt x="4251" y="1691"/>
                  </a:cubicBezTo>
                  <a:cubicBezTo>
                    <a:pt x="4120" y="1536"/>
                    <a:pt x="4013" y="1322"/>
                    <a:pt x="3835" y="1203"/>
                  </a:cubicBezTo>
                  <a:cubicBezTo>
                    <a:pt x="3358" y="845"/>
                    <a:pt x="2561" y="1060"/>
                    <a:pt x="2120" y="655"/>
                  </a:cubicBezTo>
                  <a:cubicBezTo>
                    <a:pt x="1977" y="524"/>
                    <a:pt x="1906" y="345"/>
                    <a:pt x="1811" y="167"/>
                  </a:cubicBezTo>
                  <a:cubicBezTo>
                    <a:pt x="1215" y="72"/>
                    <a:pt x="608" y="12"/>
                    <a:pt x="13" y="0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163;p63">
              <a:extLst>
                <a:ext uri="{FF2B5EF4-FFF2-40B4-BE49-F238E27FC236}">
                  <a16:creationId xmlns:a16="http://schemas.microsoft.com/office/drawing/2014/main" id="{4DA78BE3-9548-437C-B82C-B975FA383C34}"/>
                </a:ext>
              </a:extLst>
            </p:cNvPr>
            <p:cNvSpPr/>
            <p:nvPr/>
          </p:nvSpPr>
          <p:spPr>
            <a:xfrm flipH="1">
              <a:off x="3325991" y="3217616"/>
              <a:ext cx="183576" cy="220459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34" y="0"/>
                  </a:moveTo>
                  <a:cubicBezTo>
                    <a:pt x="997" y="0"/>
                    <a:pt x="227" y="1558"/>
                    <a:pt x="72" y="2696"/>
                  </a:cubicBezTo>
                  <a:cubicBezTo>
                    <a:pt x="36" y="2982"/>
                    <a:pt x="1" y="3292"/>
                    <a:pt x="72" y="3577"/>
                  </a:cubicBezTo>
                  <a:cubicBezTo>
                    <a:pt x="205" y="4120"/>
                    <a:pt x="626" y="4477"/>
                    <a:pt x="1162" y="4477"/>
                  </a:cubicBezTo>
                  <a:cubicBezTo>
                    <a:pt x="1203" y="4477"/>
                    <a:pt x="1245" y="4475"/>
                    <a:pt x="1287" y="4470"/>
                  </a:cubicBezTo>
                  <a:cubicBezTo>
                    <a:pt x="1799" y="4423"/>
                    <a:pt x="2311" y="4113"/>
                    <a:pt x="2692" y="3768"/>
                  </a:cubicBezTo>
                  <a:cubicBezTo>
                    <a:pt x="3323" y="3220"/>
                    <a:pt x="3704" y="2434"/>
                    <a:pt x="3704" y="1613"/>
                  </a:cubicBezTo>
                  <a:cubicBezTo>
                    <a:pt x="3727" y="1244"/>
                    <a:pt x="3632" y="839"/>
                    <a:pt x="3406" y="529"/>
                  </a:cubicBezTo>
                  <a:cubicBezTo>
                    <a:pt x="3204" y="244"/>
                    <a:pt x="2930" y="89"/>
                    <a:pt x="2656" y="29"/>
                  </a:cubicBezTo>
                  <a:cubicBezTo>
                    <a:pt x="2545" y="10"/>
                    <a:pt x="2438" y="0"/>
                    <a:pt x="233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164;p63">
              <a:extLst>
                <a:ext uri="{FF2B5EF4-FFF2-40B4-BE49-F238E27FC236}">
                  <a16:creationId xmlns:a16="http://schemas.microsoft.com/office/drawing/2014/main" id="{60D748C6-4CA2-4C15-9A59-B0511393DC20}"/>
                </a:ext>
              </a:extLst>
            </p:cNvPr>
            <p:cNvSpPr/>
            <p:nvPr/>
          </p:nvSpPr>
          <p:spPr>
            <a:xfrm flipH="1">
              <a:off x="3361198" y="3276512"/>
              <a:ext cx="90311" cy="104542"/>
            </a:xfrm>
            <a:custGeom>
              <a:avLst/>
              <a:gdLst/>
              <a:ahLst/>
              <a:cxnLst/>
              <a:rect l="l" t="t" r="r" b="b"/>
              <a:pathLst>
                <a:path w="1834" h="2123" extrusionOk="0">
                  <a:moveTo>
                    <a:pt x="1274" y="0"/>
                  </a:moveTo>
                  <a:cubicBezTo>
                    <a:pt x="1001" y="0"/>
                    <a:pt x="762" y="179"/>
                    <a:pt x="584" y="369"/>
                  </a:cubicBezTo>
                  <a:cubicBezTo>
                    <a:pt x="179" y="834"/>
                    <a:pt x="0" y="1441"/>
                    <a:pt x="60" y="2060"/>
                  </a:cubicBezTo>
                  <a:cubicBezTo>
                    <a:pt x="66" y="2102"/>
                    <a:pt x="102" y="2122"/>
                    <a:pt x="136" y="2122"/>
                  </a:cubicBezTo>
                  <a:cubicBezTo>
                    <a:pt x="170" y="2122"/>
                    <a:pt x="203" y="2102"/>
                    <a:pt x="203" y="2060"/>
                  </a:cubicBezTo>
                  <a:cubicBezTo>
                    <a:pt x="179" y="1560"/>
                    <a:pt x="346" y="1060"/>
                    <a:pt x="643" y="667"/>
                  </a:cubicBezTo>
                  <a:cubicBezTo>
                    <a:pt x="703" y="584"/>
                    <a:pt x="774" y="488"/>
                    <a:pt x="858" y="417"/>
                  </a:cubicBezTo>
                  <a:cubicBezTo>
                    <a:pt x="953" y="524"/>
                    <a:pt x="1012" y="643"/>
                    <a:pt x="1036" y="762"/>
                  </a:cubicBezTo>
                  <a:cubicBezTo>
                    <a:pt x="1060" y="834"/>
                    <a:pt x="1060" y="893"/>
                    <a:pt x="1060" y="988"/>
                  </a:cubicBezTo>
                  <a:lnTo>
                    <a:pt x="1060" y="1048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36" y="1131"/>
                    <a:pt x="1024" y="1179"/>
                    <a:pt x="1036" y="1215"/>
                  </a:cubicBezTo>
                  <a:cubicBezTo>
                    <a:pt x="1036" y="1270"/>
                    <a:pt x="1078" y="1309"/>
                    <a:pt x="1123" y="1309"/>
                  </a:cubicBezTo>
                  <a:cubicBezTo>
                    <a:pt x="1146" y="1309"/>
                    <a:pt x="1171" y="1298"/>
                    <a:pt x="1191" y="1274"/>
                  </a:cubicBezTo>
                  <a:cubicBezTo>
                    <a:pt x="1263" y="1203"/>
                    <a:pt x="1274" y="1084"/>
                    <a:pt x="1298" y="976"/>
                  </a:cubicBezTo>
                  <a:cubicBezTo>
                    <a:pt x="1310" y="893"/>
                    <a:pt x="1298" y="786"/>
                    <a:pt x="1263" y="703"/>
                  </a:cubicBezTo>
                  <a:cubicBezTo>
                    <a:pt x="1215" y="548"/>
                    <a:pt x="1143" y="417"/>
                    <a:pt x="1036" y="298"/>
                  </a:cubicBezTo>
                  <a:cubicBezTo>
                    <a:pt x="1084" y="274"/>
                    <a:pt x="1132" y="250"/>
                    <a:pt x="1191" y="238"/>
                  </a:cubicBezTo>
                  <a:cubicBezTo>
                    <a:pt x="1223" y="229"/>
                    <a:pt x="1258" y="225"/>
                    <a:pt x="1295" y="225"/>
                  </a:cubicBezTo>
                  <a:cubicBezTo>
                    <a:pt x="1355" y="225"/>
                    <a:pt x="1418" y="235"/>
                    <a:pt x="1477" y="250"/>
                  </a:cubicBezTo>
                  <a:cubicBezTo>
                    <a:pt x="1560" y="298"/>
                    <a:pt x="1608" y="393"/>
                    <a:pt x="1691" y="429"/>
                  </a:cubicBezTo>
                  <a:cubicBezTo>
                    <a:pt x="1704" y="439"/>
                    <a:pt x="1720" y="443"/>
                    <a:pt x="1736" y="443"/>
                  </a:cubicBezTo>
                  <a:cubicBezTo>
                    <a:pt x="1779" y="443"/>
                    <a:pt x="1825" y="412"/>
                    <a:pt x="1834" y="369"/>
                  </a:cubicBezTo>
                  <a:cubicBezTo>
                    <a:pt x="1834" y="131"/>
                    <a:pt x="1489" y="0"/>
                    <a:pt x="127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165;p63">
              <a:extLst>
                <a:ext uri="{FF2B5EF4-FFF2-40B4-BE49-F238E27FC236}">
                  <a16:creationId xmlns:a16="http://schemas.microsoft.com/office/drawing/2014/main" id="{472A7BF2-13CE-4345-86EB-AB3165B23D8C}"/>
                </a:ext>
              </a:extLst>
            </p:cNvPr>
            <p:cNvSpPr/>
            <p:nvPr/>
          </p:nvSpPr>
          <p:spPr>
            <a:xfrm flipH="1">
              <a:off x="3752246" y="3355155"/>
              <a:ext cx="175943" cy="71500"/>
            </a:xfrm>
            <a:custGeom>
              <a:avLst/>
              <a:gdLst/>
              <a:ahLst/>
              <a:cxnLst/>
              <a:rect l="l" t="t" r="r" b="b"/>
              <a:pathLst>
                <a:path w="3573" h="1452" extrusionOk="0">
                  <a:moveTo>
                    <a:pt x="2882" y="1"/>
                  </a:moveTo>
                  <a:cubicBezTo>
                    <a:pt x="2553" y="1"/>
                    <a:pt x="2209" y="190"/>
                    <a:pt x="1596" y="237"/>
                  </a:cubicBezTo>
                  <a:cubicBezTo>
                    <a:pt x="1478" y="246"/>
                    <a:pt x="1367" y="249"/>
                    <a:pt x="1262" y="249"/>
                  </a:cubicBezTo>
                  <a:cubicBezTo>
                    <a:pt x="886" y="249"/>
                    <a:pt x="598" y="204"/>
                    <a:pt x="420" y="204"/>
                  </a:cubicBezTo>
                  <a:cubicBezTo>
                    <a:pt x="321" y="204"/>
                    <a:pt x="256" y="217"/>
                    <a:pt x="227" y="261"/>
                  </a:cubicBezTo>
                  <a:cubicBezTo>
                    <a:pt x="1" y="618"/>
                    <a:pt x="763" y="1451"/>
                    <a:pt x="1846" y="1451"/>
                  </a:cubicBezTo>
                  <a:cubicBezTo>
                    <a:pt x="2942" y="1451"/>
                    <a:pt x="3573" y="201"/>
                    <a:pt x="3144" y="46"/>
                  </a:cubicBezTo>
                  <a:cubicBezTo>
                    <a:pt x="3054" y="14"/>
                    <a:pt x="2969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168;p63">
              <a:extLst>
                <a:ext uri="{FF2B5EF4-FFF2-40B4-BE49-F238E27FC236}">
                  <a16:creationId xmlns:a16="http://schemas.microsoft.com/office/drawing/2014/main" id="{5CEC2BB1-04CB-4BAD-9B0B-081E3D197522}"/>
                </a:ext>
              </a:extLst>
            </p:cNvPr>
            <p:cNvSpPr/>
            <p:nvPr/>
          </p:nvSpPr>
          <p:spPr>
            <a:xfrm flipH="1">
              <a:off x="3729393" y="3238397"/>
              <a:ext cx="41659" cy="62833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0"/>
                  </a:moveTo>
                  <a:cubicBezTo>
                    <a:pt x="227" y="0"/>
                    <a:pt x="24" y="286"/>
                    <a:pt x="12" y="631"/>
                  </a:cubicBezTo>
                  <a:cubicBezTo>
                    <a:pt x="1" y="977"/>
                    <a:pt x="179" y="1262"/>
                    <a:pt x="405" y="1274"/>
                  </a:cubicBezTo>
                  <a:cubicBezTo>
                    <a:pt x="414" y="1275"/>
                    <a:pt x="422" y="1276"/>
                    <a:pt x="430" y="1276"/>
                  </a:cubicBezTo>
                  <a:cubicBezTo>
                    <a:pt x="635" y="1276"/>
                    <a:pt x="823" y="998"/>
                    <a:pt x="834" y="655"/>
                  </a:cubicBezTo>
                  <a:cubicBezTo>
                    <a:pt x="846" y="298"/>
                    <a:pt x="667" y="12"/>
                    <a:pt x="44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169;p63">
              <a:extLst>
                <a:ext uri="{FF2B5EF4-FFF2-40B4-BE49-F238E27FC236}">
                  <a16:creationId xmlns:a16="http://schemas.microsoft.com/office/drawing/2014/main" id="{C044FE05-3FBA-4DFD-B5C2-D05F8AA3D369}"/>
                </a:ext>
              </a:extLst>
            </p:cNvPr>
            <p:cNvSpPr/>
            <p:nvPr/>
          </p:nvSpPr>
          <p:spPr>
            <a:xfrm flipH="1">
              <a:off x="3925777" y="3233669"/>
              <a:ext cx="33485" cy="52246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1"/>
                  </a:moveTo>
                  <a:cubicBezTo>
                    <a:pt x="179" y="1"/>
                    <a:pt x="24" y="227"/>
                    <a:pt x="13" y="525"/>
                  </a:cubicBezTo>
                  <a:cubicBezTo>
                    <a:pt x="1" y="823"/>
                    <a:pt x="144" y="1061"/>
                    <a:pt x="322" y="1061"/>
                  </a:cubicBezTo>
                  <a:cubicBezTo>
                    <a:pt x="501" y="1061"/>
                    <a:pt x="667" y="846"/>
                    <a:pt x="667" y="549"/>
                  </a:cubicBezTo>
                  <a:cubicBezTo>
                    <a:pt x="679" y="251"/>
                    <a:pt x="536" y="1"/>
                    <a:pt x="35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170;p63">
              <a:extLst>
                <a:ext uri="{FF2B5EF4-FFF2-40B4-BE49-F238E27FC236}">
                  <a16:creationId xmlns:a16="http://schemas.microsoft.com/office/drawing/2014/main" id="{CF0A5ADD-9B83-4400-B143-591F57E10AB5}"/>
                </a:ext>
              </a:extLst>
            </p:cNvPr>
            <p:cNvSpPr/>
            <p:nvPr/>
          </p:nvSpPr>
          <p:spPr>
            <a:xfrm flipH="1">
              <a:off x="3706743" y="3095786"/>
              <a:ext cx="104197" cy="84057"/>
            </a:xfrm>
            <a:custGeom>
              <a:avLst/>
              <a:gdLst/>
              <a:ahLst/>
              <a:cxnLst/>
              <a:rect l="l" t="t" r="r" b="b"/>
              <a:pathLst>
                <a:path w="2116" h="1707" extrusionOk="0">
                  <a:moveTo>
                    <a:pt x="458" y="0"/>
                  </a:moveTo>
                  <a:cubicBezTo>
                    <a:pt x="350" y="0"/>
                    <a:pt x="246" y="32"/>
                    <a:pt x="168" y="110"/>
                  </a:cubicBezTo>
                  <a:cubicBezTo>
                    <a:pt x="49" y="217"/>
                    <a:pt x="1" y="396"/>
                    <a:pt x="37" y="551"/>
                  </a:cubicBezTo>
                  <a:cubicBezTo>
                    <a:pt x="108" y="920"/>
                    <a:pt x="465" y="1051"/>
                    <a:pt x="775" y="1170"/>
                  </a:cubicBezTo>
                  <a:cubicBezTo>
                    <a:pt x="989" y="1241"/>
                    <a:pt x="1180" y="1337"/>
                    <a:pt x="1358" y="1420"/>
                  </a:cubicBezTo>
                  <a:cubicBezTo>
                    <a:pt x="1435" y="1462"/>
                    <a:pt x="1798" y="1706"/>
                    <a:pt x="1990" y="1706"/>
                  </a:cubicBezTo>
                  <a:cubicBezTo>
                    <a:pt x="2066" y="1706"/>
                    <a:pt x="2115" y="1668"/>
                    <a:pt x="2108" y="1563"/>
                  </a:cubicBezTo>
                  <a:cubicBezTo>
                    <a:pt x="2108" y="1503"/>
                    <a:pt x="2073" y="1456"/>
                    <a:pt x="2049" y="1408"/>
                  </a:cubicBezTo>
                  <a:cubicBezTo>
                    <a:pt x="2001" y="1301"/>
                    <a:pt x="1942" y="1206"/>
                    <a:pt x="1870" y="1098"/>
                  </a:cubicBezTo>
                  <a:cubicBezTo>
                    <a:pt x="1573" y="646"/>
                    <a:pt x="1168" y="205"/>
                    <a:pt x="680" y="39"/>
                  </a:cubicBezTo>
                  <a:cubicBezTo>
                    <a:pt x="608" y="15"/>
                    <a:pt x="532" y="0"/>
                    <a:pt x="45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171;p63">
              <a:extLst>
                <a:ext uri="{FF2B5EF4-FFF2-40B4-BE49-F238E27FC236}">
                  <a16:creationId xmlns:a16="http://schemas.microsoft.com/office/drawing/2014/main" id="{40E6C346-76B9-40A0-9E0E-D040E7DBF736}"/>
                </a:ext>
              </a:extLst>
            </p:cNvPr>
            <p:cNvSpPr/>
            <p:nvPr/>
          </p:nvSpPr>
          <p:spPr>
            <a:xfrm flipH="1">
              <a:off x="3888846" y="3086036"/>
              <a:ext cx="90360" cy="63227"/>
            </a:xfrm>
            <a:custGeom>
              <a:avLst/>
              <a:gdLst/>
              <a:ahLst/>
              <a:cxnLst/>
              <a:rect l="l" t="t" r="r" b="b"/>
              <a:pathLst>
                <a:path w="1835" h="1284" extrusionOk="0">
                  <a:moveTo>
                    <a:pt x="1296" y="1"/>
                  </a:moveTo>
                  <a:cubicBezTo>
                    <a:pt x="1255" y="1"/>
                    <a:pt x="1216" y="4"/>
                    <a:pt x="1180" y="11"/>
                  </a:cubicBezTo>
                  <a:cubicBezTo>
                    <a:pt x="739" y="94"/>
                    <a:pt x="418" y="427"/>
                    <a:pt x="191" y="773"/>
                  </a:cubicBezTo>
                  <a:cubicBezTo>
                    <a:pt x="132" y="868"/>
                    <a:pt x="84" y="939"/>
                    <a:pt x="48" y="1023"/>
                  </a:cubicBezTo>
                  <a:cubicBezTo>
                    <a:pt x="25" y="1058"/>
                    <a:pt x="1" y="1106"/>
                    <a:pt x="13" y="1142"/>
                  </a:cubicBezTo>
                  <a:cubicBezTo>
                    <a:pt x="17" y="1247"/>
                    <a:pt x="81" y="1284"/>
                    <a:pt x="169" y="1284"/>
                  </a:cubicBezTo>
                  <a:cubicBezTo>
                    <a:pt x="348" y="1284"/>
                    <a:pt x="624" y="1134"/>
                    <a:pt x="679" y="1118"/>
                  </a:cubicBezTo>
                  <a:cubicBezTo>
                    <a:pt x="846" y="1058"/>
                    <a:pt x="1025" y="1011"/>
                    <a:pt x="1203" y="963"/>
                  </a:cubicBezTo>
                  <a:cubicBezTo>
                    <a:pt x="1489" y="903"/>
                    <a:pt x="1799" y="832"/>
                    <a:pt x="1811" y="522"/>
                  </a:cubicBezTo>
                  <a:cubicBezTo>
                    <a:pt x="1834" y="392"/>
                    <a:pt x="1775" y="237"/>
                    <a:pt x="1656" y="130"/>
                  </a:cubicBezTo>
                  <a:cubicBezTo>
                    <a:pt x="1541" y="32"/>
                    <a:pt x="1412" y="1"/>
                    <a:pt x="129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172;p63">
              <a:extLst>
                <a:ext uri="{FF2B5EF4-FFF2-40B4-BE49-F238E27FC236}">
                  <a16:creationId xmlns:a16="http://schemas.microsoft.com/office/drawing/2014/main" id="{D6E953C9-9B6F-4E31-AFD9-01F2EAACF934}"/>
                </a:ext>
              </a:extLst>
            </p:cNvPr>
            <p:cNvSpPr/>
            <p:nvPr/>
          </p:nvSpPr>
          <p:spPr>
            <a:xfrm flipH="1">
              <a:off x="3872447" y="3229878"/>
              <a:ext cx="65099" cy="111584"/>
            </a:xfrm>
            <a:custGeom>
              <a:avLst/>
              <a:gdLst/>
              <a:ahLst/>
              <a:cxnLst/>
              <a:rect l="l" t="t" r="r" b="b"/>
              <a:pathLst>
                <a:path w="1322" h="2266" extrusionOk="0">
                  <a:moveTo>
                    <a:pt x="797" y="0"/>
                  </a:moveTo>
                  <a:cubicBezTo>
                    <a:pt x="743" y="0"/>
                    <a:pt x="705" y="43"/>
                    <a:pt x="715" y="102"/>
                  </a:cubicBezTo>
                  <a:cubicBezTo>
                    <a:pt x="726" y="173"/>
                    <a:pt x="786" y="245"/>
                    <a:pt x="822" y="304"/>
                  </a:cubicBezTo>
                  <a:cubicBezTo>
                    <a:pt x="846" y="364"/>
                    <a:pt x="893" y="423"/>
                    <a:pt x="929" y="507"/>
                  </a:cubicBezTo>
                  <a:cubicBezTo>
                    <a:pt x="988" y="638"/>
                    <a:pt x="1024" y="769"/>
                    <a:pt x="1060" y="923"/>
                  </a:cubicBezTo>
                  <a:cubicBezTo>
                    <a:pt x="1084" y="1066"/>
                    <a:pt x="1107" y="1233"/>
                    <a:pt x="1107" y="1376"/>
                  </a:cubicBezTo>
                  <a:cubicBezTo>
                    <a:pt x="1107" y="1435"/>
                    <a:pt x="1107" y="1519"/>
                    <a:pt x="1012" y="1519"/>
                  </a:cubicBezTo>
                  <a:cubicBezTo>
                    <a:pt x="941" y="1519"/>
                    <a:pt x="869" y="1471"/>
                    <a:pt x="810" y="1435"/>
                  </a:cubicBezTo>
                  <a:cubicBezTo>
                    <a:pt x="730" y="1404"/>
                    <a:pt x="644" y="1386"/>
                    <a:pt x="560" y="1386"/>
                  </a:cubicBezTo>
                  <a:cubicBezTo>
                    <a:pt x="390" y="1386"/>
                    <a:pt x="226" y="1455"/>
                    <a:pt x="131" y="1614"/>
                  </a:cubicBezTo>
                  <a:cubicBezTo>
                    <a:pt x="0" y="1840"/>
                    <a:pt x="95" y="2126"/>
                    <a:pt x="298" y="2257"/>
                  </a:cubicBezTo>
                  <a:cubicBezTo>
                    <a:pt x="306" y="2263"/>
                    <a:pt x="314" y="2266"/>
                    <a:pt x="323" y="2266"/>
                  </a:cubicBezTo>
                  <a:cubicBezTo>
                    <a:pt x="363" y="2266"/>
                    <a:pt x="397" y="2203"/>
                    <a:pt x="357" y="2173"/>
                  </a:cubicBezTo>
                  <a:cubicBezTo>
                    <a:pt x="167" y="1971"/>
                    <a:pt x="238" y="1614"/>
                    <a:pt x="524" y="1590"/>
                  </a:cubicBezTo>
                  <a:cubicBezTo>
                    <a:pt x="532" y="1589"/>
                    <a:pt x="539" y="1589"/>
                    <a:pt x="547" y="1589"/>
                  </a:cubicBezTo>
                  <a:cubicBezTo>
                    <a:pt x="669" y="1589"/>
                    <a:pt x="781" y="1675"/>
                    <a:pt x="893" y="1709"/>
                  </a:cubicBezTo>
                  <a:cubicBezTo>
                    <a:pt x="927" y="1715"/>
                    <a:pt x="962" y="1719"/>
                    <a:pt x="997" y="1719"/>
                  </a:cubicBezTo>
                  <a:cubicBezTo>
                    <a:pt x="1098" y="1719"/>
                    <a:pt x="1197" y="1687"/>
                    <a:pt x="1250" y="1590"/>
                  </a:cubicBezTo>
                  <a:cubicBezTo>
                    <a:pt x="1322" y="1483"/>
                    <a:pt x="1322" y="1316"/>
                    <a:pt x="1310" y="1185"/>
                  </a:cubicBezTo>
                  <a:cubicBezTo>
                    <a:pt x="1310" y="1042"/>
                    <a:pt x="1286" y="900"/>
                    <a:pt x="1250" y="757"/>
                  </a:cubicBezTo>
                  <a:cubicBezTo>
                    <a:pt x="1227" y="626"/>
                    <a:pt x="1167" y="483"/>
                    <a:pt x="1107" y="352"/>
                  </a:cubicBezTo>
                  <a:cubicBezTo>
                    <a:pt x="1072" y="292"/>
                    <a:pt x="1024" y="233"/>
                    <a:pt x="1000" y="173"/>
                  </a:cubicBezTo>
                  <a:cubicBezTo>
                    <a:pt x="953" y="114"/>
                    <a:pt x="905" y="42"/>
                    <a:pt x="834" y="7"/>
                  </a:cubicBezTo>
                  <a:cubicBezTo>
                    <a:pt x="821" y="2"/>
                    <a:pt x="809" y="0"/>
                    <a:pt x="79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229;p63">
              <a:extLst>
                <a:ext uri="{FF2B5EF4-FFF2-40B4-BE49-F238E27FC236}">
                  <a16:creationId xmlns:a16="http://schemas.microsoft.com/office/drawing/2014/main" id="{E28630BE-1A1E-4467-98F0-4DACC77391D8}"/>
                </a:ext>
              </a:extLst>
            </p:cNvPr>
            <p:cNvSpPr/>
            <p:nvPr/>
          </p:nvSpPr>
          <p:spPr>
            <a:xfrm>
              <a:off x="5942275" y="4983536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230;p63">
              <a:extLst>
                <a:ext uri="{FF2B5EF4-FFF2-40B4-BE49-F238E27FC236}">
                  <a16:creationId xmlns:a16="http://schemas.microsoft.com/office/drawing/2014/main" id="{E2AAA1EC-58C4-47F1-8912-7DC3B3DD7635}"/>
                </a:ext>
              </a:extLst>
            </p:cNvPr>
            <p:cNvSpPr/>
            <p:nvPr/>
          </p:nvSpPr>
          <p:spPr>
            <a:xfrm>
              <a:off x="6159150" y="4122423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231;p63">
              <a:extLst>
                <a:ext uri="{FF2B5EF4-FFF2-40B4-BE49-F238E27FC236}">
                  <a16:creationId xmlns:a16="http://schemas.microsoft.com/office/drawing/2014/main" id="{70E605F4-9BCF-4716-9044-64AF10A259CC}"/>
                </a:ext>
              </a:extLst>
            </p:cNvPr>
            <p:cNvSpPr/>
            <p:nvPr/>
          </p:nvSpPr>
          <p:spPr>
            <a:xfrm>
              <a:off x="6160338" y="4122423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232;p63">
              <a:extLst>
                <a:ext uri="{FF2B5EF4-FFF2-40B4-BE49-F238E27FC236}">
                  <a16:creationId xmlns:a16="http://schemas.microsoft.com/office/drawing/2014/main" id="{AAEEEE78-CDC9-4063-B7A0-9A1AB4641377}"/>
                </a:ext>
              </a:extLst>
            </p:cNvPr>
            <p:cNvSpPr/>
            <p:nvPr/>
          </p:nvSpPr>
          <p:spPr>
            <a:xfrm>
              <a:off x="6190980" y="4609240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233;p63">
              <a:extLst>
                <a:ext uri="{FF2B5EF4-FFF2-40B4-BE49-F238E27FC236}">
                  <a16:creationId xmlns:a16="http://schemas.microsoft.com/office/drawing/2014/main" id="{B5B37FA5-2726-4010-AC3E-A23210EF6D4E}"/>
                </a:ext>
              </a:extLst>
            </p:cNvPr>
            <p:cNvSpPr/>
            <p:nvPr/>
          </p:nvSpPr>
          <p:spPr>
            <a:xfrm>
              <a:off x="6194545" y="4636962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234;p63">
              <a:extLst>
                <a:ext uri="{FF2B5EF4-FFF2-40B4-BE49-F238E27FC236}">
                  <a16:creationId xmlns:a16="http://schemas.microsoft.com/office/drawing/2014/main" id="{1749A0C3-49F2-43EE-90AE-4D8C7CB93B70}"/>
                </a:ext>
              </a:extLst>
            </p:cNvPr>
            <p:cNvSpPr/>
            <p:nvPr/>
          </p:nvSpPr>
          <p:spPr>
            <a:xfrm>
              <a:off x="6198653" y="4669387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235;p63">
              <a:extLst>
                <a:ext uri="{FF2B5EF4-FFF2-40B4-BE49-F238E27FC236}">
                  <a16:creationId xmlns:a16="http://schemas.microsoft.com/office/drawing/2014/main" id="{753E8161-5448-4834-938E-71F2D41602CB}"/>
                </a:ext>
              </a:extLst>
            </p:cNvPr>
            <p:cNvSpPr/>
            <p:nvPr/>
          </p:nvSpPr>
          <p:spPr>
            <a:xfrm>
              <a:off x="6515773" y="4632804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236;p63">
              <a:extLst>
                <a:ext uri="{FF2B5EF4-FFF2-40B4-BE49-F238E27FC236}">
                  <a16:creationId xmlns:a16="http://schemas.microsoft.com/office/drawing/2014/main" id="{400C1357-C4A0-4A11-970D-C273EE16CCF9}"/>
                </a:ext>
              </a:extLst>
            </p:cNvPr>
            <p:cNvSpPr/>
            <p:nvPr/>
          </p:nvSpPr>
          <p:spPr>
            <a:xfrm>
              <a:off x="6519882" y="4651665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237;p63">
              <a:extLst>
                <a:ext uri="{FF2B5EF4-FFF2-40B4-BE49-F238E27FC236}">
                  <a16:creationId xmlns:a16="http://schemas.microsoft.com/office/drawing/2014/main" id="{7BDCB77B-695E-4EF2-8699-102BEEDF2C23}"/>
                </a:ext>
              </a:extLst>
            </p:cNvPr>
            <p:cNvSpPr/>
            <p:nvPr/>
          </p:nvSpPr>
          <p:spPr>
            <a:xfrm>
              <a:off x="6526367" y="4684090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238;p63">
              <a:extLst>
                <a:ext uri="{FF2B5EF4-FFF2-40B4-BE49-F238E27FC236}">
                  <a16:creationId xmlns:a16="http://schemas.microsoft.com/office/drawing/2014/main" id="{AE279360-801C-4DD6-A19F-14A2F36DF2C0}"/>
                </a:ext>
              </a:extLst>
            </p:cNvPr>
            <p:cNvSpPr/>
            <p:nvPr/>
          </p:nvSpPr>
          <p:spPr>
            <a:xfrm>
              <a:off x="6129101" y="4944577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239;p63">
              <a:extLst>
                <a:ext uri="{FF2B5EF4-FFF2-40B4-BE49-F238E27FC236}">
                  <a16:creationId xmlns:a16="http://schemas.microsoft.com/office/drawing/2014/main" id="{322FE7F0-E1CE-41E0-8C7A-4420B4B4A16F}"/>
                </a:ext>
              </a:extLst>
            </p:cNvPr>
            <p:cNvSpPr/>
            <p:nvPr/>
          </p:nvSpPr>
          <p:spPr>
            <a:xfrm>
              <a:off x="6129101" y="4963487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240;p63">
              <a:extLst>
                <a:ext uri="{FF2B5EF4-FFF2-40B4-BE49-F238E27FC236}">
                  <a16:creationId xmlns:a16="http://schemas.microsoft.com/office/drawing/2014/main" id="{BB41648C-FFD5-4686-B166-8B2416B66A11}"/>
                </a:ext>
              </a:extLst>
            </p:cNvPr>
            <p:cNvSpPr/>
            <p:nvPr/>
          </p:nvSpPr>
          <p:spPr>
            <a:xfrm>
              <a:off x="6474487" y="4944577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241;p63">
              <a:extLst>
                <a:ext uri="{FF2B5EF4-FFF2-40B4-BE49-F238E27FC236}">
                  <a16:creationId xmlns:a16="http://schemas.microsoft.com/office/drawing/2014/main" id="{EC0AD402-EEEF-487B-9434-7BC81DE9D8B1}"/>
                </a:ext>
              </a:extLst>
            </p:cNvPr>
            <p:cNvSpPr/>
            <p:nvPr/>
          </p:nvSpPr>
          <p:spPr>
            <a:xfrm>
              <a:off x="6474487" y="4962299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242;p63">
              <a:extLst>
                <a:ext uri="{FF2B5EF4-FFF2-40B4-BE49-F238E27FC236}">
                  <a16:creationId xmlns:a16="http://schemas.microsoft.com/office/drawing/2014/main" id="{4520645F-18B9-4D51-B30D-D880852A209B}"/>
                </a:ext>
              </a:extLst>
            </p:cNvPr>
            <p:cNvSpPr/>
            <p:nvPr/>
          </p:nvSpPr>
          <p:spPr>
            <a:xfrm>
              <a:off x="5882128" y="3439769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243;p63">
              <a:extLst>
                <a:ext uri="{FF2B5EF4-FFF2-40B4-BE49-F238E27FC236}">
                  <a16:creationId xmlns:a16="http://schemas.microsoft.com/office/drawing/2014/main" id="{19465987-8D70-4234-B39B-9EF16BDB0102}"/>
                </a:ext>
              </a:extLst>
            </p:cNvPr>
            <p:cNvSpPr/>
            <p:nvPr/>
          </p:nvSpPr>
          <p:spPr>
            <a:xfrm>
              <a:off x="6053064" y="3634516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6244;p63">
              <a:extLst>
                <a:ext uri="{FF2B5EF4-FFF2-40B4-BE49-F238E27FC236}">
                  <a16:creationId xmlns:a16="http://schemas.microsoft.com/office/drawing/2014/main" id="{61C1B296-D0AA-446D-928C-14EA85693DE4}"/>
                </a:ext>
              </a:extLst>
            </p:cNvPr>
            <p:cNvSpPr/>
            <p:nvPr/>
          </p:nvSpPr>
          <p:spPr>
            <a:xfrm>
              <a:off x="6076627" y="3634516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245;p63">
              <a:extLst>
                <a:ext uri="{FF2B5EF4-FFF2-40B4-BE49-F238E27FC236}">
                  <a16:creationId xmlns:a16="http://schemas.microsoft.com/office/drawing/2014/main" id="{AF4BD229-0F25-4CF8-B66C-8B8E0925F89A}"/>
                </a:ext>
              </a:extLst>
            </p:cNvPr>
            <p:cNvSpPr/>
            <p:nvPr/>
          </p:nvSpPr>
          <p:spPr>
            <a:xfrm>
              <a:off x="6085488" y="3802333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246;p63">
              <a:extLst>
                <a:ext uri="{FF2B5EF4-FFF2-40B4-BE49-F238E27FC236}">
                  <a16:creationId xmlns:a16="http://schemas.microsoft.com/office/drawing/2014/main" id="{83BB1894-A7F1-4EC2-A0AC-DF7BDA44E59D}"/>
                </a:ext>
              </a:extLst>
            </p:cNvPr>
            <p:cNvSpPr/>
            <p:nvPr/>
          </p:nvSpPr>
          <p:spPr>
            <a:xfrm>
              <a:off x="5946978" y="3639071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247;p63">
              <a:extLst>
                <a:ext uri="{FF2B5EF4-FFF2-40B4-BE49-F238E27FC236}">
                  <a16:creationId xmlns:a16="http://schemas.microsoft.com/office/drawing/2014/main" id="{3D2F3571-D0E3-4F41-8155-773D19C3496C}"/>
                </a:ext>
              </a:extLst>
            </p:cNvPr>
            <p:cNvSpPr/>
            <p:nvPr/>
          </p:nvSpPr>
          <p:spPr>
            <a:xfrm>
              <a:off x="6393747" y="2812114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48;p63">
              <a:extLst>
                <a:ext uri="{FF2B5EF4-FFF2-40B4-BE49-F238E27FC236}">
                  <a16:creationId xmlns:a16="http://schemas.microsoft.com/office/drawing/2014/main" id="{242A642D-5457-4ECD-A9D0-5333548FBBDF}"/>
                </a:ext>
              </a:extLst>
            </p:cNvPr>
            <p:cNvSpPr/>
            <p:nvPr/>
          </p:nvSpPr>
          <p:spPr>
            <a:xfrm>
              <a:off x="6134992" y="3582983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250;p63">
              <a:extLst>
                <a:ext uri="{FF2B5EF4-FFF2-40B4-BE49-F238E27FC236}">
                  <a16:creationId xmlns:a16="http://schemas.microsoft.com/office/drawing/2014/main" id="{7A9BA992-AF86-4A7D-AE3E-56E66D50F627}"/>
                </a:ext>
              </a:extLst>
            </p:cNvPr>
            <p:cNvSpPr/>
            <p:nvPr/>
          </p:nvSpPr>
          <p:spPr>
            <a:xfrm>
              <a:off x="6134992" y="4191975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251;p63">
              <a:extLst>
                <a:ext uri="{FF2B5EF4-FFF2-40B4-BE49-F238E27FC236}">
                  <a16:creationId xmlns:a16="http://schemas.microsoft.com/office/drawing/2014/main" id="{3DCAD4B3-65C8-414C-8C4D-E5C7927F9A95}"/>
                </a:ext>
              </a:extLst>
            </p:cNvPr>
            <p:cNvSpPr/>
            <p:nvPr/>
          </p:nvSpPr>
          <p:spPr>
            <a:xfrm>
              <a:off x="6283903" y="3519421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252;p63">
              <a:extLst>
                <a:ext uri="{FF2B5EF4-FFF2-40B4-BE49-F238E27FC236}">
                  <a16:creationId xmlns:a16="http://schemas.microsoft.com/office/drawing/2014/main" id="{7E58A4D7-6F23-4BB2-AB4E-56976BBD4C38}"/>
                </a:ext>
              </a:extLst>
            </p:cNvPr>
            <p:cNvSpPr/>
            <p:nvPr/>
          </p:nvSpPr>
          <p:spPr>
            <a:xfrm>
              <a:off x="6287707" y="3506755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253;p63">
              <a:extLst>
                <a:ext uri="{FF2B5EF4-FFF2-40B4-BE49-F238E27FC236}">
                  <a16:creationId xmlns:a16="http://schemas.microsoft.com/office/drawing/2014/main" id="{5541C7F3-9C21-4443-84D6-574D0DBDCEB3}"/>
                </a:ext>
              </a:extLst>
            </p:cNvPr>
            <p:cNvSpPr/>
            <p:nvPr/>
          </p:nvSpPr>
          <p:spPr>
            <a:xfrm>
              <a:off x="6645423" y="3758176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254;p63">
              <a:extLst>
                <a:ext uri="{FF2B5EF4-FFF2-40B4-BE49-F238E27FC236}">
                  <a16:creationId xmlns:a16="http://schemas.microsoft.com/office/drawing/2014/main" id="{4DAF3870-6D17-409D-B235-13102C314247}"/>
                </a:ext>
              </a:extLst>
            </p:cNvPr>
            <p:cNvSpPr/>
            <p:nvPr/>
          </p:nvSpPr>
          <p:spPr>
            <a:xfrm>
              <a:off x="6539931" y="3607834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255;p63">
              <a:extLst>
                <a:ext uri="{FF2B5EF4-FFF2-40B4-BE49-F238E27FC236}">
                  <a16:creationId xmlns:a16="http://schemas.microsoft.com/office/drawing/2014/main" id="{788CD997-391A-4B1E-853C-5406405FC99A}"/>
                </a:ext>
              </a:extLst>
            </p:cNvPr>
            <p:cNvSpPr/>
            <p:nvPr/>
          </p:nvSpPr>
          <p:spPr>
            <a:xfrm>
              <a:off x="6596513" y="3607289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261;p63">
              <a:extLst>
                <a:ext uri="{FF2B5EF4-FFF2-40B4-BE49-F238E27FC236}">
                  <a16:creationId xmlns:a16="http://schemas.microsoft.com/office/drawing/2014/main" id="{B6BDAC58-643A-46EF-8920-D50565673387}"/>
                </a:ext>
              </a:extLst>
            </p:cNvPr>
            <p:cNvSpPr/>
            <p:nvPr/>
          </p:nvSpPr>
          <p:spPr>
            <a:xfrm>
              <a:off x="6061925" y="2873053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6262;p63">
              <a:extLst>
                <a:ext uri="{FF2B5EF4-FFF2-40B4-BE49-F238E27FC236}">
                  <a16:creationId xmlns:a16="http://schemas.microsoft.com/office/drawing/2014/main" id="{48790D34-9DA3-4A91-B6A2-9D75CA51D95C}"/>
                </a:ext>
              </a:extLst>
            </p:cNvPr>
            <p:cNvSpPr/>
            <p:nvPr/>
          </p:nvSpPr>
          <p:spPr>
            <a:xfrm>
              <a:off x="6070736" y="2876370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6263;p63">
              <a:extLst>
                <a:ext uri="{FF2B5EF4-FFF2-40B4-BE49-F238E27FC236}">
                  <a16:creationId xmlns:a16="http://schemas.microsoft.com/office/drawing/2014/main" id="{FAB8D315-5F30-49BC-8789-B7DC3C3C0B9C}"/>
                </a:ext>
              </a:extLst>
            </p:cNvPr>
            <p:cNvSpPr/>
            <p:nvPr/>
          </p:nvSpPr>
          <p:spPr>
            <a:xfrm>
              <a:off x="6190386" y="2804936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6264;p63">
              <a:extLst>
                <a:ext uri="{FF2B5EF4-FFF2-40B4-BE49-F238E27FC236}">
                  <a16:creationId xmlns:a16="http://schemas.microsoft.com/office/drawing/2014/main" id="{6281AB1E-3B30-496A-8E33-0309B208B505}"/>
                </a:ext>
              </a:extLst>
            </p:cNvPr>
            <p:cNvSpPr/>
            <p:nvPr/>
          </p:nvSpPr>
          <p:spPr>
            <a:xfrm>
              <a:off x="6246969" y="2805976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6265;p63">
              <a:extLst>
                <a:ext uri="{FF2B5EF4-FFF2-40B4-BE49-F238E27FC236}">
                  <a16:creationId xmlns:a16="http://schemas.microsoft.com/office/drawing/2014/main" id="{5217B3DC-608F-4FE3-A04F-E58EE27BE1B6}"/>
                </a:ext>
              </a:extLst>
            </p:cNvPr>
            <p:cNvSpPr/>
            <p:nvPr/>
          </p:nvSpPr>
          <p:spPr>
            <a:xfrm>
              <a:off x="6595325" y="3191460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266;p63">
              <a:extLst>
                <a:ext uri="{FF2B5EF4-FFF2-40B4-BE49-F238E27FC236}">
                  <a16:creationId xmlns:a16="http://schemas.microsoft.com/office/drawing/2014/main" id="{BE89D65F-EE4C-4400-AECE-A2D3BEE8980C}"/>
                </a:ext>
              </a:extLst>
            </p:cNvPr>
            <p:cNvSpPr/>
            <p:nvPr/>
          </p:nvSpPr>
          <p:spPr>
            <a:xfrm>
              <a:off x="6653690" y="3250666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269;p63">
              <a:extLst>
                <a:ext uri="{FF2B5EF4-FFF2-40B4-BE49-F238E27FC236}">
                  <a16:creationId xmlns:a16="http://schemas.microsoft.com/office/drawing/2014/main" id="{573E6540-0499-46CA-97E6-1EC99D4E4810}"/>
                </a:ext>
              </a:extLst>
            </p:cNvPr>
            <p:cNvSpPr/>
            <p:nvPr/>
          </p:nvSpPr>
          <p:spPr>
            <a:xfrm>
              <a:off x="6175090" y="3329476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6270;p63">
              <a:extLst>
                <a:ext uri="{FF2B5EF4-FFF2-40B4-BE49-F238E27FC236}">
                  <a16:creationId xmlns:a16="http://schemas.microsoft.com/office/drawing/2014/main" id="{FDD1B4A6-6871-4DE5-A0AE-F4A601659241}"/>
                </a:ext>
              </a:extLst>
            </p:cNvPr>
            <p:cNvSpPr/>
            <p:nvPr/>
          </p:nvSpPr>
          <p:spPr>
            <a:xfrm>
              <a:off x="6332461" y="3212350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6271;p63">
              <a:extLst>
                <a:ext uri="{FF2B5EF4-FFF2-40B4-BE49-F238E27FC236}">
                  <a16:creationId xmlns:a16="http://schemas.microsoft.com/office/drawing/2014/main" id="{C1E3032A-8B5D-4879-B3A2-95690E57CAFF}"/>
                </a:ext>
              </a:extLst>
            </p:cNvPr>
            <p:cNvSpPr/>
            <p:nvPr/>
          </p:nvSpPr>
          <p:spPr>
            <a:xfrm>
              <a:off x="6143259" y="3207648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272;p63">
              <a:extLst>
                <a:ext uri="{FF2B5EF4-FFF2-40B4-BE49-F238E27FC236}">
                  <a16:creationId xmlns:a16="http://schemas.microsoft.com/office/drawing/2014/main" id="{09BC4288-8E96-4EE7-BEE3-A1790AE18745}"/>
                </a:ext>
              </a:extLst>
            </p:cNvPr>
            <p:cNvSpPr/>
            <p:nvPr/>
          </p:nvSpPr>
          <p:spPr>
            <a:xfrm>
              <a:off x="6293552" y="3103344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273;p63">
              <a:extLst>
                <a:ext uri="{FF2B5EF4-FFF2-40B4-BE49-F238E27FC236}">
                  <a16:creationId xmlns:a16="http://schemas.microsoft.com/office/drawing/2014/main" id="{C4CBE862-2EEC-4C2C-AADE-E781C2D18CC7}"/>
                </a:ext>
              </a:extLst>
            </p:cNvPr>
            <p:cNvSpPr/>
            <p:nvPr/>
          </p:nvSpPr>
          <p:spPr>
            <a:xfrm>
              <a:off x="6116874" y="3107452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274;p63">
              <a:extLst>
                <a:ext uri="{FF2B5EF4-FFF2-40B4-BE49-F238E27FC236}">
                  <a16:creationId xmlns:a16="http://schemas.microsoft.com/office/drawing/2014/main" id="{E0063B81-1332-47CB-85C9-831B94ECA6BE}"/>
                </a:ext>
              </a:extLst>
            </p:cNvPr>
            <p:cNvSpPr/>
            <p:nvPr/>
          </p:nvSpPr>
          <p:spPr>
            <a:xfrm>
              <a:off x="6170337" y="3187203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275;p63">
              <a:extLst>
                <a:ext uri="{FF2B5EF4-FFF2-40B4-BE49-F238E27FC236}">
                  <a16:creationId xmlns:a16="http://schemas.microsoft.com/office/drawing/2014/main" id="{E91DD175-0DB2-412C-9BEE-92DA9D3F559A}"/>
                </a:ext>
              </a:extLst>
            </p:cNvPr>
            <p:cNvSpPr/>
            <p:nvPr/>
          </p:nvSpPr>
          <p:spPr>
            <a:xfrm>
              <a:off x="6641858" y="4217866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833;p62">
              <a:extLst>
                <a:ext uri="{FF2B5EF4-FFF2-40B4-BE49-F238E27FC236}">
                  <a16:creationId xmlns:a16="http://schemas.microsoft.com/office/drawing/2014/main" id="{292F4D64-FFA7-49A4-9E72-054D3C60268F}"/>
                </a:ext>
              </a:extLst>
            </p:cNvPr>
            <p:cNvSpPr/>
            <p:nvPr/>
          </p:nvSpPr>
          <p:spPr>
            <a:xfrm>
              <a:off x="2578442" y="4215427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834;p62">
              <a:extLst>
                <a:ext uri="{FF2B5EF4-FFF2-40B4-BE49-F238E27FC236}">
                  <a16:creationId xmlns:a16="http://schemas.microsoft.com/office/drawing/2014/main" id="{7DF7A581-935B-409F-AFEC-209D1C4403DE}"/>
                </a:ext>
              </a:extLst>
            </p:cNvPr>
            <p:cNvSpPr/>
            <p:nvPr/>
          </p:nvSpPr>
          <p:spPr>
            <a:xfrm>
              <a:off x="2394137" y="3638701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835;p62">
              <a:extLst>
                <a:ext uri="{FF2B5EF4-FFF2-40B4-BE49-F238E27FC236}">
                  <a16:creationId xmlns:a16="http://schemas.microsoft.com/office/drawing/2014/main" id="{52FFDF5E-5B99-4488-A36F-A9A457BA324D}"/>
                </a:ext>
              </a:extLst>
            </p:cNvPr>
            <p:cNvSpPr/>
            <p:nvPr/>
          </p:nvSpPr>
          <p:spPr>
            <a:xfrm>
              <a:off x="2582534" y="4267677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838;p62">
              <a:extLst>
                <a:ext uri="{FF2B5EF4-FFF2-40B4-BE49-F238E27FC236}">
                  <a16:creationId xmlns:a16="http://schemas.microsoft.com/office/drawing/2014/main" id="{75E80309-3AE2-41C5-9363-3A4E11E2A32F}"/>
                </a:ext>
              </a:extLst>
            </p:cNvPr>
            <p:cNvSpPr/>
            <p:nvPr/>
          </p:nvSpPr>
          <p:spPr>
            <a:xfrm>
              <a:off x="1707491" y="3029886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839;p62">
              <a:extLst>
                <a:ext uri="{FF2B5EF4-FFF2-40B4-BE49-F238E27FC236}">
                  <a16:creationId xmlns:a16="http://schemas.microsoft.com/office/drawing/2014/main" id="{267A2B22-87D8-450B-B995-00368EECD0C8}"/>
                </a:ext>
              </a:extLst>
            </p:cNvPr>
            <p:cNvSpPr/>
            <p:nvPr/>
          </p:nvSpPr>
          <p:spPr>
            <a:xfrm>
              <a:off x="1825448" y="3030379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840;p62">
              <a:extLst>
                <a:ext uri="{FF2B5EF4-FFF2-40B4-BE49-F238E27FC236}">
                  <a16:creationId xmlns:a16="http://schemas.microsoft.com/office/drawing/2014/main" id="{ABEB9B38-A93E-4406-9A12-04A278A3E85E}"/>
                </a:ext>
              </a:extLst>
            </p:cNvPr>
            <p:cNvSpPr/>
            <p:nvPr/>
          </p:nvSpPr>
          <p:spPr>
            <a:xfrm>
              <a:off x="1715723" y="4969606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841;p62">
              <a:extLst>
                <a:ext uri="{FF2B5EF4-FFF2-40B4-BE49-F238E27FC236}">
                  <a16:creationId xmlns:a16="http://schemas.microsoft.com/office/drawing/2014/main" id="{703FF08F-C004-491D-BD7F-506FB2064E2C}"/>
                </a:ext>
              </a:extLst>
            </p:cNvPr>
            <p:cNvSpPr/>
            <p:nvPr/>
          </p:nvSpPr>
          <p:spPr>
            <a:xfrm>
              <a:off x="2273863" y="4372720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842;p62">
              <a:extLst>
                <a:ext uri="{FF2B5EF4-FFF2-40B4-BE49-F238E27FC236}">
                  <a16:creationId xmlns:a16="http://schemas.microsoft.com/office/drawing/2014/main" id="{308C1F1F-861B-4D70-B9D2-2EEAEFD4D85E}"/>
                </a:ext>
              </a:extLst>
            </p:cNvPr>
            <p:cNvSpPr/>
            <p:nvPr/>
          </p:nvSpPr>
          <p:spPr>
            <a:xfrm>
              <a:off x="2270314" y="4303464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843;p62">
              <a:extLst>
                <a:ext uri="{FF2B5EF4-FFF2-40B4-BE49-F238E27FC236}">
                  <a16:creationId xmlns:a16="http://schemas.microsoft.com/office/drawing/2014/main" id="{82814B2D-97AB-4B2C-91E8-C988F7BD61BD}"/>
                </a:ext>
              </a:extLst>
            </p:cNvPr>
            <p:cNvSpPr/>
            <p:nvPr/>
          </p:nvSpPr>
          <p:spPr>
            <a:xfrm>
              <a:off x="2285003" y="4303464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844;p62">
              <a:extLst>
                <a:ext uri="{FF2B5EF4-FFF2-40B4-BE49-F238E27FC236}">
                  <a16:creationId xmlns:a16="http://schemas.microsoft.com/office/drawing/2014/main" id="{3A854489-7B1F-4BE2-8F69-5EC523B48C89}"/>
                </a:ext>
              </a:extLst>
            </p:cNvPr>
            <p:cNvSpPr/>
            <p:nvPr/>
          </p:nvSpPr>
          <p:spPr>
            <a:xfrm>
              <a:off x="2270314" y="4679666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845;p62">
              <a:extLst>
                <a:ext uri="{FF2B5EF4-FFF2-40B4-BE49-F238E27FC236}">
                  <a16:creationId xmlns:a16="http://schemas.microsoft.com/office/drawing/2014/main" id="{A08F881A-28BB-4F76-91E3-EE120A46185D}"/>
                </a:ext>
              </a:extLst>
            </p:cNvPr>
            <p:cNvSpPr/>
            <p:nvPr/>
          </p:nvSpPr>
          <p:spPr>
            <a:xfrm>
              <a:off x="2276772" y="4714270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846;p62">
              <a:extLst>
                <a:ext uri="{FF2B5EF4-FFF2-40B4-BE49-F238E27FC236}">
                  <a16:creationId xmlns:a16="http://schemas.microsoft.com/office/drawing/2014/main" id="{D4A1C484-DAD9-485E-81C5-71E4F5E6BE62}"/>
                </a:ext>
              </a:extLst>
            </p:cNvPr>
            <p:cNvSpPr/>
            <p:nvPr/>
          </p:nvSpPr>
          <p:spPr>
            <a:xfrm>
              <a:off x="2275638" y="4737782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847;p62">
              <a:extLst>
                <a:ext uri="{FF2B5EF4-FFF2-40B4-BE49-F238E27FC236}">
                  <a16:creationId xmlns:a16="http://schemas.microsoft.com/office/drawing/2014/main" id="{AF4FAC41-292B-4B71-87ED-9D352EE7DD48}"/>
                </a:ext>
              </a:extLst>
            </p:cNvPr>
            <p:cNvSpPr/>
            <p:nvPr/>
          </p:nvSpPr>
          <p:spPr>
            <a:xfrm>
              <a:off x="2245076" y="4933129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848;p62">
              <a:extLst>
                <a:ext uri="{FF2B5EF4-FFF2-40B4-BE49-F238E27FC236}">
                  <a16:creationId xmlns:a16="http://schemas.microsoft.com/office/drawing/2014/main" id="{399AC861-E125-4271-B49E-25C5B9493AEE}"/>
                </a:ext>
              </a:extLst>
            </p:cNvPr>
            <p:cNvSpPr/>
            <p:nvPr/>
          </p:nvSpPr>
          <p:spPr>
            <a:xfrm>
              <a:off x="2434064" y="4960339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849;p62">
              <a:extLst>
                <a:ext uri="{FF2B5EF4-FFF2-40B4-BE49-F238E27FC236}">
                  <a16:creationId xmlns:a16="http://schemas.microsoft.com/office/drawing/2014/main" id="{6018EBD6-0E31-4306-90F6-B9C3CB689750}"/>
                </a:ext>
              </a:extLst>
            </p:cNvPr>
            <p:cNvSpPr/>
            <p:nvPr/>
          </p:nvSpPr>
          <p:spPr>
            <a:xfrm>
              <a:off x="2403799" y="4947868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850;p62">
              <a:extLst>
                <a:ext uri="{FF2B5EF4-FFF2-40B4-BE49-F238E27FC236}">
                  <a16:creationId xmlns:a16="http://schemas.microsoft.com/office/drawing/2014/main" id="{04381A76-CC40-4C25-852C-72314F60370B}"/>
                </a:ext>
              </a:extLst>
            </p:cNvPr>
            <p:cNvSpPr/>
            <p:nvPr/>
          </p:nvSpPr>
          <p:spPr>
            <a:xfrm>
              <a:off x="2388321" y="4934263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851;p62">
              <a:extLst>
                <a:ext uri="{FF2B5EF4-FFF2-40B4-BE49-F238E27FC236}">
                  <a16:creationId xmlns:a16="http://schemas.microsoft.com/office/drawing/2014/main" id="{411F7697-87DB-4AB2-BCFC-1A13C94D90B1}"/>
                </a:ext>
              </a:extLst>
            </p:cNvPr>
            <p:cNvSpPr/>
            <p:nvPr/>
          </p:nvSpPr>
          <p:spPr>
            <a:xfrm>
              <a:off x="1950454" y="4303464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852;p62">
              <a:extLst>
                <a:ext uri="{FF2B5EF4-FFF2-40B4-BE49-F238E27FC236}">
                  <a16:creationId xmlns:a16="http://schemas.microsoft.com/office/drawing/2014/main" id="{61612265-1DDA-4F5B-95DE-5C47E8405B8B}"/>
                </a:ext>
              </a:extLst>
            </p:cNvPr>
            <p:cNvSpPr/>
            <p:nvPr/>
          </p:nvSpPr>
          <p:spPr>
            <a:xfrm>
              <a:off x="2017394" y="4303464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853;p62">
              <a:extLst>
                <a:ext uri="{FF2B5EF4-FFF2-40B4-BE49-F238E27FC236}">
                  <a16:creationId xmlns:a16="http://schemas.microsoft.com/office/drawing/2014/main" id="{014BF78C-1A55-4CF5-A4DA-CA1802F95AF0}"/>
                </a:ext>
              </a:extLst>
            </p:cNvPr>
            <p:cNvSpPr/>
            <p:nvPr/>
          </p:nvSpPr>
          <p:spPr>
            <a:xfrm>
              <a:off x="1951637" y="4679666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854;p62">
              <a:extLst>
                <a:ext uri="{FF2B5EF4-FFF2-40B4-BE49-F238E27FC236}">
                  <a16:creationId xmlns:a16="http://schemas.microsoft.com/office/drawing/2014/main" id="{308F1AA5-EB76-412E-9CFA-9F7EEAC45286}"/>
                </a:ext>
              </a:extLst>
            </p:cNvPr>
            <p:cNvSpPr/>
            <p:nvPr/>
          </p:nvSpPr>
          <p:spPr>
            <a:xfrm>
              <a:off x="1982150" y="4714270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855;p62">
              <a:extLst>
                <a:ext uri="{FF2B5EF4-FFF2-40B4-BE49-F238E27FC236}">
                  <a16:creationId xmlns:a16="http://schemas.microsoft.com/office/drawing/2014/main" id="{288234BE-95DD-431B-AF38-DF581AB78DFC}"/>
                </a:ext>
              </a:extLst>
            </p:cNvPr>
            <p:cNvSpPr/>
            <p:nvPr/>
          </p:nvSpPr>
          <p:spPr>
            <a:xfrm>
              <a:off x="1978058" y="4737782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7E5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856;p62">
              <a:extLst>
                <a:ext uri="{FF2B5EF4-FFF2-40B4-BE49-F238E27FC236}">
                  <a16:creationId xmlns:a16="http://schemas.microsoft.com/office/drawing/2014/main" id="{3F2C76E0-371E-430C-BED8-A33BF94F9984}"/>
                </a:ext>
              </a:extLst>
            </p:cNvPr>
            <p:cNvSpPr/>
            <p:nvPr/>
          </p:nvSpPr>
          <p:spPr>
            <a:xfrm>
              <a:off x="1926991" y="4933129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FF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857;p62">
              <a:extLst>
                <a:ext uri="{FF2B5EF4-FFF2-40B4-BE49-F238E27FC236}">
                  <a16:creationId xmlns:a16="http://schemas.microsoft.com/office/drawing/2014/main" id="{DA3812FE-149B-4513-8900-C601A72685CC}"/>
                </a:ext>
              </a:extLst>
            </p:cNvPr>
            <p:cNvSpPr/>
            <p:nvPr/>
          </p:nvSpPr>
          <p:spPr>
            <a:xfrm>
              <a:off x="2114796" y="4960339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858;p62">
              <a:extLst>
                <a:ext uri="{FF2B5EF4-FFF2-40B4-BE49-F238E27FC236}">
                  <a16:creationId xmlns:a16="http://schemas.microsoft.com/office/drawing/2014/main" id="{22F3AB40-702E-45AE-9D12-5A72BAB12C9E}"/>
                </a:ext>
              </a:extLst>
            </p:cNvPr>
            <p:cNvSpPr/>
            <p:nvPr/>
          </p:nvSpPr>
          <p:spPr>
            <a:xfrm>
              <a:off x="2085073" y="4947868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859;p62">
              <a:extLst>
                <a:ext uri="{FF2B5EF4-FFF2-40B4-BE49-F238E27FC236}">
                  <a16:creationId xmlns:a16="http://schemas.microsoft.com/office/drawing/2014/main" id="{8AD0B9FE-A8A7-45FE-BE71-913D1C0E0FFB}"/>
                </a:ext>
              </a:extLst>
            </p:cNvPr>
            <p:cNvSpPr/>
            <p:nvPr/>
          </p:nvSpPr>
          <p:spPr>
            <a:xfrm>
              <a:off x="2070186" y="4934263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860;p62">
              <a:extLst>
                <a:ext uri="{FF2B5EF4-FFF2-40B4-BE49-F238E27FC236}">
                  <a16:creationId xmlns:a16="http://schemas.microsoft.com/office/drawing/2014/main" id="{2631C077-5CED-431B-B559-E78C2ACFEE06}"/>
                </a:ext>
              </a:extLst>
            </p:cNvPr>
            <p:cNvSpPr/>
            <p:nvPr/>
          </p:nvSpPr>
          <p:spPr>
            <a:xfrm>
              <a:off x="1913485" y="4038613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861;p62">
              <a:extLst>
                <a:ext uri="{FF2B5EF4-FFF2-40B4-BE49-F238E27FC236}">
                  <a16:creationId xmlns:a16="http://schemas.microsoft.com/office/drawing/2014/main" id="{69BD749D-FA86-4B83-93E2-CDE05A6744F6}"/>
                </a:ext>
              </a:extLst>
            </p:cNvPr>
            <p:cNvSpPr/>
            <p:nvPr/>
          </p:nvSpPr>
          <p:spPr>
            <a:xfrm>
              <a:off x="1979241" y="4051085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862;p62">
              <a:extLst>
                <a:ext uri="{FF2B5EF4-FFF2-40B4-BE49-F238E27FC236}">
                  <a16:creationId xmlns:a16="http://schemas.microsoft.com/office/drawing/2014/main" id="{FDE8F6BC-696C-4CB1-8D08-4F0AB8CC48E0}"/>
                </a:ext>
              </a:extLst>
            </p:cNvPr>
            <p:cNvSpPr/>
            <p:nvPr/>
          </p:nvSpPr>
          <p:spPr>
            <a:xfrm>
              <a:off x="2051751" y="4056950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863;p62">
              <a:extLst>
                <a:ext uri="{FF2B5EF4-FFF2-40B4-BE49-F238E27FC236}">
                  <a16:creationId xmlns:a16="http://schemas.microsoft.com/office/drawing/2014/main" id="{919C7DC6-0489-4681-9387-69817F4C2057}"/>
                </a:ext>
              </a:extLst>
            </p:cNvPr>
            <p:cNvSpPr/>
            <p:nvPr/>
          </p:nvSpPr>
          <p:spPr>
            <a:xfrm>
              <a:off x="2489814" y="4042902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864;p62">
              <a:extLst>
                <a:ext uri="{FF2B5EF4-FFF2-40B4-BE49-F238E27FC236}">
                  <a16:creationId xmlns:a16="http://schemas.microsoft.com/office/drawing/2014/main" id="{DABF14B1-BC35-4EEF-A3FC-FEBB99F43B32}"/>
                </a:ext>
              </a:extLst>
            </p:cNvPr>
            <p:cNvSpPr/>
            <p:nvPr/>
          </p:nvSpPr>
          <p:spPr>
            <a:xfrm>
              <a:off x="2366583" y="4054042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865;p62">
              <a:extLst>
                <a:ext uri="{FF2B5EF4-FFF2-40B4-BE49-F238E27FC236}">
                  <a16:creationId xmlns:a16="http://schemas.microsoft.com/office/drawing/2014/main" id="{B090010B-BA1C-4EC0-B3AB-400B23BC16EB}"/>
                </a:ext>
              </a:extLst>
            </p:cNvPr>
            <p:cNvSpPr/>
            <p:nvPr/>
          </p:nvSpPr>
          <p:spPr>
            <a:xfrm>
              <a:off x="1993930" y="3596211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866;p62">
              <a:extLst>
                <a:ext uri="{FF2B5EF4-FFF2-40B4-BE49-F238E27FC236}">
                  <a16:creationId xmlns:a16="http://schemas.microsoft.com/office/drawing/2014/main" id="{39D17E19-E232-419B-A729-C049AAB07299}"/>
                </a:ext>
              </a:extLst>
            </p:cNvPr>
            <p:cNvSpPr/>
            <p:nvPr/>
          </p:nvSpPr>
          <p:spPr>
            <a:xfrm>
              <a:off x="2141611" y="3602816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867;p62">
              <a:extLst>
                <a:ext uri="{FF2B5EF4-FFF2-40B4-BE49-F238E27FC236}">
                  <a16:creationId xmlns:a16="http://schemas.microsoft.com/office/drawing/2014/main" id="{4ED4D078-7784-4385-880B-0644DCA7D124}"/>
                </a:ext>
              </a:extLst>
            </p:cNvPr>
            <p:cNvSpPr/>
            <p:nvPr/>
          </p:nvSpPr>
          <p:spPr>
            <a:xfrm>
              <a:off x="2175820" y="3522912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868;p62">
              <a:extLst>
                <a:ext uri="{FF2B5EF4-FFF2-40B4-BE49-F238E27FC236}">
                  <a16:creationId xmlns:a16="http://schemas.microsoft.com/office/drawing/2014/main" id="{0DE6F241-DF2F-424E-830B-ECE45A61AC93}"/>
                </a:ext>
              </a:extLst>
            </p:cNvPr>
            <p:cNvSpPr/>
            <p:nvPr/>
          </p:nvSpPr>
          <p:spPr>
            <a:xfrm>
              <a:off x="2182278" y="3505857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869;p62">
              <a:extLst>
                <a:ext uri="{FF2B5EF4-FFF2-40B4-BE49-F238E27FC236}">
                  <a16:creationId xmlns:a16="http://schemas.microsoft.com/office/drawing/2014/main" id="{3FE89344-E0CB-40C2-80FA-DEDB718D9573}"/>
                </a:ext>
              </a:extLst>
            </p:cNvPr>
            <p:cNvSpPr/>
            <p:nvPr/>
          </p:nvSpPr>
          <p:spPr>
            <a:xfrm>
              <a:off x="2151519" y="3573290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870;p62">
              <a:extLst>
                <a:ext uri="{FF2B5EF4-FFF2-40B4-BE49-F238E27FC236}">
                  <a16:creationId xmlns:a16="http://schemas.microsoft.com/office/drawing/2014/main" id="{A26DBF99-CC16-4794-A06F-1BABCB73DBB8}"/>
                </a:ext>
              </a:extLst>
            </p:cNvPr>
            <p:cNvSpPr/>
            <p:nvPr/>
          </p:nvSpPr>
          <p:spPr>
            <a:xfrm>
              <a:off x="2147378" y="3563480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872;p62">
              <a:extLst>
                <a:ext uri="{FF2B5EF4-FFF2-40B4-BE49-F238E27FC236}">
                  <a16:creationId xmlns:a16="http://schemas.microsoft.com/office/drawing/2014/main" id="{6383FA1B-61CD-41F4-AF6D-CB95123F0F44}"/>
                </a:ext>
              </a:extLst>
            </p:cNvPr>
            <p:cNvSpPr/>
            <p:nvPr/>
          </p:nvSpPr>
          <p:spPr>
            <a:xfrm>
              <a:off x="1884156" y="4289366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873;p62">
              <a:extLst>
                <a:ext uri="{FF2B5EF4-FFF2-40B4-BE49-F238E27FC236}">
                  <a16:creationId xmlns:a16="http://schemas.microsoft.com/office/drawing/2014/main" id="{7BAB6355-8714-45DB-BE56-ECBE11832FBF}"/>
                </a:ext>
              </a:extLst>
            </p:cNvPr>
            <p:cNvSpPr/>
            <p:nvPr/>
          </p:nvSpPr>
          <p:spPr>
            <a:xfrm>
              <a:off x="1900669" y="4197188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874;p62">
              <a:extLst>
                <a:ext uri="{FF2B5EF4-FFF2-40B4-BE49-F238E27FC236}">
                  <a16:creationId xmlns:a16="http://schemas.microsoft.com/office/drawing/2014/main" id="{32BEDEC4-C488-46D5-85C3-51A436E5534C}"/>
                </a:ext>
              </a:extLst>
            </p:cNvPr>
            <p:cNvSpPr/>
            <p:nvPr/>
          </p:nvSpPr>
          <p:spPr>
            <a:xfrm>
              <a:off x="1919006" y="4295133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875;p62">
              <a:extLst>
                <a:ext uri="{FF2B5EF4-FFF2-40B4-BE49-F238E27FC236}">
                  <a16:creationId xmlns:a16="http://schemas.microsoft.com/office/drawing/2014/main" id="{888F3DD5-309B-4E0F-B5DD-569C2B6A6767}"/>
                </a:ext>
              </a:extLst>
            </p:cNvPr>
            <p:cNvSpPr/>
            <p:nvPr/>
          </p:nvSpPr>
          <p:spPr>
            <a:xfrm>
              <a:off x="1719814" y="3623963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876;p62">
              <a:extLst>
                <a:ext uri="{FF2B5EF4-FFF2-40B4-BE49-F238E27FC236}">
                  <a16:creationId xmlns:a16="http://schemas.microsoft.com/office/drawing/2014/main" id="{5433ED74-AE9F-4738-B3A3-6A3C86FF8442}"/>
                </a:ext>
              </a:extLst>
            </p:cNvPr>
            <p:cNvSpPr/>
            <p:nvPr/>
          </p:nvSpPr>
          <p:spPr>
            <a:xfrm>
              <a:off x="1871241" y="4147353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877;p62">
              <a:extLst>
                <a:ext uri="{FF2B5EF4-FFF2-40B4-BE49-F238E27FC236}">
                  <a16:creationId xmlns:a16="http://schemas.microsoft.com/office/drawing/2014/main" id="{E2165398-D471-43CE-97F1-BBA1CB1BABA8}"/>
                </a:ext>
              </a:extLst>
            </p:cNvPr>
            <p:cNvSpPr/>
            <p:nvPr/>
          </p:nvSpPr>
          <p:spPr>
            <a:xfrm>
              <a:off x="2014436" y="3816944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878;p62">
              <a:extLst>
                <a:ext uri="{FF2B5EF4-FFF2-40B4-BE49-F238E27FC236}">
                  <a16:creationId xmlns:a16="http://schemas.microsoft.com/office/drawing/2014/main" id="{C61FA700-F3A1-417F-9C94-B0663C39408B}"/>
                </a:ext>
              </a:extLst>
            </p:cNvPr>
            <p:cNvSpPr/>
            <p:nvPr/>
          </p:nvSpPr>
          <p:spPr>
            <a:xfrm>
              <a:off x="2395320" y="2895021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879;p62">
              <a:extLst>
                <a:ext uri="{FF2B5EF4-FFF2-40B4-BE49-F238E27FC236}">
                  <a16:creationId xmlns:a16="http://schemas.microsoft.com/office/drawing/2014/main" id="{99DECC5E-60CC-4EE5-AE93-57D9331F54E0}"/>
                </a:ext>
              </a:extLst>
            </p:cNvPr>
            <p:cNvSpPr/>
            <p:nvPr/>
          </p:nvSpPr>
          <p:spPr>
            <a:xfrm>
              <a:off x="1992156" y="2888416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880;p62">
              <a:extLst>
                <a:ext uri="{FF2B5EF4-FFF2-40B4-BE49-F238E27FC236}">
                  <a16:creationId xmlns:a16="http://schemas.microsoft.com/office/drawing/2014/main" id="{92C13003-C03A-4A1B-A0B4-AA394765DEAE}"/>
                </a:ext>
              </a:extLst>
            </p:cNvPr>
            <p:cNvSpPr/>
            <p:nvPr/>
          </p:nvSpPr>
          <p:spPr>
            <a:xfrm>
              <a:off x="1864784" y="2792147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881;p62">
              <a:extLst>
                <a:ext uri="{FF2B5EF4-FFF2-40B4-BE49-F238E27FC236}">
                  <a16:creationId xmlns:a16="http://schemas.microsoft.com/office/drawing/2014/main" id="{5FA2AA47-C350-47E7-BDBF-BC9DA4139521}"/>
                </a:ext>
              </a:extLst>
            </p:cNvPr>
            <p:cNvSpPr/>
            <p:nvPr/>
          </p:nvSpPr>
          <p:spPr>
            <a:xfrm>
              <a:off x="2032034" y="2798654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882;p62">
              <a:extLst>
                <a:ext uri="{FF2B5EF4-FFF2-40B4-BE49-F238E27FC236}">
                  <a16:creationId xmlns:a16="http://schemas.microsoft.com/office/drawing/2014/main" id="{A7D144D3-8958-4094-98DD-6327D3A97A5B}"/>
                </a:ext>
              </a:extLst>
            </p:cNvPr>
            <p:cNvSpPr/>
            <p:nvPr/>
          </p:nvSpPr>
          <p:spPr>
            <a:xfrm>
              <a:off x="2303784" y="3102100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883;p62">
              <a:extLst>
                <a:ext uri="{FF2B5EF4-FFF2-40B4-BE49-F238E27FC236}">
                  <a16:creationId xmlns:a16="http://schemas.microsoft.com/office/drawing/2014/main" id="{C759FFAE-988A-4FC4-A0E3-1E1103932E70}"/>
                </a:ext>
              </a:extLst>
            </p:cNvPr>
            <p:cNvSpPr/>
            <p:nvPr/>
          </p:nvSpPr>
          <p:spPr>
            <a:xfrm>
              <a:off x="1894113" y="3260921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884;p62">
              <a:extLst>
                <a:ext uri="{FF2B5EF4-FFF2-40B4-BE49-F238E27FC236}">
                  <a16:creationId xmlns:a16="http://schemas.microsoft.com/office/drawing/2014/main" id="{CAF9E972-29CD-4802-9756-57D4016FF055}"/>
                </a:ext>
              </a:extLst>
            </p:cNvPr>
            <p:cNvSpPr/>
            <p:nvPr/>
          </p:nvSpPr>
          <p:spPr>
            <a:xfrm>
              <a:off x="1913485" y="3308341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885;p62">
              <a:extLst>
                <a:ext uri="{FF2B5EF4-FFF2-40B4-BE49-F238E27FC236}">
                  <a16:creationId xmlns:a16="http://schemas.microsoft.com/office/drawing/2014/main" id="{C2E3BCD0-83C4-4E61-AF2D-F57496E84B02}"/>
                </a:ext>
              </a:extLst>
            </p:cNvPr>
            <p:cNvSpPr/>
            <p:nvPr/>
          </p:nvSpPr>
          <p:spPr>
            <a:xfrm>
              <a:off x="2063137" y="3371732"/>
              <a:ext cx="326957" cy="211416"/>
            </a:xfrm>
            <a:custGeom>
              <a:avLst/>
              <a:gdLst/>
              <a:ahLst/>
              <a:cxnLst/>
              <a:rect l="l" t="t" r="r" b="b"/>
              <a:pathLst>
                <a:path w="6633" h="4289" extrusionOk="0">
                  <a:moveTo>
                    <a:pt x="2526" y="1"/>
                  </a:moveTo>
                  <a:cubicBezTo>
                    <a:pt x="2458" y="1"/>
                    <a:pt x="2391" y="3"/>
                    <a:pt x="2323" y="7"/>
                  </a:cubicBezTo>
                  <a:cubicBezTo>
                    <a:pt x="1573" y="43"/>
                    <a:pt x="775" y="376"/>
                    <a:pt x="287" y="972"/>
                  </a:cubicBezTo>
                  <a:cubicBezTo>
                    <a:pt x="168" y="1103"/>
                    <a:pt x="84" y="1246"/>
                    <a:pt x="1" y="1400"/>
                  </a:cubicBezTo>
                  <a:cubicBezTo>
                    <a:pt x="1141" y="3181"/>
                    <a:pt x="3054" y="4289"/>
                    <a:pt x="5198" y="4289"/>
                  </a:cubicBezTo>
                  <a:cubicBezTo>
                    <a:pt x="5405" y="4289"/>
                    <a:pt x="5613" y="4279"/>
                    <a:pt x="5823" y="4258"/>
                  </a:cubicBezTo>
                  <a:cubicBezTo>
                    <a:pt x="6002" y="4246"/>
                    <a:pt x="6180" y="4222"/>
                    <a:pt x="6347" y="4198"/>
                  </a:cubicBezTo>
                  <a:cubicBezTo>
                    <a:pt x="6371" y="4127"/>
                    <a:pt x="6395" y="4055"/>
                    <a:pt x="6418" y="3972"/>
                  </a:cubicBezTo>
                  <a:cubicBezTo>
                    <a:pt x="6633" y="3281"/>
                    <a:pt x="6478" y="2519"/>
                    <a:pt x="6121" y="1924"/>
                  </a:cubicBezTo>
                  <a:cubicBezTo>
                    <a:pt x="5740" y="1329"/>
                    <a:pt x="5156" y="865"/>
                    <a:pt x="4513" y="543"/>
                  </a:cubicBezTo>
                  <a:cubicBezTo>
                    <a:pt x="3906" y="218"/>
                    <a:pt x="3220" y="1"/>
                    <a:pt x="25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887;p62">
              <a:extLst>
                <a:ext uri="{FF2B5EF4-FFF2-40B4-BE49-F238E27FC236}">
                  <a16:creationId xmlns:a16="http://schemas.microsoft.com/office/drawing/2014/main" id="{A940F836-BA0C-4713-AE4C-8E358F4FE1ED}"/>
                </a:ext>
              </a:extLst>
            </p:cNvPr>
            <p:cNvSpPr/>
            <p:nvPr/>
          </p:nvSpPr>
          <p:spPr>
            <a:xfrm>
              <a:off x="2363379" y="3333185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888;p62">
              <a:extLst>
                <a:ext uri="{FF2B5EF4-FFF2-40B4-BE49-F238E27FC236}">
                  <a16:creationId xmlns:a16="http://schemas.microsoft.com/office/drawing/2014/main" id="{9263C978-9D04-4636-AC55-328C08566B7D}"/>
                </a:ext>
              </a:extLst>
            </p:cNvPr>
            <p:cNvSpPr/>
            <p:nvPr/>
          </p:nvSpPr>
          <p:spPr>
            <a:xfrm>
              <a:off x="2376540" y="3350684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889;p62">
              <a:extLst>
                <a:ext uri="{FF2B5EF4-FFF2-40B4-BE49-F238E27FC236}">
                  <a16:creationId xmlns:a16="http://schemas.microsoft.com/office/drawing/2014/main" id="{49025388-89F3-4835-8B15-EEC45B0600B5}"/>
                </a:ext>
              </a:extLst>
            </p:cNvPr>
            <p:cNvSpPr/>
            <p:nvPr/>
          </p:nvSpPr>
          <p:spPr>
            <a:xfrm>
              <a:off x="2317882" y="3140844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890;p62">
              <a:extLst>
                <a:ext uri="{FF2B5EF4-FFF2-40B4-BE49-F238E27FC236}">
                  <a16:creationId xmlns:a16="http://schemas.microsoft.com/office/drawing/2014/main" id="{A8C84D5F-8602-43F5-860E-1F066BEF6920}"/>
                </a:ext>
              </a:extLst>
            </p:cNvPr>
            <p:cNvSpPr/>
            <p:nvPr/>
          </p:nvSpPr>
          <p:spPr>
            <a:xfrm>
              <a:off x="2496962" y="3133007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891;p62">
              <a:extLst>
                <a:ext uri="{FF2B5EF4-FFF2-40B4-BE49-F238E27FC236}">
                  <a16:creationId xmlns:a16="http://schemas.microsoft.com/office/drawing/2014/main" id="{EB55C673-4D07-4E61-B3A5-C0537EA43DCB}"/>
                </a:ext>
              </a:extLst>
            </p:cNvPr>
            <p:cNvSpPr/>
            <p:nvPr/>
          </p:nvSpPr>
          <p:spPr>
            <a:xfrm>
              <a:off x="2290426" y="3238740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892;p62">
              <a:extLst>
                <a:ext uri="{FF2B5EF4-FFF2-40B4-BE49-F238E27FC236}">
                  <a16:creationId xmlns:a16="http://schemas.microsoft.com/office/drawing/2014/main" id="{52905CA7-470A-48E3-856D-EBF8D1031D34}"/>
                </a:ext>
              </a:extLst>
            </p:cNvPr>
            <p:cNvSpPr/>
            <p:nvPr/>
          </p:nvSpPr>
          <p:spPr>
            <a:xfrm>
              <a:off x="2514461" y="3228191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893;p62">
              <a:extLst>
                <a:ext uri="{FF2B5EF4-FFF2-40B4-BE49-F238E27FC236}">
                  <a16:creationId xmlns:a16="http://schemas.microsoft.com/office/drawing/2014/main" id="{16F57296-00CA-449D-84E3-8FB8A3319431}"/>
                </a:ext>
              </a:extLst>
            </p:cNvPr>
            <p:cNvSpPr/>
            <p:nvPr/>
          </p:nvSpPr>
          <p:spPr>
            <a:xfrm>
              <a:off x="2458711" y="3184370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785;p62">
              <a:extLst>
                <a:ext uri="{FF2B5EF4-FFF2-40B4-BE49-F238E27FC236}">
                  <a16:creationId xmlns:a16="http://schemas.microsoft.com/office/drawing/2014/main" id="{4792F7AA-FA51-4370-8516-8C8FD8EAB229}"/>
                </a:ext>
              </a:extLst>
            </p:cNvPr>
            <p:cNvSpPr/>
            <p:nvPr/>
          </p:nvSpPr>
          <p:spPr>
            <a:xfrm>
              <a:off x="4707310" y="4246678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786;p62">
              <a:extLst>
                <a:ext uri="{FF2B5EF4-FFF2-40B4-BE49-F238E27FC236}">
                  <a16:creationId xmlns:a16="http://schemas.microsoft.com/office/drawing/2014/main" id="{E8882E47-EC5B-4176-A664-051B1D1E2F58}"/>
                </a:ext>
              </a:extLst>
            </p:cNvPr>
            <p:cNvSpPr/>
            <p:nvPr/>
          </p:nvSpPr>
          <p:spPr>
            <a:xfrm>
              <a:off x="4728358" y="4169042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787;p62">
              <a:extLst>
                <a:ext uri="{FF2B5EF4-FFF2-40B4-BE49-F238E27FC236}">
                  <a16:creationId xmlns:a16="http://schemas.microsoft.com/office/drawing/2014/main" id="{457C4E42-0CE8-46AE-AF64-A034C14045BB}"/>
                </a:ext>
              </a:extLst>
            </p:cNvPr>
            <p:cNvSpPr/>
            <p:nvPr/>
          </p:nvSpPr>
          <p:spPr>
            <a:xfrm>
              <a:off x="4738315" y="4255354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788;p62">
              <a:extLst>
                <a:ext uri="{FF2B5EF4-FFF2-40B4-BE49-F238E27FC236}">
                  <a16:creationId xmlns:a16="http://schemas.microsoft.com/office/drawing/2014/main" id="{31B34F11-AC12-40FB-BD1C-E5B586F71A62}"/>
                </a:ext>
              </a:extLst>
            </p:cNvPr>
            <p:cNvSpPr/>
            <p:nvPr/>
          </p:nvSpPr>
          <p:spPr>
            <a:xfrm>
              <a:off x="4593937" y="3625047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789;p62">
              <a:extLst>
                <a:ext uri="{FF2B5EF4-FFF2-40B4-BE49-F238E27FC236}">
                  <a16:creationId xmlns:a16="http://schemas.microsoft.com/office/drawing/2014/main" id="{90F1FE96-720F-4EAE-9B75-41C70DF63335}"/>
                </a:ext>
              </a:extLst>
            </p:cNvPr>
            <p:cNvSpPr/>
            <p:nvPr/>
          </p:nvSpPr>
          <p:spPr>
            <a:xfrm>
              <a:off x="4735949" y="3779974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790;p62">
              <a:extLst>
                <a:ext uri="{FF2B5EF4-FFF2-40B4-BE49-F238E27FC236}">
                  <a16:creationId xmlns:a16="http://schemas.microsoft.com/office/drawing/2014/main" id="{54A562DB-8FBC-4281-BB7F-8D1DADF488F9}"/>
                </a:ext>
              </a:extLst>
            </p:cNvPr>
            <p:cNvSpPr/>
            <p:nvPr/>
          </p:nvSpPr>
          <p:spPr>
            <a:xfrm>
              <a:off x="4701937" y="4120932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791;p62">
              <a:extLst>
                <a:ext uri="{FF2B5EF4-FFF2-40B4-BE49-F238E27FC236}">
                  <a16:creationId xmlns:a16="http://schemas.microsoft.com/office/drawing/2014/main" id="{502B448A-59D0-4637-B7CD-7C314C344275}"/>
                </a:ext>
              </a:extLst>
            </p:cNvPr>
            <p:cNvSpPr/>
            <p:nvPr/>
          </p:nvSpPr>
          <p:spPr>
            <a:xfrm>
              <a:off x="4630315" y="4969606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794;p62">
              <a:extLst>
                <a:ext uri="{FF2B5EF4-FFF2-40B4-BE49-F238E27FC236}">
                  <a16:creationId xmlns:a16="http://schemas.microsoft.com/office/drawing/2014/main" id="{3CB4B6AA-ADF4-49C3-9A3B-DA49F4E4FCAF}"/>
                </a:ext>
              </a:extLst>
            </p:cNvPr>
            <p:cNvSpPr/>
            <p:nvPr/>
          </p:nvSpPr>
          <p:spPr>
            <a:xfrm>
              <a:off x="4860364" y="4179049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795;p62">
              <a:extLst>
                <a:ext uri="{FF2B5EF4-FFF2-40B4-BE49-F238E27FC236}">
                  <a16:creationId xmlns:a16="http://schemas.microsoft.com/office/drawing/2014/main" id="{5E22CFA9-7F87-421E-A254-655D64EF0EE7}"/>
                </a:ext>
              </a:extLst>
            </p:cNvPr>
            <p:cNvSpPr/>
            <p:nvPr/>
          </p:nvSpPr>
          <p:spPr>
            <a:xfrm>
              <a:off x="5257120" y="4827544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796;p62">
              <a:extLst>
                <a:ext uri="{FF2B5EF4-FFF2-40B4-BE49-F238E27FC236}">
                  <a16:creationId xmlns:a16="http://schemas.microsoft.com/office/drawing/2014/main" id="{A014C80B-3197-4F1B-B0CB-ACAB858433E5}"/>
                </a:ext>
              </a:extLst>
            </p:cNvPr>
            <p:cNvSpPr/>
            <p:nvPr/>
          </p:nvSpPr>
          <p:spPr>
            <a:xfrm>
              <a:off x="4919663" y="4852782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797;p62">
              <a:extLst>
                <a:ext uri="{FF2B5EF4-FFF2-40B4-BE49-F238E27FC236}">
                  <a16:creationId xmlns:a16="http://schemas.microsoft.com/office/drawing/2014/main" id="{198F3C77-CF73-4E66-9167-AC7F94CFB2BB}"/>
                </a:ext>
              </a:extLst>
            </p:cNvPr>
            <p:cNvSpPr/>
            <p:nvPr/>
          </p:nvSpPr>
          <p:spPr>
            <a:xfrm>
              <a:off x="4860955" y="4179640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798;p62">
              <a:extLst>
                <a:ext uri="{FF2B5EF4-FFF2-40B4-BE49-F238E27FC236}">
                  <a16:creationId xmlns:a16="http://schemas.microsoft.com/office/drawing/2014/main" id="{50C6FD38-A5BD-4200-84A2-BEEB1857AD91}"/>
                </a:ext>
              </a:extLst>
            </p:cNvPr>
            <p:cNvSpPr/>
            <p:nvPr/>
          </p:nvSpPr>
          <p:spPr>
            <a:xfrm>
              <a:off x="4818120" y="4933129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799;p62">
              <a:extLst>
                <a:ext uri="{FF2B5EF4-FFF2-40B4-BE49-F238E27FC236}">
                  <a16:creationId xmlns:a16="http://schemas.microsoft.com/office/drawing/2014/main" id="{E5E40146-F44A-4FDB-AF90-3A198C051363}"/>
                </a:ext>
              </a:extLst>
            </p:cNvPr>
            <p:cNvSpPr/>
            <p:nvPr/>
          </p:nvSpPr>
          <p:spPr>
            <a:xfrm>
              <a:off x="5162626" y="4933129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800;p62">
              <a:extLst>
                <a:ext uri="{FF2B5EF4-FFF2-40B4-BE49-F238E27FC236}">
                  <a16:creationId xmlns:a16="http://schemas.microsoft.com/office/drawing/2014/main" id="{86903648-B3EC-4055-BCB6-95F11CC3D283}"/>
                </a:ext>
              </a:extLst>
            </p:cNvPr>
            <p:cNvSpPr/>
            <p:nvPr/>
          </p:nvSpPr>
          <p:spPr>
            <a:xfrm>
              <a:off x="4806980" y="4171408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801;p62">
              <a:extLst>
                <a:ext uri="{FF2B5EF4-FFF2-40B4-BE49-F238E27FC236}">
                  <a16:creationId xmlns:a16="http://schemas.microsoft.com/office/drawing/2014/main" id="{D164E652-341E-4297-9DA6-3D1B2EB886CA}"/>
                </a:ext>
              </a:extLst>
            </p:cNvPr>
            <p:cNvSpPr/>
            <p:nvPr/>
          </p:nvSpPr>
          <p:spPr>
            <a:xfrm>
              <a:off x="5221334" y="4184914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802;p62">
              <a:extLst>
                <a:ext uri="{FF2B5EF4-FFF2-40B4-BE49-F238E27FC236}">
                  <a16:creationId xmlns:a16="http://schemas.microsoft.com/office/drawing/2014/main" id="{117D1702-8248-499F-B9E1-275AEEFADD1C}"/>
                </a:ext>
              </a:extLst>
            </p:cNvPr>
            <p:cNvSpPr/>
            <p:nvPr/>
          </p:nvSpPr>
          <p:spPr>
            <a:xfrm>
              <a:off x="5025888" y="4177866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803;p62">
              <a:extLst>
                <a:ext uri="{FF2B5EF4-FFF2-40B4-BE49-F238E27FC236}">
                  <a16:creationId xmlns:a16="http://schemas.microsoft.com/office/drawing/2014/main" id="{3A01D672-1B3D-4238-9C52-ECA7FD216C7E}"/>
                </a:ext>
              </a:extLst>
            </p:cNvPr>
            <p:cNvSpPr/>
            <p:nvPr/>
          </p:nvSpPr>
          <p:spPr>
            <a:xfrm>
              <a:off x="4811663" y="4173774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804;p62">
              <a:extLst>
                <a:ext uri="{FF2B5EF4-FFF2-40B4-BE49-F238E27FC236}">
                  <a16:creationId xmlns:a16="http://schemas.microsoft.com/office/drawing/2014/main" id="{FB12E183-C5BB-4621-941E-482858C08135}"/>
                </a:ext>
              </a:extLst>
            </p:cNvPr>
            <p:cNvSpPr/>
            <p:nvPr/>
          </p:nvSpPr>
          <p:spPr>
            <a:xfrm>
              <a:off x="5011791" y="4437293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805;p62">
              <a:extLst>
                <a:ext uri="{FF2B5EF4-FFF2-40B4-BE49-F238E27FC236}">
                  <a16:creationId xmlns:a16="http://schemas.microsoft.com/office/drawing/2014/main" id="{75A6124B-F096-4BA9-BEB4-5ADA242880F9}"/>
                </a:ext>
              </a:extLst>
            </p:cNvPr>
            <p:cNvSpPr/>
            <p:nvPr/>
          </p:nvSpPr>
          <p:spPr>
            <a:xfrm>
              <a:off x="4877419" y="3587437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806;p62">
              <a:extLst>
                <a:ext uri="{FF2B5EF4-FFF2-40B4-BE49-F238E27FC236}">
                  <a16:creationId xmlns:a16="http://schemas.microsoft.com/office/drawing/2014/main" id="{89A88465-C475-4CB6-9015-43274AE973B7}"/>
                </a:ext>
              </a:extLst>
            </p:cNvPr>
            <p:cNvSpPr/>
            <p:nvPr/>
          </p:nvSpPr>
          <p:spPr>
            <a:xfrm>
              <a:off x="4772919" y="3583148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809;p62">
              <a:extLst>
                <a:ext uri="{FF2B5EF4-FFF2-40B4-BE49-F238E27FC236}">
                  <a16:creationId xmlns:a16="http://schemas.microsoft.com/office/drawing/2014/main" id="{D1C5D35A-9B3B-4365-8A29-2DB4C968C328}"/>
                </a:ext>
              </a:extLst>
            </p:cNvPr>
            <p:cNvSpPr/>
            <p:nvPr/>
          </p:nvSpPr>
          <p:spPr>
            <a:xfrm>
              <a:off x="4986553" y="3519955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810;p62">
              <a:extLst>
                <a:ext uri="{FF2B5EF4-FFF2-40B4-BE49-F238E27FC236}">
                  <a16:creationId xmlns:a16="http://schemas.microsoft.com/office/drawing/2014/main" id="{61E01F11-5AF7-4B99-BF75-88F0BDBAF86F}"/>
                </a:ext>
              </a:extLst>
            </p:cNvPr>
            <p:cNvSpPr/>
            <p:nvPr/>
          </p:nvSpPr>
          <p:spPr>
            <a:xfrm>
              <a:off x="4986529" y="3489005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811;p62">
              <a:extLst>
                <a:ext uri="{FF2B5EF4-FFF2-40B4-BE49-F238E27FC236}">
                  <a16:creationId xmlns:a16="http://schemas.microsoft.com/office/drawing/2014/main" id="{C0BFCF1C-0EB1-4680-9598-EA351F272B73}"/>
                </a:ext>
              </a:extLst>
            </p:cNvPr>
            <p:cNvSpPr/>
            <p:nvPr/>
          </p:nvSpPr>
          <p:spPr>
            <a:xfrm>
              <a:off x="4967772" y="3558108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812;p62">
              <a:extLst>
                <a:ext uri="{FF2B5EF4-FFF2-40B4-BE49-F238E27FC236}">
                  <a16:creationId xmlns:a16="http://schemas.microsoft.com/office/drawing/2014/main" id="{522A5959-0AC6-4853-98E8-B61FC018414C}"/>
                </a:ext>
              </a:extLst>
            </p:cNvPr>
            <p:cNvSpPr/>
            <p:nvPr/>
          </p:nvSpPr>
          <p:spPr>
            <a:xfrm>
              <a:off x="4967772" y="3548742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813;p62">
              <a:extLst>
                <a:ext uri="{FF2B5EF4-FFF2-40B4-BE49-F238E27FC236}">
                  <a16:creationId xmlns:a16="http://schemas.microsoft.com/office/drawing/2014/main" id="{58413DAF-73F6-43EB-BF24-8E8CC465297B}"/>
                </a:ext>
              </a:extLst>
            </p:cNvPr>
            <p:cNvSpPr/>
            <p:nvPr/>
          </p:nvSpPr>
          <p:spPr>
            <a:xfrm>
              <a:off x="4757096" y="2900098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814;p62">
              <a:extLst>
                <a:ext uri="{FF2B5EF4-FFF2-40B4-BE49-F238E27FC236}">
                  <a16:creationId xmlns:a16="http://schemas.microsoft.com/office/drawing/2014/main" id="{C5C105C6-AD2E-4E51-811B-D90541C3E783}"/>
                </a:ext>
              </a:extLst>
            </p:cNvPr>
            <p:cNvSpPr/>
            <p:nvPr/>
          </p:nvSpPr>
          <p:spPr>
            <a:xfrm>
              <a:off x="4764144" y="2893690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815;p62">
              <a:extLst>
                <a:ext uri="{FF2B5EF4-FFF2-40B4-BE49-F238E27FC236}">
                  <a16:creationId xmlns:a16="http://schemas.microsoft.com/office/drawing/2014/main" id="{1FBEC787-E0E8-42AD-A772-E7C4E6020FB6}"/>
                </a:ext>
              </a:extLst>
            </p:cNvPr>
            <p:cNvSpPr/>
            <p:nvPr/>
          </p:nvSpPr>
          <p:spPr>
            <a:xfrm>
              <a:off x="4738907" y="2783225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816;p62">
              <a:extLst>
                <a:ext uri="{FF2B5EF4-FFF2-40B4-BE49-F238E27FC236}">
                  <a16:creationId xmlns:a16="http://schemas.microsoft.com/office/drawing/2014/main" id="{51DE5E6D-5EE6-47DD-B890-2A4B71EB110D}"/>
                </a:ext>
              </a:extLst>
            </p:cNvPr>
            <p:cNvSpPr/>
            <p:nvPr/>
          </p:nvSpPr>
          <p:spPr>
            <a:xfrm>
              <a:off x="5227199" y="2810878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817;p62">
              <a:extLst>
                <a:ext uri="{FF2B5EF4-FFF2-40B4-BE49-F238E27FC236}">
                  <a16:creationId xmlns:a16="http://schemas.microsoft.com/office/drawing/2014/main" id="{8505EF3F-F978-4A23-8824-F7F22B5F42D1}"/>
                </a:ext>
              </a:extLst>
            </p:cNvPr>
            <p:cNvSpPr/>
            <p:nvPr/>
          </p:nvSpPr>
          <p:spPr>
            <a:xfrm>
              <a:off x="5286449" y="3207340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818;p62">
              <a:extLst>
                <a:ext uri="{FF2B5EF4-FFF2-40B4-BE49-F238E27FC236}">
                  <a16:creationId xmlns:a16="http://schemas.microsoft.com/office/drawing/2014/main" id="{D48096B9-403E-4592-BD80-E003FD92BEAB}"/>
                </a:ext>
              </a:extLst>
            </p:cNvPr>
            <p:cNvSpPr/>
            <p:nvPr/>
          </p:nvSpPr>
          <p:spPr>
            <a:xfrm>
              <a:off x="5344565" y="3266442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821;p62">
              <a:extLst>
                <a:ext uri="{FF2B5EF4-FFF2-40B4-BE49-F238E27FC236}">
                  <a16:creationId xmlns:a16="http://schemas.microsoft.com/office/drawing/2014/main" id="{DE647F3E-0027-47EA-8868-9EA7AFE07634}"/>
                </a:ext>
              </a:extLst>
            </p:cNvPr>
            <p:cNvSpPr/>
            <p:nvPr/>
          </p:nvSpPr>
          <p:spPr>
            <a:xfrm>
              <a:off x="4993010" y="3119500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822;p62">
              <a:extLst>
                <a:ext uri="{FF2B5EF4-FFF2-40B4-BE49-F238E27FC236}">
                  <a16:creationId xmlns:a16="http://schemas.microsoft.com/office/drawing/2014/main" id="{27368CE7-C434-4566-9C17-000768BE3790}"/>
                </a:ext>
              </a:extLst>
            </p:cNvPr>
            <p:cNvSpPr/>
            <p:nvPr/>
          </p:nvSpPr>
          <p:spPr>
            <a:xfrm>
              <a:off x="4809050" y="3117381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823;p62">
              <a:extLst>
                <a:ext uri="{FF2B5EF4-FFF2-40B4-BE49-F238E27FC236}">
                  <a16:creationId xmlns:a16="http://schemas.microsoft.com/office/drawing/2014/main" id="{99502A93-79CA-4C07-B4AE-D9DFC6563A08}"/>
                </a:ext>
              </a:extLst>
            </p:cNvPr>
            <p:cNvSpPr/>
            <p:nvPr/>
          </p:nvSpPr>
          <p:spPr>
            <a:xfrm>
              <a:off x="4879144" y="3199503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24;p62">
              <a:extLst>
                <a:ext uri="{FF2B5EF4-FFF2-40B4-BE49-F238E27FC236}">
                  <a16:creationId xmlns:a16="http://schemas.microsoft.com/office/drawing/2014/main" id="{B6E5AF5F-BE7C-4DDD-A34E-1ABC71FF1982}"/>
                </a:ext>
              </a:extLst>
            </p:cNvPr>
            <p:cNvSpPr/>
            <p:nvPr/>
          </p:nvSpPr>
          <p:spPr>
            <a:xfrm>
              <a:off x="4995376" y="3241401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25;p62">
              <a:extLst>
                <a:ext uri="{FF2B5EF4-FFF2-40B4-BE49-F238E27FC236}">
                  <a16:creationId xmlns:a16="http://schemas.microsoft.com/office/drawing/2014/main" id="{EE6CD3C4-AB66-46D5-A53D-F712FDA4A609}"/>
                </a:ext>
              </a:extLst>
            </p:cNvPr>
            <p:cNvSpPr/>
            <p:nvPr/>
          </p:nvSpPr>
          <p:spPr>
            <a:xfrm>
              <a:off x="4806585" y="3241401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26;p62">
              <a:extLst>
                <a:ext uri="{FF2B5EF4-FFF2-40B4-BE49-F238E27FC236}">
                  <a16:creationId xmlns:a16="http://schemas.microsoft.com/office/drawing/2014/main" id="{543AC389-E436-45A5-838E-D7FB2F23AA3F}"/>
                </a:ext>
              </a:extLst>
            </p:cNvPr>
            <p:cNvSpPr/>
            <p:nvPr/>
          </p:nvSpPr>
          <p:spPr>
            <a:xfrm>
              <a:off x="4866673" y="3325150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27;p62">
              <a:extLst>
                <a:ext uri="{FF2B5EF4-FFF2-40B4-BE49-F238E27FC236}">
                  <a16:creationId xmlns:a16="http://schemas.microsoft.com/office/drawing/2014/main" id="{AE3E5C83-75CF-4516-9EEE-7034F6181673}"/>
                </a:ext>
              </a:extLst>
            </p:cNvPr>
            <p:cNvSpPr/>
            <p:nvPr/>
          </p:nvSpPr>
          <p:spPr>
            <a:xfrm>
              <a:off x="5395632" y="4274677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828;p62">
              <a:extLst>
                <a:ext uri="{FF2B5EF4-FFF2-40B4-BE49-F238E27FC236}">
                  <a16:creationId xmlns:a16="http://schemas.microsoft.com/office/drawing/2014/main" id="{7F1B4C41-A3FB-4627-9043-EDE24AB60317}"/>
                </a:ext>
              </a:extLst>
            </p:cNvPr>
            <p:cNvSpPr/>
            <p:nvPr/>
          </p:nvSpPr>
          <p:spPr>
            <a:xfrm>
              <a:off x="5298230" y="4182499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829;p62">
              <a:extLst>
                <a:ext uri="{FF2B5EF4-FFF2-40B4-BE49-F238E27FC236}">
                  <a16:creationId xmlns:a16="http://schemas.microsoft.com/office/drawing/2014/main" id="{1272AFA4-D03A-49C5-BF31-257CC32A6E89}"/>
                </a:ext>
              </a:extLst>
            </p:cNvPr>
            <p:cNvSpPr/>
            <p:nvPr/>
          </p:nvSpPr>
          <p:spPr>
            <a:xfrm>
              <a:off x="5413230" y="4281035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830;p62">
              <a:extLst>
                <a:ext uri="{FF2B5EF4-FFF2-40B4-BE49-F238E27FC236}">
                  <a16:creationId xmlns:a16="http://schemas.microsoft.com/office/drawing/2014/main" id="{075AE336-1162-4290-8263-25ABA9C2327F}"/>
                </a:ext>
              </a:extLst>
            </p:cNvPr>
            <p:cNvSpPr/>
            <p:nvPr/>
          </p:nvSpPr>
          <p:spPr>
            <a:xfrm>
              <a:off x="5280288" y="3615879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rgbClr val="E2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831;p62">
              <a:extLst>
                <a:ext uri="{FF2B5EF4-FFF2-40B4-BE49-F238E27FC236}">
                  <a16:creationId xmlns:a16="http://schemas.microsoft.com/office/drawing/2014/main" id="{BFE5642C-A3F7-4B22-877B-8125FD70FA9E}"/>
                </a:ext>
              </a:extLst>
            </p:cNvPr>
            <p:cNvSpPr/>
            <p:nvPr/>
          </p:nvSpPr>
          <p:spPr>
            <a:xfrm>
              <a:off x="5358663" y="4132664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832;p62">
              <a:extLst>
                <a:ext uri="{FF2B5EF4-FFF2-40B4-BE49-F238E27FC236}">
                  <a16:creationId xmlns:a16="http://schemas.microsoft.com/office/drawing/2014/main" id="{478C69D1-78D9-4F8F-ADA0-4AD7A3FA38C1}"/>
                </a:ext>
              </a:extLst>
            </p:cNvPr>
            <p:cNvSpPr/>
            <p:nvPr/>
          </p:nvSpPr>
          <p:spPr>
            <a:xfrm>
              <a:off x="5318144" y="3830450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812;p62">
              <a:extLst>
                <a:ext uri="{FF2B5EF4-FFF2-40B4-BE49-F238E27FC236}">
                  <a16:creationId xmlns:a16="http://schemas.microsoft.com/office/drawing/2014/main" id="{2586989B-7E45-463F-875C-8B707615F595}"/>
                </a:ext>
              </a:extLst>
            </p:cNvPr>
            <p:cNvSpPr/>
            <p:nvPr/>
          </p:nvSpPr>
          <p:spPr>
            <a:xfrm>
              <a:off x="6267063" y="3552878"/>
              <a:ext cx="22806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812;p62">
              <a:extLst>
                <a:ext uri="{FF2B5EF4-FFF2-40B4-BE49-F238E27FC236}">
                  <a16:creationId xmlns:a16="http://schemas.microsoft.com/office/drawing/2014/main" id="{F9E8B9A7-7EA1-4A11-B4AB-DBCE95A221D6}"/>
                </a:ext>
              </a:extLst>
            </p:cNvPr>
            <p:cNvSpPr/>
            <p:nvPr/>
          </p:nvSpPr>
          <p:spPr>
            <a:xfrm flipH="1">
              <a:off x="3582898" y="3566260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238524A4-89D6-4DA3-9C3A-DFD80E4DA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2" t="21090" r="68290" b="26612"/>
            <a:stretch/>
          </p:blipFill>
          <p:spPr>
            <a:xfrm>
              <a:off x="2110267" y="3642936"/>
              <a:ext cx="425594" cy="529261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F435BB8F-8167-471A-BD60-A102451DC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9" t="21935" r="70326" b="25132"/>
            <a:stretch/>
          </p:blipFill>
          <p:spPr>
            <a:xfrm flipH="1">
              <a:off x="4867915" y="3625789"/>
              <a:ext cx="339245" cy="535709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4F55C3F-8498-4430-9798-390B8A7F3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3" t="22391" r="71004" b="25545"/>
            <a:stretch/>
          </p:blipFill>
          <p:spPr>
            <a:xfrm flipH="1">
              <a:off x="3623278" y="3639071"/>
              <a:ext cx="311362" cy="526904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5E93ED1D-CFE9-46B7-8756-D85B479CF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2" t="23691" r="70027" b="25785"/>
            <a:stretch/>
          </p:blipFill>
          <p:spPr>
            <a:xfrm flipH="1">
              <a:off x="6192524" y="3621099"/>
              <a:ext cx="372088" cy="511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1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90" y="493486"/>
            <a:ext cx="4937525" cy="5297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6743" y="493486"/>
            <a:ext cx="6110515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,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4904"/>
            <a:ext cx="5167086" cy="489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863773" y="1436914"/>
            <a:ext cx="568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b,Ca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400" u="sng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 con,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0"/>
            <a:ext cx="5094514" cy="4698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40228" y="2496458"/>
            <a:ext cx="59653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400" u="sng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do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14" y="3573522"/>
            <a:ext cx="6081486" cy="3182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4800" y="711200"/>
            <a:ext cx="11887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u="sng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自定义 964">
      <a:dk1>
        <a:sysClr val="windowText" lastClr="000000"/>
      </a:dk1>
      <a:lt1>
        <a:sysClr val="window" lastClr="FFFFFF"/>
      </a:lt1>
      <a:dk2>
        <a:srgbClr val="F28034"/>
      </a:dk2>
      <a:lt2>
        <a:srgbClr val="F28034"/>
      </a:lt2>
      <a:accent1>
        <a:srgbClr val="F7C851"/>
      </a:accent1>
      <a:accent2>
        <a:srgbClr val="F28034"/>
      </a:accent2>
      <a:accent3>
        <a:srgbClr val="F7C851"/>
      </a:accent3>
      <a:accent4>
        <a:srgbClr val="F28034"/>
      </a:accent4>
      <a:accent5>
        <a:srgbClr val="F7C851"/>
      </a:accent5>
      <a:accent6>
        <a:srgbClr val="F2803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696</Words>
  <Application>Microsoft Office PowerPoint</Application>
  <PresentationFormat>Widescreen</PresentationFormat>
  <Paragraphs>62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Microsoft YaHei</vt:lpstr>
      <vt:lpstr>SimSun</vt:lpstr>
      <vt:lpstr>Arial</vt:lpstr>
      <vt:lpstr>Arial Black</vt:lpstr>
      <vt:lpstr>Calibri</vt:lpstr>
      <vt:lpstr>Impact</vt:lpstr>
      <vt:lpstr>Short Stack</vt:lpstr>
      <vt:lpstr>Sue Ellen Francisco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</dc:creator>
  <cp:keywords>RP</cp:keywords>
  <dc:description>RP</dc:description>
  <cp:lastModifiedBy>Admin</cp:lastModifiedBy>
  <cp:revision>52</cp:revision>
  <dcterms:created xsi:type="dcterms:W3CDTF">2015-05-05T08:02:14Z</dcterms:created>
  <dcterms:modified xsi:type="dcterms:W3CDTF">2025-04-23T09:18:06Z</dcterms:modified>
  <cp:category>RP</cp:category>
  <cp:contentStatus>RP</cp:contentStatus>
</cp:coreProperties>
</file>