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87" r:id="rId3"/>
    <p:sldMasterId id="2147483699" r:id="rId4"/>
  </p:sldMasterIdLst>
  <p:notesMasterIdLst>
    <p:notesMasterId r:id="rId39"/>
  </p:notesMasterIdLst>
  <p:sldIdLst>
    <p:sldId id="256" r:id="rId5"/>
    <p:sldId id="385" r:id="rId6"/>
    <p:sldId id="257" r:id="rId7"/>
    <p:sldId id="259" r:id="rId8"/>
    <p:sldId id="384" r:id="rId9"/>
    <p:sldId id="306" r:id="rId10"/>
    <p:sldId id="387" r:id="rId11"/>
    <p:sldId id="258" r:id="rId12"/>
    <p:sldId id="268" r:id="rId13"/>
    <p:sldId id="270" r:id="rId14"/>
    <p:sldId id="388" r:id="rId15"/>
    <p:sldId id="389" r:id="rId16"/>
    <p:sldId id="275" r:id="rId17"/>
    <p:sldId id="391" r:id="rId18"/>
    <p:sldId id="313" r:id="rId19"/>
    <p:sldId id="312" r:id="rId20"/>
    <p:sldId id="375" r:id="rId21"/>
    <p:sldId id="392" r:id="rId22"/>
    <p:sldId id="393" r:id="rId23"/>
    <p:sldId id="394" r:id="rId24"/>
    <p:sldId id="400" r:id="rId25"/>
    <p:sldId id="398" r:id="rId26"/>
    <p:sldId id="399" r:id="rId27"/>
    <p:sldId id="401" r:id="rId28"/>
    <p:sldId id="402" r:id="rId29"/>
    <p:sldId id="403" r:id="rId30"/>
    <p:sldId id="404" r:id="rId31"/>
    <p:sldId id="413" r:id="rId32"/>
    <p:sldId id="415" r:id="rId33"/>
    <p:sldId id="405" r:id="rId34"/>
    <p:sldId id="406" r:id="rId35"/>
    <p:sldId id="407" r:id="rId36"/>
    <p:sldId id="265" r:id="rId37"/>
    <p:sldId id="326" r:id="rId38"/>
  </p:sldIdLst>
  <p:sldSz cx="18288000" cy="10287000"/>
  <p:notesSz cx="6858000" cy="9144000"/>
  <p:embeddedFontLst>
    <p:embeddedFont>
      <p:font typeface="等线 Light" panose="02010600030101010101" pitchFamily="2" charset="-122"/>
      <p:regular r:id="rId40"/>
    </p:embeddedFont>
    <p:embeddedFont>
      <p:font typeface="Cambria Math" panose="02040503050406030204" pitchFamily="18" charset="0"/>
      <p:regular r:id="rId41"/>
    </p:embeddedFont>
    <p:embeddedFont>
      <p:font typeface="DM Sans SemiBold" panose="020B0604020202020204" charset="0"/>
      <p:regular r:id="rId42"/>
      <p:bold r:id="rId43"/>
      <p:italic r:id="rId44"/>
      <p:boldItalic r:id="rId45"/>
    </p:embeddedFont>
    <p:embeddedFont>
      <p:font typeface="Lato" panose="020F0502020204030203" pitchFamily="34" charset="0"/>
      <p:regular r:id="rId46"/>
      <p:bold r:id="rId47"/>
      <p:italic r:id="rId48"/>
      <p:boldItalic r:id="rId49"/>
    </p:embeddedFont>
    <p:embeddedFont>
      <p:font typeface="Manrope" panose="020B0604020202020204" charset="0"/>
      <p:regular r:id="rId50"/>
      <p:bold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E2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2" autoAdjust="0"/>
    <p:restoredTop sz="94622" autoAdjust="0"/>
  </p:normalViewPr>
  <p:slideViewPr>
    <p:cSldViewPr>
      <p:cViewPr varScale="1">
        <p:scale>
          <a:sx n="42" d="100"/>
          <a:sy n="42" d="100"/>
        </p:scale>
        <p:origin x="79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23-Apr-25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677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00459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24104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96716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2216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35155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840217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37" name="Google Shape;37;p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38" name="Google Shape;38;p5"/>
          <p:cNvSpPr txBox="1">
            <a:spLocks noGrp="1"/>
          </p:cNvSpPr>
          <p:nvPr>
            <p:ph type="subTitle" idx="1"/>
          </p:nvPr>
        </p:nvSpPr>
        <p:spPr>
          <a:xfrm>
            <a:off x="2990796" y="6538752"/>
            <a:ext cx="53802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 name="Google Shape;39;p5"/>
          <p:cNvSpPr txBox="1">
            <a:spLocks noGrp="1"/>
          </p:cNvSpPr>
          <p:nvPr>
            <p:ph type="subTitle" idx="2"/>
          </p:nvPr>
        </p:nvSpPr>
        <p:spPr>
          <a:xfrm>
            <a:off x="2990796" y="5593150"/>
            <a:ext cx="5380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0" name="Google Shape;40;p5"/>
          <p:cNvSpPr txBox="1">
            <a:spLocks noGrp="1"/>
          </p:cNvSpPr>
          <p:nvPr>
            <p:ph type="subTitle" idx="3"/>
          </p:nvPr>
        </p:nvSpPr>
        <p:spPr>
          <a:xfrm>
            <a:off x="9917004" y="6538752"/>
            <a:ext cx="53802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1" name="Google Shape;41;p5"/>
          <p:cNvSpPr txBox="1">
            <a:spLocks noGrp="1"/>
          </p:cNvSpPr>
          <p:nvPr>
            <p:ph type="subTitle" idx="4"/>
          </p:nvPr>
        </p:nvSpPr>
        <p:spPr>
          <a:xfrm>
            <a:off x="9917004" y="5593150"/>
            <a:ext cx="5380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2" name="Google Shape;42;p5"/>
          <p:cNvGrpSpPr/>
          <p:nvPr/>
        </p:nvGrpSpPr>
        <p:grpSpPr>
          <a:xfrm>
            <a:off x="65456" y="2115932"/>
            <a:ext cx="17214660" cy="6913360"/>
            <a:chOff x="32728" y="1057966"/>
            <a:chExt cx="8607330" cy="3456680"/>
          </a:xfrm>
        </p:grpSpPr>
        <p:grpSp>
          <p:nvGrpSpPr>
            <p:cNvPr id="43" name="Google Shape;43;p5"/>
            <p:cNvGrpSpPr/>
            <p:nvPr/>
          </p:nvGrpSpPr>
          <p:grpSpPr>
            <a:xfrm>
              <a:off x="7965836" y="1057966"/>
              <a:ext cx="674223" cy="683351"/>
              <a:chOff x="10058913" y="355050"/>
              <a:chExt cx="623242" cy="631563"/>
            </a:xfrm>
          </p:grpSpPr>
          <p:sp>
            <p:nvSpPr>
              <p:cNvPr id="44" name="Google Shape;44;p5"/>
              <p:cNvSpPr/>
              <p:nvPr/>
            </p:nvSpPr>
            <p:spPr>
              <a:xfrm>
                <a:off x="10058913" y="361152"/>
                <a:ext cx="623242" cy="625461"/>
              </a:xfrm>
              <a:custGeom>
                <a:avLst/>
                <a:gdLst/>
                <a:ahLst/>
                <a:cxnLst/>
                <a:rect l="l" t="t" r="r" b="b"/>
                <a:pathLst>
                  <a:path w="7864" h="7892" extrusionOk="0">
                    <a:moveTo>
                      <a:pt x="3394" y="1"/>
                    </a:moveTo>
                    <a:cubicBezTo>
                      <a:pt x="3342" y="1"/>
                      <a:pt x="3290" y="27"/>
                      <a:pt x="3256" y="75"/>
                    </a:cubicBezTo>
                    <a:lnTo>
                      <a:pt x="2134" y="1527"/>
                    </a:lnTo>
                    <a:cubicBezTo>
                      <a:pt x="2068" y="1615"/>
                      <a:pt x="2057" y="1890"/>
                      <a:pt x="2123" y="1945"/>
                    </a:cubicBezTo>
                    <a:lnTo>
                      <a:pt x="2145" y="1956"/>
                    </a:lnTo>
                    <a:cubicBezTo>
                      <a:pt x="2398" y="2132"/>
                      <a:pt x="2453" y="2495"/>
                      <a:pt x="2266" y="2747"/>
                    </a:cubicBezTo>
                    <a:lnTo>
                      <a:pt x="2156" y="2890"/>
                    </a:lnTo>
                    <a:cubicBezTo>
                      <a:pt x="2089" y="2985"/>
                      <a:pt x="2025" y="3022"/>
                      <a:pt x="1959" y="3022"/>
                    </a:cubicBezTo>
                    <a:cubicBezTo>
                      <a:pt x="1840" y="3022"/>
                      <a:pt x="1714" y="2904"/>
                      <a:pt x="1551" y="2791"/>
                    </a:cubicBezTo>
                    <a:lnTo>
                      <a:pt x="1530" y="2780"/>
                    </a:lnTo>
                    <a:cubicBezTo>
                      <a:pt x="1500" y="2760"/>
                      <a:pt x="1468" y="2750"/>
                      <a:pt x="1436" y="2750"/>
                    </a:cubicBezTo>
                    <a:cubicBezTo>
                      <a:pt x="1384" y="2750"/>
                      <a:pt x="1333" y="2777"/>
                      <a:pt x="1299" y="2824"/>
                    </a:cubicBezTo>
                    <a:lnTo>
                      <a:pt x="56" y="4562"/>
                    </a:lnTo>
                    <a:cubicBezTo>
                      <a:pt x="1" y="4639"/>
                      <a:pt x="12" y="4749"/>
                      <a:pt x="89" y="4804"/>
                    </a:cubicBezTo>
                    <a:lnTo>
                      <a:pt x="4378" y="7861"/>
                    </a:lnTo>
                    <a:cubicBezTo>
                      <a:pt x="4407" y="7882"/>
                      <a:pt x="4439" y="7892"/>
                      <a:pt x="4471" y="7892"/>
                    </a:cubicBezTo>
                    <a:cubicBezTo>
                      <a:pt x="4525" y="7892"/>
                      <a:pt x="4579" y="7865"/>
                      <a:pt x="4620" y="7817"/>
                    </a:cubicBezTo>
                    <a:lnTo>
                      <a:pt x="5851" y="6069"/>
                    </a:lnTo>
                    <a:cubicBezTo>
                      <a:pt x="5906" y="5992"/>
                      <a:pt x="5895" y="5882"/>
                      <a:pt x="5818" y="5838"/>
                    </a:cubicBezTo>
                    <a:lnTo>
                      <a:pt x="5818" y="5827"/>
                    </a:lnTo>
                    <a:cubicBezTo>
                      <a:pt x="5565" y="5651"/>
                      <a:pt x="5335" y="5552"/>
                      <a:pt x="5521" y="5288"/>
                    </a:cubicBezTo>
                    <a:lnTo>
                      <a:pt x="5620" y="5145"/>
                    </a:lnTo>
                    <a:cubicBezTo>
                      <a:pt x="5737" y="4980"/>
                      <a:pt x="5922" y="4893"/>
                      <a:pt x="6103" y="4893"/>
                    </a:cubicBezTo>
                    <a:cubicBezTo>
                      <a:pt x="6213" y="4893"/>
                      <a:pt x="6321" y="4925"/>
                      <a:pt x="6412" y="4991"/>
                    </a:cubicBezTo>
                    <a:cubicBezTo>
                      <a:pt x="6441" y="5012"/>
                      <a:pt x="6475" y="5021"/>
                      <a:pt x="6509" y="5021"/>
                    </a:cubicBezTo>
                    <a:cubicBezTo>
                      <a:pt x="6564" y="5021"/>
                      <a:pt x="6620" y="4995"/>
                      <a:pt x="6654" y="4947"/>
                    </a:cubicBezTo>
                    <a:lnTo>
                      <a:pt x="7809" y="3319"/>
                    </a:lnTo>
                    <a:cubicBezTo>
                      <a:pt x="7864" y="3242"/>
                      <a:pt x="7787" y="3011"/>
                      <a:pt x="7710" y="2956"/>
                    </a:cubicBezTo>
                    <a:lnTo>
                      <a:pt x="3487" y="31"/>
                    </a:lnTo>
                    <a:cubicBezTo>
                      <a:pt x="3458" y="10"/>
                      <a:pt x="3426" y="1"/>
                      <a:pt x="3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 name="Google Shape;45;p5"/>
              <p:cNvSpPr/>
              <p:nvPr/>
            </p:nvSpPr>
            <p:spPr>
              <a:xfrm>
                <a:off x="10077220" y="355050"/>
                <a:ext cx="590986" cy="588054"/>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 name="Google Shape;46;p5"/>
              <p:cNvSpPr/>
              <p:nvPr/>
            </p:nvSpPr>
            <p:spPr>
              <a:xfrm>
                <a:off x="10180089" y="498258"/>
                <a:ext cx="330404" cy="367415"/>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5"/>
              <p:cNvSpPr/>
              <p:nvPr/>
            </p:nvSpPr>
            <p:spPr>
              <a:xfrm>
                <a:off x="10190550" y="519973"/>
                <a:ext cx="309481" cy="345699"/>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 name="Google Shape;48;p5"/>
              <p:cNvSpPr/>
              <p:nvPr/>
            </p:nvSpPr>
            <p:spPr>
              <a:xfrm>
                <a:off x="10369183" y="580997"/>
                <a:ext cx="68078" cy="60073"/>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9" name="Google Shape;49;p5"/>
            <p:cNvGrpSpPr/>
            <p:nvPr/>
          </p:nvGrpSpPr>
          <p:grpSpPr>
            <a:xfrm rot="-4258316">
              <a:off x="129979" y="3601467"/>
              <a:ext cx="821689" cy="791534"/>
              <a:chOff x="7624325" y="-1510778"/>
              <a:chExt cx="1080227" cy="1040454"/>
            </a:xfrm>
          </p:grpSpPr>
          <p:sp>
            <p:nvSpPr>
              <p:cNvPr id="50" name="Google Shape;50;p5"/>
              <p:cNvSpPr/>
              <p:nvPr/>
            </p:nvSpPr>
            <p:spPr>
              <a:xfrm>
                <a:off x="7669410" y="-1385541"/>
                <a:ext cx="1033471" cy="915217"/>
              </a:xfrm>
              <a:custGeom>
                <a:avLst/>
                <a:gdLst/>
                <a:ahLst/>
                <a:cxnLst/>
                <a:rect l="l" t="t" r="r" b="b"/>
                <a:pathLst>
                  <a:path w="6808" h="6029" extrusionOk="0">
                    <a:moveTo>
                      <a:pt x="4708" y="0"/>
                    </a:moveTo>
                    <a:cubicBezTo>
                      <a:pt x="4363" y="0"/>
                      <a:pt x="4017" y="104"/>
                      <a:pt x="3718" y="321"/>
                    </a:cubicBezTo>
                    <a:lnTo>
                      <a:pt x="3322" y="607"/>
                    </a:lnTo>
                    <a:lnTo>
                      <a:pt x="3245" y="497"/>
                    </a:lnTo>
                    <a:lnTo>
                      <a:pt x="0" y="2817"/>
                    </a:lnTo>
                    <a:lnTo>
                      <a:pt x="2310" y="6028"/>
                    </a:lnTo>
                    <a:lnTo>
                      <a:pt x="5543" y="3697"/>
                    </a:lnTo>
                    <a:lnTo>
                      <a:pt x="5466" y="3598"/>
                    </a:lnTo>
                    <a:lnTo>
                      <a:pt x="5862" y="3312"/>
                    </a:lnTo>
                    <a:cubicBezTo>
                      <a:pt x="6632" y="2762"/>
                      <a:pt x="6808" y="1696"/>
                      <a:pt x="6258" y="926"/>
                    </a:cubicBezTo>
                    <a:lnTo>
                      <a:pt x="6093" y="706"/>
                    </a:lnTo>
                    <a:cubicBezTo>
                      <a:pt x="5760" y="246"/>
                      <a:pt x="5237" y="0"/>
                      <a:pt x="4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 name="Google Shape;51;p5"/>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 name="Google Shape;52;p5"/>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 name="Google Shape;53;p5"/>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 name="Google Shape;54;p5"/>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319458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2913512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52084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3"/>
        <p:cNvGrpSpPr/>
        <p:nvPr/>
      </p:nvGrpSpPr>
      <p:grpSpPr>
        <a:xfrm>
          <a:off x="0" y="0"/>
          <a:ext cx="0" cy="0"/>
          <a:chOff x="0" y="0"/>
          <a:chExt cx="0" cy="0"/>
        </a:xfrm>
      </p:grpSpPr>
      <p:sp>
        <p:nvSpPr>
          <p:cNvPr id="84" name="Google Shape;84;p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85" name="Google Shape;85;p8"/>
          <p:cNvSpPr txBox="1">
            <a:spLocks noGrp="1"/>
          </p:cNvSpPr>
          <p:nvPr>
            <p:ph type="title"/>
          </p:nvPr>
        </p:nvSpPr>
        <p:spPr>
          <a:xfrm>
            <a:off x="4507500" y="3565100"/>
            <a:ext cx="9273000" cy="31566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12000"/>
            </a:lvl1pPr>
            <a:lvl2pPr lvl="1">
              <a:lnSpc>
                <a:spcPct val="90000"/>
              </a:lnSpc>
              <a:spcBef>
                <a:spcPts val="0"/>
              </a:spcBef>
              <a:spcAft>
                <a:spcPts val="0"/>
              </a:spcAft>
              <a:buSzPts val="6000"/>
              <a:buNone/>
              <a:defRPr sz="12000"/>
            </a:lvl2pPr>
            <a:lvl3pPr lvl="2">
              <a:lnSpc>
                <a:spcPct val="90000"/>
              </a:lnSpc>
              <a:spcBef>
                <a:spcPts val="0"/>
              </a:spcBef>
              <a:spcAft>
                <a:spcPts val="0"/>
              </a:spcAft>
              <a:buSzPts val="6000"/>
              <a:buNone/>
              <a:defRPr sz="12000"/>
            </a:lvl3pPr>
            <a:lvl4pPr lvl="3">
              <a:lnSpc>
                <a:spcPct val="90000"/>
              </a:lnSpc>
              <a:spcBef>
                <a:spcPts val="0"/>
              </a:spcBef>
              <a:spcAft>
                <a:spcPts val="0"/>
              </a:spcAft>
              <a:buSzPts val="6000"/>
              <a:buNone/>
              <a:defRPr sz="12000"/>
            </a:lvl4pPr>
            <a:lvl5pPr lvl="4">
              <a:lnSpc>
                <a:spcPct val="90000"/>
              </a:lnSpc>
              <a:spcBef>
                <a:spcPts val="0"/>
              </a:spcBef>
              <a:spcAft>
                <a:spcPts val="0"/>
              </a:spcAft>
              <a:buSzPts val="6000"/>
              <a:buNone/>
              <a:defRPr sz="12000"/>
            </a:lvl5pPr>
            <a:lvl6pPr lvl="5">
              <a:lnSpc>
                <a:spcPct val="90000"/>
              </a:lnSpc>
              <a:spcBef>
                <a:spcPts val="0"/>
              </a:spcBef>
              <a:spcAft>
                <a:spcPts val="0"/>
              </a:spcAft>
              <a:buSzPts val="6000"/>
              <a:buNone/>
              <a:defRPr sz="12000"/>
            </a:lvl6pPr>
            <a:lvl7pPr lvl="6">
              <a:lnSpc>
                <a:spcPct val="90000"/>
              </a:lnSpc>
              <a:spcBef>
                <a:spcPts val="0"/>
              </a:spcBef>
              <a:spcAft>
                <a:spcPts val="0"/>
              </a:spcAft>
              <a:buSzPts val="6000"/>
              <a:buNone/>
              <a:defRPr sz="12000"/>
            </a:lvl7pPr>
            <a:lvl8pPr lvl="7">
              <a:lnSpc>
                <a:spcPct val="90000"/>
              </a:lnSpc>
              <a:spcBef>
                <a:spcPts val="0"/>
              </a:spcBef>
              <a:spcAft>
                <a:spcPts val="0"/>
              </a:spcAft>
              <a:buSzPts val="6000"/>
              <a:buNone/>
              <a:defRPr sz="12000"/>
            </a:lvl8pPr>
            <a:lvl9pPr lvl="8">
              <a:lnSpc>
                <a:spcPct val="90000"/>
              </a:lnSpc>
              <a:spcBef>
                <a:spcPts val="0"/>
              </a:spcBef>
              <a:spcAft>
                <a:spcPts val="0"/>
              </a:spcAft>
              <a:buSzPts val="6000"/>
              <a:buNone/>
              <a:defRPr sz="12000"/>
            </a:lvl9pPr>
          </a:lstStyle>
          <a:p>
            <a:endParaRPr/>
          </a:p>
        </p:txBody>
      </p:sp>
    </p:spTree>
    <p:extLst>
      <p:ext uri="{BB962C8B-B14F-4D97-AF65-F5344CB8AC3E}">
        <p14:creationId xmlns:p14="http://schemas.microsoft.com/office/powerpoint/2010/main" val="410089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6"/>
        <p:cNvGrpSpPr/>
        <p:nvPr/>
      </p:nvGrpSpPr>
      <p:grpSpPr>
        <a:xfrm>
          <a:off x="0" y="0"/>
          <a:ext cx="0" cy="0"/>
          <a:chOff x="0" y="0"/>
          <a:chExt cx="0" cy="0"/>
        </a:xfrm>
      </p:grpSpPr>
      <p:sp>
        <p:nvSpPr>
          <p:cNvPr id="87" name="Google Shape;87;p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88" name="Google Shape;88;p9"/>
          <p:cNvSpPr txBox="1">
            <a:spLocks noGrp="1"/>
          </p:cNvSpPr>
          <p:nvPr>
            <p:ph type="title"/>
          </p:nvPr>
        </p:nvSpPr>
        <p:spPr>
          <a:xfrm>
            <a:off x="2493250" y="2971350"/>
            <a:ext cx="9215400" cy="1600800"/>
          </a:xfrm>
          <a:prstGeom prst="rect">
            <a:avLst/>
          </a:prstGeom>
        </p:spPr>
        <p:txBody>
          <a:bodyPr spcFirstLastPara="1" wrap="square" lIns="91425" tIns="91425" rIns="91425" bIns="91425" anchor="t" anchorCtr="0">
            <a:noAutofit/>
          </a:bodyPr>
          <a:lstStyle>
            <a:lvl1pPr lvl="0" algn="l">
              <a:spcBef>
                <a:spcPts val="0"/>
              </a:spcBef>
              <a:spcAft>
                <a:spcPts val="0"/>
              </a:spcAft>
              <a:buSzPts val="6000"/>
              <a:buNone/>
              <a:defRPr sz="8000"/>
            </a:lvl1pPr>
            <a:lvl2pPr lvl="1" algn="l">
              <a:spcBef>
                <a:spcPts val="0"/>
              </a:spcBef>
              <a:spcAft>
                <a:spcPts val="0"/>
              </a:spcAft>
              <a:buSzPts val="6000"/>
              <a:buNone/>
              <a:defRPr sz="12000"/>
            </a:lvl2pPr>
            <a:lvl3pPr lvl="2" algn="l">
              <a:spcBef>
                <a:spcPts val="0"/>
              </a:spcBef>
              <a:spcAft>
                <a:spcPts val="0"/>
              </a:spcAft>
              <a:buSzPts val="6000"/>
              <a:buNone/>
              <a:defRPr sz="12000"/>
            </a:lvl3pPr>
            <a:lvl4pPr lvl="3" algn="l">
              <a:spcBef>
                <a:spcPts val="0"/>
              </a:spcBef>
              <a:spcAft>
                <a:spcPts val="0"/>
              </a:spcAft>
              <a:buSzPts val="6000"/>
              <a:buNone/>
              <a:defRPr sz="12000"/>
            </a:lvl4pPr>
            <a:lvl5pPr lvl="4" algn="l">
              <a:spcBef>
                <a:spcPts val="0"/>
              </a:spcBef>
              <a:spcAft>
                <a:spcPts val="0"/>
              </a:spcAft>
              <a:buSzPts val="6000"/>
              <a:buNone/>
              <a:defRPr sz="12000"/>
            </a:lvl5pPr>
            <a:lvl6pPr lvl="5" algn="l">
              <a:spcBef>
                <a:spcPts val="0"/>
              </a:spcBef>
              <a:spcAft>
                <a:spcPts val="0"/>
              </a:spcAft>
              <a:buSzPts val="6000"/>
              <a:buNone/>
              <a:defRPr sz="12000"/>
            </a:lvl6pPr>
            <a:lvl7pPr lvl="6" algn="l">
              <a:spcBef>
                <a:spcPts val="0"/>
              </a:spcBef>
              <a:spcAft>
                <a:spcPts val="0"/>
              </a:spcAft>
              <a:buSzPts val="6000"/>
              <a:buNone/>
              <a:defRPr sz="12000"/>
            </a:lvl7pPr>
            <a:lvl8pPr lvl="7" algn="l">
              <a:spcBef>
                <a:spcPts val="0"/>
              </a:spcBef>
              <a:spcAft>
                <a:spcPts val="0"/>
              </a:spcAft>
              <a:buSzPts val="6000"/>
              <a:buNone/>
              <a:defRPr sz="12000"/>
            </a:lvl8pPr>
            <a:lvl9pPr lvl="8" algn="l">
              <a:spcBef>
                <a:spcPts val="0"/>
              </a:spcBef>
              <a:spcAft>
                <a:spcPts val="0"/>
              </a:spcAft>
              <a:buSzPts val="6000"/>
              <a:buNone/>
              <a:defRPr sz="12000"/>
            </a:lvl9pPr>
          </a:lstStyle>
          <a:p>
            <a:endParaRPr/>
          </a:p>
        </p:txBody>
      </p:sp>
      <p:sp>
        <p:nvSpPr>
          <p:cNvPr id="89" name="Google Shape;89;p9"/>
          <p:cNvSpPr txBox="1">
            <a:spLocks noGrp="1"/>
          </p:cNvSpPr>
          <p:nvPr>
            <p:ph type="subTitle" idx="1"/>
          </p:nvPr>
        </p:nvSpPr>
        <p:spPr>
          <a:xfrm>
            <a:off x="2493250" y="4616734"/>
            <a:ext cx="9215400" cy="24240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3782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3"/>
        <p:cNvGrpSpPr/>
        <p:nvPr/>
      </p:nvGrpSpPr>
      <p:grpSpPr>
        <a:xfrm>
          <a:off x="0" y="0"/>
          <a:ext cx="0" cy="0"/>
          <a:chOff x="0" y="0"/>
          <a:chExt cx="0" cy="0"/>
        </a:xfrm>
      </p:grpSpPr>
      <p:sp>
        <p:nvSpPr>
          <p:cNvPr id="94" name="Google Shape;94;p1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95" name="Google Shape;95;p11"/>
          <p:cNvSpPr txBox="1">
            <a:spLocks noGrp="1"/>
          </p:cNvSpPr>
          <p:nvPr>
            <p:ph type="title" hasCustomPrompt="1"/>
          </p:nvPr>
        </p:nvSpPr>
        <p:spPr>
          <a:xfrm>
            <a:off x="3208800" y="3205900"/>
            <a:ext cx="11870400" cy="264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0"/>
              <a:buNone/>
              <a:defRPr sz="14800"/>
            </a:lvl1pPr>
            <a:lvl2pPr lvl="1" algn="ctr">
              <a:spcBef>
                <a:spcPts val="0"/>
              </a:spcBef>
              <a:spcAft>
                <a:spcPts val="0"/>
              </a:spcAft>
              <a:buSzPts val="13000"/>
              <a:buNone/>
              <a:defRPr sz="26000"/>
            </a:lvl2pPr>
            <a:lvl3pPr lvl="2" algn="ctr">
              <a:spcBef>
                <a:spcPts val="0"/>
              </a:spcBef>
              <a:spcAft>
                <a:spcPts val="0"/>
              </a:spcAft>
              <a:buSzPts val="13000"/>
              <a:buNone/>
              <a:defRPr sz="26000"/>
            </a:lvl3pPr>
            <a:lvl4pPr lvl="3" algn="ctr">
              <a:spcBef>
                <a:spcPts val="0"/>
              </a:spcBef>
              <a:spcAft>
                <a:spcPts val="0"/>
              </a:spcAft>
              <a:buSzPts val="13000"/>
              <a:buNone/>
              <a:defRPr sz="26000"/>
            </a:lvl4pPr>
            <a:lvl5pPr lvl="4" algn="ctr">
              <a:spcBef>
                <a:spcPts val="0"/>
              </a:spcBef>
              <a:spcAft>
                <a:spcPts val="0"/>
              </a:spcAft>
              <a:buSzPts val="13000"/>
              <a:buNone/>
              <a:defRPr sz="26000"/>
            </a:lvl5pPr>
            <a:lvl6pPr lvl="5" algn="ctr">
              <a:spcBef>
                <a:spcPts val="0"/>
              </a:spcBef>
              <a:spcAft>
                <a:spcPts val="0"/>
              </a:spcAft>
              <a:buSzPts val="13000"/>
              <a:buNone/>
              <a:defRPr sz="26000"/>
            </a:lvl6pPr>
            <a:lvl7pPr lvl="6" algn="ctr">
              <a:spcBef>
                <a:spcPts val="0"/>
              </a:spcBef>
              <a:spcAft>
                <a:spcPts val="0"/>
              </a:spcAft>
              <a:buSzPts val="13000"/>
              <a:buNone/>
              <a:defRPr sz="26000"/>
            </a:lvl7pPr>
            <a:lvl8pPr lvl="7" algn="ctr">
              <a:spcBef>
                <a:spcPts val="0"/>
              </a:spcBef>
              <a:spcAft>
                <a:spcPts val="0"/>
              </a:spcAft>
              <a:buSzPts val="13000"/>
              <a:buNone/>
              <a:defRPr sz="26000"/>
            </a:lvl8pPr>
            <a:lvl9pPr lvl="8" algn="ctr">
              <a:spcBef>
                <a:spcPts val="0"/>
              </a:spcBef>
              <a:spcAft>
                <a:spcPts val="0"/>
              </a:spcAft>
              <a:buSzPts val="13000"/>
              <a:buNone/>
              <a:defRPr sz="26000"/>
            </a:lvl9pPr>
          </a:lstStyle>
          <a:p>
            <a:r>
              <a:t>xx%</a:t>
            </a:r>
          </a:p>
        </p:txBody>
      </p:sp>
      <p:sp>
        <p:nvSpPr>
          <p:cNvPr id="96" name="Google Shape;96;p11"/>
          <p:cNvSpPr txBox="1">
            <a:spLocks noGrp="1"/>
          </p:cNvSpPr>
          <p:nvPr>
            <p:ph type="subTitle" idx="1"/>
          </p:nvPr>
        </p:nvSpPr>
        <p:spPr>
          <a:xfrm>
            <a:off x="3208800" y="5853100"/>
            <a:ext cx="118704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742248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1453240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1146862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565271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1528936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309590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177310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848535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spTree>
    <p:extLst>
      <p:ext uri="{BB962C8B-B14F-4D97-AF65-F5344CB8AC3E}">
        <p14:creationId xmlns:p14="http://schemas.microsoft.com/office/powerpoint/2010/main" val="4040381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33"/>
        <p:cNvGrpSpPr/>
        <p:nvPr/>
      </p:nvGrpSpPr>
      <p:grpSpPr>
        <a:xfrm>
          <a:off x="0" y="0"/>
          <a:ext cx="0" cy="0"/>
          <a:chOff x="0" y="0"/>
          <a:chExt cx="0" cy="0"/>
        </a:xfrm>
      </p:grpSpPr>
      <p:sp>
        <p:nvSpPr>
          <p:cNvPr id="334" name="Google Shape;334;p2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335" name="Google Shape;335;p23"/>
          <p:cNvSpPr txBox="1">
            <a:spLocks noGrp="1"/>
          </p:cNvSpPr>
          <p:nvPr>
            <p:ph type="title"/>
          </p:nvPr>
        </p:nvSpPr>
        <p:spPr>
          <a:xfrm>
            <a:off x="9900600" y="2746950"/>
            <a:ext cx="5260200" cy="2278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100"/>
              <a:buNone/>
              <a:defRPr/>
            </a:lvl1pPr>
            <a:lvl2pPr lvl="1" algn="r" rtl="0">
              <a:spcBef>
                <a:spcPts val="0"/>
              </a:spcBef>
              <a:spcAft>
                <a:spcPts val="0"/>
              </a:spcAft>
              <a:buSzPts val="3100"/>
              <a:buNone/>
              <a:defRPr/>
            </a:lvl2pPr>
            <a:lvl3pPr lvl="2" algn="r" rtl="0">
              <a:spcBef>
                <a:spcPts val="0"/>
              </a:spcBef>
              <a:spcAft>
                <a:spcPts val="0"/>
              </a:spcAft>
              <a:buSzPts val="3100"/>
              <a:buNone/>
              <a:defRPr/>
            </a:lvl3pPr>
            <a:lvl4pPr lvl="3" algn="r" rtl="0">
              <a:spcBef>
                <a:spcPts val="0"/>
              </a:spcBef>
              <a:spcAft>
                <a:spcPts val="0"/>
              </a:spcAft>
              <a:buSzPts val="3100"/>
              <a:buNone/>
              <a:defRPr/>
            </a:lvl4pPr>
            <a:lvl5pPr lvl="4" algn="r" rtl="0">
              <a:spcBef>
                <a:spcPts val="0"/>
              </a:spcBef>
              <a:spcAft>
                <a:spcPts val="0"/>
              </a:spcAft>
              <a:buSzPts val="3100"/>
              <a:buNone/>
              <a:defRPr/>
            </a:lvl5pPr>
            <a:lvl6pPr lvl="5" algn="r" rtl="0">
              <a:spcBef>
                <a:spcPts val="0"/>
              </a:spcBef>
              <a:spcAft>
                <a:spcPts val="0"/>
              </a:spcAft>
              <a:buSzPts val="3100"/>
              <a:buNone/>
              <a:defRPr/>
            </a:lvl6pPr>
            <a:lvl7pPr lvl="6" algn="r" rtl="0">
              <a:spcBef>
                <a:spcPts val="0"/>
              </a:spcBef>
              <a:spcAft>
                <a:spcPts val="0"/>
              </a:spcAft>
              <a:buSzPts val="3100"/>
              <a:buNone/>
              <a:defRPr/>
            </a:lvl7pPr>
            <a:lvl8pPr lvl="7" algn="r" rtl="0">
              <a:spcBef>
                <a:spcPts val="0"/>
              </a:spcBef>
              <a:spcAft>
                <a:spcPts val="0"/>
              </a:spcAft>
              <a:buSzPts val="3100"/>
              <a:buNone/>
              <a:defRPr/>
            </a:lvl8pPr>
            <a:lvl9pPr lvl="8" algn="r" rtl="0">
              <a:spcBef>
                <a:spcPts val="0"/>
              </a:spcBef>
              <a:spcAft>
                <a:spcPts val="0"/>
              </a:spcAft>
              <a:buSzPts val="3100"/>
              <a:buNone/>
              <a:defRPr/>
            </a:lvl9pPr>
          </a:lstStyle>
          <a:p>
            <a:endParaRPr/>
          </a:p>
        </p:txBody>
      </p:sp>
      <p:sp>
        <p:nvSpPr>
          <p:cNvPr id="336" name="Google Shape;336;p23"/>
          <p:cNvSpPr txBox="1">
            <a:spLocks noGrp="1"/>
          </p:cNvSpPr>
          <p:nvPr>
            <p:ph type="subTitle" idx="1"/>
          </p:nvPr>
        </p:nvSpPr>
        <p:spPr>
          <a:xfrm>
            <a:off x="9900600" y="5148976"/>
            <a:ext cx="5260200" cy="22872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grpSp>
        <p:nvGrpSpPr>
          <p:cNvPr id="337" name="Google Shape;337;p23"/>
          <p:cNvGrpSpPr/>
          <p:nvPr/>
        </p:nvGrpSpPr>
        <p:grpSpPr>
          <a:xfrm>
            <a:off x="1114835" y="1069573"/>
            <a:ext cx="16070398" cy="8148078"/>
            <a:chOff x="557417" y="534786"/>
            <a:chExt cx="8035199" cy="4074039"/>
          </a:xfrm>
        </p:grpSpPr>
        <p:grpSp>
          <p:nvGrpSpPr>
            <p:cNvPr id="338" name="Google Shape;338;p23"/>
            <p:cNvGrpSpPr/>
            <p:nvPr/>
          </p:nvGrpSpPr>
          <p:grpSpPr>
            <a:xfrm rot="-408682" flipH="1">
              <a:off x="601774" y="3774829"/>
              <a:ext cx="746751" cy="792509"/>
              <a:chOff x="10174428" y="-1587527"/>
              <a:chExt cx="483964" cy="513586"/>
            </a:xfrm>
          </p:grpSpPr>
          <p:sp>
            <p:nvSpPr>
              <p:cNvPr id="339" name="Google Shape;339;p23"/>
              <p:cNvSpPr/>
              <p:nvPr/>
            </p:nvSpPr>
            <p:spPr>
              <a:xfrm>
                <a:off x="10174901" y="-1129053"/>
                <a:ext cx="7357" cy="10470"/>
              </a:xfrm>
              <a:custGeom>
                <a:avLst/>
                <a:gdLst/>
                <a:ahLst/>
                <a:cxnLst/>
                <a:rect l="l" t="t" r="r" b="b"/>
                <a:pathLst>
                  <a:path w="78" h="111" fill="none" extrusionOk="0">
                    <a:moveTo>
                      <a:pt x="1" y="111"/>
                    </a:moveTo>
                    <a:cubicBezTo>
                      <a:pt x="1" y="78"/>
                      <a:pt x="23" y="45"/>
                      <a:pt x="78" y="1"/>
                    </a:cubicBezTo>
                  </a:path>
                </a:pathLst>
              </a:custGeom>
              <a:noFill/>
              <a:ln w="1650"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0" name="Google Shape;340;p23"/>
              <p:cNvSpPr/>
              <p:nvPr/>
            </p:nvSpPr>
            <p:spPr>
              <a:xfrm>
                <a:off x="10652072" y="-1129053"/>
                <a:ext cx="6319" cy="11507"/>
              </a:xfrm>
              <a:custGeom>
                <a:avLst/>
                <a:gdLst/>
                <a:ahLst/>
                <a:cxnLst/>
                <a:rect l="l" t="t" r="r" b="b"/>
                <a:pathLst>
                  <a:path w="67" h="122" fill="none" extrusionOk="0">
                    <a:moveTo>
                      <a:pt x="0" y="1"/>
                    </a:moveTo>
                    <a:cubicBezTo>
                      <a:pt x="44" y="45"/>
                      <a:pt x="66" y="78"/>
                      <a:pt x="66" y="122"/>
                    </a:cubicBezTo>
                  </a:path>
                </a:pathLst>
              </a:custGeom>
              <a:noFill/>
              <a:ln w="1650"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41" name="Google Shape;341;p23"/>
              <p:cNvGrpSpPr/>
              <p:nvPr/>
            </p:nvGrpSpPr>
            <p:grpSpPr>
              <a:xfrm>
                <a:off x="10174428" y="-1587527"/>
                <a:ext cx="483484" cy="513586"/>
                <a:chOff x="9814975" y="577425"/>
                <a:chExt cx="128150" cy="136125"/>
              </a:xfrm>
            </p:grpSpPr>
            <p:sp>
              <p:nvSpPr>
                <p:cNvPr id="342" name="Google Shape;342;p23"/>
                <p:cNvSpPr/>
                <p:nvPr/>
              </p:nvSpPr>
              <p:spPr>
                <a:xfrm>
                  <a:off x="9814975" y="701700"/>
                  <a:ext cx="128150" cy="11850"/>
                </a:xfrm>
                <a:custGeom>
                  <a:avLst/>
                  <a:gdLst/>
                  <a:ahLst/>
                  <a:cxnLst/>
                  <a:rect l="l" t="t" r="r" b="b"/>
                  <a:pathLst>
                    <a:path w="5126" h="474" fill="none" extrusionOk="0">
                      <a:moveTo>
                        <a:pt x="5125" y="1"/>
                      </a:moveTo>
                      <a:cubicBezTo>
                        <a:pt x="5125" y="265"/>
                        <a:pt x="3982" y="473"/>
                        <a:pt x="2563" y="473"/>
                      </a:cubicBezTo>
                      <a:cubicBezTo>
                        <a:pt x="1144" y="473"/>
                        <a:pt x="1" y="265"/>
                        <a:pt x="1" y="1"/>
                      </a:cubicBez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3" name="Google Shape;343;p23"/>
                <p:cNvSpPr/>
                <p:nvPr/>
              </p:nvSpPr>
              <p:spPr>
                <a:xfrm>
                  <a:off x="9822950" y="690150"/>
                  <a:ext cx="115500" cy="7175"/>
                </a:xfrm>
                <a:custGeom>
                  <a:avLst/>
                  <a:gdLst/>
                  <a:ahLst/>
                  <a:cxnLst/>
                  <a:rect l="l" t="t" r="r" b="b"/>
                  <a:pathLst>
                    <a:path w="4620" h="287" fill="none" extrusionOk="0">
                      <a:moveTo>
                        <a:pt x="1" y="243"/>
                      </a:moveTo>
                      <a:cubicBezTo>
                        <a:pt x="429" y="100"/>
                        <a:pt x="1276" y="1"/>
                        <a:pt x="2244" y="1"/>
                      </a:cubicBezTo>
                      <a:cubicBezTo>
                        <a:pt x="3322" y="1"/>
                        <a:pt x="4234" y="111"/>
                        <a:pt x="4619" y="287"/>
                      </a:cubicBez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4" name="Google Shape;344;p23"/>
                <p:cNvSpPr/>
                <p:nvPr/>
              </p:nvSpPr>
              <p:spPr>
                <a:xfrm>
                  <a:off x="9814975" y="577425"/>
                  <a:ext cx="128150" cy="124300"/>
                </a:xfrm>
                <a:custGeom>
                  <a:avLst/>
                  <a:gdLst/>
                  <a:ahLst/>
                  <a:cxnLst/>
                  <a:rect l="l" t="t" r="r" b="b"/>
                  <a:pathLst>
                    <a:path w="5126" h="4972" fill="none" extrusionOk="0">
                      <a:moveTo>
                        <a:pt x="1" y="4972"/>
                      </a:moveTo>
                      <a:lnTo>
                        <a:pt x="2651" y="1"/>
                      </a:lnTo>
                      <a:lnTo>
                        <a:pt x="5125" y="497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45" name="Google Shape;345;p23"/>
              <p:cNvSpPr/>
              <p:nvPr/>
            </p:nvSpPr>
            <p:spPr>
              <a:xfrm>
                <a:off x="10328456" y="-1439560"/>
                <a:ext cx="200241" cy="365594"/>
              </a:xfrm>
              <a:custGeom>
                <a:avLst/>
                <a:gdLst/>
                <a:ahLst/>
                <a:cxnLst/>
                <a:rect l="l" t="t" r="r" b="b"/>
                <a:pathLst>
                  <a:path w="2123" h="3876" extrusionOk="0">
                    <a:moveTo>
                      <a:pt x="1749" y="0"/>
                    </a:moveTo>
                    <a:cubicBezTo>
                      <a:pt x="1065" y="0"/>
                      <a:pt x="0" y="2952"/>
                      <a:pt x="0" y="2952"/>
                    </a:cubicBezTo>
                    <a:lnTo>
                      <a:pt x="1562" y="3875"/>
                    </a:lnTo>
                    <a:cubicBezTo>
                      <a:pt x="1562" y="3875"/>
                      <a:pt x="2123" y="70"/>
                      <a:pt x="1793" y="4"/>
                    </a:cubicBezTo>
                    <a:cubicBezTo>
                      <a:pt x="1778" y="2"/>
                      <a:pt x="1764" y="0"/>
                      <a:pt x="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46" name="Google Shape;346;p23"/>
            <p:cNvGrpSpPr/>
            <p:nvPr/>
          </p:nvGrpSpPr>
          <p:grpSpPr>
            <a:xfrm>
              <a:off x="7624314" y="534786"/>
              <a:ext cx="968302" cy="546177"/>
              <a:chOff x="10133400" y="-284687"/>
              <a:chExt cx="562901" cy="317490"/>
            </a:xfrm>
          </p:grpSpPr>
          <p:sp>
            <p:nvSpPr>
              <p:cNvPr id="347" name="Google Shape;347;p23"/>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8" name="Google Shape;348;p23"/>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49" name="Google Shape;349;p23"/>
              <p:cNvGrpSpPr/>
              <p:nvPr/>
            </p:nvGrpSpPr>
            <p:grpSpPr>
              <a:xfrm>
                <a:off x="10307231" y="-214286"/>
                <a:ext cx="389070" cy="135070"/>
                <a:chOff x="9850175" y="941400"/>
                <a:chExt cx="103125" cy="35800"/>
              </a:xfrm>
            </p:grpSpPr>
            <p:sp>
              <p:nvSpPr>
                <p:cNvPr id="350" name="Google Shape;350;p23"/>
                <p:cNvSpPr/>
                <p:nvPr/>
              </p:nvSpPr>
              <p:spPr>
                <a:xfrm>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23"/>
                <p:cNvSpPr/>
                <p:nvPr/>
              </p:nvSpPr>
              <p:spPr>
                <a:xfrm>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spTree>
    <p:extLst>
      <p:ext uri="{BB962C8B-B14F-4D97-AF65-F5344CB8AC3E}">
        <p14:creationId xmlns:p14="http://schemas.microsoft.com/office/powerpoint/2010/main" val="27195085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2557057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84573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693663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2248219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3012011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3276442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14279147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2219057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2"/>
            <a:ext cx="13716000" cy="2483644"/>
          </a:xfrm>
        </p:spPr>
        <p:txBody>
          <a:bodyPr/>
          <a:lstStyle>
            <a:lvl1pPr marL="0" indent="0" algn="ctr">
              <a:buNone/>
              <a:defRPr sz="3600"/>
            </a:lvl1pPr>
            <a:lvl2pPr marL="685816" indent="0" algn="ctr">
              <a:buNone/>
              <a:defRPr sz="3000"/>
            </a:lvl2pPr>
            <a:lvl3pPr marL="1371636" indent="0" algn="ctr">
              <a:buNone/>
              <a:defRPr sz="2700"/>
            </a:lvl3pPr>
            <a:lvl4pPr marL="2057452" indent="0" algn="ctr">
              <a:buNone/>
              <a:defRPr sz="2400"/>
            </a:lvl4pPr>
            <a:lvl5pPr marL="2743268" indent="0" algn="ctr">
              <a:buNone/>
              <a:defRPr sz="2400"/>
            </a:lvl5pPr>
            <a:lvl6pPr marL="3429088" indent="0" algn="ctr">
              <a:buNone/>
              <a:defRPr sz="2400"/>
            </a:lvl6pPr>
            <a:lvl7pPr marL="4114904" indent="0" algn="ctr">
              <a:buNone/>
              <a:defRPr sz="2400"/>
            </a:lvl7pPr>
            <a:lvl8pPr marL="4800720" indent="0" algn="ctr">
              <a:buNone/>
              <a:defRPr sz="2400"/>
            </a:lvl8pPr>
            <a:lvl9pPr marL="5486536"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630477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487999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15"/>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201"/>
            <a:ext cx="15773400" cy="2250282"/>
          </a:xfrm>
        </p:spPr>
        <p:txBody>
          <a:bodyPr/>
          <a:lstStyle>
            <a:lvl1pPr marL="0" indent="0">
              <a:buNone/>
              <a:defRPr sz="3600">
                <a:solidFill>
                  <a:schemeClr val="tx1">
                    <a:tint val="75000"/>
                  </a:schemeClr>
                </a:solidFill>
              </a:defRPr>
            </a:lvl1pPr>
            <a:lvl2pPr marL="685816" indent="0">
              <a:buNone/>
              <a:defRPr sz="3000">
                <a:solidFill>
                  <a:schemeClr val="tx1">
                    <a:tint val="75000"/>
                  </a:schemeClr>
                </a:solidFill>
              </a:defRPr>
            </a:lvl2pPr>
            <a:lvl3pPr marL="1371636" indent="0">
              <a:buNone/>
              <a:defRPr sz="2700">
                <a:solidFill>
                  <a:schemeClr val="tx1">
                    <a:tint val="75000"/>
                  </a:schemeClr>
                </a:solidFill>
              </a:defRPr>
            </a:lvl3pPr>
            <a:lvl4pPr marL="2057452" indent="0">
              <a:buNone/>
              <a:defRPr sz="2400">
                <a:solidFill>
                  <a:schemeClr val="tx1">
                    <a:tint val="75000"/>
                  </a:schemeClr>
                </a:solidFill>
              </a:defRPr>
            </a:lvl4pPr>
            <a:lvl5pPr marL="2743268" indent="0">
              <a:buNone/>
              <a:defRPr sz="2400">
                <a:solidFill>
                  <a:schemeClr val="tx1">
                    <a:tint val="75000"/>
                  </a:schemeClr>
                </a:solidFill>
              </a:defRPr>
            </a:lvl5pPr>
            <a:lvl6pPr marL="3429088"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6"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550787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478920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3"/>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9" y="2521746"/>
            <a:ext cx="77366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9" y="3757619"/>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7" y="2521746"/>
            <a:ext cx="77747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7" y="3757619"/>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572899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64828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886882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5"/>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833908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5"/>
            <a:ext cx="9258300" cy="7310438"/>
          </a:xfrm>
        </p:spPr>
        <p:txBody>
          <a:bodyPr/>
          <a:lstStyle>
            <a:lvl1pPr marL="0" indent="0">
              <a:buNone/>
              <a:defRPr sz="4800"/>
            </a:lvl1pPr>
            <a:lvl2pPr marL="685816" indent="0">
              <a:buNone/>
              <a:defRPr sz="4200"/>
            </a:lvl2pPr>
            <a:lvl3pPr marL="1371636" indent="0">
              <a:buNone/>
              <a:defRPr sz="3600"/>
            </a:lvl3pPr>
            <a:lvl4pPr marL="2057452" indent="0">
              <a:buNone/>
              <a:defRPr sz="3000"/>
            </a:lvl4pPr>
            <a:lvl5pPr marL="2743268" indent="0">
              <a:buNone/>
              <a:defRPr sz="3000"/>
            </a:lvl5pPr>
            <a:lvl6pPr marL="3429088" indent="0">
              <a:buNone/>
              <a:defRPr sz="3000"/>
            </a:lvl6pPr>
            <a:lvl7pPr marL="4114904" indent="0">
              <a:buNone/>
              <a:defRPr sz="3000"/>
            </a:lvl7pPr>
            <a:lvl8pPr marL="4800720" indent="0">
              <a:buNone/>
              <a:defRPr sz="3000"/>
            </a:lvl8pPr>
            <a:lvl9pPr marL="5486536" indent="0">
              <a:buNone/>
              <a:defRPr sz="3000"/>
            </a:lvl9pPr>
          </a:lstStyle>
          <a:p>
            <a:endParaRPr lang="zh-CN" altLang="en-US"/>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465971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166355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5"/>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7" y="547695"/>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200134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60"/>
            <a:ext cx="13716000" cy="2483644"/>
          </a:xfrm>
        </p:spPr>
        <p:txBody>
          <a:bodyPr/>
          <a:lstStyle>
            <a:lvl1pPr marL="0" indent="0" algn="ctr">
              <a:buNone/>
              <a:defRPr sz="3600"/>
            </a:lvl1pPr>
            <a:lvl2pPr marL="685834" indent="0" algn="ctr">
              <a:buNone/>
              <a:defRPr sz="3000"/>
            </a:lvl2pPr>
            <a:lvl3pPr marL="1371670" indent="0" algn="ctr">
              <a:buNone/>
              <a:defRPr sz="2700"/>
            </a:lvl3pPr>
            <a:lvl4pPr marL="2057504" indent="0" algn="ctr">
              <a:buNone/>
              <a:defRPr sz="2400"/>
            </a:lvl4pPr>
            <a:lvl5pPr marL="2743336" indent="0" algn="ctr">
              <a:buNone/>
              <a:defRPr sz="2400"/>
            </a:lvl5pPr>
            <a:lvl6pPr marL="3429172" indent="0" algn="ctr">
              <a:buNone/>
              <a:defRPr sz="2400"/>
            </a:lvl6pPr>
            <a:lvl7pPr marL="4115006" indent="0" algn="ctr">
              <a:buNone/>
              <a:defRPr sz="2400"/>
            </a:lvl7pPr>
            <a:lvl8pPr marL="4800840" indent="0" algn="ctr">
              <a:buNone/>
              <a:defRPr sz="2400"/>
            </a:lvl8pPr>
            <a:lvl9pPr marL="548667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23-Apr-25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265799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23-Apr-25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0626699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13"/>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201"/>
            <a:ext cx="15773400" cy="2250282"/>
          </a:xfrm>
        </p:spPr>
        <p:txBody>
          <a:bodyPr/>
          <a:lstStyle>
            <a:lvl1pPr marL="0" indent="0">
              <a:buNone/>
              <a:defRPr sz="3600">
                <a:solidFill>
                  <a:schemeClr val="tx1">
                    <a:tint val="75000"/>
                  </a:schemeClr>
                </a:solidFill>
              </a:defRPr>
            </a:lvl1pPr>
            <a:lvl2pPr marL="685834" indent="0">
              <a:buNone/>
              <a:defRPr sz="3000">
                <a:solidFill>
                  <a:schemeClr val="tx1">
                    <a:tint val="75000"/>
                  </a:schemeClr>
                </a:solidFill>
              </a:defRPr>
            </a:lvl2pPr>
            <a:lvl3pPr marL="1371670" indent="0">
              <a:buNone/>
              <a:defRPr sz="2700">
                <a:solidFill>
                  <a:schemeClr val="tx1">
                    <a:tint val="75000"/>
                  </a:schemeClr>
                </a:solidFill>
              </a:defRPr>
            </a:lvl3pPr>
            <a:lvl4pPr marL="2057504" indent="0">
              <a:buNone/>
              <a:defRPr sz="2400">
                <a:solidFill>
                  <a:schemeClr val="tx1">
                    <a:tint val="75000"/>
                  </a:schemeClr>
                </a:solidFill>
              </a:defRPr>
            </a:lvl4pPr>
            <a:lvl5pPr marL="2743336" indent="0">
              <a:buNone/>
              <a:defRPr sz="2400">
                <a:solidFill>
                  <a:schemeClr val="tx1">
                    <a:tint val="75000"/>
                  </a:schemeClr>
                </a:solidFill>
              </a:defRPr>
            </a:lvl5pPr>
            <a:lvl6pPr marL="3429172"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4"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23-Apr-25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74663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23-Apr-25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23-Apr-25</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4381762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93"/>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9" y="2521746"/>
            <a:ext cx="77366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9" y="3757619"/>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5" y="2521746"/>
            <a:ext cx="77747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5" y="3757619"/>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23-Apr-25</a:t>
            </a:fld>
            <a:endParaRPr lang="en-US">
              <a:solidFill>
                <a:prstClr val="black">
                  <a:tint val="75000"/>
                </a:prstClr>
              </a:solidFill>
              <a:ea typeface="+mn-ea"/>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7381916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23-Apr-25</a:t>
            </a:fld>
            <a:endParaRPr lang="en-US">
              <a:solidFill>
                <a:prstClr val="black">
                  <a:tint val="75000"/>
                </a:prstClr>
              </a:solidFill>
              <a:ea typeface="+mn-ea"/>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4029455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23-Apr-25</a:t>
            </a:fld>
            <a:endParaRPr lang="en-US">
              <a:solidFill>
                <a:prstClr val="black">
                  <a:tint val="75000"/>
                </a:prstClr>
              </a:solidFill>
              <a:ea typeface="+mn-ea"/>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7600242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5"/>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23-Apr-25</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6748511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3"/>
            <a:ext cx="9258300" cy="7310438"/>
          </a:xfrm>
        </p:spPr>
        <p:txBody>
          <a:bodyPr/>
          <a:lstStyle>
            <a:lvl1pPr marL="0" indent="0">
              <a:buNone/>
              <a:defRPr sz="4800"/>
            </a:lvl1pPr>
            <a:lvl2pPr marL="685834" indent="0">
              <a:buNone/>
              <a:defRPr sz="4200"/>
            </a:lvl2pPr>
            <a:lvl3pPr marL="1371670" indent="0">
              <a:buNone/>
              <a:defRPr sz="3600"/>
            </a:lvl3pPr>
            <a:lvl4pPr marL="2057504" indent="0">
              <a:buNone/>
              <a:defRPr sz="3000"/>
            </a:lvl4pPr>
            <a:lvl5pPr marL="2743336" indent="0">
              <a:buNone/>
              <a:defRPr sz="3000"/>
            </a:lvl5pPr>
            <a:lvl6pPr marL="3429172" indent="0">
              <a:buNone/>
              <a:defRPr sz="3000"/>
            </a:lvl6pPr>
            <a:lvl7pPr marL="4115006" indent="0">
              <a:buNone/>
              <a:defRPr sz="3000"/>
            </a:lvl7pPr>
            <a:lvl8pPr marL="4800840" indent="0">
              <a:buNone/>
              <a:defRPr sz="3000"/>
            </a:lvl8pPr>
            <a:lvl9pPr marL="5486674"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5"/>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23-Apr-25</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434207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23-Apr-25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8264201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3" y="547693"/>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5" y="547693"/>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23-Apr-25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92193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23-Apr-25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23-Apr-25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23-Apr-25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530391919"/>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3"/>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pPr>
              <a:buClrTx/>
              <a:defRPr/>
            </a:pPr>
            <a:fld id="{723A3EFB-E5A4-4F85-84D0-3F54949E58B5}" type="datetimeFigureOut">
              <a:rPr lang="zh-CN" altLang="en-US" kern="1200" smtClean="0">
                <a:solidFill>
                  <a:prstClr val="black">
                    <a:tint val="75000"/>
                  </a:prstClr>
                </a:solidFill>
              </a:rPr>
              <a:pPr>
                <a:buClrTx/>
                <a:defRPr/>
              </a:pPr>
              <a:t>2025/4/23</a:t>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pPr>
              <a:buClrTx/>
              <a:defRPr/>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pPr>
              <a:buClrTx/>
              <a:defRPr/>
            </a:pPr>
            <a:fld id="{7D41E1E3-0430-46C2-B0D3-2490A70B1299}" type="slidenum">
              <a:rPr lang="zh-CN" altLang="en-US" kern="1200" smtClean="0">
                <a:solidFill>
                  <a:prstClr val="black">
                    <a:tint val="75000"/>
                  </a:prstClr>
                </a:solidFill>
              </a:rPr>
              <a:pPr>
                <a:buClrTx/>
                <a:defRPr/>
              </a:pPr>
              <a:t>‹#›</a:t>
            </a:fld>
            <a:endParaRPr lang="zh-CN" altLang="en-US" kern="1200">
              <a:solidFill>
                <a:prstClr val="black">
                  <a:tint val="75000"/>
                </a:prstClr>
              </a:solidFill>
            </a:endParaRPr>
          </a:p>
        </p:txBody>
      </p:sp>
    </p:spTree>
    <p:extLst>
      <p:ext uri="{BB962C8B-B14F-4D97-AF65-F5344CB8AC3E}">
        <p14:creationId xmlns:p14="http://schemas.microsoft.com/office/powerpoint/2010/main" val="216793225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8"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2"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6"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2"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8"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6" algn="l" defTabSz="1371636"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93"/>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Tx/>
              <a:defRPr/>
            </a:pPr>
            <a:fld id="{2B8C012C-B1B7-47F6-B168-A941E97A73A9}" type="datetimeFigureOut">
              <a:rPr lang="en-US" kern="1200" smtClean="0">
                <a:solidFill>
                  <a:prstClr val="black">
                    <a:tint val="75000"/>
                  </a:prstClr>
                </a:solidFill>
                <a:latin typeface="Calibri" panose="020F0502020204030204"/>
                <a:ea typeface="+mn-ea"/>
              </a:rPr>
              <a:pPr>
                <a:buClrTx/>
                <a:defRPr/>
              </a:pPr>
              <a:t>23-Apr-25</a:t>
            </a:fld>
            <a:endParaRPr lang="en-US" kern="120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Tx/>
              <a:defRPr/>
            </a:pPr>
            <a:endParaRPr lang="en-US" kern="120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Tx/>
              <a:defRPr/>
            </a:pPr>
            <a:fld id="{91EC7793-07B9-4429-92E8-8730EA770269}" type="slidenum">
              <a:rPr lang="en-US" kern="1200" smtClean="0">
                <a:solidFill>
                  <a:prstClr val="black">
                    <a:tint val="75000"/>
                  </a:prstClr>
                </a:solidFill>
                <a:latin typeface="Calibri" panose="020F0502020204030204"/>
                <a:ea typeface="+mn-ea"/>
              </a:rPr>
              <a:pPr>
                <a:buClrTx/>
                <a:defRPr/>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08103088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137167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6" indent="-342916" algn="l" defTabSz="137167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2" indent="-342916" algn="l" defTabSz="137167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6" algn="l" defTabSz="13716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9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6"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2"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70" rtl="0" eaLnBrk="1" latinLnBrk="0" hangingPunct="1">
        <a:defRPr sz="2700" kern="1200">
          <a:solidFill>
            <a:schemeClr val="tx1"/>
          </a:solidFill>
          <a:latin typeface="+mn-lt"/>
          <a:ea typeface="+mn-ea"/>
          <a:cs typeface="+mn-cs"/>
        </a:defRPr>
      </a:lvl1pPr>
      <a:lvl2pPr marL="685834" algn="l" defTabSz="1371670" rtl="0" eaLnBrk="1" latinLnBrk="0" hangingPunct="1">
        <a:defRPr sz="2700" kern="1200">
          <a:solidFill>
            <a:schemeClr val="tx1"/>
          </a:solidFill>
          <a:latin typeface="+mn-lt"/>
          <a:ea typeface="+mn-ea"/>
          <a:cs typeface="+mn-cs"/>
        </a:defRPr>
      </a:lvl2pPr>
      <a:lvl3pPr marL="1371670" algn="l" defTabSz="1371670" rtl="0" eaLnBrk="1" latinLnBrk="0" hangingPunct="1">
        <a:defRPr sz="2700" kern="1200">
          <a:solidFill>
            <a:schemeClr val="tx1"/>
          </a:solidFill>
          <a:latin typeface="+mn-lt"/>
          <a:ea typeface="+mn-ea"/>
          <a:cs typeface="+mn-cs"/>
        </a:defRPr>
      </a:lvl3pPr>
      <a:lvl4pPr marL="2057504" algn="l" defTabSz="1371670" rtl="0" eaLnBrk="1" latinLnBrk="0" hangingPunct="1">
        <a:defRPr sz="2700" kern="1200">
          <a:solidFill>
            <a:schemeClr val="tx1"/>
          </a:solidFill>
          <a:latin typeface="+mn-lt"/>
          <a:ea typeface="+mn-ea"/>
          <a:cs typeface="+mn-cs"/>
        </a:defRPr>
      </a:lvl4pPr>
      <a:lvl5pPr marL="2743336" algn="l" defTabSz="1371670" rtl="0" eaLnBrk="1" latinLnBrk="0" hangingPunct="1">
        <a:defRPr sz="2700" kern="1200">
          <a:solidFill>
            <a:schemeClr val="tx1"/>
          </a:solidFill>
          <a:latin typeface="+mn-lt"/>
          <a:ea typeface="+mn-ea"/>
          <a:cs typeface="+mn-cs"/>
        </a:defRPr>
      </a:lvl5pPr>
      <a:lvl6pPr marL="3429172" algn="l" defTabSz="1371670" rtl="0" eaLnBrk="1" latinLnBrk="0" hangingPunct="1">
        <a:defRPr sz="2700" kern="1200">
          <a:solidFill>
            <a:schemeClr val="tx1"/>
          </a:solidFill>
          <a:latin typeface="+mn-lt"/>
          <a:ea typeface="+mn-ea"/>
          <a:cs typeface="+mn-cs"/>
        </a:defRPr>
      </a:lvl6pPr>
      <a:lvl7pPr marL="4115006" algn="l" defTabSz="1371670" rtl="0" eaLnBrk="1" latinLnBrk="0" hangingPunct="1">
        <a:defRPr sz="2700" kern="1200">
          <a:solidFill>
            <a:schemeClr val="tx1"/>
          </a:solidFill>
          <a:latin typeface="+mn-lt"/>
          <a:ea typeface="+mn-ea"/>
          <a:cs typeface="+mn-cs"/>
        </a:defRPr>
      </a:lvl7pPr>
      <a:lvl8pPr marL="4800840" algn="l" defTabSz="1371670" rtl="0" eaLnBrk="1" latinLnBrk="0" hangingPunct="1">
        <a:defRPr sz="2700" kern="1200">
          <a:solidFill>
            <a:schemeClr val="tx1"/>
          </a:solidFill>
          <a:latin typeface="+mn-lt"/>
          <a:ea typeface="+mn-ea"/>
          <a:cs typeface="+mn-cs"/>
        </a:defRPr>
      </a:lvl8pPr>
      <a:lvl9pPr marL="5486674" algn="l" defTabSz="137167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20.png"/><Relationship Id="rId5"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50.png"/><Relationship Id="rId7"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10.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7" Type="http://schemas.openxmlformats.org/officeDocument/2006/relationships/image" Target="../media/image51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00.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60.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5" Type="http://schemas.openxmlformats.org/officeDocument/2006/relationships/image" Target="../media/image550.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7" Type="http://schemas.openxmlformats.org/officeDocument/2006/relationships/image" Target="../media/image4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5.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7" Type="http://schemas.openxmlformats.org/officeDocument/2006/relationships/image" Target="../media/image69.png"/><Relationship Id="rId2" Type="http://schemas.openxmlformats.org/officeDocument/2006/relationships/image" Target="../media/image55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2.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7" Type="http://schemas.openxmlformats.org/officeDocument/2006/relationships/image" Target="../media/image75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2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81.png"/><Relationship Id="rId5" Type="http://schemas.microsoft.com/office/2007/relationships/media" Target="../media/media5.mp3"/><Relationship Id="rId10" Type="http://schemas.openxmlformats.org/officeDocument/2006/relationships/notesSlide" Target="../notesSlides/notesSlide3.xml"/><Relationship Id="rId4" Type="http://schemas.openxmlformats.org/officeDocument/2006/relationships/audio" Target="../media/media4.mp3"/><Relationship Id="rId9"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83.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820.png"/><Relationship Id="rId2" Type="http://schemas.openxmlformats.org/officeDocument/2006/relationships/audio" Target="../media/media3.mp3"/><Relationship Id="rId16" Type="http://schemas.openxmlformats.org/officeDocument/2006/relationships/image" Target="../media/image22.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82.png"/><Relationship Id="rId5" Type="http://schemas.microsoft.com/office/2007/relationships/media" Target="../media/media5.mp3"/><Relationship Id="rId15" Type="http://schemas.openxmlformats.org/officeDocument/2006/relationships/image" Target="../media/image85.png"/><Relationship Id="rId10" Type="http://schemas.openxmlformats.org/officeDocument/2006/relationships/notesSlide" Target="../notesSlides/notesSlide4.xml"/><Relationship Id="rId4" Type="http://schemas.openxmlformats.org/officeDocument/2006/relationships/audio" Target="../media/media4.mp3"/><Relationship Id="rId9" Type="http://schemas.openxmlformats.org/officeDocument/2006/relationships/slideLayout" Target="../slideLayouts/slideLayout47.xml"/><Relationship Id="rId1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88.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8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86.png"/><Relationship Id="rId5" Type="http://schemas.microsoft.com/office/2007/relationships/media" Target="../media/media5.mp3"/><Relationship Id="rId15" Type="http://schemas.openxmlformats.org/officeDocument/2006/relationships/image" Target="../media/image22.png"/><Relationship Id="rId10" Type="http://schemas.openxmlformats.org/officeDocument/2006/relationships/notesSlide" Target="../notesSlides/notesSlide5.xml"/><Relationship Id="rId4" Type="http://schemas.openxmlformats.org/officeDocument/2006/relationships/audio" Target="../media/media4.mp3"/><Relationship Id="rId9" Type="http://schemas.openxmlformats.org/officeDocument/2006/relationships/slideLayout" Target="../slideLayouts/slideLayout47.xml"/><Relationship Id="rId14" Type="http://schemas.openxmlformats.org/officeDocument/2006/relationships/image" Target="../media/image89.png"/></Relationships>
</file>

<file path=ppt/slides/_rels/slide31.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92.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91.png"/><Relationship Id="rId2" Type="http://schemas.openxmlformats.org/officeDocument/2006/relationships/audio" Target="../media/media3.mp3"/><Relationship Id="rId16" Type="http://schemas.openxmlformats.org/officeDocument/2006/relationships/image" Target="../media/image94.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90.png"/><Relationship Id="rId5" Type="http://schemas.microsoft.com/office/2007/relationships/media" Target="../media/media5.mp3"/><Relationship Id="rId15" Type="http://schemas.openxmlformats.org/officeDocument/2006/relationships/image" Target="../media/image22.png"/><Relationship Id="rId10" Type="http://schemas.openxmlformats.org/officeDocument/2006/relationships/notesSlide" Target="../notesSlides/notesSlide6.xml"/><Relationship Id="rId4" Type="http://schemas.openxmlformats.org/officeDocument/2006/relationships/audio" Target="../media/media4.mp3"/><Relationship Id="rId9" Type="http://schemas.openxmlformats.org/officeDocument/2006/relationships/slideLayout" Target="../slideLayouts/slideLayout47.xml"/><Relationship Id="rId14" Type="http://schemas.openxmlformats.org/officeDocument/2006/relationships/image" Target="../media/image93.png"/></Relationships>
</file>

<file path=ppt/slides/_rels/slide32.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97.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96.png"/><Relationship Id="rId17" Type="http://schemas.openxmlformats.org/officeDocument/2006/relationships/image" Target="../media/image100.png"/><Relationship Id="rId2" Type="http://schemas.openxmlformats.org/officeDocument/2006/relationships/audio" Target="../media/media3.mp3"/><Relationship Id="rId16" Type="http://schemas.openxmlformats.org/officeDocument/2006/relationships/image" Target="../media/image22.png"/><Relationship Id="rId1" Type="http://schemas.microsoft.com/office/2007/relationships/media" Target="../media/media3.mp3"/><Relationship Id="rId6" Type="http://schemas.openxmlformats.org/officeDocument/2006/relationships/audio" Target="../media/media5.mp3"/><Relationship Id="rId5" Type="http://schemas.microsoft.com/office/2007/relationships/media" Target="../media/media5.mp3"/><Relationship Id="rId15" Type="http://schemas.openxmlformats.org/officeDocument/2006/relationships/image" Target="../media/image99.png"/><Relationship Id="rId10" Type="http://schemas.openxmlformats.org/officeDocument/2006/relationships/notesSlide" Target="../notesSlides/notesSlide7.xml"/><Relationship Id="rId4" Type="http://schemas.openxmlformats.org/officeDocument/2006/relationships/audio" Target="../media/media4.mp3"/><Relationship Id="rId9" Type="http://schemas.openxmlformats.org/officeDocument/2006/relationships/slideLayout" Target="../slideLayouts/slideLayout47.xml"/><Relationship Id="rId14" Type="http://schemas.openxmlformats.org/officeDocument/2006/relationships/image" Target="../media/image9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7"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6" Type="http://schemas.openxmlformats.org/officeDocument/2006/relationships/image" Target="../media/image23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0" y="669963"/>
            <a:ext cx="12453714" cy="7772400"/>
          </a:xfrm>
          <a:prstGeom prst="rect">
            <a:avLst/>
          </a:prstGeom>
        </p:spPr>
      </p:pic>
      <p:pic>
        <p:nvPicPr>
          <p:cNvPr id="8" name="Picture 8"/>
          <p:cNvPicPr>
            <a:picLocks noChangeAspect="1"/>
          </p:cNvPicPr>
          <p:nvPr/>
        </p:nvPicPr>
        <p:blipFill>
          <a:blip r:embed="rId5"/>
          <a:srcRect/>
          <a:stretch>
            <a:fillRect/>
          </a:stretch>
        </p:blipFill>
        <p:spPr>
          <a:xfrm>
            <a:off x="304800" y="3390900"/>
            <a:ext cx="3962400" cy="5705691"/>
          </a:xfrm>
          <a:prstGeom prst="rect">
            <a:avLst/>
          </a:prstGeom>
        </p:spPr>
      </p:pic>
      <p:sp>
        <p:nvSpPr>
          <p:cNvPr id="9" name="Google Shape;99;p1"/>
          <p:cNvSpPr txBox="1"/>
          <p:nvPr/>
        </p:nvSpPr>
        <p:spPr>
          <a:xfrm>
            <a:off x="3852090" y="1859358"/>
            <a:ext cx="10762267" cy="397027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36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097759" y="837677"/>
                <a:ext cx="12611100" cy="3313664"/>
              </a:xfrm>
              <a:prstGeom prst="rect">
                <a:avLst/>
              </a:prstGeom>
            </p:spPr>
            <p:txBody>
              <a:bodyPr wrap="square">
                <a:spAutoFit/>
              </a:bodyPr>
              <a:lstStyle/>
              <a:p>
                <a:pPr>
                  <a:lnSpc>
                    <a:spcPct val="150000"/>
                  </a:lnSpc>
                  <a:spcAft>
                    <a:spcPts val="800"/>
                  </a:spcAft>
                </a:pPr>
                <a:r>
                  <a:rPr lang="en-US" sz="3600" kern="100" dirty="0">
                    <a:latin typeface="Arial" panose="020B0604020202020204" pitchFamily="34" charset="0"/>
                    <a:ea typeface="Times New Roman" panose="02020603050405020304" pitchFamily="18" charset="0"/>
                    <a:cs typeface="Arial" panose="020B0604020202020204" pitchFamily="34" charset="0"/>
                  </a:rPr>
                  <a:t>Một </a:t>
                </a:r>
                <a:r>
                  <a:rPr lang="en-US" sz="3600" kern="100" dirty="0" err="1">
                    <a:latin typeface="Arial" panose="020B0604020202020204" pitchFamily="34" charset="0"/>
                    <a:ea typeface="Times New Roman" panose="02020603050405020304" pitchFamily="18" charset="0"/>
                    <a:cs typeface="Arial" panose="020B0604020202020204" pitchFamily="34" charset="0"/>
                  </a:rPr>
                  <a:t>tấm</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cứng</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hình</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tròn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được</a:t>
                </a:r>
                <a:r>
                  <a:rPr lang="en-US" sz="3600" kern="100" dirty="0">
                    <a:latin typeface="Arial" panose="020B0604020202020204" pitchFamily="34" charset="0"/>
                    <a:ea typeface="Times New Roman" panose="02020603050405020304" pitchFamily="18" charset="0"/>
                    <a:cs typeface="Arial" panose="020B0604020202020204" pitchFamily="34" charset="0"/>
                  </a:rPr>
                  <a:t> chia </a:t>
                </a:r>
                <a:r>
                  <a:rPr lang="en-US" sz="3600" kern="100" dirty="0" err="1">
                    <a:latin typeface="Arial" panose="020B0604020202020204" pitchFamily="34" charset="0"/>
                    <a:ea typeface="Times New Roman" panose="02020603050405020304" pitchFamily="18" charset="0"/>
                    <a:cs typeface="Arial" panose="020B0604020202020204" pitchFamily="34" charset="0"/>
                  </a:rPr>
                  <a:t>làm</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bốn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hình</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quạt</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bằng</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nhau</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đánh</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số</a:t>
                </a:r>
                <a:r>
                  <a:rPr lang="en-US" sz="3600" kern="1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1,2,3,4</m:t>
                    </m:r>
                  </m:oMath>
                </a14:m>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và</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được</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gắn</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vào</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trục</a:t>
                </a:r>
                <a:r>
                  <a:rPr lang="en-US" sz="3600" kern="100" dirty="0">
                    <a:latin typeface="Arial" panose="020B0604020202020204" pitchFamily="34" charset="0"/>
                    <a:ea typeface="Calibri" panose="020F0502020204030204" pitchFamily="34" charset="0"/>
                    <a:cs typeface="Arial" panose="020B0604020202020204" pitchFamily="34" charset="0"/>
                  </a:rPr>
                  <a:t> quay </a:t>
                </a:r>
                <a:r>
                  <a:rPr lang="en-US" sz="3600" kern="100" dirty="0" err="1">
                    <a:latin typeface="Arial" panose="020B0604020202020204" pitchFamily="34" charset="0"/>
                    <a:ea typeface="Calibri" panose="020F0502020204030204" pitchFamily="34" charset="0"/>
                    <a:cs typeface="Arial" panose="020B0604020202020204" pitchFamily="34" charset="0"/>
                  </a:rPr>
                  <a:t>có</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mũi</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tên</a:t>
                </a:r>
                <a:r>
                  <a:rPr lang="en-US" sz="3600" kern="100" dirty="0">
                    <a:latin typeface="Arial" panose="020B0604020202020204" pitchFamily="34" charset="0"/>
                    <a:ea typeface="Calibri" panose="020F0502020204030204" pitchFamily="34" charset="0"/>
                    <a:cs typeface="Arial" panose="020B0604020202020204" pitchFamily="34" charset="0"/>
                  </a:rPr>
                  <a:t> ở </a:t>
                </a:r>
                <a:r>
                  <a:rPr lang="en-US" sz="3600" kern="100" dirty="0" err="1">
                    <a:latin typeface="Arial" panose="020B0604020202020204" pitchFamily="34" charset="0"/>
                    <a:ea typeface="Calibri" panose="020F0502020204030204" pitchFamily="34" charset="0"/>
                    <a:cs typeface="Arial" panose="020B0604020202020204" pitchFamily="34" charset="0"/>
                  </a:rPr>
                  <a:t>tâm</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Bạn</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Tuấn</a:t>
                </a:r>
                <a:r>
                  <a:rPr lang="en-US" sz="3600" kern="100" dirty="0">
                    <a:latin typeface="Arial" panose="020B0604020202020204" pitchFamily="34" charset="0"/>
                    <a:ea typeface="Calibri" panose="020F0502020204030204" pitchFamily="34" charset="0"/>
                    <a:cs typeface="Arial" panose="020B0604020202020204" pitchFamily="34" charset="0"/>
                  </a:rPr>
                  <a:t> quay </a:t>
                </a:r>
                <a:r>
                  <a:rPr lang="en-US" sz="3600" kern="100" dirty="0" err="1">
                    <a:latin typeface="Arial" panose="020B0604020202020204" pitchFamily="34" charset="0"/>
                    <a:ea typeface="Calibri" panose="020F0502020204030204" pitchFamily="34" charset="0"/>
                    <a:cs typeface="Arial" panose="020B0604020202020204" pitchFamily="34" charset="0"/>
                  </a:rPr>
                  <a:t>tấm</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bìa</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hai</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lần</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quan</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sát</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và</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ghi</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lại</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số</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của</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hình</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quạt</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và</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mũi</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tên</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chỉ</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vào</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097759" y="837677"/>
                <a:ext cx="12611100" cy="3313664"/>
              </a:xfrm>
              <a:prstGeom prst="rect">
                <a:avLst/>
              </a:prstGeom>
              <a:blipFill>
                <a:blip r:embed="rId3"/>
                <a:stretch>
                  <a:fillRect l="-1450" b="-5882"/>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EBE62AE3-29BE-E95B-253F-46C84003FC54}"/>
              </a:ext>
            </a:extLst>
          </p:cNvPr>
          <p:cNvSpPr/>
          <p:nvPr/>
        </p:nvSpPr>
        <p:spPr>
          <a:xfrm>
            <a:off x="640350" y="5067300"/>
            <a:ext cx="15818850" cy="820674"/>
          </a:xfrm>
          <a:prstGeom prst="rect">
            <a:avLst/>
          </a:prstGeom>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BC4F4DA-7637-EB05-0FE5-D6DC61EEEF5B}"/>
                  </a:ext>
                </a:extLst>
              </p:cNvPr>
              <p:cNvSpPr txBox="1"/>
              <p:nvPr/>
            </p:nvSpPr>
            <p:spPr>
              <a:xfrm>
                <a:off x="609601" y="5981700"/>
                <a:ext cx="16382999" cy="1651671"/>
              </a:xfrm>
              <a:prstGeom prst="rect">
                <a:avLst/>
              </a:prstGeom>
              <a:noFill/>
            </p:spPr>
            <p:txBody>
              <a:bodyPr wrap="square">
                <a:spAutoFit/>
              </a:bodyPr>
              <a:lstStyle/>
              <a:p>
                <a:pPr algn="just">
                  <a:lnSpc>
                    <a:spcPct val="150000"/>
                  </a:lnSpc>
                </a:pPr>
                <a:r>
                  <a:rPr lang="en-US" sz="3600" dirty="0">
                    <a:latin typeface="Arial" panose="020B0604020202020204" pitchFamily="34" charset="0"/>
                    <a:ea typeface="Arial" panose="020B0604020202020204" pitchFamily="34" charset="0"/>
                    <a:cs typeface="Arial" panose="020B0604020202020204" pitchFamily="34" charset="0"/>
                  </a:rPr>
                  <a:t>b) </a:t>
                </a:r>
                <a:r>
                  <a:rPr lang="en-US" sz="3600" kern="100" dirty="0">
                    <a:latin typeface="Arial" panose="020B0604020202020204" pitchFamily="34" charset="0"/>
                    <a:ea typeface="Times New Roman" panose="02020603050405020304" pitchFamily="18" charset="0"/>
                    <a:cs typeface="Arial" panose="020B0604020202020204" pitchFamily="34" charset="0"/>
                  </a:rPr>
                  <a:t>Xét </a:t>
                </a:r>
                <a:r>
                  <a:rPr lang="en-US" sz="3600" kern="100" dirty="0" err="1">
                    <a:latin typeface="Arial" panose="020B0604020202020204" pitchFamily="34" charset="0"/>
                    <a:ea typeface="Times New Roman" panose="02020603050405020304" pitchFamily="18" charset="0"/>
                    <a:cs typeface="Arial" panose="020B0604020202020204" pitchFamily="34" charset="0"/>
                  </a:rPr>
                  <a:t>các</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biến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cố</a:t>
                </a:r>
                <a:r>
                  <a:rPr lang="en-US" sz="3600" kern="1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b="0" i="1">
                        <a:latin typeface="Cambria Math" panose="02040503050406030204" pitchFamily="18" charset="0"/>
                        <a:cs typeface="Arial" panose="020B0604020202020204" pitchFamily="34" charset="0"/>
                      </a:rPr>
                      <m:t>𝐸</m:t>
                    </m:r>
                    <m:r>
                      <a:rPr lang="en-US" sz="3600" b="0" i="1">
                        <a:latin typeface="Cambria Math" panose="02040503050406030204" pitchFamily="18" charset="0"/>
                        <a:cs typeface="Arial" panose="020B0604020202020204" pitchFamily="34" charset="0"/>
                      </a:rPr>
                      <m:t> </m:t>
                    </m:r>
                  </m:oMath>
                </a14:m>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Tổng</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hai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số</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ghi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trên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hai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hình</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quạt</a:t>
                </a:r>
                <a:r>
                  <a:rPr lang="en-US" sz="3600" kern="100" dirty="0">
                    <a:latin typeface="Arial" panose="020B0604020202020204" pitchFamily="34" charset="0"/>
                    <a:ea typeface="Times New Roman" panose="02020603050405020304" pitchFamily="18" charset="0"/>
                    <a:cs typeface="Arial" panose="020B0604020202020204" pitchFamily="34" charset="0"/>
                  </a:rPr>
                  <a:t> ở </a:t>
                </a:r>
                <a:r>
                  <a:rPr lang="en-US" sz="3600" kern="100" dirty="0" err="1">
                    <a:latin typeface="Arial" panose="020B0604020202020204" pitchFamily="34" charset="0"/>
                    <a:ea typeface="Times New Roman" panose="02020603050405020304" pitchFamily="18" charset="0"/>
                    <a:cs typeface="Arial" panose="020B0604020202020204" pitchFamily="34" charset="0"/>
                  </a:rPr>
                  <a:t>hai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lần</a:t>
                </a:r>
                <a:r>
                  <a:rPr lang="en-US" sz="3600" kern="100" dirty="0">
                    <a:latin typeface="Arial" panose="020B0604020202020204" pitchFamily="34" charset="0"/>
                    <a:ea typeface="Times New Roman" panose="02020603050405020304" pitchFamily="18" charset="0"/>
                    <a:cs typeface="Arial" panose="020B0604020202020204" pitchFamily="34" charset="0"/>
                  </a:rPr>
                  <a:t> quay </a:t>
                </a:r>
                <a:r>
                  <a:rPr lang="en-US" sz="3600" kern="100" dirty="0" err="1">
                    <a:latin typeface="Arial" panose="020B0604020202020204" pitchFamily="34" charset="0"/>
                    <a:ea typeface="Times New Roman" panose="02020603050405020304" pitchFamily="18" charset="0"/>
                    <a:cs typeface="Arial" panose="020B0604020202020204" pitchFamily="34" charset="0"/>
                  </a:rPr>
                  <a:t>bằng</a:t>
                </a:r>
                <a:r>
                  <a:rPr lang="en-US" sz="3600" kern="1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Mô</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tả</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các</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kết</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quả</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thuận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lợi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cho</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biến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cố</a:t>
                </a:r>
                <a:r>
                  <a:rPr lang="en-US" sz="3600" kern="1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b="0" i="1">
                        <a:latin typeface="Cambria Math" panose="02040503050406030204" pitchFamily="18" charset="0"/>
                        <a:cs typeface="Arial" panose="020B0604020202020204" pitchFamily="34" charset="0"/>
                      </a:rPr>
                      <m:t>𝐸</m:t>
                    </m:r>
                  </m:oMath>
                </a14:m>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5BC4F4DA-7637-EB05-0FE5-D6DC61EEEF5B}"/>
                  </a:ext>
                </a:extLst>
              </p:cNvPr>
              <p:cNvSpPr txBox="1">
                <a:spLocks noRot="1" noChangeAspect="1" noMove="1" noResize="1" noEditPoints="1" noAdjustHandles="1" noChangeArrowheads="1" noChangeShapeType="1" noTextEdit="1"/>
              </p:cNvSpPr>
              <p:nvPr/>
            </p:nvSpPr>
            <p:spPr>
              <a:xfrm>
                <a:off x="609601" y="5981700"/>
                <a:ext cx="16382999" cy="1651671"/>
              </a:xfrm>
              <a:prstGeom prst="rect">
                <a:avLst/>
              </a:prstGeom>
              <a:blipFill>
                <a:blip r:embed="rId5"/>
                <a:stretch>
                  <a:fillRect l="-1116" r="-1079" b="-12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22E10F1-39E6-8D23-48A7-A11A431F8830}"/>
                  </a:ext>
                </a:extLst>
              </p:cNvPr>
              <p:cNvSpPr txBox="1"/>
              <p:nvPr/>
            </p:nvSpPr>
            <p:spPr>
              <a:xfrm>
                <a:off x="533400" y="7890577"/>
                <a:ext cx="16382999" cy="1651671"/>
              </a:xfrm>
              <a:prstGeom prst="rect">
                <a:avLst/>
              </a:prstGeom>
              <a:noFill/>
            </p:spPr>
            <p:txBody>
              <a:bodyPr wrap="square">
                <a:spAutoFit/>
              </a:bodyPr>
              <a:lstStyle/>
              <a:p>
                <a:pPr algn="just">
                  <a:lnSpc>
                    <a:spcPct val="150000"/>
                  </a:lnSpc>
                </a:pPr>
                <a:r>
                  <a:rPr lang="en-US" sz="3600" dirty="0">
                    <a:latin typeface="Arial" panose="020B0604020202020204" pitchFamily="34" charset="0"/>
                    <a:ea typeface="Arial" panose="020B0604020202020204" pitchFamily="34" charset="0"/>
                    <a:cs typeface="Arial" panose="020B0604020202020204" pitchFamily="34" charset="0"/>
                  </a:rPr>
                  <a:t>c) </a:t>
                </a:r>
                <a:r>
                  <a:rPr lang="en-US" sz="3600" kern="100" dirty="0">
                    <a:latin typeface="Arial" panose="020B0604020202020204" pitchFamily="34" charset="0"/>
                    <a:ea typeface="Times New Roman" panose="02020603050405020304" pitchFamily="18" charset="0"/>
                    <a:cs typeface="Arial" panose="020B0604020202020204" pitchFamily="34" charset="0"/>
                  </a:rPr>
                  <a:t>Xét </a:t>
                </a:r>
                <a:r>
                  <a:rPr lang="en-US" sz="3600" kern="100" dirty="0" err="1">
                    <a:latin typeface="Arial" panose="020B0604020202020204" pitchFamily="34" charset="0"/>
                    <a:ea typeface="Times New Roman" panose="02020603050405020304" pitchFamily="18" charset="0"/>
                    <a:cs typeface="Arial" panose="020B0604020202020204" pitchFamily="34" charset="0"/>
                  </a:rPr>
                  <a:t>các</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biến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cố</a:t>
                </a:r>
                <a:r>
                  <a:rPr lang="en-US" sz="3600" kern="100" dirty="0">
                    <a:latin typeface="Arial" panose="020B0604020202020204" pitchFamily="34" charset="0"/>
                    <a:ea typeface="Times New Roman" panose="02020603050405020304" pitchFamily="18" charset="0"/>
                    <a:cs typeface="Arial" panose="020B0604020202020204" pitchFamily="34" charset="0"/>
                  </a:rPr>
                  <a:t> F</a:t>
                </a:r>
                <a14:m>
                  <m:oMath xmlns:m="http://schemas.openxmlformats.org/officeDocument/2006/math">
                    <m:r>
                      <a:rPr lang="en-US" sz="3600" b="0" i="1">
                        <a:latin typeface="Cambria Math" panose="02040503050406030204" pitchFamily="18" charset="0"/>
                        <a:cs typeface="Arial" panose="020B0604020202020204" pitchFamily="34" charset="0"/>
                      </a:rPr>
                      <m:t> </m:t>
                    </m:r>
                  </m:oMath>
                </a14:m>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Tích</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hai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số</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ghi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trên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hai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hình</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quạt</a:t>
                </a:r>
                <a:r>
                  <a:rPr lang="en-US" sz="3600" kern="100" dirty="0">
                    <a:latin typeface="Arial" panose="020B0604020202020204" pitchFamily="34" charset="0"/>
                    <a:ea typeface="Times New Roman" panose="02020603050405020304" pitchFamily="18" charset="0"/>
                    <a:cs typeface="Arial" panose="020B0604020202020204" pitchFamily="34" charset="0"/>
                  </a:rPr>
                  <a:t> ở </a:t>
                </a:r>
                <a:r>
                  <a:rPr lang="en-US" sz="3600" kern="100" dirty="0" err="1">
                    <a:latin typeface="Arial" panose="020B0604020202020204" pitchFamily="34" charset="0"/>
                    <a:ea typeface="Times New Roman" panose="02020603050405020304" pitchFamily="18" charset="0"/>
                    <a:cs typeface="Arial" panose="020B0604020202020204" pitchFamily="34" charset="0"/>
                  </a:rPr>
                  <a:t>hai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lần</a:t>
                </a:r>
                <a:r>
                  <a:rPr lang="en-US" sz="3600" kern="100" dirty="0">
                    <a:latin typeface="Arial" panose="020B0604020202020204" pitchFamily="34" charset="0"/>
                    <a:ea typeface="Times New Roman" panose="02020603050405020304" pitchFamily="18" charset="0"/>
                    <a:cs typeface="Arial" panose="020B0604020202020204" pitchFamily="34" charset="0"/>
                  </a:rPr>
                  <a:t> quay </a:t>
                </a:r>
                <a:r>
                  <a:rPr lang="en-US" sz="3600" kern="100" dirty="0" err="1">
                    <a:latin typeface="Arial" panose="020B0604020202020204" pitchFamily="34" charset="0"/>
                    <a:ea typeface="Times New Roman" panose="02020603050405020304" pitchFamily="18" charset="0"/>
                    <a:cs typeface="Arial" panose="020B0604020202020204" pitchFamily="34" charset="0"/>
                  </a:rPr>
                  <a:t>bằng</a:t>
                </a:r>
                <a:r>
                  <a:rPr lang="en-US" sz="3600" kern="1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Arial" panose="020B0604020202020204" pitchFamily="34" charset="0"/>
                      </a:rPr>
                      <m:t>4</m:t>
                    </m:r>
                  </m:oMath>
                </a14:m>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Mô</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tả</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các</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kết</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quả</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thuận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lợi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cho</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biến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cố</a:t>
                </a:r>
                <a:r>
                  <a:rPr lang="en-US" sz="3600" kern="1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600" b="0" i="0" smtClean="0">
                        <a:latin typeface="Cambria Math" panose="02040503050406030204" pitchFamily="18" charset="0"/>
                        <a:cs typeface="Arial" panose="020B0604020202020204" pitchFamily="34" charset="0"/>
                      </a:rPr>
                      <m:t>F</m:t>
                    </m:r>
                  </m:oMath>
                </a14:m>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622E10F1-39E6-8D23-48A7-A11A431F8830}"/>
                  </a:ext>
                </a:extLst>
              </p:cNvPr>
              <p:cNvSpPr txBox="1">
                <a:spLocks noRot="1" noChangeAspect="1" noMove="1" noResize="1" noEditPoints="1" noAdjustHandles="1" noChangeArrowheads="1" noChangeShapeType="1" noTextEdit="1"/>
              </p:cNvSpPr>
              <p:nvPr/>
            </p:nvSpPr>
            <p:spPr>
              <a:xfrm>
                <a:off x="533400" y="7890577"/>
                <a:ext cx="16382999" cy="1651671"/>
              </a:xfrm>
              <a:prstGeom prst="rect">
                <a:avLst/>
              </a:prstGeom>
              <a:blipFill>
                <a:blip r:embed="rId6"/>
                <a:stretch>
                  <a:fillRect l="-1154" r="-1116" b="-1291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C77758DF-3AFD-2E05-B961-C5F2F90DDFDA}"/>
              </a:ext>
            </a:extLst>
          </p:cNvPr>
          <p:cNvPicPr>
            <a:picLocks noChangeAspect="1"/>
          </p:cNvPicPr>
          <p:nvPr/>
        </p:nvPicPr>
        <p:blipFill>
          <a:blip r:embed="rId7"/>
          <a:stretch>
            <a:fillRect/>
          </a:stretch>
        </p:blipFill>
        <p:spPr>
          <a:xfrm>
            <a:off x="1143000" y="2324100"/>
            <a:ext cx="2694075" cy="2513467"/>
          </a:xfrm>
          <a:prstGeom prst="rect">
            <a:avLst/>
          </a:prstGeom>
        </p:spPr>
      </p:pic>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327380" y="197364"/>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980CF7D-C470-2974-A76B-6D28060BDA8C}"/>
                  </a:ext>
                </a:extLst>
              </p:cNvPr>
              <p:cNvSpPr/>
              <p:nvPr/>
            </p:nvSpPr>
            <p:spPr>
              <a:xfrm>
                <a:off x="640350" y="1409700"/>
                <a:ext cx="17332722" cy="3313664"/>
              </a:xfrm>
              <a:prstGeom prst="rect">
                <a:avLst/>
              </a:prstGeom>
            </p:spPr>
            <p:txBody>
              <a:bodyPr wrap="square">
                <a:spAutoFit/>
              </a:bodyPr>
              <a:lstStyle/>
              <a:p>
                <a:pPr marL="742950" indent="-742950">
                  <a:lnSpc>
                    <a:spcPct val="150000"/>
                  </a:lnSpc>
                  <a:buAutoNum type="alphaLcParenR"/>
                </a:pP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quay </a:t>
                </a:r>
                <a:r>
                  <a:rPr lang="en-US" sz="3600" dirty="0" err="1">
                    <a:latin typeface="Arial" panose="020B0604020202020204" pitchFamily="34" charset="0"/>
                    <a:cs typeface="Arial" panose="020B0604020202020204" pitchFamily="34" charset="0"/>
                  </a:rPr>
                  <a:t>tấm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bìa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cặp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m:t>
                    </m:r>
                    <m:r>
                      <a:rPr lang="en-US" sz="3600" b="0" i="1" smtClean="0">
                        <a:latin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𝑎</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𝑏</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ứng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mũi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vào</a:t>
                </a:r>
                <a:r>
                  <a:rPr lang="en-US" sz="3600" dirty="0">
                    <a:latin typeface="Arial" panose="020B0604020202020204" pitchFamily="34" charset="0"/>
                    <a:cs typeface="Arial" panose="020B0604020202020204" pitchFamily="34" charset="0"/>
                  </a:rPr>
                  <a:t> ô </a:t>
                </a:r>
                <a:r>
                  <a:rPr lang="en-US" sz="3600" dirty="0" err="1">
                    <a:latin typeface="Arial" panose="020B0604020202020204" pitchFamily="34" charset="0"/>
                    <a:cs typeface="Arial" panose="020B0604020202020204" pitchFamily="34" charset="0"/>
                  </a:rPr>
                  <a:t>lần</a:t>
                </a:r>
                <a:r>
                  <a:rPr lang="en-US" sz="3600" dirty="0">
                    <a:latin typeface="Arial" panose="020B0604020202020204" pitchFamily="34" charset="0"/>
                    <a:cs typeface="Arial" panose="020B0604020202020204" pitchFamily="34" charset="0"/>
                  </a:rPr>
                  <a:t> quay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a:t>
                </a:r>
              </a:p>
              <a:p>
                <a:pPr>
                  <a:lnSpc>
                    <a:spcPct val="150000"/>
                  </a:lnSpc>
                </a:pPr>
                <a:r>
                  <a:rPr lang="en-US" sz="3600" dirty="0">
                    <a:latin typeface="Arial" panose="020B0604020202020204" pitchFamily="34" charset="0"/>
                    <a:cs typeface="Arial" panose="020B0604020202020204" pitchFamily="34" charset="0"/>
                  </a:rPr>
                  <a:t>Ta </a:t>
                </a:r>
                <a:r>
                  <a:rPr lang="en-US" sz="3600" dirty="0" err="1">
                    <a:latin typeface="Arial" panose="020B0604020202020204" pitchFamily="34" charset="0"/>
                    <a:cs typeface="Arial" panose="020B0604020202020204" pitchFamily="34" charset="0"/>
                  </a:rPr>
                  <a:t>liệt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kê</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 </a:t>
                </a:r>
              </a:p>
            </p:txBody>
          </p:sp>
        </mc:Choice>
        <mc:Fallback xmlns="">
          <p:sp>
            <p:nvSpPr>
              <p:cNvPr id="6" name="Rectangle 5">
                <a:extLst>
                  <a:ext uri="{FF2B5EF4-FFF2-40B4-BE49-F238E27FC236}">
                    <a16:creationId xmlns:a16="http://schemas.microsoft.com/office/drawing/2014/main" id="{A980CF7D-C470-2974-A76B-6D28060BDA8C}"/>
                  </a:ext>
                </a:extLst>
              </p:cNvPr>
              <p:cNvSpPr>
                <a:spLocks noRot="1" noChangeAspect="1" noMove="1" noResize="1" noEditPoints="1" noAdjustHandles="1" noChangeArrowheads="1" noChangeShapeType="1" noTextEdit="1"/>
              </p:cNvSpPr>
              <p:nvPr/>
            </p:nvSpPr>
            <p:spPr>
              <a:xfrm>
                <a:off x="640350" y="1409700"/>
                <a:ext cx="17332722" cy="3313664"/>
              </a:xfrm>
              <a:prstGeom prst="rect">
                <a:avLst/>
              </a:prstGeom>
              <a:blipFill>
                <a:blip r:embed="rId5"/>
                <a:stretch>
                  <a:fillRect l="-1055" r="-457"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7FF5801C-9AF5-F9E7-6D4E-38C8D2D077CF}"/>
                  </a:ext>
                </a:extLst>
              </p:cNvPr>
              <p:cNvGraphicFramePr>
                <a:graphicFrameLocks noGrp="1"/>
              </p:cNvGraphicFramePr>
              <p:nvPr>
                <p:extLst>
                  <p:ext uri="{D42A27DB-BD31-4B8C-83A1-F6EECF244321}">
                    <p14:modId xmlns:p14="http://schemas.microsoft.com/office/powerpoint/2010/main" val="1368223648"/>
                  </p:ext>
                </p:extLst>
              </p:nvPr>
            </p:nvGraphicFramePr>
            <p:xfrm>
              <a:off x="1603374" y="5041264"/>
              <a:ext cx="13789025" cy="4759010"/>
            </p:xfrm>
            <a:graphic>
              <a:graphicData uri="http://schemas.openxmlformats.org/drawingml/2006/table">
                <a:tbl>
                  <a:tblPr firstRow="1" firstCol="1" bandRow="1">
                    <a:tableStyleId>{5C22544A-7EE6-4342-B048-85BDC9FD1C3A}</a:tableStyleId>
                  </a:tblPr>
                  <a:tblGrid>
                    <a:gridCol w="2757805">
                      <a:extLst>
                        <a:ext uri="{9D8B030D-6E8A-4147-A177-3AD203B41FA5}">
                          <a16:colId xmlns:a16="http://schemas.microsoft.com/office/drawing/2014/main" val="1533231572"/>
                        </a:ext>
                      </a:extLst>
                    </a:gridCol>
                    <a:gridCol w="2757805">
                      <a:extLst>
                        <a:ext uri="{9D8B030D-6E8A-4147-A177-3AD203B41FA5}">
                          <a16:colId xmlns:a16="http://schemas.microsoft.com/office/drawing/2014/main" val="390672375"/>
                        </a:ext>
                      </a:extLst>
                    </a:gridCol>
                    <a:gridCol w="2757805">
                      <a:extLst>
                        <a:ext uri="{9D8B030D-6E8A-4147-A177-3AD203B41FA5}">
                          <a16:colId xmlns:a16="http://schemas.microsoft.com/office/drawing/2014/main" val="167917495"/>
                        </a:ext>
                      </a:extLst>
                    </a:gridCol>
                    <a:gridCol w="2757805">
                      <a:extLst>
                        <a:ext uri="{9D8B030D-6E8A-4147-A177-3AD203B41FA5}">
                          <a16:colId xmlns:a16="http://schemas.microsoft.com/office/drawing/2014/main" val="341417248"/>
                        </a:ext>
                      </a:extLst>
                    </a:gridCol>
                    <a:gridCol w="2757805">
                      <a:extLst>
                        <a:ext uri="{9D8B030D-6E8A-4147-A177-3AD203B41FA5}">
                          <a16:colId xmlns:a16="http://schemas.microsoft.com/office/drawing/2014/main" val="1666238027"/>
                        </a:ext>
                      </a:extLst>
                    </a:gridCol>
                  </a:tblGrid>
                  <a:tr h="950390">
                    <a:tc>
                      <a:txBody>
                        <a:bodyPr/>
                        <a:lstStyle/>
                        <a:p>
                          <a:pPr>
                            <a:lnSpc>
                              <a:spcPct val="107000"/>
                            </a:lnSpc>
                            <a:spcAft>
                              <a:spcPts val="800"/>
                            </a:spcAft>
                          </a:pPr>
                          <a:r>
                            <a:rPr lang="en-US" sz="3600" kern="100" dirty="0">
                              <a:effectLst/>
                              <a:latin typeface="Arial" panose="020B0604020202020204" pitchFamily="34" charset="0"/>
                              <a:cs typeface="Arial" panose="020B0604020202020204" pitchFamily="34" charset="0"/>
                            </a:rPr>
                            <a:t>         </a:t>
                          </a:r>
                          <a:r>
                            <a:rPr lang="en-US" sz="3600" kern="100" dirty="0" err="1">
                              <a:effectLst/>
                              <a:latin typeface="Arial" panose="020B0604020202020204" pitchFamily="34" charset="0"/>
                              <a:cs typeface="Arial" panose="020B0604020202020204" pitchFamily="34" charset="0"/>
                            </a:rPr>
                            <a:t>Lần</a:t>
                          </a:r>
                          <a:r>
                            <a:rPr lang="en-US" sz="3600" kern="100" dirty="0">
                              <a:effectLst/>
                              <a:latin typeface="Arial" panose="020B0604020202020204" pitchFamily="34" charset="0"/>
                              <a:cs typeface="Arial" panose="020B0604020202020204" pitchFamily="34" charset="0"/>
                            </a:rPr>
                            <a:t> 2 </a:t>
                          </a:r>
                        </a:p>
                        <a:p>
                          <a:pP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nSpc>
                              <a:spcPct val="107000"/>
                            </a:lnSpc>
                            <a:spcAft>
                              <a:spcPts val="800"/>
                            </a:spcAft>
                          </a:pPr>
                          <a:r>
                            <a:rPr lang="en-US" sz="3600" kern="100" dirty="0" err="1">
                              <a:effectLst/>
                              <a:latin typeface="Arial" panose="020B0604020202020204" pitchFamily="34" charset="0"/>
                              <a:cs typeface="Arial" panose="020B0604020202020204" pitchFamily="34" charset="0"/>
                            </a:rPr>
                            <a:t>Lần</a:t>
                          </a:r>
                          <a:r>
                            <a:rPr lang="en-US" sz="3600" kern="100" dirty="0">
                              <a:effectLst/>
                              <a:latin typeface="Arial" panose="020B0604020202020204" pitchFamily="34" charset="0"/>
                              <a:cs typeface="Arial" panose="020B0604020202020204" pitchFamily="34" charset="0"/>
                            </a:rPr>
                            <a:t> 1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1</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2</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3</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4</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91405191"/>
                      </a:ext>
                    </a:extLst>
                  </a:tr>
                  <a:tr h="771335">
                    <a:tc>
                      <a:txBody>
                        <a:bodyPr/>
                        <a:lstStyle/>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1</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(1,1)</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(1,2)</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(1,3)</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(1,4)</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66340000"/>
                      </a:ext>
                    </a:extLst>
                  </a:tr>
                  <a:tr h="546348">
                    <a:tc>
                      <a:txBody>
                        <a:bodyPr/>
                        <a:lstStyle/>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2</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(2,1)</m:t>
                                </m:r>
                              </m:oMath>
                            </m:oMathPara>
                          </a14:m>
                          <a:endParaRPr kumimoji="0" lang="en-US" sz="3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(2,2)</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(2,3)</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(2,4)</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81840748"/>
                      </a:ext>
                    </a:extLst>
                  </a:tr>
                  <a:tr h="546348">
                    <a:tc>
                      <a:txBody>
                        <a:bodyPr/>
                        <a:lstStyle/>
                        <a:p>
                          <a:pPr algn="ctr">
                            <a:lnSpc>
                              <a:spcPct val="107000"/>
                            </a:lnSpc>
                            <a:spcAft>
                              <a:spcPts val="800"/>
                            </a:spcAft>
                          </a:pPr>
                          <a:r>
                            <a:rPr lang="en-US" sz="3600" kern="100">
                              <a:effectLst/>
                              <a:latin typeface="Arial" panose="020B0604020202020204" pitchFamily="34" charset="0"/>
                              <a:cs typeface="Arial" panose="020B0604020202020204" pitchFamily="34" charset="0"/>
                            </a:rPr>
                            <a:t>3</a:t>
                          </a:r>
                          <a:endParaRPr lang="en-US" sz="36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(3,1)</m:t>
                                </m:r>
                              </m:oMath>
                            </m:oMathPara>
                          </a14:m>
                          <a:endParaRPr kumimoji="0" lang="en-US" sz="3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(3,2)</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(3,3)</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(3,4)</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61730536"/>
                      </a:ext>
                    </a:extLst>
                  </a:tr>
                  <a:tr h="546348">
                    <a:tc>
                      <a:txBody>
                        <a:bodyPr/>
                        <a:lstStyle/>
                        <a:p>
                          <a:pPr algn="ctr">
                            <a:lnSpc>
                              <a:spcPct val="107000"/>
                            </a:lnSpc>
                            <a:spcAft>
                              <a:spcPts val="800"/>
                            </a:spcAft>
                          </a:pPr>
                          <a:r>
                            <a:rPr lang="en-US" sz="3600" kern="100">
                              <a:effectLst/>
                              <a:latin typeface="Arial" panose="020B0604020202020204" pitchFamily="34" charset="0"/>
                              <a:cs typeface="Arial" panose="020B0604020202020204" pitchFamily="34" charset="0"/>
                            </a:rPr>
                            <a:t>4</a:t>
                          </a:r>
                          <a:endParaRPr lang="en-US" sz="36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(4,1)</m:t>
                                </m:r>
                              </m:oMath>
                            </m:oMathPara>
                          </a14:m>
                          <a:endParaRPr kumimoji="0" lang="en-US" sz="3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(4,2)</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(4,3)</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(4,4)</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20677684"/>
                      </a:ext>
                    </a:extLst>
                  </a:tr>
                </a:tbl>
              </a:graphicData>
            </a:graphic>
          </p:graphicFrame>
        </mc:Choice>
        <mc:Fallback xmlns="">
          <p:graphicFrame>
            <p:nvGraphicFramePr>
              <p:cNvPr id="9" name="Table 8">
                <a:extLst>
                  <a:ext uri="{FF2B5EF4-FFF2-40B4-BE49-F238E27FC236}">
                    <a16:creationId xmlns:a16="http://schemas.microsoft.com/office/drawing/2014/main" id="{7FF5801C-9AF5-F9E7-6D4E-38C8D2D077CF}"/>
                  </a:ext>
                </a:extLst>
              </p:cNvPr>
              <p:cNvGraphicFramePr>
                <a:graphicFrameLocks noGrp="1"/>
              </p:cNvGraphicFramePr>
              <p:nvPr>
                <p:extLst>
                  <p:ext uri="{D42A27DB-BD31-4B8C-83A1-F6EECF244321}">
                    <p14:modId xmlns:p14="http://schemas.microsoft.com/office/powerpoint/2010/main" val="1368223648"/>
                  </p:ext>
                </p:extLst>
              </p:nvPr>
            </p:nvGraphicFramePr>
            <p:xfrm>
              <a:off x="1603374" y="5041264"/>
              <a:ext cx="13789025" cy="4801682"/>
            </p:xfrm>
            <a:graphic>
              <a:graphicData uri="http://schemas.openxmlformats.org/drawingml/2006/table">
                <a:tbl>
                  <a:tblPr firstRow="1" firstCol="1" bandRow="1">
                    <a:tableStyleId>{5C22544A-7EE6-4342-B048-85BDC9FD1C3A}</a:tableStyleId>
                  </a:tblPr>
                  <a:tblGrid>
                    <a:gridCol w="2757805">
                      <a:extLst>
                        <a:ext uri="{9D8B030D-6E8A-4147-A177-3AD203B41FA5}">
                          <a16:colId xmlns:a16="http://schemas.microsoft.com/office/drawing/2014/main" val="1533231572"/>
                        </a:ext>
                      </a:extLst>
                    </a:gridCol>
                    <a:gridCol w="2757805">
                      <a:extLst>
                        <a:ext uri="{9D8B030D-6E8A-4147-A177-3AD203B41FA5}">
                          <a16:colId xmlns:a16="http://schemas.microsoft.com/office/drawing/2014/main" val="390672375"/>
                        </a:ext>
                      </a:extLst>
                    </a:gridCol>
                    <a:gridCol w="2757805">
                      <a:extLst>
                        <a:ext uri="{9D8B030D-6E8A-4147-A177-3AD203B41FA5}">
                          <a16:colId xmlns:a16="http://schemas.microsoft.com/office/drawing/2014/main" val="167917495"/>
                        </a:ext>
                      </a:extLst>
                    </a:gridCol>
                    <a:gridCol w="2757805">
                      <a:extLst>
                        <a:ext uri="{9D8B030D-6E8A-4147-A177-3AD203B41FA5}">
                          <a16:colId xmlns:a16="http://schemas.microsoft.com/office/drawing/2014/main" val="341417248"/>
                        </a:ext>
                      </a:extLst>
                    </a:gridCol>
                    <a:gridCol w="2757805">
                      <a:extLst>
                        <a:ext uri="{9D8B030D-6E8A-4147-A177-3AD203B41FA5}">
                          <a16:colId xmlns:a16="http://schemas.microsoft.com/office/drawing/2014/main" val="1666238027"/>
                        </a:ext>
                      </a:extLst>
                    </a:gridCol>
                  </a:tblGrid>
                  <a:tr h="1964373">
                    <a:tc>
                      <a:txBody>
                        <a:bodyPr/>
                        <a:lstStyle/>
                        <a:p>
                          <a:pPr>
                            <a:lnSpc>
                              <a:spcPct val="107000"/>
                            </a:lnSpc>
                            <a:spcAft>
                              <a:spcPts val="800"/>
                            </a:spcAft>
                          </a:pPr>
                          <a:r>
                            <a:rPr lang="en-US" sz="3600" kern="100" dirty="0">
                              <a:effectLst/>
                              <a:latin typeface="Arial" panose="020B0604020202020204" pitchFamily="34" charset="0"/>
                              <a:cs typeface="Arial" panose="020B0604020202020204" pitchFamily="34" charset="0"/>
                            </a:rPr>
                            <a:t>         </a:t>
                          </a:r>
                          <a:r>
                            <a:rPr lang="en-US" sz="3600" kern="100" dirty="0" err="1">
                              <a:effectLst/>
                              <a:latin typeface="Arial" panose="020B0604020202020204" pitchFamily="34" charset="0"/>
                              <a:cs typeface="Arial" panose="020B0604020202020204" pitchFamily="34" charset="0"/>
                            </a:rPr>
                            <a:t>Lần</a:t>
                          </a:r>
                          <a:r>
                            <a:rPr lang="en-US" sz="3600" kern="100" dirty="0">
                              <a:effectLst/>
                              <a:latin typeface="Arial" panose="020B0604020202020204" pitchFamily="34" charset="0"/>
                              <a:cs typeface="Arial" panose="020B0604020202020204" pitchFamily="34" charset="0"/>
                            </a:rPr>
                            <a:t> 2 </a:t>
                          </a:r>
                        </a:p>
                        <a:p>
                          <a:pP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nSpc>
                              <a:spcPct val="107000"/>
                            </a:lnSpc>
                            <a:spcAft>
                              <a:spcPts val="800"/>
                            </a:spcAft>
                          </a:pPr>
                          <a:r>
                            <a:rPr lang="en-US" sz="3600" kern="100" dirty="0" err="1">
                              <a:effectLst/>
                              <a:latin typeface="Arial" panose="020B0604020202020204" pitchFamily="34" charset="0"/>
                              <a:cs typeface="Arial" panose="020B0604020202020204" pitchFamily="34" charset="0"/>
                            </a:rPr>
                            <a:t>Lần</a:t>
                          </a:r>
                          <a:r>
                            <a:rPr lang="en-US" sz="3600" kern="100" dirty="0">
                              <a:effectLst/>
                              <a:latin typeface="Arial" panose="020B0604020202020204" pitchFamily="34" charset="0"/>
                              <a:cs typeface="Arial" panose="020B0604020202020204" pitchFamily="34" charset="0"/>
                            </a:rPr>
                            <a:t> 1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1</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2</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3</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4</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91405191"/>
                      </a:ext>
                    </a:extLst>
                  </a:tr>
                  <a:tr h="771335">
                    <a:tc>
                      <a:txBody>
                        <a:bodyPr/>
                        <a:lstStyle/>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1</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a:p>
                      </a:txBody>
                      <a:tcPr marL="68580" marR="68580" marT="0" marB="0">
                        <a:blipFill>
                          <a:blip r:embed="rId6"/>
                          <a:stretch>
                            <a:fillRect l="-100221" t="-272441" r="-300662" b="-283465"/>
                          </a:stretch>
                        </a:blipFill>
                      </a:tcPr>
                    </a:tc>
                    <a:tc>
                      <a:txBody>
                        <a:bodyPr/>
                        <a:lstStyle/>
                        <a:p>
                          <a:endParaRPr lang="en-US"/>
                        </a:p>
                      </a:txBody>
                      <a:tcPr marL="68580" marR="68580" marT="0" marB="0">
                        <a:blipFill>
                          <a:blip r:embed="rId6"/>
                          <a:stretch>
                            <a:fillRect l="-200664" t="-272441" r="-201327" b="-283465"/>
                          </a:stretch>
                        </a:blipFill>
                      </a:tcPr>
                    </a:tc>
                    <a:tc>
                      <a:txBody>
                        <a:bodyPr/>
                        <a:lstStyle/>
                        <a:p>
                          <a:endParaRPr lang="en-US"/>
                        </a:p>
                      </a:txBody>
                      <a:tcPr marL="68580" marR="68580" marT="0" marB="0">
                        <a:blipFill>
                          <a:blip r:embed="rId6"/>
                          <a:stretch>
                            <a:fillRect l="-300000" t="-272441" r="-100883" b="-283465"/>
                          </a:stretch>
                        </a:blipFill>
                      </a:tcPr>
                    </a:tc>
                    <a:tc>
                      <a:txBody>
                        <a:bodyPr/>
                        <a:lstStyle/>
                        <a:p>
                          <a:endParaRPr lang="en-US"/>
                        </a:p>
                      </a:txBody>
                      <a:tcPr marL="68580" marR="68580" marT="0" marB="0">
                        <a:blipFill>
                          <a:blip r:embed="rId6"/>
                          <a:stretch>
                            <a:fillRect l="-400885" t="-272441" r="-1106" b="-283465"/>
                          </a:stretch>
                        </a:blipFill>
                      </a:tcPr>
                    </a:tc>
                    <a:extLst>
                      <a:ext uri="{0D108BD9-81ED-4DB2-BD59-A6C34878D82A}">
                        <a16:rowId xmlns:a16="http://schemas.microsoft.com/office/drawing/2014/main" val="2866340000"/>
                      </a:ext>
                    </a:extLst>
                  </a:tr>
                  <a:tr h="688658">
                    <a:tc>
                      <a:txBody>
                        <a:bodyPr/>
                        <a:lstStyle/>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2</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a:p>
                      </a:txBody>
                      <a:tcPr marL="68580" marR="68580" marT="0" marB="0">
                        <a:blipFill>
                          <a:blip r:embed="rId6"/>
                          <a:stretch>
                            <a:fillRect l="-100221" t="-418584" r="-300662" b="-218584"/>
                          </a:stretch>
                        </a:blipFill>
                      </a:tcPr>
                    </a:tc>
                    <a:tc>
                      <a:txBody>
                        <a:bodyPr/>
                        <a:lstStyle/>
                        <a:p>
                          <a:endParaRPr lang="en-US"/>
                        </a:p>
                      </a:txBody>
                      <a:tcPr marL="68580" marR="68580" marT="0" marB="0">
                        <a:blipFill>
                          <a:blip r:embed="rId6"/>
                          <a:stretch>
                            <a:fillRect l="-200664" t="-418584" r="-201327" b="-218584"/>
                          </a:stretch>
                        </a:blipFill>
                      </a:tcPr>
                    </a:tc>
                    <a:tc>
                      <a:txBody>
                        <a:bodyPr/>
                        <a:lstStyle/>
                        <a:p>
                          <a:endParaRPr lang="en-US"/>
                        </a:p>
                      </a:txBody>
                      <a:tcPr marL="68580" marR="68580" marT="0" marB="0">
                        <a:blipFill>
                          <a:blip r:embed="rId6"/>
                          <a:stretch>
                            <a:fillRect l="-300000" t="-418584" r="-100883" b="-218584"/>
                          </a:stretch>
                        </a:blipFill>
                      </a:tcPr>
                    </a:tc>
                    <a:tc>
                      <a:txBody>
                        <a:bodyPr/>
                        <a:lstStyle/>
                        <a:p>
                          <a:endParaRPr lang="en-US"/>
                        </a:p>
                      </a:txBody>
                      <a:tcPr marL="68580" marR="68580" marT="0" marB="0">
                        <a:blipFill>
                          <a:blip r:embed="rId6"/>
                          <a:stretch>
                            <a:fillRect l="-400885" t="-418584" r="-1106" b="-218584"/>
                          </a:stretch>
                        </a:blipFill>
                      </a:tcPr>
                    </a:tc>
                    <a:extLst>
                      <a:ext uri="{0D108BD9-81ED-4DB2-BD59-A6C34878D82A}">
                        <a16:rowId xmlns:a16="http://schemas.microsoft.com/office/drawing/2014/main" val="3581840748"/>
                      </a:ext>
                    </a:extLst>
                  </a:tr>
                  <a:tr h="688658">
                    <a:tc>
                      <a:txBody>
                        <a:bodyPr/>
                        <a:lstStyle/>
                        <a:p>
                          <a:pPr algn="ctr">
                            <a:lnSpc>
                              <a:spcPct val="107000"/>
                            </a:lnSpc>
                            <a:spcAft>
                              <a:spcPts val="800"/>
                            </a:spcAft>
                          </a:pPr>
                          <a:r>
                            <a:rPr lang="en-US" sz="3600" kern="100">
                              <a:effectLst/>
                              <a:latin typeface="Arial" panose="020B0604020202020204" pitchFamily="34" charset="0"/>
                              <a:cs typeface="Arial" panose="020B0604020202020204" pitchFamily="34" charset="0"/>
                            </a:rPr>
                            <a:t>3</a:t>
                          </a:r>
                          <a:endParaRPr lang="en-US" sz="36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a:p>
                      </a:txBody>
                      <a:tcPr marL="68580" marR="68580" marT="0" marB="0">
                        <a:blipFill>
                          <a:blip r:embed="rId6"/>
                          <a:stretch>
                            <a:fillRect l="-100221" t="-518584" r="-300662" b="-118584"/>
                          </a:stretch>
                        </a:blipFill>
                      </a:tcPr>
                    </a:tc>
                    <a:tc>
                      <a:txBody>
                        <a:bodyPr/>
                        <a:lstStyle/>
                        <a:p>
                          <a:endParaRPr lang="en-US"/>
                        </a:p>
                      </a:txBody>
                      <a:tcPr marL="68580" marR="68580" marT="0" marB="0">
                        <a:blipFill>
                          <a:blip r:embed="rId6"/>
                          <a:stretch>
                            <a:fillRect l="-200664" t="-518584" r="-201327" b="-118584"/>
                          </a:stretch>
                        </a:blipFill>
                      </a:tcPr>
                    </a:tc>
                    <a:tc>
                      <a:txBody>
                        <a:bodyPr/>
                        <a:lstStyle/>
                        <a:p>
                          <a:endParaRPr lang="en-US"/>
                        </a:p>
                      </a:txBody>
                      <a:tcPr marL="68580" marR="68580" marT="0" marB="0">
                        <a:blipFill>
                          <a:blip r:embed="rId6"/>
                          <a:stretch>
                            <a:fillRect l="-300000" t="-518584" r="-100883" b="-118584"/>
                          </a:stretch>
                        </a:blipFill>
                      </a:tcPr>
                    </a:tc>
                    <a:tc>
                      <a:txBody>
                        <a:bodyPr/>
                        <a:lstStyle/>
                        <a:p>
                          <a:endParaRPr lang="en-US"/>
                        </a:p>
                      </a:txBody>
                      <a:tcPr marL="68580" marR="68580" marT="0" marB="0">
                        <a:blipFill>
                          <a:blip r:embed="rId6"/>
                          <a:stretch>
                            <a:fillRect l="-400885" t="-518584" r="-1106" b="-118584"/>
                          </a:stretch>
                        </a:blipFill>
                      </a:tcPr>
                    </a:tc>
                    <a:extLst>
                      <a:ext uri="{0D108BD9-81ED-4DB2-BD59-A6C34878D82A}">
                        <a16:rowId xmlns:a16="http://schemas.microsoft.com/office/drawing/2014/main" val="1361730536"/>
                      </a:ext>
                    </a:extLst>
                  </a:tr>
                  <a:tr h="688658">
                    <a:tc>
                      <a:txBody>
                        <a:bodyPr/>
                        <a:lstStyle/>
                        <a:p>
                          <a:pPr algn="ctr">
                            <a:lnSpc>
                              <a:spcPct val="107000"/>
                            </a:lnSpc>
                            <a:spcAft>
                              <a:spcPts val="800"/>
                            </a:spcAft>
                          </a:pPr>
                          <a:r>
                            <a:rPr lang="en-US" sz="3600" kern="100">
                              <a:effectLst/>
                              <a:latin typeface="Arial" panose="020B0604020202020204" pitchFamily="34" charset="0"/>
                              <a:cs typeface="Arial" panose="020B0604020202020204" pitchFamily="34" charset="0"/>
                            </a:rPr>
                            <a:t>4</a:t>
                          </a:r>
                          <a:endParaRPr lang="en-US" sz="36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a:p>
                      </a:txBody>
                      <a:tcPr marL="68580" marR="68580" marT="0" marB="0">
                        <a:blipFill>
                          <a:blip r:embed="rId6"/>
                          <a:stretch>
                            <a:fillRect l="-100221" t="-618584" r="-300662" b="-18584"/>
                          </a:stretch>
                        </a:blipFill>
                      </a:tcPr>
                    </a:tc>
                    <a:tc>
                      <a:txBody>
                        <a:bodyPr/>
                        <a:lstStyle/>
                        <a:p>
                          <a:endParaRPr lang="en-US"/>
                        </a:p>
                      </a:txBody>
                      <a:tcPr marL="68580" marR="68580" marT="0" marB="0">
                        <a:blipFill>
                          <a:blip r:embed="rId6"/>
                          <a:stretch>
                            <a:fillRect l="-200664" t="-618584" r="-201327" b="-18584"/>
                          </a:stretch>
                        </a:blipFill>
                      </a:tcPr>
                    </a:tc>
                    <a:tc>
                      <a:txBody>
                        <a:bodyPr/>
                        <a:lstStyle/>
                        <a:p>
                          <a:endParaRPr lang="en-US"/>
                        </a:p>
                      </a:txBody>
                      <a:tcPr marL="68580" marR="68580" marT="0" marB="0">
                        <a:blipFill>
                          <a:blip r:embed="rId6"/>
                          <a:stretch>
                            <a:fillRect l="-300000" t="-618584" r="-100883" b="-18584"/>
                          </a:stretch>
                        </a:blipFill>
                      </a:tcPr>
                    </a:tc>
                    <a:tc>
                      <a:txBody>
                        <a:bodyPr/>
                        <a:lstStyle/>
                        <a:p>
                          <a:endParaRPr lang="en-US"/>
                        </a:p>
                      </a:txBody>
                      <a:tcPr marL="68580" marR="68580" marT="0" marB="0">
                        <a:blipFill>
                          <a:blip r:embed="rId6"/>
                          <a:stretch>
                            <a:fillRect l="-400885" t="-618584" r="-1106" b="-18584"/>
                          </a:stretch>
                        </a:blipFill>
                      </a:tcPr>
                    </a:tc>
                    <a:extLst>
                      <a:ext uri="{0D108BD9-81ED-4DB2-BD59-A6C34878D82A}">
                        <a16:rowId xmlns:a16="http://schemas.microsoft.com/office/drawing/2014/main" val="3120677684"/>
                      </a:ext>
                    </a:extLst>
                  </a:tr>
                </a:tbl>
              </a:graphicData>
            </a:graphic>
          </p:graphicFrame>
        </mc:Fallback>
      </mc:AlternateContent>
      <p:cxnSp>
        <p:nvCxnSpPr>
          <p:cNvPr id="11" name="Straight Connector 10">
            <a:extLst>
              <a:ext uri="{FF2B5EF4-FFF2-40B4-BE49-F238E27FC236}">
                <a16:creationId xmlns:a16="http://schemas.microsoft.com/office/drawing/2014/main" id="{571AECB2-697B-A732-4DAD-3B8786EB8DFE}"/>
              </a:ext>
            </a:extLst>
          </p:cNvPr>
          <p:cNvCxnSpPr>
            <a:cxnSpLocks/>
          </p:cNvCxnSpPr>
          <p:nvPr/>
        </p:nvCxnSpPr>
        <p:spPr>
          <a:xfrm>
            <a:off x="1618614" y="5018404"/>
            <a:ext cx="2724786" cy="2080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72773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E275598-8D34-C94D-66F0-081B737A348A}"/>
                  </a:ext>
                </a:extLst>
              </p:cNvPr>
              <p:cNvSpPr txBox="1"/>
              <p:nvPr/>
            </p:nvSpPr>
            <p:spPr>
              <a:xfrm>
                <a:off x="609600" y="1181100"/>
                <a:ext cx="17145000" cy="3313664"/>
              </a:xfrm>
              <a:prstGeom prst="rect">
                <a:avLst/>
              </a:prstGeom>
              <a:solidFill>
                <a:schemeClr val="bg1"/>
              </a:solidFill>
            </p:spPr>
            <p:txBody>
              <a:bodyPr wrap="square" rtlCol="0">
                <a:spAutoFit/>
              </a:bodyPr>
              <a:lstStyle/>
              <a:p>
                <a:pPr>
                  <a:lnSpc>
                    <a:spcPct val="150000"/>
                  </a:lnSpc>
                </a:pPr>
                <a:r>
                  <a:rPr lang="en-US" sz="3600" dirty="0">
                    <a:latin typeface="Arial" panose="020B0604020202020204" pitchFamily="34" charset="0"/>
                    <a:cs typeface="Arial" panose="020B0604020202020204" pitchFamily="34" charset="0"/>
                  </a:rPr>
                  <a:t>Mỗi ô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16 ô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Như</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endParaRPr lang="en-US" sz="3600" dirty="0">
                  <a:latin typeface="Arial" panose="020B0604020202020204" pitchFamily="34" charset="0"/>
                  <a:cs typeface="Arial" panose="020B0604020202020204" pitchFamily="34" charset="0"/>
                </a:endParaRPr>
              </a:p>
              <a:p>
                <a:pPr>
                  <a:lnSpc>
                    <a:spcPct val="150000"/>
                  </a:lnSpc>
                </a:pPr>
                <a:r>
                  <a:rPr lang="en-US" sz="3600" dirty="0">
                    <a:latin typeface="Arial" panose="020B0604020202020204" pitchFamily="34" charset="0"/>
                    <a:cs typeface="Arial" panose="020B0604020202020204" pitchFamily="34" charset="0"/>
                  </a:rPr>
                  <a:t>Ω </a:t>
                </a:r>
                <a14:m>
                  <m:oMath xmlns:m="http://schemas.openxmlformats.org/officeDocument/2006/math">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1,1</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1,2</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1,3</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1,4</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2,1</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2,2</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2,3</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2,4</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3,1</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3,2</m:t>
                        </m:r>
                      </m:e>
                    </m:d>
                    <m:r>
                      <a:rPr lang="en-US" sz="3600" b="0" i="1" smtClean="0">
                        <a:latin typeface="Cambria Math" panose="02040503050406030204" pitchFamily="18" charset="0"/>
                      </a:rPr>
                      <m:t>;</m:t>
                    </m:r>
                  </m:oMath>
                </a14:m>
                <a:r>
                  <a:rPr lang="en-US" sz="3600" dirty="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rPr>
                        </m:ctrlPr>
                      </m:dPr>
                      <m:e>
                        <m:r>
                          <a:rPr lang="en-US" sz="3600" b="0" i="1" smtClean="0">
                            <a:latin typeface="Cambria Math" panose="02040503050406030204" pitchFamily="18" charset="0"/>
                          </a:rPr>
                          <m:t>3</m:t>
                        </m:r>
                        <m:r>
                          <a:rPr lang="en-US" sz="3600" i="1">
                            <a:latin typeface="Cambria Math" panose="02040503050406030204" pitchFamily="18" charset="0"/>
                          </a:rPr>
                          <m:t>,3</m:t>
                        </m:r>
                      </m:e>
                    </m:d>
                    <m:r>
                      <a:rPr lang="en-US" sz="3600" i="1">
                        <a:latin typeface="Cambria Math" panose="02040503050406030204" pitchFamily="18" charset="0"/>
                      </a:rPr>
                      <m:t>;</m:t>
                    </m:r>
                    <m:d>
                      <m:dPr>
                        <m:ctrlPr>
                          <a:rPr lang="en-US" sz="3600" i="1">
                            <a:latin typeface="Cambria Math" panose="02040503050406030204" pitchFamily="18" charset="0"/>
                          </a:rPr>
                        </m:ctrlPr>
                      </m:dPr>
                      <m:e>
                        <m:r>
                          <a:rPr lang="en-US" sz="3600" b="0" i="1" smtClean="0">
                            <a:latin typeface="Cambria Math" panose="02040503050406030204" pitchFamily="18" charset="0"/>
                          </a:rPr>
                          <m:t>3</m:t>
                        </m:r>
                        <m:r>
                          <a:rPr lang="en-US" sz="3600" i="1">
                            <a:latin typeface="Cambria Math" panose="02040503050406030204" pitchFamily="18" charset="0"/>
                          </a:rPr>
                          <m:t>,4</m:t>
                        </m:r>
                      </m:e>
                    </m:d>
                    <m:r>
                      <a:rPr lang="en-US" sz="3600" i="1">
                        <a:latin typeface="Cambria Math" panose="02040503050406030204" pitchFamily="18" charset="0"/>
                      </a:rPr>
                      <m:t>;</m:t>
                    </m:r>
                    <m:d>
                      <m:dPr>
                        <m:ctrlPr>
                          <a:rPr lang="en-US" sz="3600" i="1">
                            <a:latin typeface="Cambria Math" panose="02040503050406030204" pitchFamily="18" charset="0"/>
                          </a:rPr>
                        </m:ctrlPr>
                      </m:dPr>
                      <m:e>
                        <m:r>
                          <a:rPr lang="en-US" sz="3600" b="0" i="1" smtClean="0">
                            <a:latin typeface="Cambria Math" panose="02040503050406030204" pitchFamily="18" charset="0"/>
                          </a:rPr>
                          <m:t>4</m:t>
                        </m:r>
                        <m:r>
                          <a:rPr lang="en-US" sz="3600" i="1">
                            <a:latin typeface="Cambria Math" panose="02040503050406030204" pitchFamily="18" charset="0"/>
                          </a:rPr>
                          <m:t>,1</m:t>
                        </m:r>
                      </m:e>
                    </m:d>
                    <m:r>
                      <a:rPr lang="en-US" sz="3600" i="1">
                        <a:latin typeface="Cambria Math" panose="02040503050406030204" pitchFamily="18" charset="0"/>
                      </a:rPr>
                      <m:t>;</m:t>
                    </m:r>
                    <m:d>
                      <m:dPr>
                        <m:ctrlPr>
                          <a:rPr lang="en-US" sz="3600" i="1">
                            <a:latin typeface="Cambria Math" panose="02040503050406030204" pitchFamily="18" charset="0"/>
                          </a:rPr>
                        </m:ctrlPr>
                      </m:dPr>
                      <m:e>
                        <m:r>
                          <a:rPr lang="en-US" sz="3600" b="0" i="1" smtClean="0">
                            <a:latin typeface="Cambria Math" panose="02040503050406030204" pitchFamily="18" charset="0"/>
                          </a:rPr>
                          <m:t>4</m:t>
                        </m:r>
                        <m:r>
                          <a:rPr lang="en-US" sz="3600" i="1">
                            <a:latin typeface="Cambria Math" panose="02040503050406030204" pitchFamily="18" charset="0"/>
                          </a:rPr>
                          <m:t>,2</m:t>
                        </m:r>
                      </m:e>
                    </m:d>
                    <m:r>
                      <a:rPr lang="en-US" sz="3600" i="1">
                        <a:latin typeface="Cambria Math" panose="02040503050406030204" pitchFamily="18" charset="0"/>
                      </a:rPr>
                      <m:t>;</m:t>
                    </m:r>
                    <m:d>
                      <m:dPr>
                        <m:ctrlPr>
                          <a:rPr lang="en-US" sz="3600" i="1">
                            <a:latin typeface="Cambria Math" panose="02040503050406030204" pitchFamily="18" charset="0"/>
                          </a:rPr>
                        </m:ctrlPr>
                      </m:dPr>
                      <m:e>
                        <m:r>
                          <a:rPr lang="en-US" sz="3600" b="0" i="1" smtClean="0">
                            <a:latin typeface="Cambria Math" panose="02040503050406030204" pitchFamily="18" charset="0"/>
                          </a:rPr>
                          <m:t>4</m:t>
                        </m:r>
                        <m:r>
                          <a:rPr lang="en-US" sz="3600" i="1">
                            <a:latin typeface="Cambria Math" panose="02040503050406030204" pitchFamily="18" charset="0"/>
                          </a:rPr>
                          <m:t>,3</m:t>
                        </m:r>
                      </m:e>
                    </m:d>
                    <m:r>
                      <a:rPr lang="en-US" sz="3600" i="1">
                        <a:latin typeface="Cambria Math" panose="02040503050406030204" pitchFamily="18" charset="0"/>
                      </a:rPr>
                      <m:t>;</m:t>
                    </m:r>
                    <m:d>
                      <m:dPr>
                        <m:ctrlPr>
                          <a:rPr lang="en-US" sz="3600" i="1">
                            <a:latin typeface="Cambria Math" panose="02040503050406030204" pitchFamily="18" charset="0"/>
                          </a:rPr>
                        </m:ctrlPr>
                      </m:dPr>
                      <m:e>
                        <m:r>
                          <a:rPr lang="en-US" sz="3600" b="0" i="1" smtClean="0">
                            <a:latin typeface="Cambria Math" panose="02040503050406030204" pitchFamily="18" charset="0"/>
                          </a:rPr>
                          <m:t>4</m:t>
                        </m:r>
                        <m:r>
                          <a:rPr lang="en-US" sz="3600" i="1">
                            <a:latin typeface="Cambria Math" panose="02040503050406030204" pitchFamily="18" charset="0"/>
                          </a:rPr>
                          <m:t>,4</m:t>
                        </m:r>
                      </m:e>
                    </m:d>
                    <m:r>
                      <a:rPr lang="en-US" sz="3600" b="0" i="0" smtClean="0">
                        <a:latin typeface="Cambria Math" panose="02040503050406030204" pitchFamily="18"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5E275598-8D34-C94D-66F0-081B737A348A}"/>
                  </a:ext>
                </a:extLst>
              </p:cNvPr>
              <p:cNvSpPr txBox="1">
                <a:spLocks noRot="1" noChangeAspect="1" noMove="1" noResize="1" noEditPoints="1" noAdjustHandles="1" noChangeArrowheads="1" noChangeShapeType="1" noTextEdit="1"/>
              </p:cNvSpPr>
              <p:nvPr/>
            </p:nvSpPr>
            <p:spPr>
              <a:xfrm>
                <a:off x="609600" y="1181100"/>
                <a:ext cx="17145000" cy="3313664"/>
              </a:xfrm>
              <a:prstGeom prst="rect">
                <a:avLst/>
              </a:prstGeom>
              <a:blipFill>
                <a:blip r:embed="rId2"/>
                <a:stretch>
                  <a:fillRect l="-10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4CBC9BE-B776-D072-B250-9F6030C4D120}"/>
                  </a:ext>
                </a:extLst>
              </p:cNvPr>
              <p:cNvSpPr txBox="1"/>
              <p:nvPr/>
            </p:nvSpPr>
            <p:spPr>
              <a:xfrm>
                <a:off x="533400" y="5313426"/>
                <a:ext cx="17145000" cy="820674"/>
              </a:xfrm>
              <a:prstGeom prst="rect">
                <a:avLst/>
              </a:prstGeom>
              <a:solidFill>
                <a:schemeClr val="accent6">
                  <a:lumMod val="40000"/>
                  <a:lumOff val="60000"/>
                </a:schemeClr>
              </a:solidFill>
            </p:spPr>
            <p:txBody>
              <a:bodyPr wrap="square" rtlCol="0">
                <a:spAutoFit/>
              </a:bodyPr>
              <a:lstStyle/>
              <a:p>
                <a:pPr>
                  <a:lnSpc>
                    <a:spcPct val="150000"/>
                  </a:lnSpc>
                </a:pPr>
                <a:r>
                  <a:rPr lang="en-US" sz="3600" dirty="0">
                    <a:latin typeface="Arial" panose="020B0604020202020204" pitchFamily="34" charset="0"/>
                    <a:cs typeface="Arial" panose="020B0604020202020204" pitchFamily="34" charset="0"/>
                  </a:rPr>
                  <a:t>b)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rPr>
                      <m:t>𝐸</m:t>
                    </m:r>
                  </m:oMath>
                </a14:m>
                <a:r>
                  <a:rPr lang="en-US" sz="3600" dirty="0">
                    <a:latin typeface="Arial" panose="020B0604020202020204" pitchFamily="34" charset="0"/>
                    <a:cs typeface="Arial" panose="020B0604020202020204" pitchFamily="34" charset="0"/>
                  </a:rPr>
                  <a:t> là</a:t>
                </a:r>
                <a14:m>
                  <m:oMath xmlns:m="http://schemas.openxmlformats.org/officeDocument/2006/math">
                    <m:r>
                      <a:rPr lang="en-US" sz="3600" b="0" i="0" smtClean="0">
                        <a:latin typeface="Cambria Math" panose="02040503050406030204" pitchFamily="18" charset="0"/>
                      </a:rPr>
                      <m:t> </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1,4</m:t>
                        </m:r>
                      </m:e>
                    </m:d>
                    <m:r>
                      <a:rPr lang="en-US" sz="3600" b="0" i="1" smtClean="0">
                        <a:latin typeface="Cambria Math" panose="02040503050406030204" pitchFamily="18" charset="0"/>
                      </a:rPr>
                      <m:t>; </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2,3</m:t>
                        </m:r>
                      </m:e>
                    </m:d>
                    <m:r>
                      <a:rPr lang="en-US" sz="3600" b="0" i="1" smtClean="0">
                        <a:latin typeface="Cambria Math" panose="02040503050406030204" pitchFamily="18" charset="0"/>
                      </a:rPr>
                      <m:t>; </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3,2</m:t>
                        </m:r>
                      </m:e>
                    </m:d>
                    <m:r>
                      <a:rPr lang="en-US" sz="3600" b="0" i="1" smtClean="0">
                        <a:latin typeface="Cambria Math" panose="02040503050406030204" pitchFamily="18" charset="0"/>
                      </a:rPr>
                      <m:t>;</m:t>
                    </m:r>
                  </m:oMath>
                </a14:m>
                <a:r>
                  <a:rPr lang="en-US" sz="3600" dirty="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rPr>
                        </m:ctrlPr>
                      </m:dPr>
                      <m:e>
                        <m:r>
                          <a:rPr lang="en-US" sz="3600" b="0" i="1" smtClean="0">
                            <a:latin typeface="Cambria Math" panose="02040503050406030204" pitchFamily="18" charset="0"/>
                          </a:rPr>
                          <m:t>4</m:t>
                        </m:r>
                        <m:r>
                          <a:rPr lang="en-US" sz="3600" i="1">
                            <a:latin typeface="Cambria Math" panose="02040503050406030204" pitchFamily="18" charset="0"/>
                          </a:rPr>
                          <m:t>,1</m:t>
                        </m:r>
                      </m:e>
                    </m:d>
                    <m:r>
                      <a:rPr lang="en-US" sz="3600" b="0" i="1" smtClean="0">
                        <a:latin typeface="Cambria Math" panose="02040503050406030204" pitchFamily="18"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14CBC9BE-B776-D072-B250-9F6030C4D120}"/>
                  </a:ext>
                </a:extLst>
              </p:cNvPr>
              <p:cNvSpPr txBox="1">
                <a:spLocks noRot="1" noChangeAspect="1" noMove="1" noResize="1" noEditPoints="1" noAdjustHandles="1" noChangeArrowheads="1" noChangeShapeType="1" noTextEdit="1"/>
              </p:cNvSpPr>
              <p:nvPr/>
            </p:nvSpPr>
            <p:spPr>
              <a:xfrm>
                <a:off x="533400" y="5313426"/>
                <a:ext cx="17145000" cy="820674"/>
              </a:xfrm>
              <a:prstGeom prst="rect">
                <a:avLst/>
              </a:prstGeom>
              <a:blipFill>
                <a:blip r:embed="rId3"/>
                <a:stretch>
                  <a:fillRect l="-1102" b="-2761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E98DF0E-1F4B-04C3-A32E-9F7304CEC9C1}"/>
                  </a:ext>
                </a:extLst>
              </p:cNvPr>
              <p:cNvSpPr txBox="1"/>
              <p:nvPr/>
            </p:nvSpPr>
            <p:spPr>
              <a:xfrm>
                <a:off x="533400" y="6736259"/>
                <a:ext cx="17145000" cy="820674"/>
              </a:xfrm>
              <a:prstGeom prst="rect">
                <a:avLst/>
              </a:prstGeom>
              <a:solidFill>
                <a:schemeClr val="accent3">
                  <a:lumMod val="40000"/>
                  <a:lumOff val="60000"/>
                </a:schemeClr>
              </a:solidFill>
            </p:spPr>
            <p:txBody>
              <a:bodyPr wrap="square" rtlCol="0">
                <a:spAutoFit/>
              </a:bodyPr>
              <a:lstStyle/>
              <a:p>
                <a:pPr>
                  <a:lnSpc>
                    <a:spcPct val="150000"/>
                  </a:lnSpc>
                </a:pPr>
                <a:r>
                  <a:rPr lang="en-US" sz="3600" dirty="0">
                    <a:latin typeface="Arial" panose="020B0604020202020204" pitchFamily="34" charset="0"/>
                    <a:cs typeface="Arial" panose="020B0604020202020204" pitchFamily="34" charset="0"/>
                  </a:rPr>
                  <a:t>c)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rPr>
                      <m:t>𝐹</m:t>
                    </m:r>
                  </m:oMath>
                </a14:m>
                <a:r>
                  <a:rPr lang="en-US" sz="3600" dirty="0">
                    <a:latin typeface="Arial" panose="020B0604020202020204" pitchFamily="34" charset="0"/>
                    <a:cs typeface="Arial" panose="020B0604020202020204" pitchFamily="34" charset="0"/>
                  </a:rPr>
                  <a:t> là</a:t>
                </a:r>
                <a14:m>
                  <m:oMath xmlns:m="http://schemas.openxmlformats.org/officeDocument/2006/math">
                    <m:r>
                      <a:rPr lang="en-US" sz="3600" b="0" i="0" smtClean="0">
                        <a:latin typeface="Cambria Math" panose="02040503050406030204" pitchFamily="18" charset="0"/>
                      </a:rPr>
                      <m:t> </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1,4</m:t>
                        </m:r>
                      </m:e>
                    </m:d>
                    <m:r>
                      <a:rPr lang="en-US" sz="3600" b="0" i="1" smtClean="0">
                        <a:latin typeface="Cambria Math" panose="02040503050406030204" pitchFamily="18" charset="0"/>
                      </a:rPr>
                      <m:t>; </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2,2</m:t>
                        </m:r>
                      </m:e>
                    </m:d>
                    <m:r>
                      <a:rPr lang="en-US" sz="3600" b="0" i="1" smtClean="0">
                        <a:latin typeface="Cambria Math" panose="02040503050406030204" pitchFamily="18" charset="0"/>
                      </a:rPr>
                      <m:t>;</m:t>
                    </m:r>
                  </m:oMath>
                </a14:m>
                <a:r>
                  <a:rPr lang="en-US" sz="3600" dirty="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rPr>
                        </m:ctrlPr>
                      </m:dPr>
                      <m:e>
                        <m:r>
                          <a:rPr lang="en-US" sz="3600" b="0" i="1" smtClean="0">
                            <a:latin typeface="Cambria Math" panose="02040503050406030204" pitchFamily="18" charset="0"/>
                          </a:rPr>
                          <m:t>4</m:t>
                        </m:r>
                        <m:r>
                          <a:rPr lang="en-US" sz="3600" i="1">
                            <a:latin typeface="Cambria Math" panose="02040503050406030204" pitchFamily="18" charset="0"/>
                          </a:rPr>
                          <m:t>,1</m:t>
                        </m:r>
                      </m:e>
                    </m:d>
                    <m:r>
                      <a:rPr lang="en-US" sz="3600" b="0" i="1" smtClean="0">
                        <a:latin typeface="Cambria Math" panose="02040503050406030204" pitchFamily="18"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DE98DF0E-1F4B-04C3-A32E-9F7304CEC9C1}"/>
                  </a:ext>
                </a:extLst>
              </p:cNvPr>
              <p:cNvSpPr txBox="1">
                <a:spLocks noRot="1" noChangeAspect="1" noMove="1" noResize="1" noEditPoints="1" noAdjustHandles="1" noChangeArrowheads="1" noChangeShapeType="1" noTextEdit="1"/>
              </p:cNvSpPr>
              <p:nvPr/>
            </p:nvSpPr>
            <p:spPr>
              <a:xfrm>
                <a:off x="533400" y="6736259"/>
                <a:ext cx="17145000" cy="820674"/>
              </a:xfrm>
              <a:prstGeom prst="rect">
                <a:avLst/>
              </a:prstGeom>
              <a:blipFill>
                <a:blip r:embed="rId4"/>
                <a:stretch>
                  <a:fillRect l="-1102" b="-26667"/>
                </a:stretch>
              </a:blipFill>
            </p:spPr>
            <p:txBody>
              <a:bodyPr/>
              <a:lstStyle/>
              <a:p>
                <a:r>
                  <a:rPr lang="vi-VN">
                    <a:noFill/>
                  </a:rPr>
                  <a:t> </a:t>
                </a:r>
              </a:p>
            </p:txBody>
          </p:sp>
        </mc:Fallback>
      </mc:AlternateContent>
    </p:spTree>
    <p:extLst>
      <p:ext uri="{BB962C8B-B14F-4D97-AF65-F5344CB8AC3E}">
        <p14:creationId xmlns:p14="http://schemas.microsoft.com/office/powerpoint/2010/main" val="340272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516461" y="154738"/>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err="1">
                <a:solidFill>
                  <a:schemeClr val="lt1"/>
                </a:solidFill>
                <a:latin typeface="Arial"/>
                <a:ea typeface="Arial"/>
                <a:cs typeface="Arial"/>
                <a:sym typeface="Arial"/>
              </a:rPr>
              <a:t>Luyện</a:t>
            </a:r>
            <a:r>
              <a:rPr lang="en-US" sz="4000" b="1" dirty="0">
                <a:solidFill>
                  <a:schemeClr val="lt1"/>
                </a:solidFill>
                <a:latin typeface="Arial"/>
                <a:ea typeface="Arial"/>
                <a:cs typeface="Arial"/>
                <a:sym typeface="Arial"/>
              </a:rPr>
              <a:t> </a:t>
            </a:r>
            <a:r>
              <a:rPr lang="en-US" sz="4000" b="1" dirty="0" err="1">
                <a:solidFill>
                  <a:schemeClr val="lt1"/>
                </a:solidFill>
                <a:latin typeface="Arial"/>
                <a:ea typeface="Arial"/>
                <a:cs typeface="Arial"/>
                <a:sym typeface="Arial"/>
              </a:rPr>
              <a:t>tập</a:t>
            </a:r>
            <a:r>
              <a:rPr lang="en-US" sz="4000" b="1" dirty="0">
                <a:solidFill>
                  <a:schemeClr val="lt1"/>
                </a:solidFill>
                <a:latin typeface="Arial"/>
                <a:ea typeface="Arial"/>
                <a:cs typeface="Arial"/>
                <a:sym typeface="Arial"/>
              </a:rPr>
              <a:t> 1:</a:t>
            </a:r>
            <a:endParaRPr sz="4000" b="1" dirty="0">
              <a:solidFill>
                <a:schemeClr val="lt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516462" y="289809"/>
                <a:ext cx="17771538" cy="367158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ea typeface="Times New Roman" panose="02020603050405020304" pitchFamily="18" charset="0"/>
                    <a:cs typeface="Arial" panose="020B0604020202020204" pitchFamily="34" charset="0"/>
                  </a:rPr>
                  <a:t>Bạn Hoàng lấy ngẫu nhiên một quả cầu từ một túi đựng 2 quả cầu gồm một quả màu đen và một quả màu trắng, có cùng khối lượng và kích thước. Bạn Hải rút ngẫu nhiên một tấm thẻ từ một hộp đựng 3 tấm thẻ </a:t>
                </a:r>
                <a14:m>
                  <m:oMath xmlns:m="http://schemas.openxmlformats.org/officeDocument/2006/math">
                    <m:r>
                      <a:rPr lang="en-US" sz="4000" b="0" i="1" kern="100" smtClean="0">
                        <a:latin typeface="Cambria Math" panose="02040503050406030204" pitchFamily="18" charset="0"/>
                        <a:ea typeface="Times New Roman" panose="02020603050405020304" pitchFamily="18" charset="0"/>
                        <a:cs typeface="Arial" panose="020B0604020202020204" pitchFamily="34" charset="0"/>
                      </a:rPr>
                      <m:t>𝐴</m:t>
                    </m:r>
                    <m:r>
                      <a:rPr lang="en-US" sz="4000" b="0" i="1" kern="100" smtClean="0">
                        <a:latin typeface="Cambria Math" panose="02040503050406030204" pitchFamily="18" charset="0"/>
                        <a:ea typeface="Times New Roman" panose="02020603050405020304" pitchFamily="18" charset="0"/>
                        <a:cs typeface="Arial" panose="020B0604020202020204" pitchFamily="34" charset="0"/>
                      </a:rPr>
                      <m:t>,</m:t>
                    </m:r>
                    <m:r>
                      <a:rPr lang="en-US" sz="4000" b="0" i="1" kern="100" smtClean="0">
                        <a:latin typeface="Cambria Math" panose="02040503050406030204" pitchFamily="18" charset="0"/>
                        <a:ea typeface="Times New Roman" panose="02020603050405020304" pitchFamily="18" charset="0"/>
                        <a:cs typeface="Arial" panose="020B0604020202020204" pitchFamily="34" charset="0"/>
                      </a:rPr>
                      <m:t>𝐵</m:t>
                    </m:r>
                    <m:r>
                      <a:rPr lang="en-US" sz="4000" b="0" i="1" kern="100" smtClean="0">
                        <a:latin typeface="Cambria Math" panose="02040503050406030204" pitchFamily="18" charset="0"/>
                        <a:ea typeface="Times New Roman" panose="02020603050405020304" pitchFamily="18" charset="0"/>
                        <a:cs typeface="Arial" panose="020B0604020202020204" pitchFamily="34" charset="0"/>
                      </a:rPr>
                      <m:t>, </m:t>
                    </m:r>
                    <m:r>
                      <a:rPr lang="en-US" sz="4000" b="0" i="1" kern="100" smtClean="0">
                        <a:latin typeface="Cambria Math" panose="02040503050406030204" pitchFamily="18" charset="0"/>
                        <a:ea typeface="Times New Roman" panose="02020603050405020304" pitchFamily="18" charset="0"/>
                        <a:cs typeface="Arial" panose="020B0604020202020204" pitchFamily="34" charset="0"/>
                      </a:rPr>
                      <m:t>𝐶</m:t>
                    </m:r>
                  </m:oMath>
                </a14:m>
                <a:r>
                  <a:rPr lang="vi-VN" sz="4000" kern="100" dirty="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16462" y="289809"/>
                <a:ext cx="17771538" cy="3671583"/>
              </a:xfrm>
              <a:prstGeom prst="rect">
                <a:avLst/>
              </a:prstGeom>
              <a:blipFill>
                <a:blip r:embed="rId2"/>
                <a:stretch>
                  <a:fillRect l="-1235" r="-617" b="-6312"/>
                </a:stretch>
              </a:blipFill>
            </p:spPr>
            <p:txBody>
              <a:bodyPr/>
              <a:lstStyle/>
              <a:p>
                <a:r>
                  <a:rPr lang="vi-VN">
                    <a:noFill/>
                  </a:rPr>
                  <a:t> </a:t>
                </a:r>
              </a:p>
            </p:txBody>
          </p:sp>
        </mc:Fallback>
      </mc:AlternateContent>
      <p:sp>
        <p:nvSpPr>
          <p:cNvPr id="2" name="Rectangle 1">
            <a:extLst>
              <a:ext uri="{FF2B5EF4-FFF2-40B4-BE49-F238E27FC236}">
                <a16:creationId xmlns:a16="http://schemas.microsoft.com/office/drawing/2014/main" id="{9F9A711B-875E-274C-3A4D-1C696C2B0023}"/>
              </a:ext>
            </a:extLst>
          </p:cNvPr>
          <p:cNvSpPr/>
          <p:nvPr/>
        </p:nvSpPr>
        <p:spPr>
          <a:xfrm>
            <a:off x="533400" y="4204121"/>
            <a:ext cx="17107802" cy="90159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ea typeface="Times New Roman" panose="02020603050405020304" pitchFamily="18" charset="0"/>
                <a:cs typeface="Arial" panose="020B0604020202020204" pitchFamily="34" charset="0"/>
              </a:rPr>
              <a:t>.a) Mô tả không gian mẫu của phép thử.</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693563B7-7FC0-0698-31F5-15E55B495665}"/>
                  </a:ext>
                </a:extLst>
              </p:cNvPr>
              <p:cNvSpPr/>
              <p:nvPr/>
            </p:nvSpPr>
            <p:spPr>
              <a:xfrm>
                <a:off x="228600" y="5347121"/>
                <a:ext cx="18059400" cy="4917372"/>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ea typeface="Times New Roman" panose="02020603050405020304" pitchFamily="18" charset="0"/>
                    <a:cs typeface="Arial" panose="020B0604020202020204" pitchFamily="34" charset="0"/>
                  </a:rPr>
                  <a:t>b) Xét các biến cố sau:</a:t>
                </a:r>
                <a:endParaRPr lang="en-US" sz="4000" kern="100" dirty="0">
                  <a:ea typeface="Times New Roman" panose="02020603050405020304" pitchFamily="18" charset="0"/>
                  <a:cs typeface="Arial" panose="020B0604020202020204" pitchFamily="34" charset="0"/>
                </a:endParaRPr>
              </a:p>
              <a:p>
                <a:pPr>
                  <a:lnSpc>
                    <a:spcPct val="150000"/>
                  </a:lnSpc>
                  <a:spcAft>
                    <a:spcPts val="800"/>
                  </a:spcAft>
                </a:pPr>
                <a14:m>
                  <m:oMath xmlns:m="http://schemas.openxmlformats.org/officeDocument/2006/math">
                    <m:r>
                      <a:rPr lang="en-US" sz="4000" b="0" i="1" kern="100" smtClean="0">
                        <a:latin typeface="Cambria Math" panose="02040503050406030204" pitchFamily="18" charset="0"/>
                        <a:ea typeface="Times New Roman" panose="02020603050405020304" pitchFamily="18" charset="0"/>
                        <a:cs typeface="Arial" panose="020B0604020202020204" pitchFamily="34" charset="0"/>
                      </a:rPr>
                      <m:t>𝐸</m:t>
                    </m:r>
                  </m:oMath>
                </a14:m>
                <a:r>
                  <a:rPr lang="vi-VN" sz="4000" kern="100" dirty="0">
                    <a:ea typeface="Times New Roman" panose="02020603050405020304" pitchFamily="18" charset="0"/>
                    <a:cs typeface="Arial" panose="020B0604020202020204" pitchFamily="34" charset="0"/>
                  </a:rPr>
                  <a:t>: “Bạn Hoàng lấy được quả cầu màu đen”.</a:t>
                </a:r>
                <a:endParaRPr lang="en-US" sz="4000" kern="100" dirty="0">
                  <a:ea typeface="Times New Roman" panose="02020603050405020304" pitchFamily="18" charset="0"/>
                  <a:cs typeface="Arial" panose="020B0604020202020204" pitchFamily="34" charset="0"/>
                </a:endParaRPr>
              </a:p>
              <a:p>
                <a:pPr>
                  <a:lnSpc>
                    <a:spcPct val="150000"/>
                  </a:lnSpc>
                  <a:spcAft>
                    <a:spcPts val="800"/>
                  </a:spcAft>
                </a:pPr>
                <a:r>
                  <a:rPr lang="en-US" sz="4000" kern="100" dirty="0">
                    <a:ea typeface="Times New Roman" panose="02020603050405020304" pitchFamily="18" charset="0"/>
                    <a:cs typeface="Arial" panose="020B0604020202020204" pitchFamily="34" charset="0"/>
                  </a:rPr>
                  <a:t>F</a:t>
                </a:r>
                <a14:m>
                  <m:oMath xmlns:m="http://schemas.openxmlformats.org/officeDocument/2006/math">
                    <m:r>
                      <a:rPr lang="en-US" sz="4000" i="1" kern="100">
                        <a:latin typeface="Cambria Math" panose="02040503050406030204" pitchFamily="18" charset="0"/>
                        <a:ea typeface="Times New Roman" panose="02020603050405020304" pitchFamily="18" charset="0"/>
                        <a:cs typeface="Arial" panose="020B0604020202020204" pitchFamily="34" charset="0"/>
                      </a:rPr>
                      <m:t> </m:t>
                    </m:r>
                  </m:oMath>
                </a14:m>
                <a:r>
                  <a:rPr lang="vi-VN" sz="4000" kern="100" dirty="0">
                    <a:ea typeface="Times New Roman" panose="02020603050405020304" pitchFamily="18" charset="0"/>
                    <a:cs typeface="Arial" panose="020B0604020202020204" pitchFamily="34" charset="0"/>
                  </a:rPr>
                  <a:t>: “Bạn Hoàng lấy được quả cầu màu trắng và bạn Hải không rút được tấm thẻ A”.</a:t>
                </a:r>
                <a:endParaRPr lang="en-US" sz="4000" kern="100" dirty="0">
                  <a:ea typeface="Times New Roman" panose="02020603050405020304" pitchFamily="18" charset="0"/>
                  <a:cs typeface="Arial" panose="020B0604020202020204" pitchFamily="34" charset="0"/>
                </a:endParaRPr>
              </a:p>
              <a:p>
                <a:pPr>
                  <a:lnSpc>
                    <a:spcPct val="150000"/>
                  </a:lnSpc>
                  <a:spcAft>
                    <a:spcPts val="800"/>
                  </a:spcAft>
                </a:pPr>
                <a:r>
                  <a:rPr lang="vi-VN" sz="4000" kern="100" dirty="0">
                    <a:ea typeface="Times New Roman" panose="02020603050405020304" pitchFamily="18" charset="0"/>
                    <a:cs typeface="Arial" panose="020B0604020202020204" pitchFamily="34" charset="0"/>
                  </a:rPr>
                  <a:t>Hãy mô tả các kết quả thuận lợi cho hai biến cố </a:t>
                </a:r>
                <a14:m>
                  <m:oMath xmlns:m="http://schemas.openxmlformats.org/officeDocument/2006/math">
                    <m:r>
                      <a:rPr lang="en-US" sz="4000" i="1" kern="100">
                        <a:latin typeface="Cambria Math" panose="02040503050406030204" pitchFamily="18" charset="0"/>
                        <a:ea typeface="Times New Roman" panose="02020603050405020304" pitchFamily="18" charset="0"/>
                        <a:cs typeface="Arial" panose="020B0604020202020204" pitchFamily="34" charset="0"/>
                      </a:rPr>
                      <m:t>𝐸</m:t>
                    </m:r>
                  </m:oMath>
                </a14:m>
                <a:r>
                  <a:rPr lang="vi-VN" sz="4000" kern="100" dirty="0">
                    <a:ea typeface="Times New Roman" panose="02020603050405020304" pitchFamily="18" charset="0"/>
                    <a:cs typeface="Arial" panose="020B0604020202020204" pitchFamily="34" charset="0"/>
                  </a:rPr>
                  <a:t> và </a:t>
                </a:r>
                <a:r>
                  <a:rPr lang="en-US" sz="4000" kern="100" dirty="0">
                    <a:ea typeface="Times New Roman" panose="02020603050405020304" pitchFamily="18" charset="0"/>
                    <a:cs typeface="Arial" panose="020B0604020202020204" pitchFamily="34" charset="0"/>
                  </a:rPr>
                  <a:t>F</a:t>
                </a:r>
                <a:r>
                  <a:rPr lang="vi-VN" sz="4000" kern="100" dirty="0">
                    <a:ea typeface="Times New Roman" panose="02020603050405020304" pitchFamily="18" charset="0"/>
                    <a:cs typeface="Arial" panose="020B0604020202020204" pitchFamily="34" charset="0"/>
                  </a:rPr>
                  <a:t>.</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a:extLst>
                  <a:ext uri="{FF2B5EF4-FFF2-40B4-BE49-F238E27FC236}">
                    <a16:creationId xmlns:a16="http://schemas.microsoft.com/office/drawing/2014/main" id="{693563B7-7FC0-0698-31F5-15E55B495665}"/>
                  </a:ext>
                </a:extLst>
              </p:cNvPr>
              <p:cNvSpPr>
                <a:spLocks noRot="1" noChangeAspect="1" noMove="1" noResize="1" noEditPoints="1" noAdjustHandles="1" noChangeArrowheads="1" noChangeShapeType="1" noTextEdit="1"/>
              </p:cNvSpPr>
              <p:nvPr/>
            </p:nvSpPr>
            <p:spPr>
              <a:xfrm>
                <a:off x="228600" y="5347121"/>
                <a:ext cx="18059400" cy="4917372"/>
              </a:xfrm>
              <a:prstGeom prst="rect">
                <a:avLst/>
              </a:prstGeom>
              <a:blipFill>
                <a:blip r:embed="rId6"/>
                <a:stretch>
                  <a:fillRect l="-1215" b="-4461"/>
                </a:stretch>
              </a:blipFill>
            </p:spPr>
            <p:txBody>
              <a:bodyPr/>
              <a:lstStyle/>
              <a:p>
                <a:r>
                  <a:rPr lang="en-US">
                    <a:noFill/>
                  </a:rPr>
                  <a:t> </a:t>
                </a:r>
              </a:p>
            </p:txBody>
          </p:sp>
        </mc:Fallback>
      </mc:AlternateContent>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strVal val="0"/>
                                          </p:val>
                                        </p:tav>
                                        <p:tav tm="100000">
                                          <p:val>
                                            <p:strVal val="#ppt_w"/>
                                          </p:val>
                                        </p:tav>
                                      </p:tavLst>
                                    </p:anim>
                                    <p:anim calcmode="lin" valueType="num">
                                      <p:cBhvr additive="base">
                                        <p:cTn id="8" dur="500"/>
                                        <p:tgtEl>
                                          <p:spTgt spid="1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E275598-8D34-C94D-66F0-081B737A348A}"/>
                  </a:ext>
                </a:extLst>
              </p:cNvPr>
              <p:cNvSpPr txBox="1"/>
              <p:nvPr/>
            </p:nvSpPr>
            <p:spPr>
              <a:xfrm>
                <a:off x="609600" y="2324100"/>
                <a:ext cx="17145000" cy="3316742"/>
              </a:xfrm>
              <a:prstGeom prst="rect">
                <a:avLst/>
              </a:prstGeom>
              <a:solidFill>
                <a:schemeClr val="accent3">
                  <a:lumMod val="40000"/>
                  <a:lumOff val="60000"/>
                </a:schemeClr>
              </a:solidFill>
            </p:spPr>
            <p:txBody>
              <a:bodyPr wrap="square" rtlCol="0">
                <a:spAutoFit/>
              </a:bodyPr>
              <a:lstStyle/>
              <a:p>
                <a:pPr>
                  <a:lnSpc>
                    <a:spcPct val="150000"/>
                  </a:lnSpc>
                </a:pPr>
                <a:r>
                  <a:rPr lang="en-US" sz="3600" dirty="0">
                    <a:latin typeface="Arial" panose="020B0604020202020204" pitchFamily="34" charset="0"/>
                    <a:cs typeface="Arial" panose="020B0604020202020204" pitchFamily="34" charset="0"/>
                  </a:rPr>
                  <a:t>a) K</a:t>
                </a:r>
                <a:r>
                  <a:rPr lang="vi-VN" sz="3600" dirty="0">
                    <a:latin typeface="Arial" panose="020B0604020202020204" pitchFamily="34" charset="0"/>
                    <a:cs typeface="Arial" panose="020B0604020202020204" pitchFamily="34" charset="0"/>
                  </a:rPr>
                  <a:t>hông gian mẫu của phép thử là </a:t>
                </a:r>
                <a:endParaRPr lang="en-US" sz="3600" dirty="0">
                  <a:latin typeface="Arial" panose="020B0604020202020204" pitchFamily="34" charset="0"/>
                  <a:cs typeface="Arial" panose="020B0604020202020204" pitchFamily="34" charset="0"/>
                </a:endParaRPr>
              </a:p>
              <a:p>
                <a:pPr>
                  <a:lnSpc>
                    <a:spcPct val="150000"/>
                  </a:lnSpc>
                </a:pPr>
                <a:r>
                  <a:rPr lang="en-US" sz="3600" dirty="0">
                    <a:latin typeface="Arial" panose="020B0604020202020204" pitchFamily="34" charset="0"/>
                    <a:cs typeface="Arial" panose="020B0604020202020204" pitchFamily="34" charset="0"/>
                  </a:rPr>
                  <a:t>Ω </a:t>
                </a:r>
                <a14:m>
                  <m:oMath xmlns:m="http://schemas.openxmlformats.org/officeDocument/2006/math">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Đ</m:t>
                        </m:r>
                        <m:r>
                          <a:rPr lang="en-US" sz="3600" b="0" i="1" smtClean="0">
                            <a:latin typeface="Cambria Math" panose="02040503050406030204" pitchFamily="18" charset="0"/>
                          </a:rPr>
                          <m:t>𝑒𝑛</m:t>
                        </m:r>
                        <m:r>
                          <a:rPr lang="en-US" sz="3600" b="0" i="1" smtClean="0">
                            <a:latin typeface="Cambria Math" panose="02040503050406030204" pitchFamily="18" charset="0"/>
                          </a:rPr>
                          <m:t>,</m:t>
                        </m:r>
                        <m:r>
                          <a:rPr lang="en-US" sz="3600" b="0" i="1" smtClean="0">
                            <a:latin typeface="Cambria Math" panose="02040503050406030204" pitchFamily="18" charset="0"/>
                          </a:rPr>
                          <m:t>𝐴</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i="1">
                            <a:latin typeface="Cambria Math" panose="02040503050406030204" pitchFamily="18" charset="0"/>
                          </a:rPr>
                          <m:t>Đ</m:t>
                        </m:r>
                        <m:r>
                          <a:rPr lang="en-US" sz="3600" i="1">
                            <a:latin typeface="Cambria Math" panose="02040503050406030204" pitchFamily="18" charset="0"/>
                          </a:rPr>
                          <m:t>𝑒𝑛</m:t>
                        </m:r>
                        <m:r>
                          <a:rPr lang="en-US" sz="3600" b="0" i="1" smtClean="0">
                            <a:latin typeface="Cambria Math" panose="02040503050406030204" pitchFamily="18" charset="0"/>
                          </a:rPr>
                          <m:t>,</m:t>
                        </m:r>
                        <m:r>
                          <a:rPr lang="en-US" sz="3600" b="0" i="1" smtClean="0">
                            <a:latin typeface="Cambria Math" panose="02040503050406030204" pitchFamily="18" charset="0"/>
                          </a:rPr>
                          <m:t>𝐵</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i="1">
                            <a:latin typeface="Cambria Math" panose="02040503050406030204" pitchFamily="18" charset="0"/>
                          </a:rPr>
                          <m:t>Đ</m:t>
                        </m:r>
                        <m:r>
                          <a:rPr lang="en-US" sz="3600" i="1">
                            <a:latin typeface="Cambria Math" panose="02040503050406030204" pitchFamily="18" charset="0"/>
                          </a:rPr>
                          <m:t>𝑒𝑛</m:t>
                        </m:r>
                        <m:r>
                          <a:rPr lang="en-US" sz="3600" b="0" i="1" smtClean="0">
                            <a:latin typeface="Cambria Math" panose="02040503050406030204" pitchFamily="18" charset="0"/>
                          </a:rPr>
                          <m:t>,</m:t>
                        </m:r>
                        <m:r>
                          <a:rPr lang="en-US" sz="3600" b="0" i="1" smtClean="0">
                            <a:latin typeface="Cambria Math" panose="02040503050406030204" pitchFamily="18" charset="0"/>
                          </a:rPr>
                          <m:t>𝐶</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𝑇𝑟</m:t>
                        </m:r>
                        <m:r>
                          <a:rPr lang="en-US" sz="3600" b="0" i="1" smtClean="0">
                            <a:latin typeface="Cambria Math" panose="02040503050406030204" pitchFamily="18" charset="0"/>
                          </a:rPr>
                          <m:t>ắ</m:t>
                        </m:r>
                        <m:r>
                          <a:rPr lang="en-US" sz="3600" b="0" i="1" smtClean="0">
                            <a:latin typeface="Cambria Math" panose="02040503050406030204" pitchFamily="18" charset="0"/>
                          </a:rPr>
                          <m:t>𝑛𝑔</m:t>
                        </m:r>
                        <m:r>
                          <a:rPr lang="en-US" sz="3600" b="0" i="1" smtClean="0">
                            <a:latin typeface="Cambria Math" panose="02040503050406030204" pitchFamily="18" charset="0"/>
                          </a:rPr>
                          <m:t>,</m:t>
                        </m:r>
                        <m:r>
                          <a:rPr lang="en-US" sz="3600" b="0" i="1" smtClean="0">
                            <a:latin typeface="Cambria Math" panose="02040503050406030204" pitchFamily="18" charset="0"/>
                          </a:rPr>
                          <m:t>𝐴</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𝑇𝑟</m:t>
                        </m:r>
                        <m:r>
                          <a:rPr lang="en-US" sz="3600" b="0" i="1" smtClean="0">
                            <a:latin typeface="Cambria Math" panose="02040503050406030204" pitchFamily="18" charset="0"/>
                          </a:rPr>
                          <m:t>ắ</m:t>
                        </m:r>
                        <m:r>
                          <a:rPr lang="en-US" sz="3600" b="0" i="1" smtClean="0">
                            <a:latin typeface="Cambria Math" panose="02040503050406030204" pitchFamily="18" charset="0"/>
                          </a:rPr>
                          <m:t>𝑛𝑔</m:t>
                        </m:r>
                        <m:r>
                          <a:rPr lang="en-US" sz="3600" b="0" i="1" smtClean="0">
                            <a:latin typeface="Cambria Math" panose="02040503050406030204" pitchFamily="18" charset="0"/>
                          </a:rPr>
                          <m:t>,</m:t>
                        </m:r>
                        <m:r>
                          <a:rPr lang="en-US" sz="3600" b="0" i="1" smtClean="0">
                            <a:latin typeface="Cambria Math" panose="02040503050406030204" pitchFamily="18" charset="0"/>
                          </a:rPr>
                          <m:t>𝐵</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𝑇𝑟</m:t>
                        </m:r>
                        <m:r>
                          <a:rPr lang="en-US" sz="3600" b="0" i="1" smtClean="0">
                            <a:latin typeface="Cambria Math" panose="02040503050406030204" pitchFamily="18" charset="0"/>
                          </a:rPr>
                          <m:t>ắ</m:t>
                        </m:r>
                        <m:r>
                          <a:rPr lang="en-US" sz="3600" b="0" i="1" smtClean="0">
                            <a:latin typeface="Cambria Math" panose="02040503050406030204" pitchFamily="18" charset="0"/>
                          </a:rPr>
                          <m:t>𝑛𝑔</m:t>
                        </m:r>
                        <m:r>
                          <a:rPr lang="en-US" sz="3600" b="0" i="1" smtClean="0">
                            <a:latin typeface="Cambria Math" panose="02040503050406030204" pitchFamily="18" charset="0"/>
                          </a:rPr>
                          <m:t> ,</m:t>
                        </m:r>
                        <m:r>
                          <a:rPr lang="en-US" sz="3600" b="0" i="1" smtClean="0">
                            <a:latin typeface="Cambria Math" panose="02040503050406030204" pitchFamily="18" charset="0"/>
                          </a:rPr>
                          <m:t>𝐶</m:t>
                        </m:r>
                      </m:e>
                    </m:d>
                    <m:r>
                      <a:rPr lang="en-US" sz="3600" b="0" i="1" smtClean="0">
                        <a:latin typeface="Cambria Math" panose="02040503050406030204" pitchFamily="18" charset="0"/>
                      </a:rPr>
                      <m:t>}</m:t>
                    </m:r>
                  </m:oMath>
                </a14:m>
                <a:endParaRPr lang="en-US" sz="3600" dirty="0">
                  <a:latin typeface="Arial" panose="020B0604020202020204" pitchFamily="34" charset="0"/>
                  <a:cs typeface="Arial" panose="020B0604020202020204" pitchFamily="34" charset="0"/>
                </a:endParaRPr>
              </a:p>
              <a:p>
                <a:pPr>
                  <a:lnSpc>
                    <a:spcPct val="150000"/>
                  </a:lnSpc>
                </a:pPr>
                <a:r>
                  <a:rPr lang="vi-VN" sz="3600" dirty="0">
                    <a:latin typeface="Arial" panose="020B0604020202020204" pitchFamily="34" charset="0"/>
                    <a:cs typeface="Arial" panose="020B0604020202020204" pitchFamily="34" charset="0"/>
                  </a:rPr>
                  <a:t>Vậy không gian mẫu có 6 phần tử.</a:t>
                </a:r>
                <a:endParaRPr lang="en-US" sz="3600" dirty="0">
                  <a:latin typeface="Arial" panose="020B0604020202020204" pitchFamily="34" charset="0"/>
                  <a:cs typeface="Arial" panose="020B0604020202020204" pitchFamily="34" charset="0"/>
                </a:endParaRPr>
              </a:p>
              <a:p>
                <a:pPr>
                  <a:lnSpc>
                    <a:spcPct val="150000"/>
                  </a:lnSpc>
                </a:pPr>
                <a:endParaRPr lang="en-US" sz="3600" dirty="0">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5E275598-8D34-C94D-66F0-081B737A348A}"/>
                  </a:ext>
                </a:extLst>
              </p:cNvPr>
              <p:cNvSpPr txBox="1">
                <a:spLocks noRot="1" noChangeAspect="1" noMove="1" noResize="1" noEditPoints="1" noAdjustHandles="1" noChangeArrowheads="1" noChangeShapeType="1" noTextEdit="1"/>
              </p:cNvSpPr>
              <p:nvPr/>
            </p:nvSpPr>
            <p:spPr>
              <a:xfrm>
                <a:off x="609600" y="2324100"/>
                <a:ext cx="17145000" cy="3316742"/>
              </a:xfrm>
              <a:prstGeom prst="rect">
                <a:avLst/>
              </a:prstGeom>
              <a:blipFill>
                <a:blip r:embed="rId3"/>
                <a:stretch>
                  <a:fillRect l="-10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4CBC9BE-B776-D072-B250-9F6030C4D120}"/>
                  </a:ext>
                </a:extLst>
              </p:cNvPr>
              <p:cNvSpPr txBox="1"/>
              <p:nvPr/>
            </p:nvSpPr>
            <p:spPr>
              <a:xfrm>
                <a:off x="533400" y="5372100"/>
                <a:ext cx="17145000" cy="820674"/>
              </a:xfrm>
              <a:prstGeom prst="rect">
                <a:avLst/>
              </a:prstGeom>
              <a:solidFill>
                <a:schemeClr val="accent6">
                  <a:lumMod val="40000"/>
                  <a:lumOff val="60000"/>
                </a:schemeClr>
              </a:solidFill>
            </p:spPr>
            <p:txBody>
              <a:bodyPr wrap="square" rtlCol="0">
                <a:spAutoFit/>
              </a:bodyPr>
              <a:lstStyle/>
              <a:p>
                <a:pPr>
                  <a:lnSpc>
                    <a:spcPct val="150000"/>
                  </a:lnSpc>
                </a:pPr>
                <a:r>
                  <a:rPr lang="en-US" sz="3600" dirty="0">
                    <a:latin typeface="Arial" panose="020B0604020202020204" pitchFamily="34" charset="0"/>
                    <a:cs typeface="Arial" panose="020B0604020202020204" pitchFamily="34" charset="0"/>
                  </a:rPr>
                  <a:t>b)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rPr>
                      <m:t>𝐸</m:t>
                    </m:r>
                  </m:oMath>
                </a14:m>
                <a:r>
                  <a:rPr lang="en-US" sz="3600" dirty="0">
                    <a:latin typeface="Arial" panose="020B0604020202020204" pitchFamily="34" charset="0"/>
                    <a:cs typeface="Arial" panose="020B0604020202020204" pitchFamily="34" charset="0"/>
                  </a:rPr>
                  <a:t> là </a:t>
                </a:r>
                <a14:m>
                  <m:oMath xmlns:m="http://schemas.openxmlformats.org/officeDocument/2006/math">
                    <m:d>
                      <m:dPr>
                        <m:ctrlPr>
                          <a:rPr lang="en-US" sz="3600" i="1">
                            <a:latin typeface="Cambria Math" panose="02040503050406030204" pitchFamily="18" charset="0"/>
                          </a:rPr>
                        </m:ctrlPr>
                      </m:dPr>
                      <m:e>
                        <m:r>
                          <a:rPr lang="en-US" sz="3600" i="1">
                            <a:latin typeface="Cambria Math" panose="02040503050406030204" pitchFamily="18" charset="0"/>
                          </a:rPr>
                          <m:t>Đ</m:t>
                        </m:r>
                        <m:r>
                          <a:rPr lang="en-US" sz="3600" i="1">
                            <a:latin typeface="Cambria Math" panose="02040503050406030204" pitchFamily="18" charset="0"/>
                          </a:rPr>
                          <m:t>𝑒𝑛</m:t>
                        </m:r>
                        <m:r>
                          <a:rPr lang="en-US" sz="3600" i="1">
                            <a:latin typeface="Cambria Math" panose="02040503050406030204" pitchFamily="18" charset="0"/>
                          </a:rPr>
                          <m:t>,</m:t>
                        </m:r>
                        <m:r>
                          <a:rPr lang="en-US" sz="3600" i="1">
                            <a:latin typeface="Cambria Math" panose="02040503050406030204" pitchFamily="18" charset="0"/>
                          </a:rPr>
                          <m:t>𝐴</m:t>
                        </m:r>
                      </m:e>
                    </m:d>
                    <m:r>
                      <a:rPr lang="en-US" sz="3600" i="1">
                        <a:latin typeface="Cambria Math" panose="02040503050406030204" pitchFamily="18" charset="0"/>
                      </a:rPr>
                      <m:t>;</m:t>
                    </m:r>
                    <m:d>
                      <m:dPr>
                        <m:ctrlPr>
                          <a:rPr lang="en-US" sz="3600" i="1">
                            <a:latin typeface="Cambria Math" panose="02040503050406030204" pitchFamily="18" charset="0"/>
                          </a:rPr>
                        </m:ctrlPr>
                      </m:dPr>
                      <m:e>
                        <m:r>
                          <a:rPr lang="en-US" sz="3600" i="1">
                            <a:latin typeface="Cambria Math" panose="02040503050406030204" pitchFamily="18" charset="0"/>
                          </a:rPr>
                          <m:t>Đ</m:t>
                        </m:r>
                        <m:r>
                          <a:rPr lang="en-US" sz="3600" i="1">
                            <a:latin typeface="Cambria Math" panose="02040503050406030204" pitchFamily="18" charset="0"/>
                          </a:rPr>
                          <m:t>𝑒𝑛</m:t>
                        </m:r>
                        <m:r>
                          <a:rPr lang="en-US" sz="3600" i="1">
                            <a:latin typeface="Cambria Math" panose="02040503050406030204" pitchFamily="18" charset="0"/>
                          </a:rPr>
                          <m:t>,</m:t>
                        </m:r>
                        <m:r>
                          <a:rPr lang="en-US" sz="3600" i="1">
                            <a:latin typeface="Cambria Math" panose="02040503050406030204" pitchFamily="18" charset="0"/>
                          </a:rPr>
                          <m:t>𝐵</m:t>
                        </m:r>
                      </m:e>
                    </m:d>
                    <m:r>
                      <a:rPr lang="en-US" sz="3600" i="1">
                        <a:latin typeface="Cambria Math" panose="02040503050406030204" pitchFamily="18" charset="0"/>
                      </a:rPr>
                      <m:t>;</m:t>
                    </m:r>
                    <m:d>
                      <m:dPr>
                        <m:ctrlPr>
                          <a:rPr lang="en-US" sz="3600" i="1">
                            <a:latin typeface="Cambria Math" panose="02040503050406030204" pitchFamily="18" charset="0"/>
                          </a:rPr>
                        </m:ctrlPr>
                      </m:dPr>
                      <m:e>
                        <m:r>
                          <a:rPr lang="en-US" sz="3600" i="1">
                            <a:latin typeface="Cambria Math" panose="02040503050406030204" pitchFamily="18" charset="0"/>
                          </a:rPr>
                          <m:t>Đ</m:t>
                        </m:r>
                        <m:r>
                          <a:rPr lang="en-US" sz="3600" i="1">
                            <a:latin typeface="Cambria Math" panose="02040503050406030204" pitchFamily="18" charset="0"/>
                          </a:rPr>
                          <m:t>𝑒𝑛</m:t>
                        </m:r>
                        <m:r>
                          <a:rPr lang="en-US" sz="3600" i="1">
                            <a:latin typeface="Cambria Math" panose="02040503050406030204" pitchFamily="18" charset="0"/>
                          </a:rPr>
                          <m:t>,</m:t>
                        </m:r>
                        <m:r>
                          <a:rPr lang="en-US" sz="3600" i="1">
                            <a:latin typeface="Cambria Math" panose="02040503050406030204" pitchFamily="18" charset="0"/>
                          </a:rPr>
                          <m:t>𝐶</m:t>
                        </m:r>
                      </m:e>
                    </m:d>
                    <m:r>
                      <a:rPr lang="en-US" sz="3600" b="0" i="1" smtClean="0">
                        <a:latin typeface="Cambria Math" panose="02040503050406030204" pitchFamily="18"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14CBC9BE-B776-D072-B250-9F6030C4D120}"/>
                  </a:ext>
                </a:extLst>
              </p:cNvPr>
              <p:cNvSpPr txBox="1">
                <a:spLocks noRot="1" noChangeAspect="1" noMove="1" noResize="1" noEditPoints="1" noAdjustHandles="1" noChangeArrowheads="1" noChangeShapeType="1" noTextEdit="1"/>
              </p:cNvSpPr>
              <p:nvPr/>
            </p:nvSpPr>
            <p:spPr>
              <a:xfrm>
                <a:off x="533400" y="5372100"/>
                <a:ext cx="17145000" cy="820674"/>
              </a:xfrm>
              <a:prstGeom prst="rect">
                <a:avLst/>
              </a:prstGeom>
              <a:blipFill>
                <a:blip r:embed="rId4"/>
                <a:stretch>
                  <a:fillRect l="-1102"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E98DF0E-1F4B-04C3-A32E-9F7304CEC9C1}"/>
                  </a:ext>
                </a:extLst>
              </p:cNvPr>
              <p:cNvSpPr txBox="1"/>
              <p:nvPr/>
            </p:nvSpPr>
            <p:spPr>
              <a:xfrm>
                <a:off x="533400" y="6210300"/>
                <a:ext cx="17145000" cy="923330"/>
              </a:xfrm>
              <a:prstGeom prst="rect">
                <a:avLst/>
              </a:prstGeom>
              <a:solidFill>
                <a:schemeClr val="accent6">
                  <a:lumMod val="40000"/>
                  <a:lumOff val="60000"/>
                </a:schemeClr>
              </a:solidFill>
            </p:spPr>
            <p:txBody>
              <a:bodyPr wrap="square" rtlCol="0">
                <a:spAutoFit/>
              </a:bodyPr>
              <a:lstStyle/>
              <a:p>
                <a:pPr>
                  <a:lnSpc>
                    <a:spcPct val="150000"/>
                  </a:lnSpc>
                </a:pP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rPr>
                      <m:t>𝐹</m:t>
                    </m:r>
                  </m:oMath>
                </a14:m>
                <a:r>
                  <a:rPr lang="en-US" sz="3600" dirty="0">
                    <a:latin typeface="Arial" panose="020B0604020202020204" pitchFamily="34" charset="0"/>
                    <a:cs typeface="Arial" panose="020B0604020202020204" pitchFamily="34" charset="0"/>
                  </a:rPr>
                  <a:t> là</a:t>
                </a:r>
                <a14:m>
                  <m:oMath xmlns:m="http://schemas.openxmlformats.org/officeDocument/2006/math">
                    <m:r>
                      <a:rPr lang="en-US" sz="3600" b="0" i="0" smtClean="0">
                        <a:latin typeface="Cambria Math" panose="02040503050406030204" pitchFamily="18" charset="0"/>
                      </a:rPr>
                      <m:t> </m:t>
                    </m:r>
                    <m:d>
                      <m:dPr>
                        <m:ctrlPr>
                          <a:rPr lang="en-US" sz="3600" i="1">
                            <a:latin typeface="Cambria Math" panose="02040503050406030204" pitchFamily="18" charset="0"/>
                          </a:rPr>
                        </m:ctrlPr>
                      </m:dPr>
                      <m:e>
                        <m:r>
                          <a:rPr lang="en-US" sz="3600" i="1">
                            <a:latin typeface="Cambria Math" panose="02040503050406030204" pitchFamily="18" charset="0"/>
                          </a:rPr>
                          <m:t>𝑇𝑟</m:t>
                        </m:r>
                        <m:r>
                          <a:rPr lang="en-US" sz="3600" i="1">
                            <a:latin typeface="Cambria Math" panose="02040503050406030204" pitchFamily="18" charset="0"/>
                          </a:rPr>
                          <m:t>ắ</m:t>
                        </m:r>
                        <m:r>
                          <a:rPr lang="en-US" sz="3600" i="1">
                            <a:latin typeface="Cambria Math" panose="02040503050406030204" pitchFamily="18" charset="0"/>
                          </a:rPr>
                          <m:t>𝑛𝑔</m:t>
                        </m:r>
                        <m:r>
                          <a:rPr lang="en-US" sz="3600" i="1">
                            <a:latin typeface="Cambria Math" panose="02040503050406030204" pitchFamily="18" charset="0"/>
                          </a:rPr>
                          <m:t>,</m:t>
                        </m:r>
                        <m:r>
                          <a:rPr lang="en-US" sz="3600" i="1">
                            <a:latin typeface="Cambria Math" panose="02040503050406030204" pitchFamily="18" charset="0"/>
                          </a:rPr>
                          <m:t>𝐵</m:t>
                        </m:r>
                      </m:e>
                    </m:d>
                    <m:r>
                      <a:rPr lang="en-US" sz="3600" i="1">
                        <a:latin typeface="Cambria Math" panose="02040503050406030204" pitchFamily="18" charset="0"/>
                      </a:rPr>
                      <m:t>;</m:t>
                    </m:r>
                    <m:d>
                      <m:dPr>
                        <m:ctrlPr>
                          <a:rPr lang="en-US" sz="3600" i="1">
                            <a:latin typeface="Cambria Math" panose="02040503050406030204" pitchFamily="18" charset="0"/>
                          </a:rPr>
                        </m:ctrlPr>
                      </m:dPr>
                      <m:e>
                        <m:r>
                          <a:rPr lang="en-US" sz="3600" i="1">
                            <a:latin typeface="Cambria Math" panose="02040503050406030204" pitchFamily="18" charset="0"/>
                          </a:rPr>
                          <m:t>𝑇𝑟</m:t>
                        </m:r>
                        <m:r>
                          <a:rPr lang="en-US" sz="3600" i="1">
                            <a:latin typeface="Cambria Math" panose="02040503050406030204" pitchFamily="18" charset="0"/>
                          </a:rPr>
                          <m:t>ắ</m:t>
                        </m:r>
                        <m:r>
                          <a:rPr lang="en-US" sz="3600" i="1">
                            <a:latin typeface="Cambria Math" panose="02040503050406030204" pitchFamily="18" charset="0"/>
                          </a:rPr>
                          <m:t>𝑛𝑔</m:t>
                        </m:r>
                        <m:r>
                          <a:rPr lang="en-US" sz="3600" i="1">
                            <a:latin typeface="Cambria Math" panose="02040503050406030204" pitchFamily="18" charset="0"/>
                          </a:rPr>
                          <m:t>,</m:t>
                        </m:r>
                        <m:r>
                          <a:rPr lang="en-US" sz="3600" i="1">
                            <a:latin typeface="Cambria Math" panose="02040503050406030204" pitchFamily="18" charset="0"/>
                          </a:rPr>
                          <m:t>𝐶</m:t>
                        </m:r>
                      </m:e>
                    </m:d>
                    <m:r>
                      <a:rPr lang="en-US" sz="3600" b="0" i="1" smtClean="0">
                        <a:latin typeface="Cambria Math" panose="02040503050406030204" pitchFamily="18"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DE98DF0E-1F4B-04C3-A32E-9F7304CEC9C1}"/>
                  </a:ext>
                </a:extLst>
              </p:cNvPr>
              <p:cNvSpPr txBox="1">
                <a:spLocks noRot="1" noChangeAspect="1" noMove="1" noResize="1" noEditPoints="1" noAdjustHandles="1" noChangeArrowheads="1" noChangeShapeType="1" noTextEdit="1"/>
              </p:cNvSpPr>
              <p:nvPr/>
            </p:nvSpPr>
            <p:spPr>
              <a:xfrm>
                <a:off x="533400" y="6210300"/>
                <a:ext cx="17145000" cy="923330"/>
              </a:xfrm>
              <a:prstGeom prst="rect">
                <a:avLst/>
              </a:prstGeom>
              <a:blipFill>
                <a:blip r:embed="rId5"/>
                <a:stretch>
                  <a:fillRect l="-356" b="-13245"/>
                </a:stretch>
              </a:blipFill>
            </p:spPr>
            <p:txBody>
              <a:bodyPr/>
              <a:lstStyle/>
              <a:p>
                <a:r>
                  <a:rPr lang="en-US">
                    <a:noFill/>
                  </a:rPr>
                  <a:t> </a:t>
                </a:r>
              </a:p>
            </p:txBody>
          </p:sp>
        </mc:Fallback>
      </mc:AlternateContent>
      <p:grpSp>
        <p:nvGrpSpPr>
          <p:cNvPr id="3" name="Google Shape;305;p14">
            <a:extLst>
              <a:ext uri="{FF2B5EF4-FFF2-40B4-BE49-F238E27FC236}">
                <a16:creationId xmlns:a16="http://schemas.microsoft.com/office/drawing/2014/main" id="{8137F369-ECC0-906C-E2E7-0350FC17E6FB}"/>
              </a:ext>
            </a:extLst>
          </p:cNvPr>
          <p:cNvGrpSpPr/>
          <p:nvPr/>
        </p:nvGrpSpPr>
        <p:grpSpPr>
          <a:xfrm flipH="1">
            <a:off x="1327380" y="501396"/>
            <a:ext cx="2351174" cy="1289304"/>
            <a:chOff x="7837953" y="804641"/>
            <a:chExt cx="2022200" cy="1289304"/>
          </a:xfrm>
        </p:grpSpPr>
        <p:pic>
          <p:nvPicPr>
            <p:cNvPr id="5" name="Google Shape;306;p14">
              <a:extLst>
                <a:ext uri="{FF2B5EF4-FFF2-40B4-BE49-F238E27FC236}">
                  <a16:creationId xmlns:a16="http://schemas.microsoft.com/office/drawing/2014/main" id="{7647441F-9DF6-0A41-BE2A-19140FF7FDD9}"/>
                </a:ext>
              </a:extLst>
            </p:cNvPr>
            <p:cNvPicPr preferRelativeResize="0"/>
            <p:nvPr/>
          </p:nvPicPr>
          <p:blipFill rotWithShape="1">
            <a:blip r:embed="rId6">
              <a:alphaModFix/>
            </a:blip>
            <a:srcRect/>
            <a:stretch/>
          </p:blipFill>
          <p:spPr>
            <a:xfrm>
              <a:off x="7974522" y="804641"/>
              <a:ext cx="1828800" cy="1289304"/>
            </a:xfrm>
            <a:prstGeom prst="rect">
              <a:avLst/>
            </a:prstGeom>
            <a:noFill/>
            <a:ln>
              <a:noFill/>
            </a:ln>
          </p:spPr>
        </p:pic>
        <p:sp>
          <p:nvSpPr>
            <p:cNvPr id="7" name="Google Shape;307;p14">
              <a:extLst>
                <a:ext uri="{FF2B5EF4-FFF2-40B4-BE49-F238E27FC236}">
                  <a16:creationId xmlns:a16="http://schemas.microsoft.com/office/drawing/2014/main" id="{4A295A56-93C2-D769-CF6B-C606DF9725AB}"/>
                </a:ext>
              </a:extLst>
            </p:cNvPr>
            <p:cNvSpPr txBox="1"/>
            <p:nvPr/>
          </p:nvSpPr>
          <p:spPr>
            <a:xfrm>
              <a:off x="7837953" y="873633"/>
              <a:ext cx="2022200"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0" name="Rectangle 2">
            <a:extLst>
              <a:ext uri="{FF2B5EF4-FFF2-40B4-BE49-F238E27FC236}">
                <a16:creationId xmlns:a16="http://schemas.microsoft.com/office/drawing/2014/main" id="{3EF169E9-24C1-3D57-4407-7909487CA3D2}"/>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1A7CFF4-F72B-148D-72FA-DCF1E7EE961A}"/>
              </a:ext>
            </a:extLst>
          </p:cNvPr>
          <p:cNvGraphicFramePr>
            <a:graphicFrameLocks noChangeAspect="1"/>
          </p:cNvGraphicFramePr>
          <p:nvPr/>
        </p:nvGraphicFramePr>
        <p:xfrm>
          <a:off x="0" y="0"/>
          <a:ext cx="279400" cy="165100"/>
        </p:xfrm>
        <a:graphic>
          <a:graphicData uri="http://schemas.openxmlformats.org/presentationml/2006/ole">
            <mc:AlternateContent xmlns:mc="http://schemas.openxmlformats.org/markup-compatibility/2006">
              <mc:Choice xmlns:v="urn:schemas-microsoft-com:vml" Requires="v">
                <p:oleObj name="Equation" r:id="rId7" imgW="279279" imgH="165028" progId="Equation.DSMT4">
                  <p:embed/>
                </p:oleObj>
              </mc:Choice>
              <mc:Fallback>
                <p:oleObj name="Equation" r:id="rId7" imgW="279279" imgH="165028" progId="Equation.DSMT4">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794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0089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52600" y="1714500"/>
            <a:ext cx="14706601" cy="5693392"/>
            <a:chOff x="1660361" y="2917658"/>
            <a:chExt cx="14706601" cy="5693392"/>
          </a:xfrm>
        </p:grpSpPr>
        <p:grpSp>
          <p:nvGrpSpPr>
            <p:cNvPr id="40" name="Group 4"/>
            <p:cNvGrpSpPr/>
            <p:nvPr/>
          </p:nvGrpSpPr>
          <p:grpSpPr>
            <a:xfrm>
              <a:off x="1660361" y="2917658"/>
              <a:ext cx="14706601" cy="5189622"/>
              <a:chOff x="-671495" y="0"/>
              <a:chExt cx="9257063" cy="4879457"/>
            </a:xfrm>
          </p:grpSpPr>
          <p:sp>
            <p:nvSpPr>
              <p:cNvPr id="42" name="Freeform 5"/>
              <p:cNvSpPr/>
              <p:nvPr/>
            </p:nvSpPr>
            <p:spPr>
              <a:xfrm>
                <a:off x="-671495" y="12700"/>
                <a:ext cx="9257063" cy="4866757"/>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671495" y="0"/>
                <a:ext cx="9257063" cy="4879455"/>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917388" cy="4904099"/>
            </a:xfrm>
            <a:prstGeom prst="rect">
              <a:avLst/>
            </a:prstGeom>
          </p:spPr>
          <p:txBody>
            <a:bodyPr wrap="square">
              <a:spAutoFit/>
            </a:bodyPr>
            <a:lstStyle/>
            <a:p>
              <a:pPr algn="ctr">
                <a:lnSpc>
                  <a:spcPct val="150000"/>
                </a:lnSpc>
                <a:tabLst>
                  <a:tab pos="360045" algn="l"/>
                  <a:tab pos="720090" algn="l"/>
                </a:tabLst>
                <a:defRPr/>
              </a:pPr>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lang="vi-VN" sz="5400" b="1" dirty="0">
                  <a:latin typeface="+mj-lt"/>
                </a:rPr>
                <a:t>TÍNH XÁC SUẤT CỦA BIẾN CỐ LIÊN QUAN ĐẾN PHÉP THỬ KHI CÁC KẾT QUẢ CỦA PHÉP THỬ ĐỒNG KHẢ NĂNG.</a:t>
              </a:r>
              <a:endParaRPr lang="en-US" sz="5400" b="1" dirty="0">
                <a:latin typeface="+mj-lt"/>
              </a:endParaRPr>
            </a:p>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5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036921847"/>
      </p:ext>
    </p:extLst>
  </p:cSld>
  <p:clrMapOvr>
    <a:masterClrMapping/>
  </p:clrMapOvr>
  <p:transition spd="med">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79594" y="2448933"/>
            <a:ext cx="16928811" cy="698818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grpSp>
        <p:nvGrpSpPr>
          <p:cNvPr id="4" name="Group 3"/>
          <p:cNvGrpSpPr/>
          <p:nvPr/>
        </p:nvGrpSpPr>
        <p:grpSpPr>
          <a:xfrm>
            <a:off x="6603332" y="48644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500" b="1" dirty="0">
                  <a:solidFill>
                    <a:srgbClr val="1F497D"/>
                  </a:solidFill>
                  <a:latin typeface="Arial"/>
                  <a:ea typeface="Arial"/>
                  <a:cs typeface="Arial"/>
                  <a:sym typeface="Arial"/>
                </a:rPr>
                <a:t>GHI NHỚ</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6" name="Picture 5"/>
          <p:cNvPicPr>
            <a:picLocks noChangeAspect="1"/>
          </p:cNvPicPr>
          <p:nvPr/>
        </p:nvPicPr>
        <p:blipFill>
          <a:blip r:embed="rId2"/>
          <a:stretch>
            <a:fillRect/>
          </a:stretch>
        </p:blipFill>
        <p:spPr>
          <a:xfrm>
            <a:off x="1734327" y="482083"/>
            <a:ext cx="2685274" cy="2680217"/>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52500" y="2850379"/>
                <a:ext cx="16383000" cy="4673331"/>
              </a:xfrm>
              <a:prstGeom prst="rect">
                <a:avLst/>
              </a:prstGeom>
            </p:spPr>
            <p:txBody>
              <a:bodyPr wrap="square">
                <a:spAutoFit/>
              </a:bodyPr>
              <a:lstStyle/>
              <a:p>
                <a:pPr algn="just">
                  <a:lnSpc>
                    <a:spcPct val="150000"/>
                  </a:lnSpc>
                  <a:spcBef>
                    <a:spcPts val="300"/>
                  </a:spcBef>
                  <a:spcAft>
                    <a:spcPts val="300"/>
                  </a:spcAft>
                </a:pP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Giả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sử</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rằng</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các</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có</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thể</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phép</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thử</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T</m:t>
                    </m:r>
                    <m:r>
                      <a:rPr lang="en-US" sz="3800" i="1">
                        <a:solidFill>
                          <a:schemeClr val="bg1"/>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là</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đồng</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khả</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năng</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Khi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đó</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xác</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suất</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P</m:t>
                    </m:r>
                    <m: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E</m:t>
                    </m:r>
                    <m: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3800" i="1">
                        <a:solidFill>
                          <a:schemeClr val="bg1"/>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800" b="0" i="1" smtClean="0">
                        <a:solidFill>
                          <a:schemeClr val="bg1"/>
                        </a:solidFill>
                        <a:latin typeface="Cambria Math" panose="02040503050406030204" pitchFamily="18" charset="0"/>
                        <a:ea typeface="Arial" panose="020B0604020202020204" pitchFamily="34" charset="0"/>
                        <a:cs typeface="Arial" panose="020B0604020202020204" pitchFamily="34" charset="0"/>
                      </a:rPr>
                      <m:t>𝐸</m:t>
                    </m:r>
                  </m:oMath>
                </a14:m>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bằng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tỉ</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số</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giữa</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số</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thuận</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lợi</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800" b="0" i="1" smtClean="0">
                        <a:solidFill>
                          <a:schemeClr val="bg1"/>
                        </a:solidFill>
                        <a:latin typeface="Cambria Math" panose="02040503050406030204" pitchFamily="18" charset="0"/>
                        <a:ea typeface="Arial" panose="020B0604020202020204" pitchFamily="34" charset="0"/>
                        <a:cs typeface="Arial" panose="020B0604020202020204" pitchFamily="34" charset="0"/>
                      </a:rPr>
                      <m:t>𝐸</m:t>
                    </m:r>
                  </m:oMath>
                </a14:m>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và</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số</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phần</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tử</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tập</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hợp</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a:solidFill>
                      <a:schemeClr val="bg1"/>
                    </a:solidFill>
                    <a:latin typeface="Arial" panose="020B0604020202020204" pitchFamily="34" charset="0"/>
                    <a:cs typeface="Arial" panose="020B0604020202020204" pitchFamily="34" charset="0"/>
                  </a:rPr>
                  <a:t>Ω</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a:t>
                </a: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sty m:val="p"/>
                        </m:rPr>
                        <a:rPr lang="en-US" sz="3800">
                          <a:solidFill>
                            <a:schemeClr val="bg1"/>
                          </a:solidFill>
                          <a:latin typeface="Cambria Math" panose="02040503050406030204" pitchFamily="18" charset="0"/>
                          <a:ea typeface="Arial" panose="020B0604020202020204" pitchFamily="34" charset="0"/>
                          <a:cs typeface="Times New Roman" panose="02020603050405020304" pitchFamily="18" charset="0"/>
                        </a:rPr>
                        <m:t>P</m:t>
                      </m:r>
                      <m:d>
                        <m:dPr>
                          <m:ctrlPr>
                            <a:rPr lang="en-US" sz="38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E</m:t>
                          </m:r>
                        </m:e>
                      </m:d>
                      <m:r>
                        <a:rPr lang="en-US" sz="38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8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38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𝐸</m:t>
                          </m:r>
                          <m:r>
                            <a:rPr lang="en-US" sz="38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num>
                        <m:den>
                          <m:r>
                            <m:rPr>
                              <m:sty m:val="p"/>
                            </m:rP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nor/>
                            </m:rPr>
                            <a:rPr lang="en-US" sz="4000" dirty="0">
                              <a:solidFill>
                                <a:schemeClr val="bg1"/>
                              </a:solidFill>
                              <a:latin typeface="Arial" panose="020B0604020202020204" pitchFamily="34" charset="0"/>
                              <a:cs typeface="Arial" panose="020B0604020202020204" pitchFamily="34" charset="0"/>
                            </a:rPr>
                            <m:t>Ω</m:t>
                          </m:r>
                          <m:r>
                            <a:rPr lang="en-US" sz="4000" b="0" i="1" dirty="0" smtClean="0">
                              <a:solidFill>
                                <a:schemeClr val="bg1"/>
                              </a:solidFill>
                              <a:latin typeface="Cambria Math" panose="02040503050406030204" pitchFamily="18" charset="0"/>
                              <a:cs typeface="Arial" panose="020B0604020202020204" pitchFamily="34" charset="0"/>
                            </a:rPr>
                            <m:t>)</m:t>
                          </m:r>
                        </m:den>
                      </m:f>
                    </m:oMath>
                  </m:oMathPara>
                </a14:m>
                <a:endParaRPr lang="en-US" sz="38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52500" y="2850379"/>
                <a:ext cx="16383000" cy="4673331"/>
              </a:xfrm>
              <a:prstGeom prst="rect">
                <a:avLst/>
              </a:prstGeom>
              <a:blipFill>
                <a:blip r:embed="rId6"/>
                <a:stretch>
                  <a:fillRect l="-1228" r="-11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1699070-B738-44A8-D9B0-853AD80F24C7}"/>
                  </a:ext>
                </a:extLst>
              </p:cNvPr>
              <p:cNvSpPr txBox="1"/>
              <p:nvPr/>
            </p:nvSpPr>
            <p:spPr>
              <a:xfrm>
                <a:off x="1524000" y="7608314"/>
                <a:ext cx="15355275" cy="1824923"/>
              </a:xfrm>
              <a:prstGeom prst="rect">
                <a:avLst/>
              </a:prstGeom>
              <a:noFill/>
            </p:spPr>
            <p:txBody>
              <a:bodyPr wrap="square">
                <a:spAutoFit/>
              </a:bodyPr>
              <a:lstStyle/>
              <a:p>
                <a:pPr algn="just">
                  <a:lnSpc>
                    <a:spcPct val="150000"/>
                  </a:lnSpc>
                  <a:spcBef>
                    <a:spcPts val="300"/>
                  </a:spcBef>
                  <a:spcAft>
                    <a:spcPts val="300"/>
                  </a:spcAft>
                </a:pPr>
                <a:r>
                  <a:rPr lang="en-US" sz="3800" b="1" dirty="0">
                    <a:solidFill>
                      <a:srgbClr val="FFFF00"/>
                    </a:solidFill>
                    <a:effectLst/>
                    <a:latin typeface="Arial" panose="020B0604020202020204" pitchFamily="34" charset="0"/>
                    <a:ea typeface="Arial" panose="020B0604020202020204" pitchFamily="34" charset="0"/>
                    <a:cs typeface="Arial" panose="020B0604020202020204" pitchFamily="34" charset="0"/>
                  </a:rPr>
                  <a:t>Trong </a:t>
                </a:r>
                <a:r>
                  <a:rPr lang="en-US" sz="3800" b="1" dirty="0" err="1">
                    <a:solidFill>
                      <a:srgbClr val="FFFF00"/>
                    </a:solidFill>
                    <a:effectLst/>
                    <a:latin typeface="Arial" panose="020B0604020202020204" pitchFamily="34" charset="0"/>
                    <a:ea typeface="Arial" panose="020B0604020202020204" pitchFamily="34" charset="0"/>
                    <a:cs typeface="Arial" panose="020B0604020202020204" pitchFamily="34" charset="0"/>
                  </a:rPr>
                  <a:t>đó</a:t>
                </a:r>
                <a:r>
                  <a:rPr lang="en-US" sz="3800" b="1" dirty="0">
                    <a:solidFill>
                      <a:srgbClr val="FFFF00"/>
                    </a:solidFill>
                    <a:effectLst/>
                    <a:latin typeface="Arial" panose="020B0604020202020204" pitchFamily="34" charset="0"/>
                    <a:ea typeface="Arial" panose="020B0604020202020204" pitchFamily="34" charset="0"/>
                    <a:cs typeface="Arial" panose="020B0604020202020204" pitchFamily="34" charset="0"/>
                  </a:rPr>
                  <a:t> </a:t>
                </a:r>
                <a:r>
                  <a:rPr lang="en-US" sz="4000" dirty="0">
                    <a:solidFill>
                      <a:schemeClr val="bg1"/>
                    </a:solidFill>
                    <a:latin typeface="Arial" panose="020B0604020202020204" pitchFamily="34" charset="0"/>
                    <a:cs typeface="Arial" panose="020B0604020202020204" pitchFamily="34" charset="0"/>
                  </a:rPr>
                  <a:t>Ω </a:t>
                </a:r>
                <a:r>
                  <a:rPr lang="en-US" sz="4000" dirty="0" err="1">
                    <a:solidFill>
                      <a:schemeClr val="bg1"/>
                    </a:solidFill>
                    <a:latin typeface="Arial" panose="020B0604020202020204" pitchFamily="34" charset="0"/>
                    <a:cs typeface="Arial" panose="020B0604020202020204" pitchFamily="34" charset="0"/>
                  </a:rPr>
                  <a:t>là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không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gian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mẫu</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của</a:t>
                </a:r>
                <a:r>
                  <a:rPr lang="en-US" sz="4000" dirty="0">
                    <a:solidFill>
                      <a:schemeClr val="bg1"/>
                    </a:solidFill>
                    <a:latin typeface="Arial" panose="020B0604020202020204" pitchFamily="34" charset="0"/>
                    <a:cs typeface="Arial" panose="020B0604020202020204" pitchFamily="34" charset="0"/>
                  </a:rPr>
                  <a:t> </a:t>
                </a:r>
                <a14:m>
                  <m:oMath xmlns:m="http://schemas.openxmlformats.org/officeDocument/2006/math">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T</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4000" dirty="0">
                    <a:solidFill>
                      <a:schemeClr val="bg1"/>
                    </a:solidFill>
                    <a:latin typeface="Arial" panose="020B0604020202020204" pitchFamily="34" charset="0"/>
                    <a:cs typeface="Arial" panose="020B0604020202020204" pitchFamily="34" charset="0"/>
                  </a:rPr>
                  <a:t>; </a:t>
                </a:r>
                <a14:m>
                  <m:oMath xmlns:m="http://schemas.openxmlformats.org/officeDocument/2006/math">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𝐸</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số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thuận</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lợi</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i="1">
                        <a:solidFill>
                          <a:schemeClr val="bg1"/>
                        </a:solidFill>
                        <a:latin typeface="Cambria Math" panose="02040503050406030204" pitchFamily="18" charset="0"/>
                        <a:ea typeface="Arial" panose="020B0604020202020204" pitchFamily="34" charset="0"/>
                        <a:cs typeface="Arial" panose="020B0604020202020204" pitchFamily="34" charset="0"/>
                      </a:rPr>
                      <m:t>𝐸</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và </a:t>
                </a:r>
                <a14:m>
                  <m:oMath xmlns:m="http://schemas.openxmlformats.org/officeDocument/2006/math">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nor/>
                      </m:rPr>
                      <a:rPr lang="en-US" sz="4400" dirty="0">
                        <a:solidFill>
                          <a:schemeClr val="bg1"/>
                        </a:solidFill>
                        <a:latin typeface="Arial" panose="020B0604020202020204" pitchFamily="34" charset="0"/>
                        <a:cs typeface="Arial" panose="020B0604020202020204" pitchFamily="34" charset="0"/>
                      </a:rPr>
                      <m:t>Ω</m:t>
                    </m:r>
                    <m:r>
                      <a:rPr lang="en-US" sz="4400" i="1" dirty="0">
                        <a:solidFill>
                          <a:schemeClr val="bg1"/>
                        </a:solidFill>
                        <a:latin typeface="Cambria Math" panose="02040503050406030204" pitchFamily="18" charset="0"/>
                        <a:cs typeface="Arial" panose="020B0604020202020204" pitchFamily="34" charset="0"/>
                      </a:rPr>
                      <m:t>)</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số</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phần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tử</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của</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tập</a:t>
                </a:r>
                <a:r>
                  <a:rPr lang="en-US" sz="4000" dirty="0">
                    <a:solidFill>
                      <a:schemeClr val="bg1"/>
                    </a:solidFill>
                    <a:latin typeface="Arial" panose="020B0604020202020204" pitchFamily="34" charset="0"/>
                    <a:cs typeface="Arial" panose="020B0604020202020204" pitchFamily="34" charset="0"/>
                  </a:rPr>
                  <a:t> Ω</a:t>
                </a:r>
                <a:endParaRPr lang="en-US" sz="38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01699070-B738-44A8-D9B0-853AD80F24C7}"/>
                  </a:ext>
                </a:extLst>
              </p:cNvPr>
              <p:cNvSpPr txBox="1">
                <a:spLocks noRot="1" noChangeAspect="1" noMove="1" noResize="1" noEditPoints="1" noAdjustHandles="1" noChangeArrowheads="1" noChangeShapeType="1" noTextEdit="1"/>
              </p:cNvSpPr>
              <p:nvPr/>
            </p:nvSpPr>
            <p:spPr>
              <a:xfrm>
                <a:off x="1524000" y="7608314"/>
                <a:ext cx="15355275" cy="1824923"/>
              </a:xfrm>
              <a:prstGeom prst="rect">
                <a:avLst/>
              </a:prstGeom>
              <a:blipFill>
                <a:blip r:embed="rId7"/>
                <a:stretch>
                  <a:fillRect l="-1389" r="-1389" b="-13712"/>
                </a:stretch>
              </a:blipFill>
            </p:spPr>
            <p:txBody>
              <a:bodyPr/>
              <a:lstStyle/>
              <a:p>
                <a:r>
                  <a:rPr lang="en-US">
                    <a:noFill/>
                  </a:rPr>
                  <a:t> </a:t>
                </a:r>
              </a:p>
            </p:txBody>
          </p:sp>
        </mc:Fallback>
      </mc:AlternateContent>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946477" y="241720"/>
            <a:ext cx="17112922" cy="1255693"/>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94800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err="1">
                  <a:solidFill>
                    <a:srgbClr val="C00000"/>
                  </a:solidFill>
                  <a:latin typeface="Arial" panose="020B0604020202020204" pitchFamily="34" charset="0"/>
                  <a:ea typeface="Arial"/>
                  <a:cs typeface="Arial" panose="020B0604020202020204" pitchFamily="34" charset="0"/>
                  <a:sym typeface="Arial"/>
                </a:rPr>
                <a:t>Cách</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tính</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xác</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suất</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của</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một</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biến</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cố</a:t>
              </a:r>
              <a:endParaRPr kumimoji="0" sz="3600" b="1" i="0" u="none" strike="noStrike" kern="1200" cap="none" spc="0" normalizeH="0" baseline="0" noProof="0" dirty="0">
                <a:ln>
                  <a:noFill/>
                </a:ln>
                <a:solidFill>
                  <a:srgbClr val="C00000"/>
                </a:solidFill>
                <a:effectLst/>
                <a:uLnTx/>
                <a:uFillTx/>
                <a:latin typeface="Arial" panose="020B0604020202020204" pitchFamily="34" charset="0"/>
                <a:ea typeface="Arial"/>
                <a:cs typeface="Arial" panose="020B0604020202020204" pitchFamily="34" charset="0"/>
                <a:sym typeface="Arial"/>
              </a:endParaRPr>
            </a:p>
          </p:txBody>
        </p:sp>
      </p:grpSp>
      <p:pic>
        <p:nvPicPr>
          <p:cNvPr id="27" name="Picture 26"/>
          <p:cNvPicPr>
            <a:picLocks noChangeAspect="1"/>
          </p:cNvPicPr>
          <p:nvPr/>
        </p:nvPicPr>
        <p:blipFill>
          <a:blip r:embed="rId3"/>
          <a:stretch>
            <a:fillRect/>
          </a:stretch>
        </p:blipFill>
        <p:spPr>
          <a:xfrm rot="21128703">
            <a:off x="16729032" y="-1427948"/>
            <a:ext cx="2085013" cy="1774090"/>
          </a:xfrm>
          <a:prstGeom prst="rect">
            <a:avLst/>
          </a:prstGeom>
        </p:spPr>
      </p:pic>
      <p:sp>
        <p:nvSpPr>
          <p:cNvPr id="8" name="Rectangle 3">
            <a:extLst>
              <a:ext uri="{FF2B5EF4-FFF2-40B4-BE49-F238E27FC236}">
                <a16:creationId xmlns:a16="http://schemas.microsoft.com/office/drawing/2014/main" id="{1B1267A4-A03C-7CD8-3028-DBA98AD7223F}"/>
              </a:ext>
            </a:extLst>
          </p:cNvPr>
          <p:cNvSpPr>
            <a:spLocks noChangeArrowheads="1"/>
          </p:cNvSpPr>
          <p:nvPr/>
        </p:nvSpPr>
        <p:spPr bwMode="auto">
          <a:xfrm>
            <a:off x="593756" y="1793629"/>
            <a:ext cx="17465644" cy="1651671"/>
          </a:xfrm>
          <a:prstGeom prst="rect">
            <a:avLst/>
          </a:prstGeom>
          <a:solidFill>
            <a:schemeClr val="accent6">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lnSpc>
                <a:spcPct val="150000"/>
              </a:lnSpc>
              <a:spcBef>
                <a:spcPct val="0"/>
              </a:spcBef>
              <a:spcAft>
                <a:spcPct val="0"/>
              </a:spcAft>
            </a:pPr>
            <a:r>
              <a:rPr kumimoji="0" lang="en-US" altLang="en-US" sz="3600" b="1" i="1" u="none" strike="noStrike" cap="none" normalizeH="0" baseline="0" dirty="0" err="1">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Bước</a:t>
            </a:r>
            <a:r>
              <a:rPr kumimoji="0" lang="en-US" altLang="en-US" sz="3600" b="1" i="1" u="none" strike="noStrike" cap="none" normalizeH="0" dirty="0">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 1:</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Mô</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tả</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không</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gian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mẫu</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của</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phép</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thử</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Từ</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đó</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xác</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định</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số</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phần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tử</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của</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không</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gian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mẫu</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3600" dirty="0">
                <a:latin typeface="Arial" panose="020B0604020202020204" pitchFamily="34" charset="0"/>
                <a:cs typeface="Arial" panose="020B0604020202020204" pitchFamily="34" charset="0"/>
              </a:rPr>
              <a:t>Ω.</a:t>
            </a:r>
            <a:endParaRPr kumimoji="0" lang="en-US" altLang="en-US" sz="3600" b="0" i="0" u="none" strike="noStrike" cap="none" normalizeH="0" baseline="0" dirty="0">
              <a:ln>
                <a:noFill/>
              </a:ln>
              <a:effectLst/>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6EED9443-564A-FEBE-6C0E-3CAE0E6E5AAD}"/>
              </a:ext>
            </a:extLst>
          </p:cNvPr>
          <p:cNvSpPr>
            <a:spLocks noChangeArrowheads="1"/>
          </p:cNvSpPr>
          <p:nvPr/>
        </p:nvSpPr>
        <p:spPr bwMode="auto">
          <a:xfrm>
            <a:off x="593756" y="4294329"/>
            <a:ext cx="17465644" cy="820674"/>
          </a:xfrm>
          <a:prstGeom prst="rect">
            <a:avLst/>
          </a:prstGeom>
          <a:solidFill>
            <a:schemeClr val="accent6">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kumimoji="0" lang="en-US" altLang="en-US" sz="3600" b="1" i="1" u="none" strike="noStrike" cap="none" normalizeH="0" baseline="0" dirty="0" err="1">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Bước</a:t>
            </a:r>
            <a:r>
              <a:rPr kumimoji="0" lang="en-US" altLang="en-US" sz="3600" b="1" i="1" u="none" strike="noStrike" cap="none" normalizeH="0" dirty="0">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 2: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Chứng</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tỏ</a:t>
            </a:r>
            <a:r>
              <a:rPr kumimoji="0" lang="vi-VN" altLang="en-US" sz="3600" b="0" i="0" u="none" strike="noStrike" cap="none" normalizeH="0" baseline="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baseline="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a:t>
            </a:r>
            <a:r>
              <a:rPr kumimoji="0" lang="vi-VN" altLang="en-US" sz="3600" b="0" i="0" u="none" strike="noStrike" cap="none" normalizeH="0" baseline="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ác kết quả </a:t>
            </a:r>
            <a:r>
              <a:rPr kumimoji="0" lang="en-US" altLang="en-US" sz="3600" b="0" i="0" u="none" strike="noStrike" cap="none" normalizeH="0" baseline="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có</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thể</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của</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phép</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thử</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là</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đồng</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khả</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năng</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kumimoji="0" lang="en-US" altLang="en-US" sz="3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3">
                <a:extLst>
                  <a:ext uri="{FF2B5EF4-FFF2-40B4-BE49-F238E27FC236}">
                    <a16:creationId xmlns:a16="http://schemas.microsoft.com/office/drawing/2014/main" id="{B15C35A7-5256-3B69-1BC1-8E9E0E3EB115}"/>
                  </a:ext>
                </a:extLst>
              </p:cNvPr>
              <p:cNvSpPr>
                <a:spLocks noChangeArrowheads="1"/>
              </p:cNvSpPr>
              <p:nvPr/>
            </p:nvSpPr>
            <p:spPr bwMode="auto">
              <a:xfrm>
                <a:off x="593756" y="5984629"/>
                <a:ext cx="17465644" cy="1651671"/>
              </a:xfrm>
              <a:prstGeom prst="rect">
                <a:avLst/>
              </a:prstGeom>
              <a:solidFill>
                <a:schemeClr val="accent6">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kumimoji="0" lang="en-US" altLang="en-US" sz="3600" b="1" i="1" u="none" strike="noStrike" cap="none" normalizeH="0" baseline="0" dirty="0">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Bước</a:t>
                </a:r>
                <a:r>
                  <a:rPr kumimoji="0" lang="en-US" altLang="en-US" sz="3600" b="1" i="1" u="none" strike="noStrike" cap="none" normalizeH="0" dirty="0">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 3: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Mô</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tả</a:t>
                </a:r>
                <a:r>
                  <a:rPr kumimoji="0" lang="vi-VN" altLang="en-US" sz="3600" b="0" i="0" u="none" strike="noStrike" cap="none" normalizeH="0" baseline="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baseline="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a:t>
                </a:r>
                <a:r>
                  <a:rPr kumimoji="0" lang="vi-VN" altLang="en-US" sz="3600" b="0" i="0" u="none" strike="noStrike" cap="none" normalizeH="0" baseline="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ác kết quả </a:t>
                </a:r>
                <a:r>
                  <a:rPr kumimoji="0" lang="en-US" altLang="en-US" sz="3600" b="0" i="0" u="none" strike="noStrike" cap="none" normalizeH="0" baseline="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thuận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lợi</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cho</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biến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cố</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14:m>
                  <m:oMath xmlns:m="http://schemas.openxmlformats.org/officeDocument/2006/math">
                    <m:r>
                      <a:rPr kumimoji="0" lang="en-US" altLang="en-US" sz="3600" b="0" i="1" u="none" strike="noStrike" cap="none" normalizeH="0" smtClean="0">
                        <a:ln>
                          <a:noFill/>
                        </a:ln>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𝐸</m:t>
                    </m:r>
                    <m:r>
                      <a:rPr kumimoji="0" lang="en-US" altLang="en-US" sz="3600" b="0" i="0" u="none" strike="noStrike" cap="none" normalizeH="0" smtClean="0">
                        <a:ln>
                          <a:noFill/>
                        </a:ln>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oMath>
                </a14:m>
                <a:r>
                  <a:rPr kumimoji="0" lang="en-US" altLang="en-US" sz="3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Từ</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đó</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xác</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định</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số</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kết</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quả</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thuận</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cho</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biến </a:t>
                </a:r>
                <a:r>
                  <a:rPr lang="en-US" altLang="en-US" sz="3600" dirty="0" err="1">
                    <a:solidFill>
                      <a:srgbClr val="000000"/>
                    </a:solidFill>
                    <a:latin typeface="Arial" panose="020B0604020202020204" pitchFamily="34" charset="0"/>
                    <a:ea typeface="SimSun" panose="02010600030101010101" pitchFamily="2" charset="-122"/>
                    <a:cs typeface="Arial" panose="020B0604020202020204" pitchFamily="34" charset="0"/>
                  </a:rPr>
                  <a:t>cố</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 </a:t>
                </a:r>
                <a14:m>
                  <m:oMath xmlns:m="http://schemas.openxmlformats.org/officeDocument/2006/math">
                    <m:r>
                      <a:rPr lang="en-US" altLang="en-US" sz="3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𝐸</m:t>
                    </m:r>
                    <m:r>
                      <a:rPr lang="en-US" altLang="en-US" sz="3600">
                        <a:solidFill>
                          <a:srgbClr val="000000"/>
                        </a:solidFill>
                        <a:latin typeface="Cambria Math" panose="02040503050406030204" pitchFamily="18" charset="0"/>
                        <a:ea typeface="SimSun" panose="02010600030101010101" pitchFamily="2" charset="-122"/>
                        <a:cs typeface="Times New Roman" panose="02020603050405020304" pitchFamily="18" charset="0"/>
                      </a:rPr>
                      <m:t>. </m:t>
                    </m:r>
                  </m:oMath>
                </a14:m>
                <a:endParaRPr kumimoji="0" lang="en-US" altLang="en-US" sz="3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Choice>
        <mc:Fallback xmlns="">
          <p:sp>
            <p:nvSpPr>
              <p:cNvPr id="2" name="Rectangle 3">
                <a:extLst>
                  <a:ext uri="{FF2B5EF4-FFF2-40B4-BE49-F238E27FC236}">
                    <a16:creationId xmlns:a16="http://schemas.microsoft.com/office/drawing/2014/main" id="{B15C35A7-5256-3B69-1BC1-8E9E0E3EB115}"/>
                  </a:ext>
                </a:extLst>
              </p:cNvPr>
              <p:cNvSpPr>
                <a:spLocks noRot="1" noChangeAspect="1" noMove="1" noResize="1" noEditPoints="1" noAdjustHandles="1" noChangeArrowheads="1" noChangeShapeType="1" noTextEdit="1"/>
              </p:cNvSpPr>
              <p:nvPr/>
            </p:nvSpPr>
            <p:spPr bwMode="auto">
              <a:xfrm>
                <a:off x="593756" y="5984629"/>
                <a:ext cx="17465644" cy="1651671"/>
              </a:xfrm>
              <a:prstGeom prst="rect">
                <a:avLst/>
              </a:prstGeom>
              <a:blipFill>
                <a:blip r:embed="rId4"/>
                <a:stretch>
                  <a:fillRect l="-1047" b="-13284"/>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3">
                <a:extLst>
                  <a:ext uri="{FF2B5EF4-FFF2-40B4-BE49-F238E27FC236}">
                    <a16:creationId xmlns:a16="http://schemas.microsoft.com/office/drawing/2014/main" id="{F553D84C-690D-AEF4-39E0-8DE969205CDE}"/>
                  </a:ext>
                </a:extLst>
              </p:cNvPr>
              <p:cNvSpPr>
                <a:spLocks noChangeArrowheads="1"/>
              </p:cNvSpPr>
              <p:nvPr/>
            </p:nvSpPr>
            <p:spPr bwMode="auto">
              <a:xfrm>
                <a:off x="593756" y="8390573"/>
                <a:ext cx="17465644" cy="1754326"/>
              </a:xfrm>
              <a:prstGeom prst="rect">
                <a:avLst/>
              </a:prstGeom>
              <a:solidFill>
                <a:schemeClr val="accent6">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kumimoji="0" lang="en-US" altLang="en-US" sz="3600" b="1" i="1" u="none" strike="noStrike" cap="none" normalizeH="0" baseline="0" dirty="0" err="1">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Bước</a:t>
                </a:r>
                <a:r>
                  <a:rPr kumimoji="0" lang="en-US" altLang="en-US" sz="3600" b="1" i="1" u="none" strike="noStrike" cap="none" normalizeH="0" dirty="0">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 4: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Lập</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tỉ</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số</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kết</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quả</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altLang="en-US" sz="3600" dirty="0" err="1">
                    <a:solidFill>
                      <a:srgbClr val="000000"/>
                    </a:solidFill>
                    <a:latin typeface="Arial" panose="020B0604020202020204" pitchFamily="34" charset="0"/>
                    <a:ea typeface="SimSun" panose="02010600030101010101" pitchFamily="2" charset="-122"/>
                    <a:cs typeface="Arial" panose="020B0604020202020204" pitchFamily="34" charset="0"/>
                  </a:rPr>
                  <a:t>thuận</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US" altLang="en-US" sz="3600" dirty="0" err="1">
                    <a:solidFill>
                      <a:srgbClr val="000000"/>
                    </a:solidFill>
                    <a:latin typeface="Arial" panose="020B0604020202020204" pitchFamily="34" charset="0"/>
                    <a:ea typeface="SimSun" panose="02010600030101010101" pitchFamily="2" charset="-122"/>
                    <a:cs typeface="Arial" panose="020B0604020202020204" pitchFamily="34" charset="0"/>
                  </a:rPr>
                  <a:t>lợi</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US" altLang="en-US" sz="3600" dirty="0" err="1">
                    <a:solidFill>
                      <a:srgbClr val="000000"/>
                    </a:solidFill>
                    <a:latin typeface="Arial" panose="020B0604020202020204" pitchFamily="34" charset="0"/>
                    <a:ea typeface="SimSun" panose="02010600030101010101" pitchFamily="2" charset="-122"/>
                    <a:cs typeface="Arial" panose="020B0604020202020204" pitchFamily="34" charset="0"/>
                  </a:rPr>
                  <a:t>cho</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US" altLang="en-US" sz="3600" dirty="0" err="1">
                    <a:solidFill>
                      <a:srgbClr val="000000"/>
                    </a:solidFill>
                    <a:latin typeface="Arial" panose="020B0604020202020204" pitchFamily="34" charset="0"/>
                    <a:ea typeface="SimSun" panose="02010600030101010101" pitchFamily="2" charset="-122"/>
                    <a:cs typeface="Arial" panose="020B0604020202020204" pitchFamily="34" charset="0"/>
                  </a:rPr>
                  <a:t>biến</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US" altLang="en-US" sz="3600" dirty="0" err="1">
                    <a:solidFill>
                      <a:srgbClr val="000000"/>
                    </a:solidFill>
                    <a:latin typeface="Arial" panose="020B0604020202020204" pitchFamily="34" charset="0"/>
                    <a:ea typeface="SimSun" panose="02010600030101010101" pitchFamily="2" charset="-122"/>
                    <a:cs typeface="Arial" panose="020B0604020202020204" pitchFamily="34" charset="0"/>
                  </a:rPr>
                  <a:t>cố</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 </a:t>
                </a:r>
                <a14:m>
                  <m:oMath xmlns:m="http://schemas.openxmlformats.org/officeDocument/2006/math">
                    <m:r>
                      <a:rPr lang="en-US" altLang="en-US" sz="3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𝐸</m:t>
                    </m:r>
                    <m:r>
                      <a:rPr lang="en-US" altLang="en-US" sz="3600">
                        <a:solidFill>
                          <a:srgbClr val="000000"/>
                        </a:solidFill>
                        <a:latin typeface="Cambria Math" panose="02040503050406030204" pitchFamily="18" charset="0"/>
                        <a:ea typeface="SimSun" panose="02010600030101010101" pitchFamily="2" charset="-122"/>
                        <a:cs typeface="Times New Roman" panose="02020603050405020304" pitchFamily="18" charset="0"/>
                      </a:rPr>
                      <m:t> </m:t>
                    </m:r>
                  </m:oMath>
                </a14:m>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với</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số</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phần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tử</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của</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không</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gian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mẫu</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3600" dirty="0">
                    <a:latin typeface="Arial" panose="020B0604020202020204" pitchFamily="34" charset="0"/>
                    <a:cs typeface="Arial" panose="020B0604020202020204" pitchFamily="34" charset="0"/>
                  </a:rPr>
                  <a:t>Ω</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kumimoji="0" lang="en-US" altLang="en-US" sz="3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Choice>
        <mc:Fallback xmlns="">
          <p:sp>
            <p:nvSpPr>
              <p:cNvPr id="3" name="Rectangle 3">
                <a:extLst>
                  <a:ext uri="{FF2B5EF4-FFF2-40B4-BE49-F238E27FC236}">
                    <a16:creationId xmlns:a16="http://schemas.microsoft.com/office/drawing/2014/main" id="{F553D84C-690D-AEF4-39E0-8DE969205CDE}"/>
                  </a:ext>
                </a:extLst>
              </p:cNvPr>
              <p:cNvSpPr>
                <a:spLocks noRot="1" noChangeAspect="1" noMove="1" noResize="1" noEditPoints="1" noAdjustHandles="1" noChangeArrowheads="1" noChangeShapeType="1" noTextEdit="1"/>
              </p:cNvSpPr>
              <p:nvPr/>
            </p:nvSpPr>
            <p:spPr bwMode="auto">
              <a:xfrm>
                <a:off x="593756" y="8390573"/>
                <a:ext cx="17465644" cy="1754326"/>
              </a:xfrm>
              <a:prstGeom prst="rect">
                <a:avLst/>
              </a:prstGeom>
              <a:blipFill>
                <a:blip r:embed="rId5"/>
                <a:stretch>
                  <a:fillRect l="-1047" b="-6944"/>
                </a:stretch>
              </a:blipFill>
              <a:ln>
                <a:noFill/>
              </a:ln>
              <a:effectLst/>
            </p:spPr>
            <p:txBody>
              <a:bodyPr/>
              <a:lstStyle/>
              <a:p>
                <a:r>
                  <a:rPr lang="en-US">
                    <a:noFill/>
                  </a:rPr>
                  <a:t> </a:t>
                </a:r>
              </a:p>
            </p:txBody>
          </p:sp>
        </mc:Fallback>
      </mc:AlternateContent>
      <p:sp>
        <p:nvSpPr>
          <p:cNvPr id="5" name="Arrow: Down 4">
            <a:extLst>
              <a:ext uri="{FF2B5EF4-FFF2-40B4-BE49-F238E27FC236}">
                <a16:creationId xmlns:a16="http://schemas.microsoft.com/office/drawing/2014/main" id="{37226E75-9B4F-C694-D8EF-A493B1DBE506}"/>
              </a:ext>
            </a:extLst>
          </p:cNvPr>
          <p:cNvSpPr/>
          <p:nvPr/>
        </p:nvSpPr>
        <p:spPr>
          <a:xfrm>
            <a:off x="8534400" y="3467100"/>
            <a:ext cx="609600" cy="80329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6" name="Arrow: Down 5">
            <a:extLst>
              <a:ext uri="{FF2B5EF4-FFF2-40B4-BE49-F238E27FC236}">
                <a16:creationId xmlns:a16="http://schemas.microsoft.com/office/drawing/2014/main" id="{901372B5-C790-CBF5-73FA-142D687A7566}"/>
              </a:ext>
            </a:extLst>
          </p:cNvPr>
          <p:cNvSpPr/>
          <p:nvPr/>
        </p:nvSpPr>
        <p:spPr>
          <a:xfrm>
            <a:off x="8534400" y="5254605"/>
            <a:ext cx="609600" cy="80329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7" name="Arrow: Down 6">
            <a:extLst>
              <a:ext uri="{FF2B5EF4-FFF2-40B4-BE49-F238E27FC236}">
                <a16:creationId xmlns:a16="http://schemas.microsoft.com/office/drawing/2014/main" id="{7AC29E03-E396-8646-E507-CA4D380865CD}"/>
              </a:ext>
            </a:extLst>
          </p:cNvPr>
          <p:cNvSpPr/>
          <p:nvPr/>
        </p:nvSpPr>
        <p:spPr>
          <a:xfrm>
            <a:off x="8534400" y="7658100"/>
            <a:ext cx="609600" cy="80329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Tree>
    <p:extLst>
      <p:ext uri="{BB962C8B-B14F-4D97-AF65-F5344CB8AC3E}">
        <p14:creationId xmlns:p14="http://schemas.microsoft.com/office/powerpoint/2010/main" val="13394304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animBg="1"/>
      <p:bldP spid="3"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2</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5" name="Rectangle 4"/>
          <p:cNvSpPr/>
          <p:nvPr/>
        </p:nvSpPr>
        <p:spPr>
          <a:xfrm>
            <a:off x="4097759" y="837677"/>
            <a:ext cx="12611100" cy="274825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Ba </a:t>
            </a:r>
            <a:r>
              <a:rPr lang="en-US" sz="4000" kern="100" dirty="0" err="1">
                <a:latin typeface="Arial" panose="020B0604020202020204" pitchFamily="34" charset="0"/>
                <a:ea typeface="Times New Roman" panose="02020603050405020304" pitchFamily="18" charset="0"/>
                <a:cs typeface="Arial" panose="020B0604020202020204" pitchFamily="34" charset="0"/>
              </a:rPr>
              <a:t>bạn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Bảo</a:t>
            </a:r>
            <a:r>
              <a:rPr lang="en-US" sz="4000" kern="100" dirty="0">
                <a:latin typeface="Arial" panose="020B0604020202020204" pitchFamily="34" charset="0"/>
                <a:ea typeface="Times New Roman" panose="02020603050405020304" pitchFamily="18" charset="0"/>
                <a:cs typeface="Arial" panose="020B0604020202020204" pitchFamily="34" charset="0"/>
              </a:rPr>
              <a:t>, Châu, </a:t>
            </a:r>
            <a:r>
              <a:rPr lang="en-US" sz="4000" kern="100" dirty="0" err="1">
                <a:latin typeface="Arial" panose="020B0604020202020204" pitchFamily="34" charset="0"/>
                <a:ea typeface="Times New Roman" panose="02020603050405020304" pitchFamily="18" charset="0"/>
                <a:cs typeface="Arial" panose="020B0604020202020204" pitchFamily="34" charset="0"/>
              </a:rPr>
              <a:t>Dương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được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xếp</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ngẫu</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nhiên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trên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cùng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một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hàng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ghế</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có</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ba</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chỗ</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ngồi</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Tính</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xác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suất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của</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các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biến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cố</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sau</a:t>
            </a:r>
            <a:r>
              <a:rPr lang="en-US"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BE62AE3-29BE-E95B-253F-46C84003FC54}"/>
                  </a:ext>
                </a:extLst>
              </p:cNvPr>
              <p:cNvSpPr/>
              <p:nvPr/>
            </p:nvSpPr>
            <p:spPr>
              <a:xfrm>
                <a:off x="640350" y="4457700"/>
                <a:ext cx="15818850" cy="707886"/>
              </a:xfrm>
              <a:prstGeom prst="rect">
                <a:avLst/>
              </a:prstGeom>
            </p:spPr>
            <p:txBody>
              <a:bodyPr wrap="square">
                <a:spAutoFit/>
              </a:bodyPr>
              <a:lstStyle/>
              <a:p>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dirty="0" smtClean="0">
                        <a:latin typeface="Cambria Math" panose="02040503050406030204" pitchFamily="18" charset="0"/>
                        <a:cs typeface="Arial" panose="020B0604020202020204" pitchFamily="34" charset="0"/>
                      </a:rPr>
                      <m:t>𝐸</m:t>
                    </m:r>
                    <m:r>
                      <a:rPr lang="en-US" sz="4000" b="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p>
            </p:txBody>
          </p:sp>
        </mc:Choice>
        <mc:Fallback xmlns="">
          <p:sp>
            <p:nvSpPr>
              <p:cNvPr id="8" name="Rectangle 7">
                <a:extLst>
                  <a:ext uri="{FF2B5EF4-FFF2-40B4-BE49-F238E27FC236}">
                    <a16:creationId xmlns:a16="http://schemas.microsoft.com/office/drawing/2014/main" id="{EBE62AE3-29BE-E95B-253F-46C84003FC54}"/>
                  </a:ext>
                </a:extLst>
              </p:cNvPr>
              <p:cNvSpPr>
                <a:spLocks noRot="1" noChangeAspect="1" noMove="1" noResize="1" noEditPoints="1" noAdjustHandles="1" noChangeArrowheads="1" noChangeShapeType="1" noTextEdit="1"/>
              </p:cNvSpPr>
              <p:nvPr/>
            </p:nvSpPr>
            <p:spPr>
              <a:xfrm>
                <a:off x="640350" y="4457700"/>
                <a:ext cx="15818850" cy="707886"/>
              </a:xfrm>
              <a:prstGeom prst="rect">
                <a:avLst/>
              </a:prstGeom>
              <a:blipFill>
                <a:blip r:embed="rId4"/>
                <a:stretch>
                  <a:fillRect l="-1349"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BC4F4DA-7637-EB05-0FE5-D6DC61EEEF5B}"/>
                  </a:ext>
                </a:extLst>
              </p:cNvPr>
              <p:cNvSpPr txBox="1"/>
              <p:nvPr/>
            </p:nvSpPr>
            <p:spPr>
              <a:xfrm>
                <a:off x="609601" y="5219700"/>
                <a:ext cx="16382999" cy="901593"/>
              </a:xfrm>
              <a:prstGeom prst="rect">
                <a:avLst/>
              </a:prstGeom>
              <a:noFill/>
            </p:spPr>
            <p:txBody>
              <a:bodyPr wrap="square">
                <a:spAutoFit/>
              </a:bodyPr>
              <a:lstStyle/>
              <a:p>
                <a:pPr algn="just">
                  <a:lnSpc>
                    <a:spcPct val="150000"/>
                  </a:lnSpc>
                </a:pPr>
                <a:r>
                  <a:rPr lang="en-US" sz="4000" dirty="0">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a:rPr lang="en-US" sz="4000" b="0" i="1" smtClean="0">
                        <a:latin typeface="Cambria Math" panose="02040503050406030204" pitchFamily="18" charset="0"/>
                        <a:cs typeface="Arial" panose="020B0604020202020204" pitchFamily="34" charset="0"/>
                      </a:rPr>
                      <m:t>𝐹</m:t>
                    </m:r>
                  </m:oMath>
                </a14:m>
                <a:r>
                  <a:rPr lang="en-US" sz="4000" kern="100" dirty="0">
                    <a:latin typeface="Arial" panose="020B0604020202020204" pitchFamily="34" charset="0"/>
                    <a:ea typeface="Times New Roman" panose="02020603050405020304" pitchFamily="18" charset="0"/>
                    <a:cs typeface="Arial" panose="020B0604020202020204" pitchFamily="34" charset="0"/>
                  </a:rPr>
                  <a:t>: “Châu </a:t>
                </a:r>
                <a:r>
                  <a:rPr lang="en-US" sz="4000" kern="100" dirty="0" err="1">
                    <a:latin typeface="Arial" panose="020B0604020202020204" pitchFamily="34" charset="0"/>
                    <a:ea typeface="Times New Roman" panose="02020603050405020304" pitchFamily="18" charset="0"/>
                    <a:cs typeface="Arial" panose="020B0604020202020204" pitchFamily="34" charset="0"/>
                  </a:rPr>
                  <a:t>và</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Dương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không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ngồi</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cạnh</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nhau</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5BC4F4DA-7637-EB05-0FE5-D6DC61EEEF5B}"/>
                  </a:ext>
                </a:extLst>
              </p:cNvPr>
              <p:cNvSpPr txBox="1">
                <a:spLocks noRot="1" noChangeAspect="1" noMove="1" noResize="1" noEditPoints="1" noAdjustHandles="1" noChangeArrowheads="1" noChangeShapeType="1" noTextEdit="1"/>
              </p:cNvSpPr>
              <p:nvPr/>
            </p:nvSpPr>
            <p:spPr>
              <a:xfrm>
                <a:off x="609601" y="5219700"/>
                <a:ext cx="16382999" cy="901593"/>
              </a:xfrm>
              <a:prstGeom prst="rect">
                <a:avLst/>
              </a:prstGeom>
              <a:blipFill>
                <a:blip r:embed="rId5"/>
                <a:stretch>
                  <a:fillRect l="-1302" b="-28378"/>
                </a:stretch>
              </a:blipFill>
            </p:spPr>
            <p:txBody>
              <a:bodyPr/>
              <a:lstStyle/>
              <a:p>
                <a:r>
                  <a:rPr lang="en-US">
                    <a:noFill/>
                  </a:rPr>
                  <a:t> </a:t>
                </a:r>
              </a:p>
            </p:txBody>
          </p:sp>
        </mc:Fallback>
      </mc:AlternateContent>
    </p:spTree>
    <p:extLst>
      <p:ext uri="{BB962C8B-B14F-4D97-AF65-F5344CB8AC3E}">
        <p14:creationId xmlns:p14="http://schemas.microsoft.com/office/powerpoint/2010/main" val="360533733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327380" y="44964"/>
            <a:ext cx="2269856" cy="1059936"/>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6" name="Rectangle 5">
            <a:extLst>
              <a:ext uri="{FF2B5EF4-FFF2-40B4-BE49-F238E27FC236}">
                <a16:creationId xmlns:a16="http://schemas.microsoft.com/office/drawing/2014/main" id="{A980CF7D-C470-2974-A76B-6D28060BDA8C}"/>
              </a:ext>
            </a:extLst>
          </p:cNvPr>
          <p:cNvSpPr/>
          <p:nvPr/>
        </p:nvSpPr>
        <p:spPr>
          <a:xfrm>
            <a:off x="716550" y="800100"/>
            <a:ext cx="16733250" cy="923330"/>
          </a:xfrm>
          <a:prstGeom prst="rect">
            <a:avLst/>
          </a:prstGeom>
        </p:spPr>
        <p:txBody>
          <a:bodyPr wrap="square">
            <a:spAutoFit/>
          </a:bodyPr>
          <a:lstStyle/>
          <a:p>
            <a:pPr>
              <a:lnSpc>
                <a:spcPct val="150000"/>
              </a:lnSpc>
            </a:pPr>
            <a:r>
              <a:rPr lang="en-US" sz="3600" dirty="0" err="1">
                <a:latin typeface="Arial" panose="020B0604020202020204" pitchFamily="34" charset="0"/>
                <a:cs typeface="Arial" panose="020B0604020202020204" pitchFamily="34" charset="0"/>
              </a:rPr>
              <a:t>Kí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hiệu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Châu, </a:t>
            </a:r>
            <a:r>
              <a:rPr lang="en-US" sz="3600" dirty="0" err="1">
                <a:latin typeface="Arial" panose="020B0604020202020204" pitchFamily="34" charset="0"/>
                <a:cs typeface="Arial" panose="020B0604020202020204" pitchFamily="34" charset="0"/>
              </a:rPr>
              <a:t>Dương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B,C,D.</a:t>
            </a:r>
          </a:p>
        </p:txBody>
      </p:sp>
      <p:cxnSp>
        <p:nvCxnSpPr>
          <p:cNvPr id="11" name="Straight Connector 10">
            <a:extLst>
              <a:ext uri="{FF2B5EF4-FFF2-40B4-BE49-F238E27FC236}">
                <a16:creationId xmlns:a16="http://schemas.microsoft.com/office/drawing/2014/main" id="{571AECB2-697B-A732-4DAD-3B8786EB8DFE}"/>
              </a:ext>
            </a:extLst>
          </p:cNvPr>
          <p:cNvCxnSpPr>
            <a:cxnSpLocks/>
          </p:cNvCxnSpPr>
          <p:nvPr/>
        </p:nvCxnSpPr>
        <p:spPr>
          <a:xfrm>
            <a:off x="1618614" y="4713604"/>
            <a:ext cx="2724786" cy="2080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6220FC0-C71F-5D60-C31F-D452A5C66A59}"/>
                  </a:ext>
                </a:extLst>
              </p:cNvPr>
              <p:cNvSpPr/>
              <p:nvPr/>
            </p:nvSpPr>
            <p:spPr>
              <a:xfrm>
                <a:off x="792750" y="4610101"/>
                <a:ext cx="16733250" cy="1651671"/>
              </a:xfrm>
              <a:prstGeom prst="rect">
                <a:avLst/>
              </a:prstGeom>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Vậy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Ω </a:t>
                </a:r>
                <a14:m>
                  <m:oMath xmlns:m="http://schemas.openxmlformats.org/officeDocument/2006/math">
                    <m:r>
                      <a:rPr lang="en-US" sz="3600" b="0" i="1" smtClean="0">
                        <a:latin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BCD; BDC; CBD; DBC; CDB; DCB} .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Ω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6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tử</a:t>
                </a:r>
                <a:r>
                  <a:rPr lang="en-US" sz="3600" dirty="0">
                    <a:latin typeface="Arial" panose="020B0604020202020204" pitchFamily="34" charset="0"/>
                    <a:cs typeface="Arial" panose="020B0604020202020204" pitchFamily="34" charset="0"/>
                  </a:rPr>
                  <a:t>. </a:t>
                </a:r>
              </a:p>
            </p:txBody>
          </p:sp>
        </mc:Choice>
        <mc:Fallback xmlns="">
          <p:sp>
            <p:nvSpPr>
              <p:cNvPr id="5" name="Rectangle 4">
                <a:extLst>
                  <a:ext uri="{FF2B5EF4-FFF2-40B4-BE49-F238E27FC236}">
                    <a16:creationId xmlns:a16="http://schemas.microsoft.com/office/drawing/2014/main" id="{F6220FC0-C71F-5D60-C31F-D452A5C66A59}"/>
                  </a:ext>
                </a:extLst>
              </p:cNvPr>
              <p:cNvSpPr>
                <a:spLocks noRot="1" noChangeAspect="1" noMove="1" noResize="1" noEditPoints="1" noAdjustHandles="1" noChangeArrowheads="1" noChangeShapeType="1" noTextEdit="1"/>
              </p:cNvSpPr>
              <p:nvPr/>
            </p:nvSpPr>
            <p:spPr>
              <a:xfrm>
                <a:off x="792750" y="4610101"/>
                <a:ext cx="16733250" cy="1651671"/>
              </a:xfrm>
              <a:prstGeom prst="rect">
                <a:avLst/>
              </a:prstGeom>
              <a:blipFill>
                <a:blip r:embed="rId5"/>
                <a:stretch>
                  <a:fillRect l="-1093" b="-12915"/>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D227466E-9827-2A90-40BD-924F96C2077B}"/>
              </a:ext>
            </a:extLst>
          </p:cNvPr>
          <p:cNvSpPr/>
          <p:nvPr/>
        </p:nvSpPr>
        <p:spPr>
          <a:xfrm>
            <a:off x="609600" y="1485900"/>
            <a:ext cx="16733250" cy="3416320"/>
          </a:xfrm>
          <a:prstGeom prst="rect">
            <a:avLst/>
          </a:prstGeom>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Ta </a:t>
            </a:r>
            <a:r>
              <a:rPr lang="en-US" sz="3600" dirty="0" err="1">
                <a:latin typeface="Arial" panose="020B0604020202020204" pitchFamily="34" charset="0"/>
                <a:cs typeface="Arial" panose="020B0604020202020204" pitchFamily="34" charset="0"/>
              </a:rPr>
              <a:t>liệt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kê</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a:t>
            </a:r>
          </a:p>
          <a:p>
            <a:pPr>
              <a:lnSpc>
                <a:spcPct val="150000"/>
              </a:lnSpc>
            </a:pP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ngồi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ngoài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xếp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BCD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BDC.</a:t>
            </a:r>
          </a:p>
          <a:p>
            <a:pPr>
              <a:lnSpc>
                <a:spcPct val="150000"/>
              </a:lnSpc>
            </a:pP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ngồi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xếp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CBD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DBC</a:t>
            </a:r>
          </a:p>
          <a:p>
            <a:pPr>
              <a:lnSpc>
                <a:spcPct val="150000"/>
              </a:lnSpc>
            </a:pP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ngồi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ngoài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xếp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CDB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DCB</a:t>
            </a:r>
          </a:p>
        </p:txBody>
      </p:sp>
      <p:sp>
        <p:nvSpPr>
          <p:cNvPr id="10" name="Rectangle 9">
            <a:extLst>
              <a:ext uri="{FF2B5EF4-FFF2-40B4-BE49-F238E27FC236}">
                <a16:creationId xmlns:a16="http://schemas.microsoft.com/office/drawing/2014/main" id="{8BF7F1B4-E6AD-E575-C729-4EF21CAC00EB}"/>
              </a:ext>
            </a:extLst>
          </p:cNvPr>
          <p:cNvSpPr/>
          <p:nvPr/>
        </p:nvSpPr>
        <p:spPr>
          <a:xfrm>
            <a:off x="945150" y="5981700"/>
            <a:ext cx="17331544" cy="820674"/>
          </a:xfrm>
          <a:prstGeom prst="rect">
            <a:avLst/>
          </a:prstGeom>
        </p:spPr>
        <p:txBody>
          <a:bodyPr wrap="square">
            <a:spAutoFit/>
          </a:bodyPr>
          <a:lstStyle/>
          <a:p>
            <a:pPr>
              <a:lnSpc>
                <a:spcPct val="150000"/>
              </a:lnSpc>
            </a:pPr>
            <a:r>
              <a:rPr lang="en-US" sz="3600" dirty="0" err="1">
                <a:latin typeface="Arial" panose="020B0604020202020204" pitchFamily="34" charset="0"/>
                <a:cs typeface="Arial" panose="020B0604020202020204" pitchFamily="34" charset="0"/>
              </a:rPr>
              <a:t>Vì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việc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xếp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chỗ</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ngồi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nhiên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năng</a:t>
            </a:r>
            <a:r>
              <a:rPr lang="en-US" sz="36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1D1DA7A-32E5-9D15-E2B3-07801DF28D98}"/>
                  </a:ext>
                </a:extLst>
              </p:cNvPr>
              <p:cNvSpPr/>
              <p:nvPr/>
            </p:nvSpPr>
            <p:spPr>
              <a:xfrm>
                <a:off x="685800" y="6591300"/>
                <a:ext cx="17331544" cy="2005293"/>
              </a:xfrm>
              <a:prstGeom prst="rect">
                <a:avLst/>
              </a:prstGeom>
            </p:spPr>
            <p:txBody>
              <a:bodyPr wrap="square">
                <a:spAutoFit/>
              </a:bodyPr>
              <a:lstStyle/>
              <a:p>
                <a:pPr marL="742950" indent="-742950">
                  <a:lnSpc>
                    <a:spcPct val="150000"/>
                  </a:lnSpc>
                  <a:buAutoNum type="alphaLcParenR"/>
                </a:pP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4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𝐸</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BCD; BDC; CBD; DBC. </a:t>
                </a:r>
              </a:p>
              <a:p>
                <a:pPr>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𝑃</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𝐸</m:t>
                        </m:r>
                      </m:e>
                    </m:d>
                    <m:r>
                      <a:rPr lang="en-US" sz="3600" b="0" i="1" smtClean="0">
                        <a:latin typeface="Cambria Math" panose="02040503050406030204" pitchFamily="18" charset="0"/>
                        <a:cs typeface="Arial" panose="020B0604020202020204" pitchFamily="34" charset="0"/>
                      </a:rPr>
                      <m:t>=</m:t>
                    </m:r>
                    <m:f>
                      <m:fPr>
                        <m:ctrlPr>
                          <a:rPr lang="en-US" sz="3600" b="0" i="1" smtClean="0">
                            <a:latin typeface="Cambria Math" panose="02040503050406030204" pitchFamily="18" charset="0"/>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4</m:t>
                        </m:r>
                      </m:num>
                      <m:den>
                        <m:r>
                          <a:rPr lang="en-US" sz="3600" b="0" i="1" smtClean="0">
                            <a:latin typeface="Cambria Math" panose="02040503050406030204" pitchFamily="18" charset="0"/>
                            <a:cs typeface="Arial" panose="020B0604020202020204" pitchFamily="34" charset="0"/>
                          </a:rPr>
                          <m:t>6</m:t>
                        </m:r>
                      </m:den>
                    </m:f>
                    <m:r>
                      <a:rPr lang="en-US" sz="3600" b="0" i="1" smtClean="0">
                        <a:latin typeface="Cambria Math" panose="02040503050406030204" pitchFamily="18" charset="0"/>
                        <a:cs typeface="Arial" panose="020B0604020202020204" pitchFamily="34" charset="0"/>
                      </a:rPr>
                      <m:t>=</m:t>
                    </m:r>
                    <m:f>
                      <m:fPr>
                        <m:ctrlPr>
                          <a:rPr lang="en-US" sz="3600" i="1">
                            <a:latin typeface="Cambria Math" panose="02040503050406030204" pitchFamily="18" charset="0"/>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2</m:t>
                        </m:r>
                      </m:num>
                      <m:den>
                        <m:r>
                          <a:rPr lang="en-US" sz="3600" b="0" i="1" smtClean="0">
                            <a:latin typeface="Cambria Math" panose="02040503050406030204" pitchFamily="18" charset="0"/>
                            <a:cs typeface="Arial" panose="020B0604020202020204" pitchFamily="34" charset="0"/>
                          </a:rPr>
                          <m:t>3</m:t>
                        </m:r>
                      </m:den>
                    </m:f>
                  </m:oMath>
                </a14:m>
                <a:r>
                  <a:rPr lang="en-US" sz="3600" dirty="0">
                    <a:latin typeface="Arial" panose="020B0604020202020204" pitchFamily="34" charset="0"/>
                    <a:cs typeface="Arial" panose="020B0604020202020204" pitchFamily="34" charset="0"/>
                  </a:rPr>
                  <a:t>.</a:t>
                </a:r>
              </a:p>
            </p:txBody>
          </p:sp>
        </mc:Choice>
        <mc:Fallback xmlns="">
          <p:sp>
            <p:nvSpPr>
              <p:cNvPr id="13" name="Rectangle 12">
                <a:extLst>
                  <a:ext uri="{FF2B5EF4-FFF2-40B4-BE49-F238E27FC236}">
                    <a16:creationId xmlns:a16="http://schemas.microsoft.com/office/drawing/2014/main" id="{41D1DA7A-32E5-9D15-E2B3-07801DF28D98}"/>
                  </a:ext>
                </a:extLst>
              </p:cNvPr>
              <p:cNvSpPr>
                <a:spLocks noRot="1" noChangeAspect="1" noMove="1" noResize="1" noEditPoints="1" noAdjustHandles="1" noChangeArrowheads="1" noChangeShapeType="1" noTextEdit="1"/>
              </p:cNvSpPr>
              <p:nvPr/>
            </p:nvSpPr>
            <p:spPr>
              <a:xfrm>
                <a:off x="685800" y="6591300"/>
                <a:ext cx="17331544" cy="2005293"/>
              </a:xfrm>
              <a:prstGeom prst="rect">
                <a:avLst/>
              </a:prstGeom>
              <a:blipFill>
                <a:blip r:embed="rId6"/>
                <a:stretch>
                  <a:fillRect l="-1090" b="-39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DC08ACD3-5060-7B3D-B829-9E92040BC9D8}"/>
                  </a:ext>
                </a:extLst>
              </p:cNvPr>
              <p:cNvSpPr/>
              <p:nvPr/>
            </p:nvSpPr>
            <p:spPr>
              <a:xfrm>
                <a:off x="716550" y="8267700"/>
                <a:ext cx="17331544" cy="2005293"/>
              </a:xfrm>
              <a:prstGeom prst="rect">
                <a:avLst/>
              </a:prstGeom>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b)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𝐸</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CBD; DBC. </a:t>
                </a:r>
              </a:p>
              <a:p>
                <a:pPr>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𝑃</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𝐸</m:t>
                        </m:r>
                      </m:e>
                    </m:d>
                    <m:r>
                      <a:rPr lang="en-US" sz="3600" b="0" i="1" smtClean="0">
                        <a:latin typeface="Cambria Math" panose="02040503050406030204" pitchFamily="18" charset="0"/>
                        <a:cs typeface="Arial" panose="020B0604020202020204" pitchFamily="34" charset="0"/>
                      </a:rPr>
                      <m:t>=</m:t>
                    </m:r>
                    <m:f>
                      <m:fPr>
                        <m:ctrlPr>
                          <a:rPr lang="en-US" sz="3600" b="0" i="1" smtClean="0">
                            <a:latin typeface="Cambria Math" panose="02040503050406030204" pitchFamily="18" charset="0"/>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2</m:t>
                        </m:r>
                      </m:num>
                      <m:den>
                        <m:r>
                          <a:rPr lang="en-US" sz="3600" b="0" i="1" smtClean="0">
                            <a:latin typeface="Cambria Math" panose="02040503050406030204" pitchFamily="18" charset="0"/>
                            <a:cs typeface="Arial" panose="020B0604020202020204" pitchFamily="34" charset="0"/>
                          </a:rPr>
                          <m:t>6</m:t>
                        </m:r>
                      </m:den>
                    </m:f>
                    <m:r>
                      <a:rPr lang="en-US" sz="3600" b="0" i="1" smtClean="0">
                        <a:latin typeface="Cambria Math" panose="02040503050406030204" pitchFamily="18" charset="0"/>
                        <a:cs typeface="Arial" panose="020B0604020202020204" pitchFamily="34" charset="0"/>
                      </a:rPr>
                      <m:t>=</m:t>
                    </m:r>
                    <m:f>
                      <m:fPr>
                        <m:ctrlPr>
                          <a:rPr lang="en-US" sz="3600" i="1">
                            <a:latin typeface="Cambria Math" panose="02040503050406030204" pitchFamily="18" charset="0"/>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1</m:t>
                        </m:r>
                      </m:num>
                      <m:den>
                        <m:r>
                          <a:rPr lang="en-US" sz="3600" b="0" i="1" smtClean="0">
                            <a:latin typeface="Cambria Math" panose="02040503050406030204" pitchFamily="18" charset="0"/>
                            <a:cs typeface="Arial" panose="020B0604020202020204" pitchFamily="34" charset="0"/>
                          </a:rPr>
                          <m:t>3</m:t>
                        </m:r>
                      </m:den>
                    </m:f>
                  </m:oMath>
                </a14:m>
                <a:r>
                  <a:rPr lang="en-US" sz="3600" dirty="0">
                    <a:latin typeface="Arial" panose="020B0604020202020204" pitchFamily="34" charset="0"/>
                    <a:cs typeface="Arial" panose="020B0604020202020204" pitchFamily="34" charset="0"/>
                  </a:rPr>
                  <a:t>.</a:t>
                </a:r>
              </a:p>
            </p:txBody>
          </p:sp>
        </mc:Choice>
        <mc:Fallback xmlns="">
          <p:sp>
            <p:nvSpPr>
              <p:cNvPr id="14" name="Rectangle 13">
                <a:extLst>
                  <a:ext uri="{FF2B5EF4-FFF2-40B4-BE49-F238E27FC236}">
                    <a16:creationId xmlns:a16="http://schemas.microsoft.com/office/drawing/2014/main" id="{DC08ACD3-5060-7B3D-B829-9E92040BC9D8}"/>
                  </a:ext>
                </a:extLst>
              </p:cNvPr>
              <p:cNvSpPr>
                <a:spLocks noRot="1" noChangeAspect="1" noMove="1" noResize="1" noEditPoints="1" noAdjustHandles="1" noChangeArrowheads="1" noChangeShapeType="1" noTextEdit="1"/>
              </p:cNvSpPr>
              <p:nvPr/>
            </p:nvSpPr>
            <p:spPr>
              <a:xfrm>
                <a:off x="716550" y="8267700"/>
                <a:ext cx="17331544" cy="2005293"/>
              </a:xfrm>
              <a:prstGeom prst="rect">
                <a:avLst/>
              </a:prstGeom>
              <a:blipFill>
                <a:blip r:embed="rId7"/>
                <a:stretch>
                  <a:fillRect l="-1090" b="-3951"/>
                </a:stretch>
              </a:blipFill>
            </p:spPr>
            <p:txBody>
              <a:bodyPr/>
              <a:lstStyle/>
              <a:p>
                <a:r>
                  <a:rPr lang="en-US">
                    <a:noFill/>
                  </a:rPr>
                  <a:t> </a:t>
                </a:r>
              </a:p>
            </p:txBody>
          </p:sp>
        </mc:Fallback>
      </mc:AlternateContent>
    </p:spTree>
    <p:extLst>
      <p:ext uri="{BB962C8B-B14F-4D97-AF65-F5344CB8AC3E}">
        <p14:creationId xmlns:p14="http://schemas.microsoft.com/office/powerpoint/2010/main" val="379933130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P spid="10"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6B6332-67B8-945B-60CD-EEC95CF8B508}"/>
              </a:ext>
            </a:extLst>
          </p:cNvPr>
          <p:cNvSpPr/>
          <p:nvPr/>
        </p:nvSpPr>
        <p:spPr>
          <a:xfrm>
            <a:off x="381000" y="1714500"/>
            <a:ext cx="5410200" cy="1323439"/>
          </a:xfrm>
          <a:prstGeom prst="rect">
            <a:avLst/>
          </a:prstGeom>
          <a:noFill/>
        </p:spPr>
        <p:txBody>
          <a:bodyPr wrap="square" lIns="91440" tIns="45720" rIns="91440" bIns="45720">
            <a:spAutoFit/>
          </a:bodyPr>
          <a:lstStyle/>
          <a:p>
            <a:pPr algn="ctr"/>
            <a:endParaRPr lang="en-US" sz="8000" b="0" cap="none" spc="0" dirty="0">
              <a:ln w="0"/>
              <a:solidFill>
                <a:schemeClr val="accent1"/>
              </a:solidFill>
              <a:effectLst>
                <a:outerShdw blurRad="38100" dist="25400" dir="5400000" algn="ctr" rotWithShape="0">
                  <a:srgbClr val="6E747A">
                    <a:alpha val="43000"/>
                  </a:srgbClr>
                </a:outerShdw>
              </a:effectLst>
            </a:endParaRPr>
          </a:p>
        </p:txBody>
      </p:sp>
      <p:pic>
        <p:nvPicPr>
          <p:cNvPr id="2" name="5CNGDNGTUYTVICAUHLANVMTSLUKHISDNG-Trim-Trim-Trim-ezgif.com-video-to-gif-converter">
            <a:hlinkClick r:id="" action="ppaction://media"/>
            <a:extLst>
              <a:ext uri="{FF2B5EF4-FFF2-40B4-BE49-F238E27FC236}">
                <a16:creationId xmlns:a16="http://schemas.microsoft.com/office/drawing/2014/main" id="{95E48A19-7A0F-0BAD-549D-92301C63D9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7000" y="1943100"/>
            <a:ext cx="14528800" cy="8172450"/>
          </a:xfrm>
          <a:prstGeom prst="rect">
            <a:avLst/>
          </a:prstGeom>
        </p:spPr>
      </p:pic>
      <p:grpSp>
        <p:nvGrpSpPr>
          <p:cNvPr id="3" name="Group 2">
            <a:extLst>
              <a:ext uri="{FF2B5EF4-FFF2-40B4-BE49-F238E27FC236}">
                <a16:creationId xmlns:a16="http://schemas.microsoft.com/office/drawing/2014/main" id="{5A91D656-50FC-520A-1F1D-2C868812A02F}"/>
              </a:ext>
            </a:extLst>
          </p:cNvPr>
          <p:cNvGrpSpPr/>
          <p:nvPr/>
        </p:nvGrpSpPr>
        <p:grpSpPr>
          <a:xfrm>
            <a:off x="838200" y="205301"/>
            <a:ext cx="15240000" cy="2271199"/>
            <a:chOff x="5420131" y="29787"/>
            <a:chExt cx="5765227" cy="3145674"/>
          </a:xfrm>
        </p:grpSpPr>
        <p:sp>
          <p:nvSpPr>
            <p:cNvPr id="5" name="Rounded Rectangle 20">
              <a:extLst>
                <a:ext uri="{FF2B5EF4-FFF2-40B4-BE49-F238E27FC236}">
                  <a16:creationId xmlns:a16="http://schemas.microsoft.com/office/drawing/2014/main" id="{EBCC2256-5107-9AF0-5392-46D52F5E4352}"/>
                </a:ext>
              </a:extLst>
            </p:cNvPr>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6" name="TextBox 5">
              <a:extLst>
                <a:ext uri="{FF2B5EF4-FFF2-40B4-BE49-F238E27FC236}">
                  <a16:creationId xmlns:a16="http://schemas.microsoft.com/office/drawing/2014/main" id="{80E76460-8DD4-1A34-B1DC-8D0382BE60E5}"/>
                </a:ext>
              </a:extLst>
            </p:cNvPr>
            <p:cNvSpPr txBox="1"/>
            <p:nvPr/>
          </p:nvSpPr>
          <p:spPr>
            <a:xfrm>
              <a:off x="5638801" y="29787"/>
              <a:ext cx="5334000" cy="3145674"/>
            </a:xfrm>
            <a:prstGeom prst="rect">
              <a:avLst/>
            </a:prstGeom>
          </p:spPr>
          <p:txBody>
            <a:bodyPr wrap="square" lIns="0" tIns="0" rIns="0" bIns="0" rtlCol="0" anchor="t">
              <a:spAutoFit/>
            </a:bodyPr>
            <a:lstStyle/>
            <a:p>
              <a:pPr algn="ctr">
                <a:lnSpc>
                  <a:spcPts val="9600"/>
                </a:lnSpc>
              </a:pPr>
              <a:r>
                <a:rPr lang="en-US" sz="4000" b="1" dirty="0">
                  <a:solidFill>
                    <a:srgbClr val="FF0000"/>
                  </a:solidFill>
                  <a:latin typeface="Arial" panose="020B0604020202020204" pitchFamily="34" charset="0"/>
                  <a:cs typeface="Arial" panose="020B0604020202020204" pitchFamily="34" charset="0"/>
                </a:rPr>
                <a:t>CÙNG TÌM HIỂU VỀ CÁC TÁC DỤNG CỦA ĐẬU HÀ LAN</a:t>
              </a:r>
            </a:p>
          </p:txBody>
        </p:sp>
      </p:grpSp>
    </p:spTree>
    <p:extLst>
      <p:ext uri="{BB962C8B-B14F-4D97-AF65-F5344CB8AC3E}">
        <p14:creationId xmlns:p14="http://schemas.microsoft.com/office/powerpoint/2010/main" val="3382992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22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204656" y="1143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err="1">
                <a:solidFill>
                  <a:schemeClr val="lt1"/>
                </a:solidFill>
                <a:latin typeface="Arial" panose="020B0604020202020204" pitchFamily="34" charset="0"/>
                <a:ea typeface="Arial"/>
                <a:cs typeface="Arial" panose="020B0604020202020204" pitchFamily="34" charset="0"/>
                <a:sym typeface="Arial"/>
              </a:rPr>
              <a:t>Luyện</a:t>
            </a:r>
            <a:r>
              <a:rPr lang="en-US" sz="4000" b="1" dirty="0">
                <a:solidFill>
                  <a:schemeClr val="lt1"/>
                </a:solidFill>
                <a:latin typeface="Arial" panose="020B0604020202020204" pitchFamily="34" charset="0"/>
                <a:ea typeface="Arial"/>
                <a:cs typeface="Arial" panose="020B0604020202020204" pitchFamily="34" charset="0"/>
                <a:sym typeface="Arial"/>
              </a:rPr>
              <a:t> </a:t>
            </a:r>
            <a:r>
              <a:rPr lang="en-US" sz="4000" b="1" dirty="0" err="1">
                <a:solidFill>
                  <a:schemeClr val="lt1"/>
                </a:solidFill>
                <a:latin typeface="Arial" panose="020B0604020202020204" pitchFamily="34" charset="0"/>
                <a:ea typeface="Arial"/>
                <a:cs typeface="Arial" panose="020B0604020202020204" pitchFamily="34" charset="0"/>
                <a:sym typeface="Arial"/>
              </a:rPr>
              <a:t>tập</a:t>
            </a:r>
            <a:r>
              <a:rPr lang="en-US" sz="4000" b="1" dirty="0">
                <a:solidFill>
                  <a:schemeClr val="lt1"/>
                </a:solidFill>
                <a:latin typeface="Arial" panose="020B0604020202020204" pitchFamily="34" charset="0"/>
                <a:ea typeface="Arial"/>
                <a:cs typeface="Arial" panose="020B0604020202020204" pitchFamily="34" charset="0"/>
                <a:sym typeface="Arial"/>
              </a:rPr>
              <a:t> 2:</a:t>
            </a:r>
            <a:endParaRPr sz="4000" b="1" dirty="0">
              <a:solidFill>
                <a:schemeClr val="lt1"/>
              </a:solidFill>
              <a:latin typeface="Arial" panose="020B0604020202020204" pitchFamily="34" charset="0"/>
              <a:ea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516462" y="2042409"/>
                <a:ext cx="17107802" cy="3785652"/>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dirty="0">
                    <a:latin typeface="Arial" panose="020B0604020202020204" pitchFamily="34" charset="0"/>
                    <a:cs typeface="Arial" panose="020B0604020202020204" pitchFamily="34" charset="0"/>
                  </a:rPr>
                  <a:t>Cho hai túi I và II, mỗi túi chứa ba tấm thẻ được ghi các số </a:t>
                </a:r>
                <a14:m>
                  <m:oMath xmlns:m="http://schemas.openxmlformats.org/officeDocument/2006/math">
                    <m:r>
                      <a:rPr lang="vi-VN" sz="4000" i="1" dirty="0" smtClean="0">
                        <a:latin typeface="Cambria Math" panose="02040503050406030204" pitchFamily="18" charset="0"/>
                        <a:cs typeface="Arial" panose="020B0604020202020204" pitchFamily="34" charset="0"/>
                      </a:rPr>
                      <m:t>2; 3; 7</m:t>
                    </m:r>
                  </m:oMath>
                </a14:m>
                <a:r>
                  <a:rPr lang="vi-VN" sz="4000" dirty="0">
                    <a:latin typeface="Arial" panose="020B0604020202020204" pitchFamily="34" charset="0"/>
                    <a:cs typeface="Arial" panose="020B0604020202020204" pitchFamily="34" charset="0"/>
                  </a:rPr>
                  <a:t>. Rút ngẫu nhiên từ mỗi túi ra một tấm thẻ và ghép thành số có hai chữ số với chữ số trên tấm thẻ rút từ túi I là chữ số hàng chục. Tính xác suất của các biến cố sau:</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16462" y="2042409"/>
                <a:ext cx="17107802" cy="3785652"/>
              </a:xfrm>
              <a:prstGeom prst="rect">
                <a:avLst/>
              </a:prstGeom>
              <a:blipFill>
                <a:blip r:embed="rId2"/>
                <a:stretch>
                  <a:fillRect l="-1283" r="-535" b="-30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9F9A711B-875E-274C-3A4D-1C696C2B0023}"/>
                  </a:ext>
                </a:extLst>
              </p:cNvPr>
              <p:cNvSpPr/>
              <p:nvPr/>
            </p:nvSpPr>
            <p:spPr>
              <a:xfrm>
                <a:off x="457200" y="5956721"/>
                <a:ext cx="17107802" cy="90159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a:t>
                </a:r>
                <a:r>
                  <a:rPr lang="en-US" sz="4000" dirty="0">
                    <a:latin typeface="Arial" panose="020B0604020202020204" pitchFamily="34" charset="0"/>
                    <a:cs typeface="Arial" panose="020B0604020202020204" pitchFamily="34" charset="0"/>
                  </a:rPr>
                  <a:t> a) </a:t>
                </a:r>
                <a14:m>
                  <m:oMath xmlns:m="http://schemas.openxmlformats.org/officeDocument/2006/math">
                    <m:r>
                      <a:rPr lang="en-US" sz="4000" b="0" i="1" smtClean="0">
                        <a:latin typeface="Cambria Math" panose="02040503050406030204" pitchFamily="18" charset="0"/>
                        <a:cs typeface="Arial" panose="020B0604020202020204" pitchFamily="34" charset="0"/>
                      </a:rPr>
                      <m:t>𝐴</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4</m:t>
                    </m:r>
                  </m:oMath>
                </a14:m>
                <a:r>
                  <a:rPr lang="en-US" sz="4000" dirty="0">
                    <a:latin typeface="Arial" panose="020B0604020202020204" pitchFamily="34" charset="0"/>
                    <a:cs typeface="Arial" panose="020B0604020202020204" pitchFamily="34" charset="0"/>
                  </a:rPr>
                  <a:t>”</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a:extLst>
                  <a:ext uri="{FF2B5EF4-FFF2-40B4-BE49-F238E27FC236}">
                    <a16:creationId xmlns:a16="http://schemas.microsoft.com/office/drawing/2014/main" id="{9F9A711B-875E-274C-3A4D-1C696C2B0023}"/>
                  </a:ext>
                </a:extLst>
              </p:cNvPr>
              <p:cNvSpPr>
                <a:spLocks noRot="1" noChangeAspect="1" noMove="1" noResize="1" noEditPoints="1" noAdjustHandles="1" noChangeArrowheads="1" noChangeShapeType="1" noTextEdit="1"/>
              </p:cNvSpPr>
              <p:nvPr/>
            </p:nvSpPr>
            <p:spPr>
              <a:xfrm>
                <a:off x="457200" y="5956721"/>
                <a:ext cx="17107802" cy="901593"/>
              </a:xfrm>
              <a:prstGeom prst="rect">
                <a:avLst/>
              </a:prstGeom>
              <a:blipFill>
                <a:blip r:embed="rId4"/>
                <a:stretch>
                  <a:fillRect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693563B7-7FC0-0698-31F5-15E55B495665}"/>
                  </a:ext>
                </a:extLst>
              </p:cNvPr>
              <p:cNvSpPr/>
              <p:nvPr/>
            </p:nvSpPr>
            <p:spPr>
              <a:xfrm>
                <a:off x="228600" y="7099721"/>
                <a:ext cx="18059400" cy="90159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1"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a:extLst>
                  <a:ext uri="{FF2B5EF4-FFF2-40B4-BE49-F238E27FC236}">
                    <a16:creationId xmlns:a16="http://schemas.microsoft.com/office/drawing/2014/main" id="{693563B7-7FC0-0698-31F5-15E55B495665}"/>
                  </a:ext>
                </a:extLst>
              </p:cNvPr>
              <p:cNvSpPr>
                <a:spLocks noRot="1" noChangeAspect="1" noMove="1" noResize="1" noEditPoints="1" noAdjustHandles="1" noChangeArrowheads="1" noChangeShapeType="1" noTextEdit="1"/>
              </p:cNvSpPr>
              <p:nvPr/>
            </p:nvSpPr>
            <p:spPr>
              <a:xfrm>
                <a:off x="228600" y="7099721"/>
                <a:ext cx="18059400" cy="901593"/>
              </a:xfrm>
              <a:prstGeom prst="rect">
                <a:avLst/>
              </a:prstGeom>
              <a:blipFill>
                <a:blip r:embed="rId5"/>
                <a:stretch>
                  <a:fillRect b="-28378"/>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496AD28D-5B57-D13F-9EDE-FA7FB24EE5AD}"/>
              </a:ext>
            </a:extLst>
          </p:cNvPr>
          <p:cNvSpPr txBox="1"/>
          <p:nvPr/>
        </p:nvSpPr>
        <p:spPr>
          <a:xfrm>
            <a:off x="5334000" y="92214"/>
            <a:ext cx="5029200" cy="707886"/>
          </a:xfrm>
          <a:prstGeom prst="rect">
            <a:avLst/>
          </a:prstGeom>
          <a:solidFill>
            <a:schemeClr val="accent3">
              <a:lumMod val="60000"/>
              <a:lumOff val="40000"/>
            </a:schemeClr>
          </a:solidFill>
        </p:spPr>
        <p:txBody>
          <a:bodyPr wrap="square" rtlCol="0">
            <a:spAutoFit/>
          </a:bodyPr>
          <a:lstStyle/>
          <a:p>
            <a:r>
              <a:rPr lang="en-US" sz="4000" b="1" dirty="0" err="1">
                <a:solidFill>
                  <a:srgbClr val="FF0000"/>
                </a:solidFill>
                <a:latin typeface="Arial" panose="020B0604020202020204" pitchFamily="34" charset="0"/>
                <a:cs typeface="Arial" panose="020B0604020202020204" pitchFamily="34" charset="0"/>
              </a:rPr>
              <a:t>Hoạt</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động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cá</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nhân</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0958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strVal val="0"/>
                                          </p:val>
                                        </p:tav>
                                        <p:tav tm="100000">
                                          <p:val>
                                            <p:strVal val="#ppt_w"/>
                                          </p:val>
                                        </p:tav>
                                      </p:tavLst>
                                    </p:anim>
                                    <p:anim calcmode="lin" valueType="num">
                                      <p:cBhvr additive="base">
                                        <p:cTn id="8" dur="500"/>
                                        <p:tgtEl>
                                          <p:spTgt spid="1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6"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204656" y="114300"/>
            <a:ext cx="4291144" cy="820674"/>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err="1">
                <a:solidFill>
                  <a:schemeClr val="lt1"/>
                </a:solidFill>
                <a:latin typeface="Arial" panose="020B0604020202020204" pitchFamily="34" charset="0"/>
                <a:ea typeface="Arial"/>
                <a:cs typeface="Arial" panose="020B0604020202020204" pitchFamily="34" charset="0"/>
                <a:sym typeface="Arial"/>
              </a:rPr>
              <a:t>Luyện</a:t>
            </a:r>
            <a:r>
              <a:rPr lang="en-US" sz="3600" b="1" dirty="0">
                <a:solidFill>
                  <a:schemeClr val="lt1"/>
                </a:solidFill>
                <a:latin typeface="Arial" panose="020B0604020202020204" pitchFamily="34" charset="0"/>
                <a:ea typeface="Arial"/>
                <a:cs typeface="Arial" panose="020B0604020202020204" pitchFamily="34" charset="0"/>
                <a:sym typeface="Arial"/>
              </a:rPr>
              <a:t> </a:t>
            </a:r>
            <a:r>
              <a:rPr lang="en-US" sz="3600" b="1" dirty="0" err="1">
                <a:solidFill>
                  <a:schemeClr val="lt1"/>
                </a:solidFill>
                <a:latin typeface="Arial" panose="020B0604020202020204" pitchFamily="34" charset="0"/>
                <a:ea typeface="Arial"/>
                <a:cs typeface="Arial" panose="020B0604020202020204" pitchFamily="34" charset="0"/>
                <a:sym typeface="Arial"/>
              </a:rPr>
              <a:t>tập</a:t>
            </a:r>
            <a:r>
              <a:rPr lang="en-US" sz="3600" b="1" dirty="0">
                <a:solidFill>
                  <a:schemeClr val="lt1"/>
                </a:solidFill>
                <a:latin typeface="Arial" panose="020B0604020202020204" pitchFamily="34" charset="0"/>
                <a:ea typeface="Arial"/>
                <a:cs typeface="Arial" panose="020B0604020202020204" pitchFamily="34" charset="0"/>
                <a:sym typeface="Arial"/>
              </a:rPr>
              <a:t> 2:</a:t>
            </a:r>
            <a:endParaRPr sz="3600" b="1" dirty="0">
              <a:solidFill>
                <a:schemeClr val="lt1"/>
              </a:solidFill>
              <a:latin typeface="Arial" panose="020B0604020202020204" pitchFamily="34" charset="0"/>
              <a:ea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516462" y="24117"/>
                <a:ext cx="17107802" cy="3416320"/>
              </a:xfrm>
              <a:prstGeom prst="rect">
                <a:avLst/>
              </a:prstGeom>
            </p:spPr>
            <p:txBody>
              <a:bodyPr wrap="square">
                <a:spAutoFit/>
              </a:bodyPr>
              <a:lstStyle/>
              <a:p>
                <a:pPr>
                  <a:lnSpc>
                    <a:spcPct val="150000"/>
                  </a:lnSpc>
                  <a:spcAft>
                    <a:spcPts val="800"/>
                  </a:spcAft>
                </a:pP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vi-VN" sz="3600" dirty="0">
                    <a:latin typeface="Arial" panose="020B0604020202020204" pitchFamily="34" charset="0"/>
                    <a:cs typeface="Arial" panose="020B0604020202020204" pitchFamily="34" charset="0"/>
                  </a:rPr>
                  <a:t>Cho hai túi I và II, mỗi túi chứa ba tấm thẻ được ghi các số </a:t>
                </a:r>
                <a14:m>
                  <m:oMath xmlns:m="http://schemas.openxmlformats.org/officeDocument/2006/math">
                    <m:r>
                      <a:rPr lang="vi-VN" sz="3600" i="1" dirty="0" smtClean="0">
                        <a:latin typeface="Cambria Math" panose="02040503050406030204" pitchFamily="18" charset="0"/>
                        <a:cs typeface="Arial" panose="020B0604020202020204" pitchFamily="34" charset="0"/>
                      </a:rPr>
                      <m:t>2; 3; 7</m:t>
                    </m:r>
                  </m:oMath>
                </a14:m>
                <a:r>
                  <a:rPr lang="vi-VN" sz="3600" dirty="0">
                    <a:latin typeface="Arial" panose="020B0604020202020204" pitchFamily="34" charset="0"/>
                    <a:cs typeface="Arial" panose="020B0604020202020204" pitchFamily="34" charset="0"/>
                  </a:rPr>
                  <a:t>. Rút ngẫu nhiên từ mỗi túi ra một tấm thẻ và ghép thành số có hai chữ số với chữ số trên tấm thẻ rút từ túi I là chữ số hàng chục. Tính xác suất của các biến cố sau:</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16462" y="24117"/>
                <a:ext cx="17107802" cy="3416320"/>
              </a:xfrm>
              <a:prstGeom prst="rect">
                <a:avLst/>
              </a:prstGeom>
              <a:blipFill>
                <a:blip r:embed="rId2"/>
                <a:stretch>
                  <a:fillRect l="-1105" r="-677" b="-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9F9A711B-875E-274C-3A4D-1C696C2B0023}"/>
                  </a:ext>
                </a:extLst>
              </p:cNvPr>
              <p:cNvSpPr/>
              <p:nvPr/>
            </p:nvSpPr>
            <p:spPr>
              <a:xfrm>
                <a:off x="457200" y="3009900"/>
                <a:ext cx="17107802" cy="820674"/>
              </a:xfrm>
              <a:prstGeom prst="rect">
                <a:avLst/>
              </a:prstGeom>
            </p:spPr>
            <p:txBody>
              <a:bodyPr wrap="square">
                <a:spAutoFit/>
              </a:bodyPr>
              <a:lstStyle/>
              <a:p>
                <a:pPr>
                  <a:lnSpc>
                    <a:spcPct val="150000"/>
                  </a:lnSpc>
                  <a:spcAft>
                    <a:spcPts val="800"/>
                  </a:spcAft>
                </a:pP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vi-VN" sz="3600" kern="100" dirty="0">
                    <a:latin typeface="Arial" panose="020B0604020202020204" pitchFamily="34" charset="0"/>
                    <a:ea typeface="Times New Roman" panose="02020603050405020304" pitchFamily="18" charset="0"/>
                    <a:cs typeface="Arial" panose="020B0604020202020204" pitchFamily="34" charset="0"/>
                  </a:rPr>
                  <a:t>.</a:t>
                </a:r>
                <a:r>
                  <a:rPr lang="en-US" sz="3600" dirty="0">
                    <a:latin typeface="Arial" panose="020B0604020202020204" pitchFamily="34" charset="0"/>
                    <a:cs typeface="Arial" panose="020B0604020202020204" pitchFamily="34" charset="0"/>
                  </a:rPr>
                  <a:t> a) </a:t>
                </a:r>
                <a14:m>
                  <m:oMath xmlns:m="http://schemas.openxmlformats.org/officeDocument/2006/math">
                    <m:r>
                      <a:rPr lang="en-US" sz="3600" b="0" i="1" smtClean="0">
                        <a:latin typeface="Cambria Math" panose="02040503050406030204" pitchFamily="18" charset="0"/>
                        <a:cs typeface="Arial" panose="020B0604020202020204" pitchFamily="34" charset="0"/>
                      </a:rPr>
                      <m:t>𝐴</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chia </a:t>
                </a:r>
                <a:r>
                  <a:rPr lang="en-US" sz="3600" dirty="0" err="1">
                    <a:latin typeface="Arial" panose="020B0604020202020204" pitchFamily="34" charset="0"/>
                    <a:cs typeface="Arial" panose="020B0604020202020204" pitchFamily="34" charset="0"/>
                  </a:rPr>
                  <a:t>hết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4</m:t>
                    </m:r>
                  </m:oMath>
                </a14:m>
                <a:r>
                  <a:rPr lang="en-US" sz="3600" dirty="0">
                    <a:latin typeface="Arial" panose="020B0604020202020204" pitchFamily="34" charset="0"/>
                    <a:cs typeface="Arial" panose="020B0604020202020204" pitchFamily="34" charset="0"/>
                  </a:rPr>
                  <a:t>”</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a:extLst>
                  <a:ext uri="{FF2B5EF4-FFF2-40B4-BE49-F238E27FC236}">
                    <a16:creationId xmlns:a16="http://schemas.microsoft.com/office/drawing/2014/main" id="{9F9A711B-875E-274C-3A4D-1C696C2B0023}"/>
                  </a:ext>
                </a:extLst>
              </p:cNvPr>
              <p:cNvSpPr>
                <a:spLocks noRot="1" noChangeAspect="1" noMove="1" noResize="1" noEditPoints="1" noAdjustHandles="1" noChangeArrowheads="1" noChangeShapeType="1" noTextEdit="1"/>
              </p:cNvSpPr>
              <p:nvPr/>
            </p:nvSpPr>
            <p:spPr>
              <a:xfrm>
                <a:off x="457200" y="3009900"/>
                <a:ext cx="17107802" cy="820674"/>
              </a:xfrm>
              <a:prstGeom prst="rect">
                <a:avLst/>
              </a:prstGeom>
              <a:blipFill>
                <a:blip r:embed="rId4"/>
                <a:stretch>
                  <a:fillRect b="-276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9A92118-EEB1-B60B-180C-AA77D77C4C17}"/>
                  </a:ext>
                </a:extLst>
              </p:cNvPr>
              <p:cNvSpPr/>
              <p:nvPr/>
            </p:nvSpPr>
            <p:spPr>
              <a:xfrm>
                <a:off x="304800" y="4076700"/>
                <a:ext cx="17830800" cy="2585323"/>
              </a:xfrm>
              <a:prstGeom prst="rect">
                <a:avLst/>
              </a:prstGeom>
              <a:solidFill>
                <a:schemeClr val="accent3">
                  <a:lumMod val="40000"/>
                  <a:lumOff val="60000"/>
                </a:schemeClr>
              </a:solidFill>
            </p:spPr>
            <p:txBody>
              <a:bodyPr wrap="square">
                <a:spAutoFit/>
              </a:bodyPr>
              <a:lstStyle/>
              <a:p>
                <a:pPr>
                  <a:lnSpc>
                    <a:spcPct val="150000"/>
                  </a:lnSpc>
                </a:pP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túi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3 </a:t>
                </a:r>
                <a:r>
                  <a:rPr lang="en-US" sz="3600" dirty="0" err="1">
                    <a:latin typeface="Arial" panose="020B0604020202020204" pitchFamily="34" charset="0"/>
                    <a:cs typeface="Arial" panose="020B0604020202020204" pitchFamily="34" charset="0"/>
                  </a:rPr>
                  <a:t>thẻ</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14:m>
                  <m:oMath xmlns:m="http://schemas.openxmlformats.org/officeDocument/2006/math">
                    <m:r>
                      <m:rPr>
                        <m:nor/>
                      </m:rPr>
                      <a:rPr lang="en-US" sz="3600" dirty="0">
                        <a:latin typeface="Arial" panose="020B0604020202020204" pitchFamily="34" charset="0"/>
                        <a:cs typeface="Arial" panose="020B0604020202020204" pitchFamily="34" charset="0"/>
                      </a:rPr>
                      <m:t>3. 3 = 9</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rút</a:t>
                </a:r>
                <a:r>
                  <a:rPr lang="en-US" sz="3600" dirty="0">
                    <a:latin typeface="Arial" panose="020B0604020202020204" pitchFamily="34" charset="0"/>
                    <a:cs typeface="Arial" panose="020B0604020202020204" pitchFamily="34" charset="0"/>
                  </a:rPr>
                  <a:t>. </a:t>
                </a:r>
              </a:p>
              <a:p>
                <a:pPr>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9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tử</a:t>
                </a:r>
                <a:r>
                  <a:rPr lang="en-US" sz="3600" dirty="0">
                    <a:latin typeface="Arial" panose="020B0604020202020204" pitchFamily="34" charset="0"/>
                    <a:cs typeface="Arial" panose="020B0604020202020204" pitchFamily="34" charset="0"/>
                  </a:rPr>
                  <a:t>. </a:t>
                </a:r>
              </a:p>
              <a:p>
                <a:pPr>
                  <a:lnSpc>
                    <a:spcPct val="150000"/>
                  </a:lnSpc>
                </a:pPr>
                <a14:m>
                  <m:oMathPara xmlns:m="http://schemas.openxmlformats.org/officeDocument/2006/math">
                    <m:oMathParaPr>
                      <m:jc m:val="centerGroup"/>
                    </m:oMathParaPr>
                    <m:oMath xmlns:m="http://schemas.openxmlformats.org/officeDocument/2006/math">
                      <m:r>
                        <m:rPr>
                          <m:nor/>
                        </m:rPr>
                        <a:rPr lang="el-GR" sz="3600" dirty="0">
                          <a:latin typeface="Arial" panose="020B0604020202020204" pitchFamily="34" charset="0"/>
                          <a:cs typeface="Arial" panose="020B0604020202020204" pitchFamily="34" charset="0"/>
                        </a:rPr>
                        <m:t>Ω = {22; 23; </m:t>
                      </m:r>
                      <m:r>
                        <m:rPr>
                          <m:nor/>
                        </m:rPr>
                        <a:rPr lang="en-US" sz="3600" b="0" i="0" dirty="0" smtClean="0">
                          <a:latin typeface="Arial" panose="020B0604020202020204" pitchFamily="34" charset="0"/>
                          <a:cs typeface="Arial" panose="020B0604020202020204" pitchFamily="34" charset="0"/>
                        </a:rPr>
                        <m:t>27; 32; 33; 37; 72; 73; 77</m:t>
                      </m:r>
                      <m:r>
                        <m:rPr>
                          <m:nor/>
                        </m:rPr>
                        <a:rPr lang="el-GR" sz="3600" dirty="0">
                          <a:latin typeface="Arial" panose="020B0604020202020204" pitchFamily="34" charset="0"/>
                          <a:cs typeface="Arial" panose="020B0604020202020204" pitchFamily="34" charset="0"/>
                        </a:rPr>
                        <m:t>}</m:t>
                      </m:r>
                    </m:oMath>
                  </m:oMathPara>
                </a14:m>
                <a:endParaRPr lang="en-US" sz="3600" dirty="0">
                  <a:latin typeface="Arial" panose="020B0604020202020204" pitchFamily="34" charset="0"/>
                  <a:cs typeface="Arial" panose="020B0604020202020204" pitchFamily="34" charset="0"/>
                </a:endParaRPr>
              </a:p>
            </p:txBody>
          </p:sp>
        </mc:Choice>
        <mc:Fallback xmlns="">
          <p:sp>
            <p:nvSpPr>
              <p:cNvPr id="9" name="Rectangle 8">
                <a:extLst>
                  <a:ext uri="{FF2B5EF4-FFF2-40B4-BE49-F238E27FC236}">
                    <a16:creationId xmlns:a16="http://schemas.microsoft.com/office/drawing/2014/main" id="{09A92118-EEB1-B60B-180C-AA77D77C4C17}"/>
                  </a:ext>
                </a:extLst>
              </p:cNvPr>
              <p:cNvSpPr>
                <a:spLocks noRot="1" noChangeAspect="1" noMove="1" noResize="1" noEditPoints="1" noAdjustHandles="1" noChangeArrowheads="1" noChangeShapeType="1" noTextEdit="1"/>
              </p:cNvSpPr>
              <p:nvPr/>
            </p:nvSpPr>
            <p:spPr>
              <a:xfrm>
                <a:off x="304800" y="4076700"/>
                <a:ext cx="17830800" cy="2585323"/>
              </a:xfrm>
              <a:prstGeom prst="rect">
                <a:avLst/>
              </a:prstGeom>
              <a:blipFill>
                <a:blip r:embed="rId5"/>
                <a:stretch>
                  <a:fillRect l="-1026"/>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9A42453E-34F5-989C-8ADF-995D35FC3094}"/>
              </a:ext>
            </a:extLst>
          </p:cNvPr>
          <p:cNvCxnSpPr>
            <a:cxnSpLocks/>
          </p:cNvCxnSpPr>
          <p:nvPr/>
        </p:nvCxnSpPr>
        <p:spPr>
          <a:xfrm>
            <a:off x="1618614" y="9666604"/>
            <a:ext cx="2724786" cy="2080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oogle Shape;305;p14">
            <a:extLst>
              <a:ext uri="{FF2B5EF4-FFF2-40B4-BE49-F238E27FC236}">
                <a16:creationId xmlns:a16="http://schemas.microsoft.com/office/drawing/2014/main" id="{E8D982CA-F086-813D-2E11-EFB44F06C8FE}"/>
              </a:ext>
            </a:extLst>
          </p:cNvPr>
          <p:cNvGrpSpPr/>
          <p:nvPr/>
        </p:nvGrpSpPr>
        <p:grpSpPr>
          <a:xfrm>
            <a:off x="11101206" y="2781300"/>
            <a:ext cx="1700394" cy="1188276"/>
            <a:chOff x="7890477" y="787864"/>
            <a:chExt cx="2022200" cy="1289304"/>
          </a:xfrm>
        </p:grpSpPr>
        <p:pic>
          <p:nvPicPr>
            <p:cNvPr id="6" name="Google Shape;306;p14">
              <a:extLst>
                <a:ext uri="{FF2B5EF4-FFF2-40B4-BE49-F238E27FC236}">
                  <a16:creationId xmlns:a16="http://schemas.microsoft.com/office/drawing/2014/main" id="{DC430347-AF5B-D138-59A9-24659DF7CAE6}"/>
                </a:ext>
              </a:extLst>
            </p:cNvPr>
            <p:cNvPicPr preferRelativeResize="0"/>
            <p:nvPr/>
          </p:nvPicPr>
          <p:blipFill rotWithShape="1">
            <a:blip r:embed="rId6">
              <a:alphaModFix/>
            </a:blip>
            <a:srcRect/>
            <a:stretch/>
          </p:blipFill>
          <p:spPr>
            <a:xfrm>
              <a:off x="7934187" y="787864"/>
              <a:ext cx="1912845" cy="1289304"/>
            </a:xfrm>
            <a:prstGeom prst="rect">
              <a:avLst/>
            </a:prstGeom>
            <a:noFill/>
            <a:ln>
              <a:noFill/>
            </a:ln>
          </p:spPr>
        </p:pic>
        <p:sp>
          <p:nvSpPr>
            <p:cNvPr id="12" name="Google Shape;307;p14">
              <a:extLst>
                <a:ext uri="{FF2B5EF4-FFF2-40B4-BE49-F238E27FC236}">
                  <a16:creationId xmlns:a16="http://schemas.microsoft.com/office/drawing/2014/main" id="{4E9906B3-7A4B-7376-50EB-C6EBB93E70E6}"/>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001388F-D855-E43E-9F36-7527F720D93F}"/>
                  </a:ext>
                </a:extLst>
              </p:cNvPr>
              <p:cNvSpPr/>
              <p:nvPr/>
            </p:nvSpPr>
            <p:spPr>
              <a:xfrm>
                <a:off x="304800" y="6972300"/>
                <a:ext cx="17830800" cy="2835713"/>
              </a:xfrm>
              <a:prstGeom prst="rect">
                <a:avLst/>
              </a:prstGeom>
              <a:solidFill>
                <a:schemeClr val="accent2">
                  <a:lumMod val="20000"/>
                  <a:lumOff val="80000"/>
                </a:schemeClr>
              </a:solidFill>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a) </a:t>
                </a:r>
                <a14:m>
                  <m:oMath xmlns:m="http://schemas.openxmlformats.org/officeDocument/2006/math">
                    <m:r>
                      <m:rPr>
                        <m:sty m:val="p"/>
                      </m:rPr>
                      <a:rPr lang="en-US" sz="3600" b="0" i="0" smtClean="0">
                        <a:latin typeface="Cambria Math" panose="02040503050406030204" pitchFamily="18" charset="0"/>
                        <a:cs typeface="Arial" panose="020B0604020202020204" pitchFamily="34" charset="0"/>
                      </a:rPr>
                      <m:t>A</m:t>
                    </m:r>
                    <m:r>
                      <a:rPr lang="en-US" sz="3600" i="1">
                        <a:latin typeface="Cambria Math" panose="02040503050406030204" pitchFamily="18" charset="0"/>
                        <a:cs typeface="Arial" panose="020B0604020202020204" pitchFamily="34" charset="0"/>
                      </a:rPr>
                      <m:t> </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chia </a:t>
                </a:r>
                <a:r>
                  <a:rPr lang="en-US" sz="3600" dirty="0" err="1">
                    <a:latin typeface="Arial" panose="020B0604020202020204" pitchFamily="34" charset="0"/>
                    <a:cs typeface="Arial" panose="020B0604020202020204" pitchFamily="34" charset="0"/>
                  </a:rPr>
                  <a:t>hết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4”</a:t>
                </a:r>
              </a:p>
              <a:p>
                <a:pPr>
                  <a:lnSpc>
                    <a:spcPct val="150000"/>
                  </a:lnSpc>
                </a:pPr>
                <a:r>
                  <a:rPr lang="en-US" sz="3600" dirty="0">
                    <a:latin typeface="Arial" panose="020B0604020202020204" pitchFamily="34" charset="0"/>
                    <a:cs typeface="Arial" panose="020B0604020202020204" pitchFamily="34" charset="0"/>
                  </a:rPr>
                  <a:t>Trong 9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thỏa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a:t>
                </a:r>
                <a14:m>
                  <m:oMath xmlns:m="http://schemas.openxmlformats.org/officeDocument/2006/math">
                    <m:r>
                      <a:rPr lang="en-US" sz="3600" b="0" i="0" dirty="0" smtClean="0">
                        <a:latin typeface="Cambria Math" panose="02040503050406030204" pitchFamily="18" charset="0"/>
                        <a:cs typeface="Arial" panose="020B0604020202020204" pitchFamily="34" charset="0"/>
                      </a:rPr>
                      <m:t>3</m:t>
                    </m:r>
                    <m:r>
                      <m:rPr>
                        <m:nor/>
                      </m:rPr>
                      <a:rPr lang="en-US" sz="3600" b="0" i="0" dirty="0" smtClean="0">
                        <a:latin typeface="Cambria Math" panose="02040503050406030204" pitchFamily="18" charset="0"/>
                        <a:cs typeface="Arial" panose="020B0604020202020204" pitchFamily="34" charset="0"/>
                      </a:rPr>
                      <m:t>2, 72</m:t>
                    </m:r>
                  </m:oMath>
                </a14:m>
                <a:endParaRPr lang="en-US" sz="3600" dirty="0">
                  <a:latin typeface="Arial" panose="020B0604020202020204" pitchFamily="34" charset="0"/>
                  <a:cs typeface="Arial" panose="020B0604020202020204" pitchFamily="34" charset="0"/>
                </a:endParaRPr>
              </a:p>
              <a:p>
                <a:pPr>
                  <a:lnSpc>
                    <a:spcPct val="150000"/>
                  </a:lnSpc>
                </a:pP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suất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m:rPr>
                        <m:sty m:val="p"/>
                      </m:rPr>
                      <a:rPr lang="en-US" sz="3600">
                        <a:latin typeface="Cambria Math" panose="02040503050406030204" pitchFamily="18" charset="0"/>
                        <a:cs typeface="Arial" panose="020B0604020202020204" pitchFamily="34" charset="0"/>
                      </a:rPr>
                      <m:t>A</m:t>
                    </m:r>
                    <m:r>
                      <a:rPr lang="en-US" sz="3600" i="1">
                        <a:latin typeface="Cambria Math" panose="02040503050406030204" pitchFamily="18" charset="0"/>
                        <a:cs typeface="Arial" panose="020B0604020202020204" pitchFamily="34" charset="0"/>
                      </a:rPr>
                      <m:t> </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𝑃</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m:t>
                        </m:r>
                      </m:e>
                    </m:d>
                    <m:r>
                      <a:rPr lang="en-US" sz="3600" b="0" i="1" smtClean="0">
                        <a:latin typeface="Cambria Math" panose="02040503050406030204" pitchFamily="18" charset="0"/>
                        <a:cs typeface="Arial" panose="020B0604020202020204" pitchFamily="34" charset="0"/>
                      </a:rPr>
                      <m:t>=</m:t>
                    </m:r>
                    <m:f>
                      <m:fPr>
                        <m:ctrlPr>
                          <a:rPr lang="en-US" sz="3600" b="0" i="1" smtClean="0">
                            <a:latin typeface="Cambria Math" panose="02040503050406030204" pitchFamily="18" charset="0"/>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2</m:t>
                        </m:r>
                      </m:num>
                      <m:den>
                        <m:r>
                          <a:rPr lang="en-US" sz="3600" b="0" i="1" smtClean="0">
                            <a:latin typeface="Cambria Math" panose="02040503050406030204" pitchFamily="18" charset="0"/>
                            <a:cs typeface="Arial" panose="020B0604020202020204" pitchFamily="34" charset="0"/>
                          </a:rPr>
                          <m:t>9</m:t>
                        </m:r>
                      </m:den>
                    </m:f>
                  </m:oMath>
                </a14:m>
                <a:endParaRPr lang="en-US" sz="36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5001388F-D855-E43E-9F36-7527F720D93F}"/>
                  </a:ext>
                </a:extLst>
              </p:cNvPr>
              <p:cNvSpPr>
                <a:spLocks noRot="1" noChangeAspect="1" noMove="1" noResize="1" noEditPoints="1" noAdjustHandles="1" noChangeArrowheads="1" noChangeShapeType="1" noTextEdit="1"/>
              </p:cNvSpPr>
              <p:nvPr/>
            </p:nvSpPr>
            <p:spPr>
              <a:xfrm>
                <a:off x="304800" y="6972300"/>
                <a:ext cx="17830800" cy="2835713"/>
              </a:xfrm>
              <a:prstGeom prst="rect">
                <a:avLst/>
              </a:prstGeom>
              <a:blipFill>
                <a:blip r:embed="rId7"/>
                <a:stretch>
                  <a:fillRect l="-1026" b="-2581"/>
                </a:stretch>
              </a:blipFill>
            </p:spPr>
            <p:txBody>
              <a:bodyPr/>
              <a:lstStyle/>
              <a:p>
                <a:r>
                  <a:rPr lang="en-US">
                    <a:noFill/>
                  </a:rPr>
                  <a:t> </a:t>
                </a:r>
              </a:p>
            </p:txBody>
          </p:sp>
        </mc:Fallback>
      </mc:AlternateContent>
    </p:spTree>
    <p:extLst>
      <p:ext uri="{BB962C8B-B14F-4D97-AF65-F5344CB8AC3E}">
        <p14:creationId xmlns:p14="http://schemas.microsoft.com/office/powerpoint/2010/main" val="39592917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204656" y="114300"/>
            <a:ext cx="4291144" cy="820674"/>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3600" b="1" dirty="0" err="1">
                <a:solidFill>
                  <a:schemeClr val="lt1"/>
                </a:solidFill>
                <a:latin typeface="Arial" panose="020B0604020202020204" pitchFamily="34" charset="0"/>
                <a:ea typeface="Arial"/>
                <a:cs typeface="Arial" panose="020B0604020202020204" pitchFamily="34" charset="0"/>
                <a:sym typeface="Arial"/>
              </a:rPr>
              <a:t>Luyện</a:t>
            </a:r>
            <a:r>
              <a:rPr lang="en-US" sz="3600" b="1" dirty="0">
                <a:solidFill>
                  <a:schemeClr val="lt1"/>
                </a:solidFill>
                <a:latin typeface="Arial" panose="020B0604020202020204" pitchFamily="34" charset="0"/>
                <a:ea typeface="Arial"/>
                <a:cs typeface="Arial" panose="020B0604020202020204" pitchFamily="34" charset="0"/>
                <a:sym typeface="Arial"/>
              </a:rPr>
              <a:t> </a:t>
            </a:r>
            <a:r>
              <a:rPr lang="en-US" sz="3600" b="1" dirty="0" err="1">
                <a:solidFill>
                  <a:schemeClr val="lt1"/>
                </a:solidFill>
                <a:latin typeface="Arial" panose="020B0604020202020204" pitchFamily="34" charset="0"/>
                <a:ea typeface="Arial"/>
                <a:cs typeface="Arial" panose="020B0604020202020204" pitchFamily="34" charset="0"/>
                <a:sym typeface="Arial"/>
              </a:rPr>
              <a:t>tập</a:t>
            </a:r>
            <a:r>
              <a:rPr lang="en-US" sz="3600" b="1" dirty="0">
                <a:solidFill>
                  <a:schemeClr val="lt1"/>
                </a:solidFill>
                <a:latin typeface="Arial" panose="020B0604020202020204" pitchFamily="34" charset="0"/>
                <a:ea typeface="Arial"/>
                <a:cs typeface="Arial" panose="020B0604020202020204" pitchFamily="34" charset="0"/>
                <a:sym typeface="Arial"/>
              </a:rPr>
              <a:t> 2:</a:t>
            </a:r>
            <a:endParaRPr sz="3600" b="1" dirty="0">
              <a:solidFill>
                <a:schemeClr val="lt1"/>
              </a:solidFill>
              <a:latin typeface="Arial" panose="020B0604020202020204" pitchFamily="34" charset="0"/>
              <a:ea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516462" y="-38100"/>
                <a:ext cx="17107802" cy="3416320"/>
              </a:xfrm>
              <a:prstGeom prst="rect">
                <a:avLst/>
              </a:prstGeom>
            </p:spPr>
            <p:txBody>
              <a:bodyPr wrap="square">
                <a:spAutoFit/>
              </a:bodyPr>
              <a:lstStyle/>
              <a:p>
                <a:pPr>
                  <a:lnSpc>
                    <a:spcPct val="150000"/>
                  </a:lnSpc>
                  <a:spcAft>
                    <a:spcPts val="800"/>
                  </a:spcAft>
                </a:pP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vi-VN" sz="3600" dirty="0">
                    <a:latin typeface="Arial" panose="020B0604020202020204" pitchFamily="34" charset="0"/>
                    <a:cs typeface="Arial" panose="020B0604020202020204" pitchFamily="34" charset="0"/>
                  </a:rPr>
                  <a:t>Cho hai túi I và II, mỗi túi chứa ba tấm thẻ được ghi các số </a:t>
                </a:r>
                <a14:m>
                  <m:oMath xmlns:m="http://schemas.openxmlformats.org/officeDocument/2006/math">
                    <m:r>
                      <a:rPr lang="vi-VN" sz="3600" i="1" dirty="0" smtClean="0">
                        <a:latin typeface="Cambria Math" panose="02040503050406030204" pitchFamily="18" charset="0"/>
                        <a:cs typeface="Arial" panose="020B0604020202020204" pitchFamily="34" charset="0"/>
                      </a:rPr>
                      <m:t>2; 3; 7</m:t>
                    </m:r>
                  </m:oMath>
                </a14:m>
                <a:r>
                  <a:rPr lang="vi-VN" sz="3600" dirty="0">
                    <a:latin typeface="Arial" panose="020B0604020202020204" pitchFamily="34" charset="0"/>
                    <a:cs typeface="Arial" panose="020B0604020202020204" pitchFamily="34" charset="0"/>
                  </a:rPr>
                  <a:t>. Rút ngẫu nhiên từ mỗi túi ra một tấm thẻ và ghép thành số có hai chữ số với chữ số trên tấm thẻ rút từ túi I là chữ số hàng chục. Tính xác suất của các biến cố sau:</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16462" y="-38100"/>
                <a:ext cx="17107802" cy="3416320"/>
              </a:xfrm>
              <a:prstGeom prst="rect">
                <a:avLst/>
              </a:prstGeom>
              <a:blipFill>
                <a:blip r:embed="rId2"/>
                <a:stretch>
                  <a:fillRect l="-1105" r="-677" b="-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9A92118-EEB1-B60B-180C-AA77D77C4C17}"/>
                  </a:ext>
                </a:extLst>
              </p:cNvPr>
              <p:cNvSpPr/>
              <p:nvPr/>
            </p:nvSpPr>
            <p:spPr>
              <a:xfrm>
                <a:off x="304800" y="4000500"/>
                <a:ext cx="17332722" cy="2585323"/>
              </a:xfrm>
              <a:prstGeom prst="rect">
                <a:avLst/>
              </a:prstGeom>
              <a:solidFill>
                <a:schemeClr val="accent3">
                  <a:lumMod val="40000"/>
                  <a:lumOff val="60000"/>
                </a:schemeClr>
              </a:solidFill>
            </p:spPr>
            <p:txBody>
              <a:bodyPr wrap="square">
                <a:spAutoFit/>
              </a:bodyPr>
              <a:lstStyle/>
              <a:p>
                <a:pPr>
                  <a:lnSpc>
                    <a:spcPct val="150000"/>
                  </a:lnSpc>
                </a:pP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túi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3 </a:t>
                </a:r>
                <a:r>
                  <a:rPr lang="en-US" sz="3600" dirty="0" err="1">
                    <a:latin typeface="Arial" panose="020B0604020202020204" pitchFamily="34" charset="0"/>
                    <a:cs typeface="Arial" panose="020B0604020202020204" pitchFamily="34" charset="0"/>
                  </a:rPr>
                  <a:t>thẻ</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14:m>
                  <m:oMath xmlns:m="http://schemas.openxmlformats.org/officeDocument/2006/math">
                    <m:r>
                      <m:rPr>
                        <m:nor/>
                      </m:rPr>
                      <a:rPr lang="en-US" sz="3600" dirty="0">
                        <a:latin typeface="Arial" panose="020B0604020202020204" pitchFamily="34" charset="0"/>
                        <a:cs typeface="Arial" panose="020B0604020202020204" pitchFamily="34" charset="0"/>
                      </a:rPr>
                      <m:t>3. 3 = 9</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rút</a:t>
                </a:r>
                <a:r>
                  <a:rPr lang="en-US" sz="3600" dirty="0">
                    <a:latin typeface="Arial" panose="020B0604020202020204" pitchFamily="34" charset="0"/>
                    <a:cs typeface="Arial" panose="020B0604020202020204" pitchFamily="34" charset="0"/>
                  </a:rPr>
                  <a:t>. </a:t>
                </a:r>
              </a:p>
              <a:p>
                <a:pPr>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9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tử</a:t>
                </a:r>
                <a:r>
                  <a:rPr lang="en-US" sz="3600" dirty="0">
                    <a:latin typeface="Arial" panose="020B0604020202020204" pitchFamily="34" charset="0"/>
                    <a:cs typeface="Arial" panose="020B0604020202020204" pitchFamily="34" charset="0"/>
                  </a:rPr>
                  <a:t>. </a:t>
                </a:r>
              </a:p>
              <a:p>
                <a:pPr>
                  <a:lnSpc>
                    <a:spcPct val="150000"/>
                  </a:lnSpc>
                </a:pPr>
                <a14:m>
                  <m:oMathPara xmlns:m="http://schemas.openxmlformats.org/officeDocument/2006/math">
                    <m:oMathParaPr>
                      <m:jc m:val="centerGroup"/>
                    </m:oMathParaPr>
                    <m:oMath xmlns:m="http://schemas.openxmlformats.org/officeDocument/2006/math">
                      <m:r>
                        <m:rPr>
                          <m:nor/>
                        </m:rPr>
                        <a:rPr lang="el-GR" sz="3600" dirty="0">
                          <a:latin typeface="Arial" panose="020B0604020202020204" pitchFamily="34" charset="0"/>
                          <a:cs typeface="Arial" panose="020B0604020202020204" pitchFamily="34" charset="0"/>
                        </a:rPr>
                        <m:t>Ω = {22; 23; </m:t>
                      </m:r>
                      <m:r>
                        <m:rPr>
                          <m:nor/>
                        </m:rPr>
                        <a:rPr lang="en-US" sz="3600" dirty="0">
                          <a:latin typeface="Arial" panose="020B0604020202020204" pitchFamily="34" charset="0"/>
                          <a:cs typeface="Arial" panose="020B0604020202020204" pitchFamily="34" charset="0"/>
                        </a:rPr>
                        <m:t>27; 32; 33; 37; 72; 73; 77</m:t>
                      </m:r>
                      <m:r>
                        <m:rPr>
                          <m:nor/>
                        </m:rPr>
                        <a:rPr lang="el-GR" sz="3600" dirty="0">
                          <a:latin typeface="Arial" panose="020B0604020202020204" pitchFamily="34" charset="0"/>
                          <a:cs typeface="Arial" panose="020B0604020202020204" pitchFamily="34" charset="0"/>
                        </a:rPr>
                        <m:t>}</m:t>
                      </m:r>
                    </m:oMath>
                  </m:oMathPara>
                </a14:m>
                <a:endParaRPr lang="en-US" sz="3600" dirty="0">
                  <a:latin typeface="Arial" panose="020B0604020202020204" pitchFamily="34" charset="0"/>
                  <a:cs typeface="Arial" panose="020B0604020202020204" pitchFamily="34" charset="0"/>
                </a:endParaRPr>
              </a:p>
            </p:txBody>
          </p:sp>
        </mc:Choice>
        <mc:Fallback xmlns="">
          <p:sp>
            <p:nvSpPr>
              <p:cNvPr id="9" name="Rectangle 8">
                <a:extLst>
                  <a:ext uri="{FF2B5EF4-FFF2-40B4-BE49-F238E27FC236}">
                    <a16:creationId xmlns:a16="http://schemas.microsoft.com/office/drawing/2014/main" id="{09A92118-EEB1-B60B-180C-AA77D77C4C17}"/>
                  </a:ext>
                </a:extLst>
              </p:cNvPr>
              <p:cNvSpPr>
                <a:spLocks noRot="1" noChangeAspect="1" noMove="1" noResize="1" noEditPoints="1" noAdjustHandles="1" noChangeArrowheads="1" noChangeShapeType="1" noTextEdit="1"/>
              </p:cNvSpPr>
              <p:nvPr/>
            </p:nvSpPr>
            <p:spPr>
              <a:xfrm>
                <a:off x="304800" y="4000500"/>
                <a:ext cx="17332722" cy="2585323"/>
              </a:xfrm>
              <a:prstGeom prst="rect">
                <a:avLst/>
              </a:prstGeom>
              <a:blipFill>
                <a:blip r:embed="rId4"/>
                <a:stretch>
                  <a:fillRect l="-1055"/>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9A42453E-34F5-989C-8ADF-995D35FC3094}"/>
              </a:ext>
            </a:extLst>
          </p:cNvPr>
          <p:cNvCxnSpPr>
            <a:cxnSpLocks/>
          </p:cNvCxnSpPr>
          <p:nvPr/>
        </p:nvCxnSpPr>
        <p:spPr>
          <a:xfrm>
            <a:off x="1618614" y="9666604"/>
            <a:ext cx="2724786" cy="2080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1A50C57-6191-1F21-59AB-417BAF6457E3}"/>
                  </a:ext>
                </a:extLst>
              </p:cNvPr>
              <p:cNvSpPr/>
              <p:nvPr/>
            </p:nvSpPr>
            <p:spPr>
              <a:xfrm>
                <a:off x="304800" y="6591300"/>
                <a:ext cx="17332722" cy="2903167"/>
              </a:xfrm>
              <a:prstGeom prst="rect">
                <a:avLst/>
              </a:prstGeom>
              <a:solidFill>
                <a:schemeClr val="accent2">
                  <a:lumMod val="20000"/>
                  <a:lumOff val="80000"/>
                </a:schemeClr>
              </a:solidFill>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b) </a:t>
                </a:r>
                <a14:m>
                  <m:oMath xmlns:m="http://schemas.openxmlformats.org/officeDocument/2006/math">
                    <m:r>
                      <a:rPr lang="en-US" sz="3600" i="1">
                        <a:latin typeface="Cambria Math" panose="02040503050406030204" pitchFamily="18" charset="0"/>
                        <a:cs typeface="Arial" panose="020B0604020202020204" pitchFamily="34" charset="0"/>
                      </a:rPr>
                      <m:t>𝐵</m:t>
                    </m:r>
                    <m:r>
                      <a:rPr lang="en-US" sz="3600" i="1">
                        <a:latin typeface="Cambria Math" panose="02040503050406030204" pitchFamily="18" charset="0"/>
                        <a:cs typeface="Arial" panose="020B0604020202020204" pitchFamily="34" charset="0"/>
                      </a:rPr>
                      <m:t> </m:t>
                    </m:r>
                  </m:oMath>
                </a14:m>
                <a:r>
                  <a:rPr lang="en-US" sz="3600" dirty="0">
                    <a:latin typeface="Arial" panose="020B0604020202020204" pitchFamily="34" charset="0"/>
                    <a:cs typeface="Arial" panose="020B0604020202020204" pitchFamily="34" charset="0"/>
                  </a:rPr>
                  <a:t>:”Số </a:t>
                </a:r>
                <a:r>
                  <a:rPr lang="en-US" sz="3600" dirty="0" err="1">
                    <a:latin typeface="Arial" panose="020B0604020202020204" pitchFamily="34" charset="0"/>
                    <a:cs typeface="Arial" panose="020B0604020202020204" pitchFamily="34" charset="0"/>
                  </a:rPr>
                  <a:t>tạo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nguyên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r>
                  <a:rPr lang="en-US" sz="3600" dirty="0">
                    <a:latin typeface="Arial" panose="020B0604020202020204" pitchFamily="34" charset="0"/>
                    <a:cs typeface="Arial" panose="020B0604020202020204" pitchFamily="34" charset="0"/>
                  </a:rPr>
                  <a:t>”</a:t>
                </a:r>
              </a:p>
              <a:p>
                <a:pPr>
                  <a:lnSpc>
                    <a:spcPct val="150000"/>
                  </a:lnSpc>
                </a:pPr>
                <a:r>
                  <a:rPr lang="en-US" sz="3600" dirty="0">
                    <a:latin typeface="Arial" panose="020B0604020202020204" pitchFamily="34" charset="0"/>
                    <a:cs typeface="Arial" panose="020B0604020202020204" pitchFamily="34" charset="0"/>
                  </a:rPr>
                  <a:t>Trong 9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3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thỏa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23</m:t>
                    </m:r>
                    <m:r>
                      <a:rPr lang="en-US" sz="3600" b="0" i="1" dirty="0" smtClean="0">
                        <a:latin typeface="Cambria Math" panose="02040503050406030204" pitchFamily="18" charset="0"/>
                        <a:cs typeface="Arial" panose="020B0604020202020204" pitchFamily="34" charset="0"/>
                      </a:rPr>
                      <m:t>;37;73</m:t>
                    </m:r>
                  </m:oMath>
                </a14:m>
                <a:endParaRPr lang="en-US" sz="3600" dirty="0">
                  <a:latin typeface="Arial" panose="020B0604020202020204" pitchFamily="34" charset="0"/>
                  <a:cs typeface="Arial" panose="020B0604020202020204" pitchFamily="34" charset="0"/>
                </a:endParaRPr>
              </a:p>
              <a:p>
                <a:pPr>
                  <a:lnSpc>
                    <a:spcPct val="150000"/>
                  </a:lnSpc>
                </a:pP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suất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a:latin typeface="Cambria Math" panose="02040503050406030204" pitchFamily="18" charset="0"/>
                        <a:cs typeface="Arial" panose="020B0604020202020204" pitchFamily="34" charset="0"/>
                      </a:rPr>
                      <m:t>𝐵</m:t>
                    </m:r>
                    <m:r>
                      <a:rPr lang="en-US" sz="3600" i="1">
                        <a:latin typeface="Cambria Math" panose="02040503050406030204" pitchFamily="18" charset="0"/>
                        <a:cs typeface="Arial" panose="020B0604020202020204" pitchFamily="34" charset="0"/>
                      </a:rPr>
                      <m:t> </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a:latin typeface="Cambria Math" panose="02040503050406030204" pitchFamily="18" charset="0"/>
                        <a:cs typeface="Arial" panose="020B0604020202020204" pitchFamily="34" charset="0"/>
                      </a:rPr>
                      <m:t>𝑃</m:t>
                    </m:r>
                    <m:d>
                      <m:dPr>
                        <m:ctrlPr>
                          <a:rPr lang="en-US" sz="3600" i="1">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𝐵</m:t>
                        </m:r>
                      </m:e>
                    </m:d>
                    <m:r>
                      <a:rPr lang="en-US" sz="3600" i="1">
                        <a:latin typeface="Cambria Math" panose="02040503050406030204" pitchFamily="18" charset="0"/>
                        <a:cs typeface="Arial" panose="020B0604020202020204" pitchFamily="34" charset="0"/>
                      </a:rPr>
                      <m:t>=</m:t>
                    </m:r>
                    <m:f>
                      <m:fPr>
                        <m:ctrlPr>
                          <a:rPr lang="en-US" sz="3600" i="1">
                            <a:latin typeface="Cambria Math" panose="02040503050406030204" pitchFamily="18" charset="0"/>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1</m:t>
                        </m:r>
                      </m:num>
                      <m:den>
                        <m:r>
                          <a:rPr lang="en-US" sz="3600" b="0" i="1" smtClean="0">
                            <a:latin typeface="Cambria Math" panose="02040503050406030204" pitchFamily="18" charset="0"/>
                            <a:cs typeface="Arial" panose="020B0604020202020204" pitchFamily="34" charset="0"/>
                          </a:rPr>
                          <m:t>3</m:t>
                        </m:r>
                      </m:den>
                    </m:f>
                  </m:oMath>
                </a14:m>
                <a:endParaRPr lang="en-US" sz="3600" dirty="0">
                  <a:latin typeface="Arial" panose="020B0604020202020204" pitchFamily="34" charset="0"/>
                  <a:cs typeface="Arial" panose="020B0604020202020204" pitchFamily="34" charset="0"/>
                </a:endParaRPr>
              </a:p>
            </p:txBody>
          </p:sp>
        </mc:Choice>
        <mc:Fallback xmlns="">
          <p:sp>
            <p:nvSpPr>
              <p:cNvPr id="3" name="Rectangle 2">
                <a:extLst>
                  <a:ext uri="{FF2B5EF4-FFF2-40B4-BE49-F238E27FC236}">
                    <a16:creationId xmlns:a16="http://schemas.microsoft.com/office/drawing/2014/main" id="{B1A50C57-6191-1F21-59AB-417BAF6457E3}"/>
                  </a:ext>
                </a:extLst>
              </p:cNvPr>
              <p:cNvSpPr>
                <a:spLocks noRot="1" noChangeAspect="1" noMove="1" noResize="1" noEditPoints="1" noAdjustHandles="1" noChangeArrowheads="1" noChangeShapeType="1" noTextEdit="1"/>
              </p:cNvSpPr>
              <p:nvPr/>
            </p:nvSpPr>
            <p:spPr>
              <a:xfrm>
                <a:off x="304800" y="6591300"/>
                <a:ext cx="17332722" cy="2903167"/>
              </a:xfrm>
              <a:prstGeom prst="rect">
                <a:avLst/>
              </a:prstGeom>
              <a:blipFill>
                <a:blip r:embed="rId5"/>
                <a:stretch>
                  <a:fillRect l="-1055" b="-210"/>
                </a:stretch>
              </a:blipFill>
            </p:spPr>
            <p:txBody>
              <a:bodyPr/>
              <a:lstStyle/>
              <a:p>
                <a:r>
                  <a:rPr lang="en-US">
                    <a:noFill/>
                  </a:rPr>
                  <a:t> </a:t>
                </a:r>
              </a:p>
            </p:txBody>
          </p:sp>
        </mc:Fallback>
      </mc:AlternateContent>
      <p:grpSp>
        <p:nvGrpSpPr>
          <p:cNvPr id="4" name="Google Shape;305;p14">
            <a:extLst>
              <a:ext uri="{FF2B5EF4-FFF2-40B4-BE49-F238E27FC236}">
                <a16:creationId xmlns:a16="http://schemas.microsoft.com/office/drawing/2014/main" id="{E8D982CA-F086-813D-2E11-EFB44F06C8FE}"/>
              </a:ext>
            </a:extLst>
          </p:cNvPr>
          <p:cNvGrpSpPr/>
          <p:nvPr/>
        </p:nvGrpSpPr>
        <p:grpSpPr>
          <a:xfrm>
            <a:off x="10744200" y="3009900"/>
            <a:ext cx="1700394" cy="1188276"/>
            <a:chOff x="7890477" y="787864"/>
            <a:chExt cx="2022200" cy="1289304"/>
          </a:xfrm>
        </p:grpSpPr>
        <p:pic>
          <p:nvPicPr>
            <p:cNvPr id="6" name="Google Shape;306;p14">
              <a:extLst>
                <a:ext uri="{FF2B5EF4-FFF2-40B4-BE49-F238E27FC236}">
                  <a16:creationId xmlns:a16="http://schemas.microsoft.com/office/drawing/2014/main" id="{DC430347-AF5B-D138-59A9-24659DF7CAE6}"/>
                </a:ext>
              </a:extLst>
            </p:cNvPr>
            <p:cNvPicPr preferRelativeResize="0"/>
            <p:nvPr/>
          </p:nvPicPr>
          <p:blipFill rotWithShape="1">
            <a:blip r:embed="rId6">
              <a:alphaModFix/>
            </a:blip>
            <a:srcRect/>
            <a:stretch/>
          </p:blipFill>
          <p:spPr>
            <a:xfrm>
              <a:off x="7934187" y="787864"/>
              <a:ext cx="1912845" cy="1289304"/>
            </a:xfrm>
            <a:prstGeom prst="rect">
              <a:avLst/>
            </a:prstGeom>
            <a:noFill/>
            <a:ln>
              <a:noFill/>
            </a:ln>
          </p:spPr>
        </p:pic>
        <p:sp>
          <p:nvSpPr>
            <p:cNvPr id="12" name="Google Shape;307;p14">
              <a:extLst>
                <a:ext uri="{FF2B5EF4-FFF2-40B4-BE49-F238E27FC236}">
                  <a16:creationId xmlns:a16="http://schemas.microsoft.com/office/drawing/2014/main" id="{4E9906B3-7A4B-7376-50EB-C6EBB93E70E6}"/>
                </a:ext>
              </a:extLst>
            </p:cNvPr>
            <p:cNvSpPr txBox="1"/>
            <p:nvPr/>
          </p:nvSpPr>
          <p:spPr>
            <a:xfrm>
              <a:off x="7890477" y="870543"/>
              <a:ext cx="2022200" cy="10017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CCF9C05B-8049-09F6-7955-D2D68A978F57}"/>
                  </a:ext>
                </a:extLst>
              </p:cNvPr>
              <p:cNvSpPr/>
              <p:nvPr/>
            </p:nvSpPr>
            <p:spPr>
              <a:xfrm>
                <a:off x="-76200" y="3086100"/>
                <a:ext cx="18059400" cy="820674"/>
              </a:xfrm>
              <a:prstGeom prst="rect">
                <a:avLst/>
              </a:prstGeom>
            </p:spPr>
            <p:txBody>
              <a:bodyPr wrap="square">
                <a:spAutoFit/>
              </a:bodyPr>
              <a:lstStyle/>
              <a:p>
                <a:pPr>
                  <a:lnSpc>
                    <a:spcPct val="150000"/>
                  </a:lnSpc>
                  <a:spcAft>
                    <a:spcPts val="800"/>
                  </a:spcAft>
                </a:pP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dirty="0">
                    <a:latin typeface="Arial" panose="020B0604020202020204" pitchFamily="34" charset="0"/>
                    <a:cs typeface="Arial" panose="020B0604020202020204" pitchFamily="34" charset="0"/>
                  </a:rPr>
                  <a:t>b) </a:t>
                </a:r>
                <a14:m>
                  <m:oMath xmlns:m="http://schemas.openxmlformats.org/officeDocument/2006/math">
                    <m:r>
                      <a:rPr lang="en-US" sz="3600" b="0" i="1" smtClean="0">
                        <a:latin typeface="Cambria Math" panose="02040503050406030204" pitchFamily="18" charset="0"/>
                        <a:cs typeface="Arial" panose="020B0604020202020204" pitchFamily="34" charset="0"/>
                      </a:rPr>
                      <m:t>𝐵</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nguyên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r>
                  <a:rPr lang="en-US" sz="3600" dirty="0">
                    <a:latin typeface="Arial" panose="020B0604020202020204" pitchFamily="34" charset="0"/>
                    <a:cs typeface="Arial" panose="020B0604020202020204" pitchFamily="34" charset="0"/>
                  </a:rPr>
                  <a:t>”</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a:extLst>
                  <a:ext uri="{FF2B5EF4-FFF2-40B4-BE49-F238E27FC236}">
                    <a16:creationId xmlns:a16="http://schemas.microsoft.com/office/drawing/2014/main" id="{CCF9C05B-8049-09F6-7955-D2D68A978F57}"/>
                  </a:ext>
                </a:extLst>
              </p:cNvPr>
              <p:cNvSpPr>
                <a:spLocks noRot="1" noChangeAspect="1" noMove="1" noResize="1" noEditPoints="1" noAdjustHandles="1" noChangeArrowheads="1" noChangeShapeType="1" noTextEdit="1"/>
              </p:cNvSpPr>
              <p:nvPr/>
            </p:nvSpPr>
            <p:spPr>
              <a:xfrm>
                <a:off x="-76200" y="3086100"/>
                <a:ext cx="18059400" cy="820674"/>
              </a:xfrm>
              <a:prstGeom prst="rect">
                <a:avLst/>
              </a:prstGeom>
              <a:blipFill>
                <a:blip r:embed="rId7"/>
                <a:stretch>
                  <a:fillRect b="-26667"/>
                </a:stretch>
              </a:blipFill>
            </p:spPr>
            <p:txBody>
              <a:bodyPr/>
              <a:lstStyle/>
              <a:p>
                <a:r>
                  <a:rPr lang="en-US">
                    <a:noFill/>
                  </a:rPr>
                  <a:t> </a:t>
                </a:r>
              </a:p>
            </p:txBody>
          </p:sp>
        </mc:Fallback>
      </mc:AlternateContent>
    </p:spTree>
    <p:extLst>
      <p:ext uri="{BB962C8B-B14F-4D97-AF65-F5344CB8AC3E}">
        <p14:creationId xmlns:p14="http://schemas.microsoft.com/office/powerpoint/2010/main" val="18619622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990600" y="326858"/>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4" name="Rectangle 13"/>
          <p:cNvSpPr/>
          <p:nvPr/>
        </p:nvSpPr>
        <p:spPr>
          <a:xfrm>
            <a:off x="1190082" y="430843"/>
            <a:ext cx="15344299" cy="78923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vi-VN" sz="3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Màu hạt của đậu Hà Lan có hai kiểu hình là vàng và xanh. Có hai gene ứng với hai kiểu hình này là allele trội A và allele lặn a. Hình dạng của hạt đậu Hà Lan có hai kiểu hình là hạt trơn và hạt nhăn. Có hai gene ứng với hai kiểu hình này là allele trội B và allele lặn b. Khi cho lai hai cây đầu Hà Lan,  cặp gene của cây con được lấy ngẫu nhiên một gene từ cây bố và một gene từ cây mẹ. Phép thử là cho lai hai cây đậu Hà Lan, trong đó cây bố và cây mẹ có kiểu hình là “hạt vàng và trơn”. Hỏi xác suất để cây con có kiểu hình như cây bố và cây mẹ là bao nhiêu?</a:t>
            </a:r>
            <a:endParaRPr kumimoji="0" lang="en-US" sz="3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1099492"/>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A42453E-34F5-989C-8ADF-995D35FC3094}"/>
              </a:ext>
            </a:extLst>
          </p:cNvPr>
          <p:cNvCxnSpPr>
            <a:cxnSpLocks/>
          </p:cNvCxnSpPr>
          <p:nvPr/>
        </p:nvCxnSpPr>
        <p:spPr>
          <a:xfrm>
            <a:off x="1618614" y="9666604"/>
            <a:ext cx="2724786" cy="2080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1A50C57-6191-1F21-59AB-417BAF6457E3}"/>
                  </a:ext>
                </a:extLst>
              </p:cNvPr>
              <p:cNvSpPr/>
              <p:nvPr/>
            </p:nvSpPr>
            <p:spPr>
              <a:xfrm>
                <a:off x="2808375" y="114300"/>
                <a:ext cx="15403425" cy="2482667"/>
              </a:xfrm>
              <a:prstGeom prst="rect">
                <a:avLst/>
              </a:prstGeom>
              <a:solidFill>
                <a:schemeClr val="accent3">
                  <a:lumMod val="20000"/>
                  <a:lumOff val="80000"/>
                </a:schemeClr>
              </a:solidFill>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Ta </a:t>
                </a:r>
                <a:r>
                  <a:rPr lang="en-US" sz="3600" dirty="0" err="1">
                    <a:latin typeface="Arial" panose="020B0604020202020204" pitchFamily="34" charset="0"/>
                    <a:cs typeface="Arial" panose="020B0604020202020204" pitchFamily="34" charset="0"/>
                  </a:rPr>
                  <a:t>chú</a:t>
                </a:r>
                <a:r>
                  <a:rPr lang="en-US" sz="3600" dirty="0">
                    <a:latin typeface="Arial" panose="020B0604020202020204" pitchFamily="34" charset="0"/>
                    <a:cs typeface="Arial" panose="020B0604020202020204" pitchFamily="34" charset="0"/>
                  </a:rPr>
                  <a:t> ý </a:t>
                </a:r>
                <a:r>
                  <a:rPr lang="en-US" sz="3600" dirty="0" err="1">
                    <a:latin typeface="Arial" panose="020B0604020202020204" pitchFamily="34" charset="0"/>
                    <a:cs typeface="Arial" panose="020B0604020202020204" pitchFamily="34" charset="0"/>
                  </a:rPr>
                  <a:t>kiểu</a:t>
                </a:r>
                <a:r>
                  <a:rPr lang="en-US" sz="3600" dirty="0">
                    <a:latin typeface="Arial" panose="020B0604020202020204" pitchFamily="34" charset="0"/>
                    <a:cs typeface="Arial" panose="020B0604020202020204" pitchFamily="34" charset="0"/>
                  </a:rPr>
                  <a:t> gene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mẹ</a:t>
                </a:r>
                <a:r>
                  <a:rPr lang="en-US" sz="3600" dirty="0">
                    <a:latin typeface="Arial" panose="020B0604020202020204" pitchFamily="34" charset="0"/>
                    <a:cs typeface="Arial" panose="020B0604020202020204" pitchFamily="34" charset="0"/>
                  </a:rPr>
                  <a:t>.</a:t>
                </a:r>
              </a:p>
              <a:p>
                <a:pPr>
                  <a:lnSpc>
                    <a:spcPct val="150000"/>
                  </a:lnSpc>
                </a:pPr>
                <a:r>
                  <a:rPr lang="en-US" sz="3600" dirty="0" err="1">
                    <a:latin typeface="Arial" panose="020B0604020202020204" pitchFamily="34" charset="0"/>
                    <a:cs typeface="Arial" panose="020B0604020202020204" pitchFamily="34" charset="0"/>
                  </a:rPr>
                  <a:t>Giả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kiểu</a:t>
                </a:r>
                <a:r>
                  <a:rPr lang="en-US" sz="3600" dirty="0">
                    <a:latin typeface="Arial" panose="020B0604020202020204" pitchFamily="34" charset="0"/>
                    <a:cs typeface="Arial" panose="020B0604020202020204" pitchFamily="34" charset="0"/>
                  </a:rPr>
                  <a:t> gene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 </m:t>
                    </m:r>
                    <m:r>
                      <a:rPr lang="en-US" sz="3600" b="0" i="1" smtClean="0">
                        <a:latin typeface="Cambria Math" panose="02040503050406030204" pitchFamily="18" charset="0"/>
                        <a:cs typeface="Arial" panose="020B0604020202020204" pitchFamily="34" charset="0"/>
                      </a:rPr>
                      <m:t>𝐵𝑏</m:t>
                    </m:r>
                    <m:r>
                      <a:rPr lang="en-US" sz="3600" b="0" i="1" smtClean="0">
                        <a:latin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kiểu</a:t>
                </a:r>
                <a:r>
                  <a:rPr lang="en-US" sz="3600" dirty="0">
                    <a:latin typeface="Arial" panose="020B0604020202020204" pitchFamily="34" charset="0"/>
                    <a:cs typeface="Arial" panose="020B0604020202020204" pitchFamily="34" charset="0"/>
                  </a:rPr>
                  <a:t> gene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𝐴𝑎</m:t>
                        </m:r>
                        <m:r>
                          <a:rPr lang="en-US" sz="3600" i="1">
                            <a:latin typeface="Cambria Math" panose="02040503050406030204" pitchFamily="18" charset="0"/>
                            <a:cs typeface="Arial" panose="020B0604020202020204" pitchFamily="34" charset="0"/>
                          </a:rPr>
                          <m:t>, </m:t>
                        </m:r>
                        <m:r>
                          <a:rPr lang="en-US" sz="3600" i="1">
                            <a:latin typeface="Cambria Math" panose="02040503050406030204" pitchFamily="18" charset="0"/>
                            <a:cs typeface="Arial" panose="020B0604020202020204" pitchFamily="34" charset="0"/>
                          </a:rPr>
                          <m:t>𝐵𝑏</m:t>
                        </m:r>
                      </m:e>
                    </m:d>
                    <m:r>
                      <a:rPr lang="en-US" sz="3600" b="0" i="0" smtClean="0">
                        <a:latin typeface="Cambria Math" panose="02040503050406030204" pitchFamily="18" charset="0"/>
                        <a:cs typeface="Arial" panose="020B0604020202020204" pitchFamily="34" charset="0"/>
                      </a:rPr>
                      <m:t>.</m:t>
                    </m:r>
                  </m:oMath>
                </a14:m>
                <a:endParaRPr lang="en-US" sz="3600" dirty="0">
                  <a:latin typeface="Arial" panose="020B0604020202020204" pitchFamily="34" charset="0"/>
                  <a:cs typeface="Arial" panose="020B0604020202020204" pitchFamily="34" charset="0"/>
                </a:endParaRPr>
              </a:p>
              <a:p>
                <a:pPr>
                  <a:lnSpc>
                    <a:spcPct val="150000"/>
                  </a:lnSpc>
                </a:pPr>
                <a:r>
                  <a:rPr lang="en-US" sz="3600" dirty="0">
                    <a:latin typeface="Arial" panose="020B0604020202020204" pitchFamily="34" charset="0"/>
                    <a:cs typeface="Arial" panose="020B0604020202020204" pitchFamily="34" charset="0"/>
                  </a:rPr>
                  <a:t>Khi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toán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trở</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suất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con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trơn</a:t>
                </a:r>
                <a:r>
                  <a:rPr lang="en-US" sz="3600" dirty="0">
                    <a:latin typeface="Arial" panose="020B0604020202020204" pitchFamily="34" charset="0"/>
                    <a:cs typeface="Arial" panose="020B0604020202020204" pitchFamily="34" charset="0"/>
                  </a:rPr>
                  <a:t>. </a:t>
                </a:r>
              </a:p>
            </p:txBody>
          </p:sp>
        </mc:Choice>
        <mc:Fallback xmlns="">
          <p:sp>
            <p:nvSpPr>
              <p:cNvPr id="3" name="Rectangle 2">
                <a:extLst>
                  <a:ext uri="{FF2B5EF4-FFF2-40B4-BE49-F238E27FC236}">
                    <a16:creationId xmlns:a16="http://schemas.microsoft.com/office/drawing/2014/main" id="{B1A50C57-6191-1F21-59AB-417BAF6457E3}"/>
                  </a:ext>
                </a:extLst>
              </p:cNvPr>
              <p:cNvSpPr>
                <a:spLocks noRot="1" noChangeAspect="1" noMove="1" noResize="1" noEditPoints="1" noAdjustHandles="1" noChangeArrowheads="1" noChangeShapeType="1" noTextEdit="1"/>
              </p:cNvSpPr>
              <p:nvPr/>
            </p:nvSpPr>
            <p:spPr>
              <a:xfrm>
                <a:off x="2808375" y="114300"/>
                <a:ext cx="15403425" cy="2482667"/>
              </a:xfrm>
              <a:prstGeom prst="rect">
                <a:avLst/>
              </a:prstGeom>
              <a:blipFill>
                <a:blip r:embed="rId3"/>
                <a:stretch>
                  <a:fillRect l="-1227" b="-8354"/>
                </a:stretch>
              </a:blipFill>
            </p:spPr>
            <p:txBody>
              <a:bodyPr/>
              <a:lstStyle/>
              <a:p>
                <a:r>
                  <a:rPr lang="en-US">
                    <a:noFill/>
                  </a:rPr>
                  <a:t> </a:t>
                </a:r>
              </a:p>
            </p:txBody>
          </p:sp>
        </mc:Fallback>
      </mc:AlternateContent>
      <p:grpSp>
        <p:nvGrpSpPr>
          <p:cNvPr id="4" name="Google Shape;305;p14">
            <a:extLst>
              <a:ext uri="{FF2B5EF4-FFF2-40B4-BE49-F238E27FC236}">
                <a16:creationId xmlns:a16="http://schemas.microsoft.com/office/drawing/2014/main" id="{E8D982CA-F086-813D-2E11-EFB44F06C8FE}"/>
              </a:ext>
            </a:extLst>
          </p:cNvPr>
          <p:cNvGrpSpPr/>
          <p:nvPr/>
        </p:nvGrpSpPr>
        <p:grpSpPr>
          <a:xfrm>
            <a:off x="327239" y="2324100"/>
            <a:ext cx="1700394" cy="1188276"/>
            <a:chOff x="7890478" y="787864"/>
            <a:chExt cx="2022200" cy="1289304"/>
          </a:xfrm>
        </p:grpSpPr>
        <p:pic>
          <p:nvPicPr>
            <p:cNvPr id="6" name="Google Shape;306;p14">
              <a:extLst>
                <a:ext uri="{FF2B5EF4-FFF2-40B4-BE49-F238E27FC236}">
                  <a16:creationId xmlns:a16="http://schemas.microsoft.com/office/drawing/2014/main" id="{DC430347-AF5B-D138-59A9-24659DF7CAE6}"/>
                </a:ext>
              </a:extLst>
            </p:cNvPr>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12" name="Google Shape;307;p14">
              <a:extLst>
                <a:ext uri="{FF2B5EF4-FFF2-40B4-BE49-F238E27FC236}">
                  <a16:creationId xmlns:a16="http://schemas.microsoft.com/office/drawing/2014/main" id="{4E9906B3-7A4B-7376-50EB-C6EBB93E70E6}"/>
                </a:ext>
              </a:extLst>
            </p:cNvPr>
            <p:cNvSpPr txBox="1"/>
            <p:nvPr/>
          </p:nvSpPr>
          <p:spPr>
            <a:xfrm>
              <a:off x="7890478" y="870542"/>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Google Shape;304;p14">
            <a:extLst>
              <a:ext uri="{FF2B5EF4-FFF2-40B4-BE49-F238E27FC236}">
                <a16:creationId xmlns:a16="http://schemas.microsoft.com/office/drawing/2014/main" id="{1434DF60-E05B-9984-9EDA-B156BEBEF265}"/>
              </a:ext>
            </a:extLst>
          </p:cNvPr>
          <p:cNvSpPr/>
          <p:nvPr/>
        </p:nvSpPr>
        <p:spPr>
          <a:xfrm>
            <a:off x="304800" y="266700"/>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Lưu</a:t>
            </a:r>
            <a:r>
              <a:rPr kumimoji="0" lang="en-US" sz="4000" b="1" i="0" u="none" strike="noStrike" kern="1200" cap="none" spc="0" normalizeH="0" noProof="0" dirty="0">
                <a:ln>
                  <a:noFill/>
                </a:ln>
                <a:solidFill>
                  <a:prstClr val="white"/>
                </a:solidFill>
                <a:effectLst/>
                <a:uLnTx/>
                <a:uFillTx/>
                <a:latin typeface="Arial"/>
                <a:ea typeface="Arial"/>
                <a:cs typeface="Arial"/>
                <a:sym typeface="Arial"/>
              </a:rPr>
              <a:t> ý:</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17529A3-8F7D-2390-8863-BDAF9BED3DC3}"/>
                  </a:ext>
                </a:extLst>
              </p:cNvPr>
              <p:cNvSpPr/>
              <p:nvPr/>
            </p:nvSpPr>
            <p:spPr>
              <a:xfrm>
                <a:off x="363992" y="3390900"/>
                <a:ext cx="17695408" cy="6637651"/>
              </a:xfrm>
              <a:prstGeom prst="rect">
                <a:avLst/>
              </a:prstGeom>
              <a:solidFill>
                <a:schemeClr val="accent2">
                  <a:lumMod val="20000"/>
                  <a:lumOff val="80000"/>
                </a:schemeClr>
              </a:solidFill>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Không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p>
              <a:p>
                <a:pPr>
                  <a:lnSpc>
                    <a:spcPct val="150000"/>
                  </a:lnSpc>
                </a:pPr>
                <a:r>
                  <a:rPr lang="el-GR" sz="3600" dirty="0">
                    <a:latin typeface="Arial" panose="020B0604020202020204" pitchFamily="34" charset="0"/>
                    <a:cs typeface="Arial" panose="020B0604020202020204" pitchFamily="34" charset="0"/>
                  </a:rPr>
                  <a:t>Ω =</a:t>
                </a:r>
                <a:r>
                  <a:rPr lang="en-US" sz="3600" dirty="0">
                    <a:latin typeface="Arial" panose="020B0604020202020204" pitchFamily="34" charset="0"/>
                    <a:cs typeface="Arial" panose="020B0604020202020204" pitchFamily="34" charset="0"/>
                  </a:rPr>
                  <a:t> </a:t>
                </a:r>
                <a:r>
                  <a:rPr lang="el-GR" sz="3600" dirty="0">
                    <a:latin typeface="Arial" panose="020B0604020202020204" pitchFamily="34" charset="0"/>
                    <a:cs typeface="Arial" panose="020B0604020202020204" pitchFamily="34" charset="0"/>
                  </a:rPr>
                  <a:t>{</a:t>
                </a:r>
                <a14:m>
                  <m:oMath xmlns:m="http://schemas.openxmlformats.org/officeDocument/2006/math">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𝐵𝐵</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𝐵𝑏</m:t>
                        </m:r>
                      </m:e>
                    </m:d>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𝑏𝐵</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𝑏𝑏</m:t>
                        </m:r>
                      </m:e>
                    </m:d>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𝐵𝐵</m:t>
                        </m:r>
                      </m:e>
                    </m:d>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𝐵𝑏</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 </m:t>
                        </m:r>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𝑏𝐵</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𝑏𝑏</m:t>
                        </m:r>
                      </m:e>
                    </m:d>
                    <m:r>
                      <a:rPr lang="en-US" sz="3600" b="0" i="0" smtClean="0">
                        <a:latin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a:t>
                </a:r>
              </a:p>
              <a:p>
                <a:pPr>
                  <a:lnSpc>
                    <a:spcPct val="150000"/>
                  </a:lnSpc>
                </a:pP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l-GR" sz="3600" dirty="0">
                    <a:latin typeface="Arial" panose="020B0604020202020204" pitchFamily="34" charset="0"/>
                    <a:cs typeface="Arial" panose="020B0604020202020204" pitchFamily="34" charset="0"/>
                  </a:rPr>
                  <a:t>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8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tử</a:t>
                </a:r>
                <a:r>
                  <a:rPr lang="en-US" sz="3600" dirty="0">
                    <a:latin typeface="Arial" panose="020B0604020202020204" pitchFamily="34" charset="0"/>
                    <a:cs typeface="Arial" panose="020B0604020202020204" pitchFamily="34" charset="0"/>
                  </a:rPr>
                  <a:t>. </a:t>
                </a:r>
              </a:p>
              <a:p>
                <a:pPr>
                  <a:lnSpc>
                    <a:spcPct val="150000"/>
                  </a:lnSpc>
                </a:pPr>
                <a:r>
                  <a:rPr lang="en-US" sz="3600" dirty="0" err="1">
                    <a:latin typeface="Arial" panose="020B0604020202020204" pitchFamily="34" charset="0"/>
                    <a:cs typeface="Arial" panose="020B0604020202020204" pitchFamily="34" charset="0"/>
                  </a:rPr>
                  <a:t>Gọi</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𝑀</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con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con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kiểu</a:t>
                </a:r>
                <a:r>
                  <a:rPr lang="en-US" sz="3600" dirty="0">
                    <a:latin typeface="Arial" panose="020B0604020202020204" pitchFamily="34" charset="0"/>
                    <a:cs typeface="Arial" panose="020B0604020202020204" pitchFamily="34" charset="0"/>
                  </a:rPr>
                  <a:t> gen </a:t>
                </a:r>
                <a:r>
                  <a:rPr lang="en-US" sz="3600" dirty="0" err="1">
                    <a:latin typeface="Arial" panose="020B0604020202020204" pitchFamily="34" charset="0"/>
                    <a:cs typeface="Arial" panose="020B0604020202020204" pitchFamily="34" charset="0"/>
                  </a:rPr>
                  <a:t>màu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allele </a:t>
                </a:r>
                <a:r>
                  <a:rPr lang="en-US" sz="3600" dirty="0" err="1">
                    <a:latin typeface="Arial" panose="020B0604020202020204" pitchFamily="34" charset="0"/>
                    <a:cs typeface="Arial" panose="020B0604020202020204" pitchFamily="34" charset="0"/>
                  </a:rPr>
                  <a:t>trội</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𝐴</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kiểu</a:t>
                </a:r>
                <a:r>
                  <a:rPr lang="en-US" sz="3600" dirty="0">
                    <a:latin typeface="Arial" panose="020B0604020202020204" pitchFamily="34" charset="0"/>
                    <a:cs typeface="Arial" panose="020B0604020202020204" pitchFamily="34" charset="0"/>
                  </a:rPr>
                  <a:t> gen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allele </a:t>
                </a:r>
                <a:r>
                  <a:rPr lang="en-US" sz="3600" dirty="0" err="1">
                    <a:latin typeface="Arial" panose="020B0604020202020204" pitchFamily="34" charset="0"/>
                    <a:cs typeface="Arial" panose="020B0604020202020204" pitchFamily="34" charset="0"/>
                  </a:rPr>
                  <a:t>lặn</a:t>
                </a:r>
                <a14:m>
                  <m:oMath xmlns:m="http://schemas.openxmlformats.org/officeDocument/2006/math">
                    <m:r>
                      <a:rPr lang="en-US" sz="3600" b="0" i="0" smtClean="0">
                        <a:latin typeface="Cambria Math" panose="02040503050406030204" pitchFamily="18" charset="0"/>
                        <a:cs typeface="Arial" panose="020B0604020202020204" pitchFamily="34" charset="0"/>
                      </a:rPr>
                      <m:t> </m:t>
                    </m:r>
                    <m:r>
                      <m:rPr>
                        <m:sty m:val="p"/>
                      </m:rPr>
                      <a:rPr lang="en-US" sz="3600" b="0" i="0" smtClean="0">
                        <a:latin typeface="Cambria Math" panose="02040503050406030204" pitchFamily="18" charset="0"/>
                        <a:cs typeface="Arial" panose="020B0604020202020204" pitchFamily="34" charset="0"/>
                      </a:rPr>
                      <m:t>B</m:t>
                    </m:r>
                  </m:oMath>
                </a14:m>
                <a:r>
                  <a:rPr lang="en-US" sz="3600" dirty="0">
                    <a:latin typeface="Arial" panose="020B0604020202020204" pitchFamily="34" charset="0"/>
                    <a:cs typeface="Arial" panose="020B0604020202020204" pitchFamily="34" charset="0"/>
                  </a:rPr>
                  <a:t>. </a:t>
                </a:r>
              </a:p>
              <a:p>
                <a:pPr>
                  <a:lnSpc>
                    <a:spcPct val="150000"/>
                  </a:lnSpc>
                </a:pPr>
                <a:r>
                  <a:rPr lang="en-US" sz="3600" dirty="0">
                    <a:latin typeface="Arial" panose="020B0604020202020204" pitchFamily="34" charset="0"/>
                    <a:cs typeface="Arial" panose="020B0604020202020204" pitchFamily="34" charset="0"/>
                  </a:rPr>
                  <a:t>Do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6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a:latin typeface="Cambria Math" panose="02040503050406030204" pitchFamily="18" charset="0"/>
                        <a:cs typeface="Arial" panose="020B0604020202020204" pitchFamily="34" charset="0"/>
                      </a:rPr>
                      <m:t>𝑀</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𝐴𝐴</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𝐵𝐵</m:t>
                        </m:r>
                      </m:e>
                    </m:d>
                    <m:r>
                      <a:rPr lang="en-US" sz="3600" i="1">
                        <a:latin typeface="Cambria Math" panose="02040503050406030204" pitchFamily="18" charset="0"/>
                        <a:cs typeface="Arial" panose="020B0604020202020204" pitchFamily="34" charset="0"/>
                      </a:rPr>
                      <m:t>; </m:t>
                    </m:r>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𝐴𝐴</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𝐵𝑏</m:t>
                        </m:r>
                      </m:e>
                    </m:d>
                    <m:r>
                      <a:rPr lang="en-US" sz="3600" i="1">
                        <a:latin typeface="Cambria Math" panose="02040503050406030204" pitchFamily="18" charset="0"/>
                        <a:cs typeface="Arial" panose="020B0604020202020204" pitchFamily="34" charset="0"/>
                      </a:rPr>
                      <m:t>;</m:t>
                    </m:r>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𝐴𝐴</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𝑏𝐵</m:t>
                        </m:r>
                      </m:e>
                    </m:d>
                    <m:r>
                      <a:rPr lang="en-US" sz="3600" i="1">
                        <a:latin typeface="Cambria Math" panose="02040503050406030204" pitchFamily="18" charset="0"/>
                        <a:cs typeface="Arial" panose="020B0604020202020204" pitchFamily="34" charset="0"/>
                      </a:rPr>
                      <m:t>;</m:t>
                    </m:r>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𝐴𝑎</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𝐵𝐵</m:t>
                        </m:r>
                      </m:e>
                    </m:d>
                    <m:r>
                      <a:rPr lang="en-US" sz="3600" i="1">
                        <a:latin typeface="Cambria Math" panose="02040503050406030204" pitchFamily="18" charset="0"/>
                        <a:cs typeface="Arial" panose="020B0604020202020204" pitchFamily="34" charset="0"/>
                      </a:rPr>
                      <m:t>;</m:t>
                    </m:r>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𝐴𝑎</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𝐵𝑏</m:t>
                        </m:r>
                      </m:e>
                    </m:d>
                    <m:r>
                      <a:rPr lang="en-US" sz="3600" i="1">
                        <a:latin typeface="Cambria Math" panose="02040503050406030204" pitchFamily="18" charset="0"/>
                        <a:cs typeface="Arial" panose="020B0604020202020204" pitchFamily="34" charset="0"/>
                      </a:rPr>
                      <m:t>; </m:t>
                    </m:r>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 </m:t>
                        </m:r>
                        <m:r>
                          <a:rPr lang="en-US" sz="3600" i="1">
                            <a:latin typeface="Cambria Math" panose="02040503050406030204" pitchFamily="18" charset="0"/>
                            <a:cs typeface="Arial" panose="020B0604020202020204" pitchFamily="34" charset="0"/>
                          </a:rPr>
                          <m:t>𝐴𝑎</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𝑏𝐵</m:t>
                        </m:r>
                      </m:e>
                    </m:d>
                    <m:r>
                      <a:rPr lang="en-US" sz="3600" b="0" i="1" smtClean="0">
                        <a:latin typeface="Cambria Math" panose="02040503050406030204" pitchFamily="18" charset="0"/>
                        <a:cs typeface="Arial" panose="020B0604020202020204" pitchFamily="34"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817529A3-8F7D-2390-8863-BDAF9BED3DC3}"/>
                  </a:ext>
                </a:extLst>
              </p:cNvPr>
              <p:cNvSpPr>
                <a:spLocks noRot="1" noChangeAspect="1" noMove="1" noResize="1" noEditPoints="1" noAdjustHandles="1" noChangeArrowheads="1" noChangeShapeType="1" noTextEdit="1"/>
              </p:cNvSpPr>
              <p:nvPr/>
            </p:nvSpPr>
            <p:spPr>
              <a:xfrm>
                <a:off x="363992" y="3390900"/>
                <a:ext cx="17695408" cy="6637651"/>
              </a:xfrm>
              <a:prstGeom prst="rect">
                <a:avLst/>
              </a:prstGeom>
              <a:blipFill>
                <a:blip r:embed="rId5"/>
                <a:stretch>
                  <a:fillRect l="-10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749430C-4F41-7D73-D15F-A5961D7A336C}"/>
                  </a:ext>
                </a:extLst>
              </p:cNvPr>
              <p:cNvSpPr/>
              <p:nvPr/>
            </p:nvSpPr>
            <p:spPr>
              <a:xfrm>
                <a:off x="12725400" y="8953500"/>
                <a:ext cx="5334000" cy="966996"/>
              </a:xfrm>
              <a:prstGeom prst="rect">
                <a:avLst/>
              </a:prstGeom>
              <a:solidFill>
                <a:schemeClr val="accent3">
                  <a:lumMod val="60000"/>
                  <a:lumOff val="40000"/>
                </a:schemeClr>
              </a:solidFill>
            </p:spPr>
            <p:txBody>
              <a:bodyPr wrap="square">
                <a:spAutoFit/>
              </a:bodyPr>
              <a:lstStyle/>
              <a:p>
                <a:r>
                  <a:rPr lang="en-US" sz="4000" dirty="0">
                    <a:latin typeface="Arial" panose="020B0604020202020204" pitchFamily="34" charset="0"/>
                    <a:cs typeface="Arial" panose="020B0604020202020204" pitchFamily="34" charset="0"/>
                  </a:rPr>
                  <a:t>Vậy </a:t>
                </a:r>
                <a14:m>
                  <m:oMath xmlns:m="http://schemas.openxmlformats.org/officeDocument/2006/math">
                    <m:r>
                      <a:rPr lang="en-US" sz="4000" b="0" i="1" smtClean="0">
                        <a:latin typeface="Cambria Math" panose="02040503050406030204" pitchFamily="18" charset="0"/>
                        <a:cs typeface="Arial" panose="020B0604020202020204" pitchFamily="34" charset="0"/>
                      </a:rPr>
                      <m:t>𝑃</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𝑀</m:t>
                        </m:r>
                      </m:e>
                    </m:d>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6</m:t>
                        </m:r>
                      </m:num>
                      <m:den>
                        <m:r>
                          <a:rPr lang="en-US" sz="4000" b="0" i="1" smtClean="0">
                            <a:latin typeface="Cambria Math" panose="02040503050406030204" pitchFamily="18" charset="0"/>
                            <a:cs typeface="Arial" panose="020B0604020202020204" pitchFamily="34" charset="0"/>
                          </a:rPr>
                          <m:t>8</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num>
                      <m:den>
                        <m:r>
                          <a:rPr lang="en-US" sz="4000" b="0" i="1" smtClean="0">
                            <a:latin typeface="Cambria Math" panose="02040503050406030204" pitchFamily="18" charset="0"/>
                            <a:cs typeface="Arial" panose="020B0604020202020204" pitchFamily="34" charset="0"/>
                          </a:rPr>
                          <m:t>4</m:t>
                        </m:r>
                      </m:den>
                    </m:f>
                    <m:r>
                      <a:rPr lang="en-US" sz="4000" b="0" i="1" smtClean="0">
                        <a:latin typeface="Cambria Math" panose="02040503050406030204" pitchFamily="18" charset="0"/>
                        <a:cs typeface="Arial" panose="020B0604020202020204" pitchFamily="34" charset="0"/>
                      </a:rPr>
                      <m:t>.</m:t>
                    </m:r>
                  </m:oMath>
                </a14:m>
                <a:endParaRPr lang="en-US" sz="4000" dirty="0">
                  <a:latin typeface="Arial" panose="020B0604020202020204" pitchFamily="34" charset="0"/>
                  <a:cs typeface="Arial" panose="020B0604020202020204" pitchFamily="34" charset="0"/>
                </a:endParaRPr>
              </a:p>
            </p:txBody>
          </p:sp>
        </mc:Choice>
        <mc:Fallback xmlns="">
          <p:sp>
            <p:nvSpPr>
              <p:cNvPr id="7" name="Rectangle 6">
                <a:extLst>
                  <a:ext uri="{FF2B5EF4-FFF2-40B4-BE49-F238E27FC236}">
                    <a16:creationId xmlns:a16="http://schemas.microsoft.com/office/drawing/2014/main" id="{A749430C-4F41-7D73-D15F-A5961D7A336C}"/>
                  </a:ext>
                </a:extLst>
              </p:cNvPr>
              <p:cNvSpPr>
                <a:spLocks noRot="1" noChangeAspect="1" noMove="1" noResize="1" noEditPoints="1" noAdjustHandles="1" noChangeArrowheads="1" noChangeShapeType="1" noTextEdit="1"/>
              </p:cNvSpPr>
              <p:nvPr/>
            </p:nvSpPr>
            <p:spPr>
              <a:xfrm>
                <a:off x="12725400" y="8953500"/>
                <a:ext cx="5334000" cy="966996"/>
              </a:xfrm>
              <a:prstGeom prst="rect">
                <a:avLst/>
              </a:prstGeom>
              <a:blipFill>
                <a:blip r:embed="rId6"/>
                <a:stretch>
                  <a:fillRect l="-4114" b="-12025"/>
                </a:stretch>
              </a:blipFill>
            </p:spPr>
            <p:txBody>
              <a:bodyPr/>
              <a:lstStyle/>
              <a:p>
                <a:r>
                  <a:rPr lang="en-US">
                    <a:noFill/>
                  </a:rPr>
                  <a:t> </a:t>
                </a:r>
              </a:p>
            </p:txBody>
          </p:sp>
        </mc:Fallback>
      </mc:AlternateContent>
    </p:spTree>
    <p:extLst>
      <p:ext uri="{BB962C8B-B14F-4D97-AF65-F5344CB8AC3E}">
        <p14:creationId xmlns:p14="http://schemas.microsoft.com/office/powerpoint/2010/main" val="36544499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204656" y="1143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err="1">
                <a:solidFill>
                  <a:schemeClr val="lt1"/>
                </a:solidFill>
                <a:latin typeface="Arial" panose="020B0604020202020204" pitchFamily="34" charset="0"/>
                <a:ea typeface="Arial"/>
                <a:cs typeface="Arial" panose="020B0604020202020204" pitchFamily="34" charset="0"/>
                <a:sym typeface="Arial"/>
              </a:rPr>
              <a:t>Luyện</a:t>
            </a:r>
            <a:r>
              <a:rPr lang="en-US" sz="4000" b="1" dirty="0">
                <a:solidFill>
                  <a:schemeClr val="lt1"/>
                </a:solidFill>
                <a:latin typeface="Arial" panose="020B0604020202020204" pitchFamily="34" charset="0"/>
                <a:ea typeface="Arial"/>
                <a:cs typeface="Arial" panose="020B0604020202020204" pitchFamily="34" charset="0"/>
                <a:sym typeface="Arial"/>
              </a:rPr>
              <a:t> </a:t>
            </a:r>
            <a:r>
              <a:rPr lang="en-US" sz="4000" b="1" dirty="0" err="1">
                <a:solidFill>
                  <a:schemeClr val="lt1"/>
                </a:solidFill>
                <a:latin typeface="Arial" panose="020B0604020202020204" pitchFamily="34" charset="0"/>
                <a:ea typeface="Arial"/>
                <a:cs typeface="Arial" panose="020B0604020202020204" pitchFamily="34" charset="0"/>
                <a:sym typeface="Arial"/>
              </a:rPr>
              <a:t>tập</a:t>
            </a:r>
            <a:r>
              <a:rPr lang="en-US" sz="4000" b="1" dirty="0">
                <a:solidFill>
                  <a:schemeClr val="lt1"/>
                </a:solidFill>
                <a:latin typeface="Arial" panose="020B0604020202020204" pitchFamily="34" charset="0"/>
                <a:ea typeface="Arial"/>
                <a:cs typeface="Arial" panose="020B0604020202020204" pitchFamily="34" charset="0"/>
                <a:sym typeface="Arial"/>
              </a:rPr>
              <a:t> 3:</a:t>
            </a:r>
            <a:endParaRPr sz="4000" b="1" dirty="0">
              <a:solidFill>
                <a:schemeClr val="lt1"/>
              </a:solidFill>
              <a:latin typeface="Arial" panose="020B0604020202020204" pitchFamily="34" charset="0"/>
              <a:ea typeface="Arial"/>
              <a:cs typeface="Arial" panose="020B0604020202020204" pitchFamily="34" charset="0"/>
              <a:sym typeface="Arial"/>
            </a:endParaRPr>
          </a:p>
        </p:txBody>
      </p:sp>
      <p:sp>
        <p:nvSpPr>
          <p:cNvPr id="17" name="Rectangle 16"/>
          <p:cNvSpPr/>
          <p:nvPr/>
        </p:nvSpPr>
        <p:spPr>
          <a:xfrm>
            <a:off x="4191000" y="190500"/>
            <a:ext cx="17107802" cy="101566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dirty="0">
                <a:latin typeface="Arial" panose="020B0604020202020204" pitchFamily="34" charset="0"/>
                <a:cs typeface="Arial" panose="020B0604020202020204" pitchFamily="34" charset="0"/>
              </a:rPr>
              <a:t>Trong </a:t>
            </a:r>
            <a:r>
              <a:rPr lang="en-US" sz="4000" dirty="0" err="1">
                <a:latin typeface="Arial" panose="020B0604020202020204" pitchFamily="34" charset="0"/>
                <a:cs typeface="Arial" panose="020B0604020202020204" pitchFamily="34" charset="0"/>
              </a:rPr>
              <a:t>ví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a:t>
            </a:r>
            <a:r>
              <a:rPr lang="en-US" sz="4000" dirty="0">
                <a:latin typeface="Arial" panose="020B0604020202020204" pitchFamily="34" charset="0"/>
                <a:cs typeface="Arial" panose="020B0604020202020204" pitchFamily="34" charset="0"/>
              </a:rPr>
              <a:t> 3, 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nhăn</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9A42453E-34F5-989C-8ADF-995D35FC3094}"/>
              </a:ext>
            </a:extLst>
          </p:cNvPr>
          <p:cNvCxnSpPr>
            <a:cxnSpLocks/>
          </p:cNvCxnSpPr>
          <p:nvPr/>
        </p:nvCxnSpPr>
        <p:spPr>
          <a:xfrm>
            <a:off x="1618614" y="9666604"/>
            <a:ext cx="2724786" cy="2080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oogle Shape;305;p14">
            <a:extLst>
              <a:ext uri="{FF2B5EF4-FFF2-40B4-BE49-F238E27FC236}">
                <a16:creationId xmlns:a16="http://schemas.microsoft.com/office/drawing/2014/main" id="{E8D982CA-F086-813D-2E11-EFB44F06C8FE}"/>
              </a:ext>
            </a:extLst>
          </p:cNvPr>
          <p:cNvGrpSpPr/>
          <p:nvPr/>
        </p:nvGrpSpPr>
        <p:grpSpPr>
          <a:xfrm>
            <a:off x="16359006" y="1333500"/>
            <a:ext cx="1700394" cy="1188276"/>
            <a:chOff x="7890477" y="787864"/>
            <a:chExt cx="2022200" cy="1289304"/>
          </a:xfrm>
        </p:grpSpPr>
        <p:pic>
          <p:nvPicPr>
            <p:cNvPr id="6" name="Google Shape;306;p14">
              <a:extLst>
                <a:ext uri="{FF2B5EF4-FFF2-40B4-BE49-F238E27FC236}">
                  <a16:creationId xmlns:a16="http://schemas.microsoft.com/office/drawing/2014/main" id="{DC430347-AF5B-D138-59A9-24659DF7CAE6}"/>
                </a:ext>
              </a:extLst>
            </p:cNvPr>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2" name="Google Shape;307;p14">
              <a:extLst>
                <a:ext uri="{FF2B5EF4-FFF2-40B4-BE49-F238E27FC236}">
                  <a16:creationId xmlns:a16="http://schemas.microsoft.com/office/drawing/2014/main" id="{4E9906B3-7A4B-7376-50EB-C6EBB93E70E6}"/>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AE30252-7DF8-B27E-D186-DA7F25EE2CC3}"/>
                  </a:ext>
                </a:extLst>
              </p:cNvPr>
              <p:cNvSpPr/>
              <p:nvPr/>
            </p:nvSpPr>
            <p:spPr>
              <a:xfrm>
                <a:off x="363992" y="2400300"/>
                <a:ext cx="17695408" cy="6363922"/>
              </a:xfrm>
              <a:prstGeom prst="rect">
                <a:avLst/>
              </a:prstGeom>
              <a:solidFill>
                <a:schemeClr val="accent2">
                  <a:lumMod val="20000"/>
                  <a:lumOff val="80000"/>
                </a:schemeClr>
              </a:solid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Không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mẫu</a:t>
                </a:r>
                <a:r>
                  <a:rPr lang="en-US" sz="4000" dirty="0">
                    <a:latin typeface="Arial" panose="020B0604020202020204" pitchFamily="34" charset="0"/>
                    <a:cs typeface="Arial" panose="020B0604020202020204" pitchFamily="34" charset="0"/>
                  </a:rPr>
                  <a:t>: </a:t>
                </a:r>
              </a:p>
              <a:p>
                <a:pPr>
                  <a:lnSpc>
                    <a:spcPct val="150000"/>
                  </a:lnSpc>
                </a:pPr>
                <a:r>
                  <a:rPr lang="el-GR" sz="3600" dirty="0">
                    <a:latin typeface="Arial" panose="020B0604020202020204" pitchFamily="34" charset="0"/>
                    <a:cs typeface="Arial" panose="020B0604020202020204" pitchFamily="34" charset="0"/>
                  </a:rPr>
                  <a:t>Ω =</a:t>
                </a:r>
                <a:r>
                  <a:rPr lang="en-US" sz="3600" dirty="0">
                    <a:latin typeface="Arial" panose="020B0604020202020204" pitchFamily="34" charset="0"/>
                    <a:cs typeface="Arial" panose="020B0604020202020204" pitchFamily="34" charset="0"/>
                  </a:rPr>
                  <a:t> </a:t>
                </a:r>
                <a:r>
                  <a:rPr lang="el-GR" sz="3600" dirty="0">
                    <a:latin typeface="Arial" panose="020B0604020202020204" pitchFamily="34" charset="0"/>
                    <a:cs typeface="Arial" panose="020B0604020202020204" pitchFamily="34" charset="0"/>
                  </a:rPr>
                  <a:t>{</a:t>
                </a:r>
                <a14:m>
                  <m:oMath xmlns:m="http://schemas.openxmlformats.org/officeDocument/2006/math">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𝐵𝐵</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𝐵𝑏</m:t>
                        </m:r>
                      </m:e>
                    </m:d>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𝑏𝐵</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𝑏𝑏</m:t>
                        </m:r>
                      </m:e>
                    </m:d>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𝐵𝐵</m:t>
                        </m:r>
                      </m:e>
                    </m:d>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𝐵𝑏</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 </m:t>
                        </m:r>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𝑏𝐵</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𝑏𝑏</m:t>
                        </m:r>
                      </m:e>
                    </m:d>
                    <m:r>
                      <a:rPr lang="en-US" sz="3600" b="0" i="0" smtClean="0">
                        <a:latin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a:t>
                </a:r>
              </a:p>
              <a:p>
                <a:pPr>
                  <a:lnSpc>
                    <a:spcPct val="150000"/>
                  </a:lnSpc>
                </a:pP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l-GR" sz="4000" dirty="0">
                    <a:latin typeface="Arial" panose="020B0604020202020204" pitchFamily="34" charset="0"/>
                    <a:cs typeface="Arial" panose="020B0604020202020204" pitchFamily="34" charset="0"/>
                  </a:rPr>
                  <a:t>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8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p>
              <a:p>
                <a:pPr>
                  <a:lnSpc>
                    <a:spcPct val="150000"/>
                  </a:lnSpc>
                </a:pP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N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kiểu</a:t>
                </a:r>
                <a:r>
                  <a:rPr lang="en-US" sz="4000" dirty="0">
                    <a:latin typeface="Arial" panose="020B0604020202020204" pitchFamily="34" charset="0"/>
                    <a:cs typeface="Arial" panose="020B0604020202020204" pitchFamily="34" charset="0"/>
                  </a:rPr>
                  <a:t> gen </a:t>
                </a:r>
                <a:r>
                  <a:rPr lang="en-US" sz="4000" dirty="0" err="1">
                    <a:latin typeface="Arial" panose="020B0604020202020204" pitchFamily="34" charset="0"/>
                    <a:cs typeface="Arial" panose="020B0604020202020204" pitchFamily="34" charset="0"/>
                  </a:rPr>
                  <a:t>màu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allele </a:t>
                </a:r>
                <a:r>
                  <a:rPr lang="en-US" sz="4000" dirty="0" err="1">
                    <a:latin typeface="Arial" panose="020B0604020202020204" pitchFamily="34" charset="0"/>
                    <a:cs typeface="Arial" panose="020B0604020202020204" pitchFamily="34" charset="0"/>
                  </a:rPr>
                  <a:t>trội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𝐴</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kiểu</a:t>
                </a:r>
                <a:r>
                  <a:rPr lang="en-US" sz="4000" dirty="0">
                    <a:latin typeface="Arial" panose="020B0604020202020204" pitchFamily="34" charset="0"/>
                    <a:cs typeface="Arial" panose="020B0604020202020204" pitchFamily="34" charset="0"/>
                  </a:rPr>
                  <a:t> gen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allele </a:t>
                </a:r>
                <a:r>
                  <a:rPr lang="en-US" sz="4000" dirty="0" err="1">
                    <a:latin typeface="Arial" panose="020B0604020202020204" pitchFamily="34" charset="0"/>
                    <a:cs typeface="Arial" panose="020B0604020202020204" pitchFamily="34" charset="0"/>
                  </a:rPr>
                  <a:t>lặn</a:t>
                </a:r>
                <a14:m>
                  <m:oMath xmlns:m="http://schemas.openxmlformats.org/officeDocument/2006/math">
                    <m:r>
                      <a:rPr lang="en-US" sz="4000" b="0" i="0" smtClean="0">
                        <a:latin typeface="Cambria Math" panose="02040503050406030204" pitchFamily="18" charset="0"/>
                        <a:cs typeface="Arial" panose="020B0604020202020204" pitchFamily="34" charset="0"/>
                      </a:rPr>
                      <m:t> </m:t>
                    </m:r>
                    <m:r>
                      <a:rPr lang="en-US" sz="4000" b="0" i="1" smtClean="0">
                        <a:latin typeface="Cambria Math" panose="02040503050406030204" pitchFamily="18" charset="0"/>
                        <a:cs typeface="Arial" panose="020B0604020202020204" pitchFamily="34" charset="0"/>
                      </a:rPr>
                      <m:t>𝑏</m:t>
                    </m:r>
                  </m:oMath>
                </a14:m>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Do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cs typeface="Arial" panose="020B0604020202020204" pitchFamily="34" charset="0"/>
                  </a:rPr>
                  <a:t> </a:t>
                </a:r>
                <a14:m>
                  <m:oMath xmlns:m="http://schemas.openxmlformats.org/officeDocument/2006/math">
                    <m:d>
                      <m:dPr>
                        <m:ctrlPr>
                          <a:rPr lang="en-US" sz="4000" i="1">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𝐴𝐴</m:t>
                        </m:r>
                        <m:r>
                          <a:rPr lang="en-US" sz="4000" i="1">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𝑏𝑏</m:t>
                        </m:r>
                      </m:e>
                    </m:d>
                    <m:r>
                      <a:rPr lang="en-US" sz="4000" i="1">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 </m:t>
                    </m:r>
                    <m:d>
                      <m:dPr>
                        <m:ctrlPr>
                          <a:rPr lang="en-US" sz="4000" i="1">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𝐴𝑎</m:t>
                        </m:r>
                        <m:r>
                          <a:rPr lang="en-US" sz="4000" i="1">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𝑏𝑏</m:t>
                        </m:r>
                      </m:e>
                    </m:d>
                    <m:r>
                      <a:rPr lang="en-US" sz="4000" b="0" i="1" smtClean="0">
                        <a:latin typeface="Cambria Math" panose="02040503050406030204" pitchFamily="18" charset="0"/>
                        <a:cs typeface="Arial" panose="020B0604020202020204" pitchFamily="34" charset="0"/>
                      </a:rPr>
                      <m:t>.</m:t>
                    </m:r>
                  </m:oMath>
                </a14:m>
                <a:endParaRPr lang="en-US" sz="4000" dirty="0">
                  <a:latin typeface="Arial" panose="020B0604020202020204" pitchFamily="34" charset="0"/>
                  <a:cs typeface="Arial" panose="020B0604020202020204" pitchFamily="34" charset="0"/>
                </a:endParaRPr>
              </a:p>
            </p:txBody>
          </p:sp>
        </mc:Choice>
        <mc:Fallback xmlns="">
          <p:sp>
            <p:nvSpPr>
              <p:cNvPr id="3" name="Rectangle 2">
                <a:extLst>
                  <a:ext uri="{FF2B5EF4-FFF2-40B4-BE49-F238E27FC236}">
                    <a16:creationId xmlns:a16="http://schemas.microsoft.com/office/drawing/2014/main" id="{5AE30252-7DF8-B27E-D186-DA7F25EE2CC3}"/>
                  </a:ext>
                </a:extLst>
              </p:cNvPr>
              <p:cNvSpPr>
                <a:spLocks noRot="1" noChangeAspect="1" noMove="1" noResize="1" noEditPoints="1" noAdjustHandles="1" noChangeArrowheads="1" noChangeShapeType="1" noTextEdit="1"/>
              </p:cNvSpPr>
              <p:nvPr/>
            </p:nvSpPr>
            <p:spPr>
              <a:xfrm>
                <a:off x="363992" y="2400300"/>
                <a:ext cx="17695408" cy="6363922"/>
              </a:xfrm>
              <a:prstGeom prst="rect">
                <a:avLst/>
              </a:prstGeom>
              <a:blipFill>
                <a:blip r:embed="rId6"/>
                <a:stretch>
                  <a:fillRect l="-1240" r="-310" b="-29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D91B424-A00E-4160-A874-8A23A6C8AB11}"/>
                  </a:ext>
                </a:extLst>
              </p:cNvPr>
              <p:cNvSpPr/>
              <p:nvPr/>
            </p:nvSpPr>
            <p:spPr>
              <a:xfrm>
                <a:off x="304800" y="8824704"/>
                <a:ext cx="17695408" cy="966996"/>
              </a:xfrm>
              <a:prstGeom prst="rect">
                <a:avLst/>
              </a:prstGeom>
              <a:solidFill>
                <a:schemeClr val="accent2">
                  <a:lumMod val="20000"/>
                  <a:lumOff val="80000"/>
                </a:schemeClr>
              </a:solidFill>
            </p:spPr>
            <p:txBody>
              <a:bodyPr wrap="square">
                <a:spAutoFit/>
              </a:bodyPr>
              <a:lstStyle/>
              <a:p>
                <a:r>
                  <a:rPr lang="en-US" sz="4000" dirty="0">
                    <a:latin typeface="Arial" panose="020B0604020202020204" pitchFamily="34" charset="0"/>
                    <a:cs typeface="Arial" panose="020B0604020202020204" pitchFamily="34" charset="0"/>
                  </a:rPr>
                  <a:t>Vậy </a:t>
                </a:r>
                <a14:m>
                  <m:oMath xmlns:m="http://schemas.openxmlformats.org/officeDocument/2006/math">
                    <m:r>
                      <a:rPr lang="en-US" sz="4000" b="0" i="1" smtClean="0">
                        <a:latin typeface="Cambria Math" panose="02040503050406030204" pitchFamily="18" charset="0"/>
                        <a:cs typeface="Arial" panose="020B0604020202020204" pitchFamily="34" charset="0"/>
                      </a:rPr>
                      <m:t>𝑃</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𝑁</m:t>
                        </m:r>
                      </m:e>
                    </m:d>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8</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4</m:t>
                        </m:r>
                      </m:den>
                    </m:f>
                    <m:r>
                      <a:rPr lang="en-US" sz="4000" b="0" i="1" smtClean="0">
                        <a:latin typeface="Cambria Math" panose="02040503050406030204" pitchFamily="18" charset="0"/>
                        <a:cs typeface="Arial" panose="020B0604020202020204" pitchFamily="34" charset="0"/>
                      </a:rPr>
                      <m:t>.</m:t>
                    </m:r>
                  </m:oMath>
                </a14:m>
                <a:endParaRPr lang="en-US" sz="4000" dirty="0">
                  <a:latin typeface="Arial" panose="020B0604020202020204" pitchFamily="34" charset="0"/>
                  <a:cs typeface="Arial" panose="020B0604020202020204" pitchFamily="34" charset="0"/>
                </a:endParaRPr>
              </a:p>
            </p:txBody>
          </p:sp>
        </mc:Choice>
        <mc:Fallback xmlns="">
          <p:sp>
            <p:nvSpPr>
              <p:cNvPr id="7" name="Rectangle 6">
                <a:extLst>
                  <a:ext uri="{FF2B5EF4-FFF2-40B4-BE49-F238E27FC236}">
                    <a16:creationId xmlns:a16="http://schemas.microsoft.com/office/drawing/2014/main" id="{BD91B424-A00E-4160-A874-8A23A6C8AB11}"/>
                  </a:ext>
                </a:extLst>
              </p:cNvPr>
              <p:cNvSpPr>
                <a:spLocks noRot="1" noChangeAspect="1" noMove="1" noResize="1" noEditPoints="1" noAdjustHandles="1" noChangeArrowheads="1" noChangeShapeType="1" noTextEdit="1"/>
              </p:cNvSpPr>
              <p:nvPr/>
            </p:nvSpPr>
            <p:spPr>
              <a:xfrm>
                <a:off x="304800" y="8824704"/>
                <a:ext cx="17695408" cy="966996"/>
              </a:xfrm>
              <a:prstGeom prst="rect">
                <a:avLst/>
              </a:prstGeom>
              <a:blipFill>
                <a:blip r:embed="rId7"/>
                <a:stretch>
                  <a:fillRect l="-1206" b="-120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54B4E8E-09B2-8083-B64E-14F15832CB8F}"/>
                  </a:ext>
                </a:extLst>
              </p:cNvPr>
              <p:cNvSpPr/>
              <p:nvPr/>
            </p:nvSpPr>
            <p:spPr>
              <a:xfrm>
                <a:off x="304800" y="8824704"/>
                <a:ext cx="17695408" cy="966996"/>
              </a:xfrm>
              <a:prstGeom prst="rect">
                <a:avLst/>
              </a:prstGeom>
              <a:solidFill>
                <a:schemeClr val="accent2">
                  <a:lumMod val="20000"/>
                  <a:lumOff val="80000"/>
                </a:schemeClr>
              </a:solidFill>
            </p:spPr>
            <p:txBody>
              <a:bodyPr wrap="square">
                <a:spAutoFit/>
              </a:bodyPr>
              <a:lstStyle/>
              <a:p>
                <a:r>
                  <a:rPr lang="en-US" sz="4000" dirty="0">
                    <a:latin typeface="Arial" panose="020B0604020202020204" pitchFamily="34" charset="0"/>
                    <a:cs typeface="Arial" panose="020B0604020202020204" pitchFamily="34" charset="0"/>
                  </a:rPr>
                  <a:t>Vậy </a:t>
                </a:r>
                <a14:m>
                  <m:oMath xmlns:m="http://schemas.openxmlformats.org/officeDocument/2006/math">
                    <m:r>
                      <a:rPr lang="en-US" sz="4000" b="0" i="1" smtClean="0">
                        <a:latin typeface="Cambria Math" panose="02040503050406030204" pitchFamily="18" charset="0"/>
                        <a:cs typeface="Arial" panose="020B0604020202020204" pitchFamily="34" charset="0"/>
                      </a:rPr>
                      <m:t>𝑃</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𝑁</m:t>
                        </m:r>
                      </m:e>
                    </m:d>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8</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4</m:t>
                        </m:r>
                      </m:den>
                    </m:f>
                    <m:r>
                      <a:rPr lang="en-US" sz="4000" b="0" i="1" smtClean="0">
                        <a:latin typeface="Cambria Math" panose="02040503050406030204" pitchFamily="18" charset="0"/>
                        <a:cs typeface="Arial" panose="020B0604020202020204" pitchFamily="34" charset="0"/>
                      </a:rPr>
                      <m:t>.</m:t>
                    </m:r>
                  </m:oMath>
                </a14:m>
                <a:endParaRPr lang="en-US" sz="4000" dirty="0">
                  <a:latin typeface="Arial" panose="020B0604020202020204" pitchFamily="34" charset="0"/>
                  <a:cs typeface="Arial" panose="020B0604020202020204" pitchFamily="34" charset="0"/>
                </a:endParaRPr>
              </a:p>
            </p:txBody>
          </p:sp>
        </mc:Choice>
        <mc:Fallback xmlns="">
          <p:sp>
            <p:nvSpPr>
              <p:cNvPr id="8" name="Rectangle 7">
                <a:extLst>
                  <a:ext uri="{FF2B5EF4-FFF2-40B4-BE49-F238E27FC236}">
                    <a16:creationId xmlns:a16="http://schemas.microsoft.com/office/drawing/2014/main" id="{854B4E8E-09B2-8083-B64E-14F15832CB8F}"/>
                  </a:ext>
                </a:extLst>
              </p:cNvPr>
              <p:cNvSpPr>
                <a:spLocks noRot="1" noChangeAspect="1" noMove="1" noResize="1" noEditPoints="1" noAdjustHandles="1" noChangeArrowheads="1" noChangeShapeType="1" noTextEdit="1"/>
              </p:cNvSpPr>
              <p:nvPr/>
            </p:nvSpPr>
            <p:spPr>
              <a:xfrm>
                <a:off x="304800" y="8824704"/>
                <a:ext cx="17695408" cy="966996"/>
              </a:xfrm>
              <a:prstGeom prst="rect">
                <a:avLst/>
              </a:prstGeom>
              <a:blipFill>
                <a:blip r:embed="rId8"/>
                <a:stretch>
                  <a:fillRect l="-1206" b="-12025"/>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111DB50A-FC1A-EC04-8058-17EBAF917745}"/>
              </a:ext>
            </a:extLst>
          </p:cNvPr>
          <p:cNvSpPr txBox="1"/>
          <p:nvPr/>
        </p:nvSpPr>
        <p:spPr>
          <a:xfrm>
            <a:off x="381000" y="1248370"/>
            <a:ext cx="9753600" cy="923330"/>
          </a:xfrm>
          <a:prstGeom prst="rect">
            <a:avLst/>
          </a:prstGeom>
          <a:solidFill>
            <a:schemeClr val="accent3">
              <a:lumMod val="60000"/>
              <a:lumOff val="40000"/>
            </a:schemeClr>
          </a:solidFill>
        </p:spPr>
        <p:txBody>
          <a:bodyPr wrap="square" rtlCol="0">
            <a:spAutoFit/>
          </a:bodyPr>
          <a:lstStyle/>
          <a:p>
            <a:r>
              <a:rPr lang="en-US" sz="5400" b="1" dirty="0" err="1">
                <a:solidFill>
                  <a:srgbClr val="FF0000"/>
                </a:solidFill>
                <a:latin typeface="Arial" panose="020B0604020202020204" pitchFamily="34" charset="0"/>
                <a:cs typeface="Arial" panose="020B0604020202020204" pitchFamily="34" charset="0"/>
              </a:rPr>
              <a:t>Hoạt</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động</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nhóm</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đôi</a:t>
            </a:r>
            <a:r>
              <a:rPr lang="en-US" sz="5400" b="1" dirty="0">
                <a:solidFill>
                  <a:srgbClr val="FF0000"/>
                </a:solidFill>
                <a:latin typeface="Arial" panose="020B0604020202020204" pitchFamily="34" charset="0"/>
                <a:cs typeface="Arial" panose="020B0604020202020204" pitchFamily="34" charset="0"/>
              </a:rPr>
              <a:t>: 3 </a:t>
            </a:r>
            <a:r>
              <a:rPr lang="en-US" sz="5400" b="1" dirty="0" err="1">
                <a:solidFill>
                  <a:srgbClr val="FF0000"/>
                </a:solidFill>
                <a:latin typeface="Arial" panose="020B0604020202020204" pitchFamily="34" charset="0"/>
                <a:cs typeface="Arial" panose="020B0604020202020204" pitchFamily="34" charset="0"/>
              </a:rPr>
              <a:t>phút</a:t>
            </a:r>
            <a:endParaRPr lang="en-US" sz="5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80221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sp>
        <p:nvSpPr>
          <p:cNvPr id="87" name="Google Shape;997;p41"/>
          <p:cNvSpPr txBox="1">
            <a:spLocks noGrp="1"/>
          </p:cNvSpPr>
          <p:nvPr>
            <p:ph type="title"/>
          </p:nvPr>
        </p:nvSpPr>
        <p:spPr>
          <a:xfrm>
            <a:off x="788141" y="3025574"/>
            <a:ext cx="16753498" cy="3032326"/>
          </a:xfrm>
          <a:prstGeom prst="rect">
            <a:avLst/>
          </a:prstGeom>
          <a:solidFill>
            <a:srgbClr val="DFE2B6"/>
          </a:solidFill>
        </p:spPr>
        <p:txBody>
          <a:bodyPr spcFirstLastPara="1" wrap="square" lIns="182850" tIns="182850" rIns="182850" bIns="182850" anchor="t" anchorCtr="0">
            <a:noAutofit/>
          </a:bodyPr>
          <a:lstStyle/>
          <a:p>
            <a:pPr lvl="0" algn="ctr">
              <a:lnSpc>
                <a:spcPct val="150000"/>
              </a:lnSpc>
            </a:pPr>
            <a:r>
              <a:rPr lang="en-US" sz="13000" b="1">
                <a:latin typeface="+mj-lt"/>
              </a:rPr>
              <a:t>VẬN DỤNG</a:t>
            </a:r>
            <a:endParaRPr sz="13000" b="1" dirty="0">
              <a:latin typeface="+mj-lt"/>
            </a:endParaRPr>
          </a:p>
        </p:txBody>
      </p:sp>
      <p:pic>
        <p:nvPicPr>
          <p:cNvPr id="90" name="Picture 89"/>
          <p:cNvPicPr>
            <a:picLocks noChangeAspect="1"/>
          </p:cNvPicPr>
          <p:nvPr/>
        </p:nvPicPr>
        <p:blipFill>
          <a:blip r:embed="rId3"/>
          <a:stretch>
            <a:fillRect/>
          </a:stretch>
        </p:blipFill>
        <p:spPr>
          <a:xfrm>
            <a:off x="15566270" y="8291855"/>
            <a:ext cx="1641636" cy="9192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8" y="1035589"/>
            <a:ext cx="6191476"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4" y="124628"/>
            <a:ext cx="842332" cy="842332"/>
          </a:xfrm>
          <a:prstGeom prst="rect">
            <a:avLst/>
          </a:prstGeom>
        </p:spPr>
      </p:pic>
    </p:spTree>
    <p:extLst>
      <p:ext uri="{BB962C8B-B14F-4D97-AF65-F5344CB8AC3E}">
        <p14:creationId xmlns:p14="http://schemas.microsoft.com/office/powerpoint/2010/main" val="303930289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1211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70281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31952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5" y="555815"/>
            <a:ext cx="16308286" cy="34446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765860" y="610636"/>
                <a:ext cx="14683128" cy="3313664"/>
              </a:xfrm>
              <a:prstGeom prst="rect">
                <a:avLst/>
              </a:prstGeom>
              <a:noFill/>
            </p:spPr>
            <p:txBody>
              <a:bodyPr wrap="square" rtlCol="0">
                <a:spAutoFit/>
              </a:bodyPr>
              <a:lstStyle/>
              <a:p>
                <a:pPr algn="just" defTabSz="1828800">
                  <a:lnSpc>
                    <a:spcPct val="150000"/>
                  </a:lnSpc>
                  <a:buClr>
                    <a:srgbClr val="000000"/>
                  </a:buClr>
                  <a:tabLst>
                    <a:tab pos="360680" algn="l"/>
                    <a:tab pos="6841490" algn="l"/>
                  </a:tabLst>
                </a:pPr>
                <a:r>
                  <a:rPr kumimoji="0" lang="nl-NL" sz="3600" b="1" i="0" u="none" strike="noStrike" kern="1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Câu 1.</a:t>
                </a:r>
                <a:r>
                  <a:rPr kumimoji="0" lang="nl-NL" sz="36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lang="da-DK" sz="3600" dirty="0">
                    <a:solidFill>
                      <a:schemeClr val="bg1"/>
                    </a:solidFill>
                    <a:latin typeface="Arial" panose="020B0604020202020204" pitchFamily="34" charset="0"/>
                    <a:ea typeface="Times New Roman" panose="02020603050405020304" pitchFamily="18" charset="0"/>
                    <a:cs typeface="Arial" panose="020B0604020202020204" pitchFamily="34" charset="0"/>
                  </a:rPr>
                  <a:t>Cho phép thử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𝑻</m:t>
                    </m:r>
                  </m:oMath>
                </a14:m>
                <a:r>
                  <a:rPr lang="da-DK" sz="3600" b="1" dirty="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da-DK" sz="3600" dirty="0">
                    <a:solidFill>
                      <a:schemeClr val="bg1"/>
                    </a:solidFill>
                    <a:latin typeface="Arial" panose="020B0604020202020204" pitchFamily="34" charset="0"/>
                    <a:ea typeface="Times New Roman" panose="02020603050405020304" pitchFamily="18" charset="0"/>
                    <a:cs typeface="Arial" panose="020B0604020202020204" pitchFamily="34" charset="0"/>
                  </a:rPr>
                  <a:t> xét biến cố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𝑬</m:t>
                    </m:r>
                  </m:oMath>
                </a14:m>
                <a:r>
                  <a:rPr lang="da-DK" sz="3600" dirty="0">
                    <a:solidFill>
                      <a:schemeClr val="bg1"/>
                    </a:solidFill>
                    <a:latin typeface="Arial" panose="020B0604020202020204" pitchFamily="34" charset="0"/>
                    <a:ea typeface="Times New Roman" panose="02020603050405020304" pitchFamily="18" charset="0"/>
                    <a:cs typeface="Arial" panose="020B0604020202020204" pitchFamily="34" charset="0"/>
                  </a:rPr>
                  <a:t>, ở đó việc xảy ra hay không xảy ra của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𝑬</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tuỳ</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thuộc</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vào</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phép</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thử</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𝑻</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phép</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thử</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𝑻</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làm</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𝑬</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xảy</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ra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gọi</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là</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𝑬</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a:t>
                </a:r>
              </a:p>
              <a:p>
                <a:pPr marL="0" marR="0" lvl="0" indent="0" algn="just" defTabSz="1828800" rtl="0" eaLnBrk="1" fontAlgn="auto" latinLnBrk="0" hangingPunct="1">
                  <a:lnSpc>
                    <a:spcPct val="150000"/>
                  </a:lnSpc>
                  <a:spcBef>
                    <a:spcPts val="0"/>
                  </a:spcBef>
                  <a:spcAft>
                    <a:spcPts val="0"/>
                  </a:spcAft>
                  <a:buClr>
                    <a:srgbClr val="000000"/>
                  </a:buClr>
                  <a:buSzTx/>
                  <a:buFontTx/>
                  <a:buNone/>
                  <a:tabLst>
                    <a:tab pos="360680" algn="l"/>
                    <a:tab pos="6841490" algn="l"/>
                  </a:tabLst>
                  <a:defRPr/>
                </a:pPr>
                <a:endParaRPr kumimoji="0" lang="en-US" sz="3600" b="0"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765860" y="610636"/>
                <a:ext cx="14683128" cy="3313664"/>
              </a:xfrm>
              <a:prstGeom prst="rect">
                <a:avLst/>
              </a:prstGeom>
              <a:blipFill>
                <a:blip r:embed="rId11"/>
                <a:stretch>
                  <a:fillRect l="-1287" r="-128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084161" y="7596265"/>
            <a:ext cx="8254174" cy="18317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7" y="4776759"/>
            <a:ext cx="8254174" cy="18418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555048" y="7991413"/>
            <a:ext cx="9123388" cy="737574"/>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36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thuận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lợi</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63681" y="5196293"/>
            <a:ext cx="7628295" cy="737574"/>
          </a:xfrm>
          <a:prstGeom prst="rect">
            <a:avLst/>
          </a:prstGeom>
          <a:noFill/>
        </p:spPr>
        <p:txBody>
          <a:bodyPr wrap="square" rtlCol="0">
            <a:spAutoFit/>
          </a:bodyPr>
          <a:lstStyle/>
          <a:p>
            <a:pPr marL="514376" marR="0" lvl="0" indent="-514376" algn="just" defTabSz="1828800" rtl="0" eaLnBrk="1" fontAlgn="auto" latinLnBrk="0" hangingPunct="1">
              <a:lnSpc>
                <a:spcPct val="130000"/>
              </a:lnSpc>
              <a:spcBef>
                <a:spcPts val="0"/>
              </a:spcBef>
              <a:spcAft>
                <a:spcPts val="0"/>
              </a:spcAft>
              <a:buClr>
                <a:prstClr val="white"/>
              </a:buClr>
              <a:buSzTx/>
              <a:buFont typeface="Wingdings" panose="05000000000000000000" pitchFamily="2" charset="2"/>
              <a:buChar char="w"/>
              <a:tabLst/>
              <a:defRPr/>
            </a:pPr>
            <a:r>
              <a:rPr kumimoji="0" lang="en-US" sz="36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lang="en-US" sz="3600" noProof="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noProof="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không</a:t>
            </a:r>
            <a:r>
              <a:rPr lang="en-US" sz="3600" noProof="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3600" noProof="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gian</a:t>
            </a:r>
            <a:r>
              <a:rPr lang="en-US" sz="3600" noProof="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3600" noProof="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mẫu</a:t>
            </a:r>
            <a:endPar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1" y="4768597"/>
            <a:ext cx="8254174" cy="18578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592785"/>
            <a:ext cx="8254174" cy="18590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555047" y="5207437"/>
            <a:ext cx="7569271" cy="737574"/>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36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vi-VN" sz="36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không</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thuận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lợi</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163683" y="8063485"/>
            <a:ext cx="7104098" cy="737574"/>
          </a:xfrm>
          <a:prstGeom prst="rect">
            <a:avLst/>
          </a:prstGeom>
          <a:noFill/>
        </p:spPr>
        <p:txBody>
          <a:bodyPr wrap="square" rtlCol="0">
            <a:spAutoFit/>
          </a:bodyPr>
          <a:lstStyle/>
          <a:p>
            <a:pPr marL="514376" marR="0" lvl="0" indent="-514376" algn="just" defTabSz="1828800" rtl="0" eaLnBrk="1" fontAlgn="auto" latinLnBrk="0" hangingPunct="1">
              <a:lnSpc>
                <a:spcPct val="130000"/>
              </a:lnSpc>
              <a:spcBef>
                <a:spcPts val="0"/>
              </a:spcBef>
              <a:spcAft>
                <a:spcPts val="0"/>
              </a:spcAft>
              <a:buClr>
                <a:prstClr val="white"/>
              </a:buClr>
              <a:buSzTx/>
              <a:buFont typeface="Wingdings" panose="05000000000000000000" pitchFamily="2" charset="2"/>
              <a:buChar char="w"/>
              <a:tabLst/>
              <a:defRPr/>
            </a:pPr>
            <a:r>
              <a:rPr kumimoji="0" lang="en-US" sz="36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kumimoji="0" lang="en-US" sz="36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rPr>
              <a:t>biến</a:t>
            </a:r>
            <a:r>
              <a:rPr kumimoji="0" lang="en-US" sz="3600" b="0" i="0" u="none" strike="noStrike" kern="1200" cap="none" spc="0" normalizeH="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3600" b="0" i="0" u="none" strike="noStrike" kern="1200" cap="none" spc="0" normalizeH="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rPr>
              <a:t>cố</a:t>
            </a:r>
            <a:endPar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717372" y="129579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717372" y="221804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733728" y="311123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733728" y="4677143"/>
            <a:ext cx="731046" cy="731046"/>
          </a:xfrm>
          <a:prstGeom prst="rect">
            <a:avLst/>
          </a:prstGeom>
        </p:spPr>
      </p:pic>
    </p:spTree>
    <p:extLst>
      <p:ext uri="{BB962C8B-B14F-4D97-AF65-F5344CB8AC3E}">
        <p14:creationId xmlns:p14="http://schemas.microsoft.com/office/powerpoint/2010/main" val="225571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9" presetClass="emph" presetSubtype="0" repeatCount="4000" fill="hold" grpId="2" nodeType="withEffect">
                                  <p:stCondLst>
                                    <p:cond delay="3000"/>
                                  </p:stCondLst>
                                  <p:childTnLst>
                                    <p:animClr clrSpc="rgb" dir="cw">
                                      <p:cBhvr override="childStyle">
                                        <p:cTn id="79" dur="500" fill="hold"/>
                                        <p:tgtEl>
                                          <p:spTgt spid="15"/>
                                        </p:tgtEl>
                                        <p:attrNameLst>
                                          <p:attrName>style.color</p:attrName>
                                        </p:attrNameLst>
                                      </p:cBhvr>
                                      <p:to>
                                        <a:srgbClr val="92D050"/>
                                      </p:to>
                                    </p:animClr>
                                    <p:animClr clrSpc="rgb" dir="cw">
                                      <p:cBhvr>
                                        <p:cTn id="80" dur="500" fill="hold"/>
                                        <p:tgtEl>
                                          <p:spTgt spid="15"/>
                                        </p:tgtEl>
                                        <p:attrNameLst>
                                          <p:attrName>fillcolor</p:attrName>
                                        </p:attrNameLst>
                                      </p:cBhvr>
                                      <p:to>
                                        <a:srgbClr val="92D050"/>
                                      </p:to>
                                    </p:animClr>
                                    <p:set>
                                      <p:cBhvr>
                                        <p:cTn id="81" dur="500" fill="hold"/>
                                        <p:tgtEl>
                                          <p:spTgt spid="15"/>
                                        </p:tgtEl>
                                        <p:attrNameLst>
                                          <p:attrName>fill.type</p:attrName>
                                        </p:attrNameLst>
                                      </p:cBhvr>
                                      <p:to>
                                        <p:strVal val="solid"/>
                                      </p:to>
                                    </p:set>
                                    <p:set>
                                      <p:cBhvr>
                                        <p:cTn id="82" dur="500" fill="hold"/>
                                        <p:tgtEl>
                                          <p:spTgt spid="15"/>
                                        </p:tgtEl>
                                        <p:attrNameLst>
                                          <p:attrName>fill.on</p:attrName>
                                        </p:attrNameLst>
                                      </p:cBhvr>
                                      <p:to>
                                        <p:strVal val="true"/>
                                      </p:to>
                                    </p:set>
                                  </p:childTnLst>
                                </p:cTn>
                              </p:par>
                              <p:par>
                                <p:cTn id="83" presetID="1" presetClass="mediacall" presetSubtype="0" fill="hold" nodeType="withEffect">
                                  <p:stCondLst>
                                    <p:cond delay="3000"/>
                                  </p:stCondLst>
                                  <p:childTnLst>
                                    <p:cmd type="call" cmd="playFrom(0.0)">
                                      <p:cBhvr>
                                        <p:cTn id="84" dur="5903" fill="hold"/>
                                        <p:tgtEl>
                                          <p:spTgt spid="41"/>
                                        </p:tgtEl>
                                      </p:cBhvr>
                                    </p:cmd>
                                  </p:childTnLst>
                                </p:cTn>
                              </p:par>
                              <p:par>
                                <p:cTn id="85" presetID="3" presetClass="mediacall" presetSubtype="0" fill="hold" nodeType="withEffect">
                                  <p:stCondLst>
                                    <p:cond delay="3000"/>
                                  </p:stCondLst>
                                  <p:childTnLst>
                                    <p:cmd type="call" cmd="stop">
                                      <p:cBhvr>
                                        <p:cTn id="86" dur="1" fill="hold"/>
                                        <p:tgtEl>
                                          <p:spTgt spid="39"/>
                                        </p:tgtEl>
                                      </p:cBhvr>
                                    </p:cmd>
                                  </p:childTnLst>
                                </p:cTn>
                              </p:par>
                              <p:par>
                                <p:cTn id="87" presetID="30" presetClass="emph" presetSubtype="0" fill="hold" grpId="2" nodeType="withEffect">
                                  <p:stCondLst>
                                    <p:cond delay="3000"/>
                                  </p:stCondLst>
                                  <p:childTnLst>
                                    <p:animClr clrSpc="hsl" dir="cw">
                                      <p:cBhvr override="childStyle">
                                        <p:cTn id="88" dur="500" fill="hold"/>
                                        <p:tgtEl>
                                          <p:spTgt spid="33"/>
                                        </p:tgtEl>
                                        <p:attrNameLst>
                                          <p:attrName>style.color</p:attrName>
                                        </p:attrNameLst>
                                      </p:cBhvr>
                                      <p:by>
                                        <p:hsl h="0" s="12549" l="25098"/>
                                      </p:by>
                                    </p:animClr>
                                    <p:animClr clrSpc="hsl" dir="cw">
                                      <p:cBhvr>
                                        <p:cTn id="89" dur="500" fill="hold"/>
                                        <p:tgtEl>
                                          <p:spTgt spid="33"/>
                                        </p:tgtEl>
                                        <p:attrNameLst>
                                          <p:attrName>fillcolor</p:attrName>
                                        </p:attrNameLst>
                                      </p:cBhvr>
                                      <p:by>
                                        <p:hsl h="0" s="12549" l="25098"/>
                                      </p:by>
                                    </p:animClr>
                                    <p:animClr clrSpc="hsl" dir="cw">
                                      <p:cBhvr>
                                        <p:cTn id="90" dur="500" fill="hold"/>
                                        <p:tgtEl>
                                          <p:spTgt spid="33"/>
                                        </p:tgtEl>
                                        <p:attrNameLst>
                                          <p:attrName>stroke.color</p:attrName>
                                        </p:attrNameLst>
                                      </p:cBhvr>
                                      <p:by>
                                        <p:hsl h="0" s="12549" l="25098"/>
                                      </p:by>
                                    </p:animClr>
                                    <p:set>
                                      <p:cBhvr>
                                        <p:cTn id="91" dur="500" fill="hold"/>
                                        <p:tgtEl>
                                          <p:spTgt spid="33"/>
                                        </p:tgtEl>
                                        <p:attrNameLst>
                                          <p:attrName>fill.type</p:attrName>
                                        </p:attrNameLst>
                                      </p:cBhvr>
                                      <p:to>
                                        <p:strVal val="solid"/>
                                      </p:to>
                                    </p:set>
                                  </p:childTnLst>
                                </p:cTn>
                              </p:par>
                              <p:par>
                                <p:cTn id="92" presetID="24" presetClass="emph" presetSubtype="0" fill="hold" grpId="3" nodeType="withEffect">
                                  <p:stCondLst>
                                    <p:cond delay="3000"/>
                                  </p:stCondLst>
                                  <p:childTnLst>
                                    <p:animClr clrSpc="hsl" dir="cw">
                                      <p:cBhvr override="childStyle">
                                        <p:cTn id="93" dur="500" fill="hold"/>
                                        <p:tgtEl>
                                          <p:spTgt spid="25"/>
                                        </p:tgtEl>
                                        <p:attrNameLst>
                                          <p:attrName>style.color</p:attrName>
                                        </p:attrNameLst>
                                      </p:cBhvr>
                                      <p:by>
                                        <p:hsl h="0" s="-12549" l="-25098"/>
                                      </p:by>
                                    </p:animClr>
                                    <p:animClr clrSpc="hsl" dir="cw">
                                      <p:cBhvr>
                                        <p:cTn id="94" dur="500" fill="hold"/>
                                        <p:tgtEl>
                                          <p:spTgt spid="25"/>
                                        </p:tgtEl>
                                        <p:attrNameLst>
                                          <p:attrName>fillcolor</p:attrName>
                                        </p:attrNameLst>
                                      </p:cBhvr>
                                      <p:by>
                                        <p:hsl h="0" s="-12549" l="-25098"/>
                                      </p:by>
                                    </p:animClr>
                                    <p:animClr clrSpc="hsl" dir="cw">
                                      <p:cBhvr>
                                        <p:cTn id="95" dur="500" fill="hold"/>
                                        <p:tgtEl>
                                          <p:spTgt spid="25"/>
                                        </p:tgtEl>
                                        <p:attrNameLst>
                                          <p:attrName>stroke.color</p:attrName>
                                        </p:attrNameLst>
                                      </p:cBhvr>
                                      <p:by>
                                        <p:hsl h="0" s="-12549" l="-25098"/>
                                      </p:by>
                                    </p:animClr>
                                    <p:set>
                                      <p:cBhvr>
                                        <p:cTn id="96"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7" restart="whenNotActive" fill="hold" evtFilter="cancelBubble" nodeType="interactiveSeq">
                <p:stCondLst>
                  <p:cond evt="onClick" delay="0">
                    <p:tgtEl>
                      <p:spTgt spid="27"/>
                    </p:tgtEl>
                  </p:cond>
                </p:stCondLst>
                <p:endSync evt="end" delay="0">
                  <p:rtn val="all"/>
                </p:endSync>
                <p:childTnLst>
                  <p:par>
                    <p:cTn id="98" fill="hold">
                      <p:stCondLst>
                        <p:cond delay="0"/>
                      </p:stCondLst>
                      <p:childTnLst>
                        <p:par>
                          <p:cTn id="99" fill="hold">
                            <p:stCondLst>
                              <p:cond delay="0"/>
                            </p:stCondLst>
                            <p:childTnLst>
                              <p:par>
                                <p:cTn id="100" presetID="24" presetClass="emph" presetSubtype="0" fill="hold" grpId="1" nodeType="clickEffect">
                                  <p:stCondLst>
                                    <p:cond delay="0"/>
                                  </p:stCondLst>
                                  <p:childTnLst>
                                    <p:animClr clrSpc="hsl" dir="cw">
                                      <p:cBhvr override="childStyle">
                                        <p:cTn id="101" dur="500" fill="hold"/>
                                        <p:tgtEl>
                                          <p:spTgt spid="27"/>
                                        </p:tgtEl>
                                        <p:attrNameLst>
                                          <p:attrName>style.color</p:attrName>
                                        </p:attrNameLst>
                                      </p:cBhvr>
                                      <p:by>
                                        <p:hsl h="0" s="-12549" l="-25098"/>
                                      </p:by>
                                    </p:animClr>
                                    <p:animClr clrSpc="hsl" dir="cw">
                                      <p:cBhvr>
                                        <p:cTn id="102" dur="500" fill="hold"/>
                                        <p:tgtEl>
                                          <p:spTgt spid="27"/>
                                        </p:tgtEl>
                                        <p:attrNameLst>
                                          <p:attrName>fillcolor</p:attrName>
                                        </p:attrNameLst>
                                      </p:cBhvr>
                                      <p:by>
                                        <p:hsl h="0" s="-12549" l="-25098"/>
                                      </p:by>
                                    </p:animClr>
                                    <p:animClr clrSpc="hsl" dir="cw">
                                      <p:cBhvr>
                                        <p:cTn id="103" dur="500" fill="hold"/>
                                        <p:tgtEl>
                                          <p:spTgt spid="27"/>
                                        </p:tgtEl>
                                        <p:attrNameLst>
                                          <p:attrName>stroke.color</p:attrName>
                                        </p:attrNameLst>
                                      </p:cBhvr>
                                      <p:by>
                                        <p:hsl h="0" s="-12549" l="-25098"/>
                                      </p:by>
                                    </p:animClr>
                                    <p:set>
                                      <p:cBhvr>
                                        <p:cTn id="104" dur="500" fill="hold"/>
                                        <p:tgtEl>
                                          <p:spTgt spid="27"/>
                                        </p:tgtEl>
                                        <p:attrNameLst>
                                          <p:attrName>fill.type</p:attrName>
                                        </p:attrNameLst>
                                      </p:cBhvr>
                                      <p:to>
                                        <p:strVal val="solid"/>
                                      </p:to>
                                    </p:set>
                                  </p:childTnLst>
                                </p:cTn>
                              </p:par>
                              <p:par>
                                <p:cTn id="105" presetID="19" presetClass="emph" presetSubtype="0" fill="hold" grpId="0" nodeType="withEffect">
                                  <p:stCondLst>
                                    <p:cond delay="0"/>
                                  </p:stCondLst>
                                  <p:childTnLst>
                                    <p:animClr clrSpc="rgb" dir="cw">
                                      <p:cBhvr override="childStyle">
                                        <p:cTn id="106" dur="500" fill="hold"/>
                                        <p:tgtEl>
                                          <p:spTgt spid="16"/>
                                        </p:tgtEl>
                                        <p:attrNameLst>
                                          <p:attrName>style.color</p:attrName>
                                        </p:attrNameLst>
                                      </p:cBhvr>
                                      <p:to>
                                        <a:srgbClr val="FFC000"/>
                                      </p:to>
                                    </p:animClr>
                                    <p:animClr clrSpc="rgb" dir="cw">
                                      <p:cBhvr>
                                        <p:cTn id="107" dur="500" fill="hold"/>
                                        <p:tgtEl>
                                          <p:spTgt spid="16"/>
                                        </p:tgtEl>
                                        <p:attrNameLst>
                                          <p:attrName>fillcolor</p:attrName>
                                        </p:attrNameLst>
                                      </p:cBhvr>
                                      <p:to>
                                        <a:srgbClr val="FFC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0"/>
                                  </p:stCondLst>
                                  <p:childTnLst>
                                    <p:cmd type="call" cmd="playFrom(0.0)">
                                      <p:cBhvr>
                                        <p:cTn id="111" dur="20218" fill="hold"/>
                                        <p:tgtEl>
                                          <p:spTgt spid="39"/>
                                        </p:tgtEl>
                                      </p:cBhvr>
                                    </p:cmd>
                                  </p:childTnLst>
                                </p:cTn>
                              </p:par>
                              <p:par>
                                <p:cTn id="112" presetID="3" presetClass="mediacall" presetSubtype="0" fill="hold" nodeType="withEffect">
                                  <p:stCondLst>
                                    <p:cond delay="0"/>
                                  </p:stCondLst>
                                  <p:childTnLst>
                                    <p:cmd type="call" cmd="stop">
                                      <p:cBhvr>
                                        <p:cTn id="113" dur="1" fill="hold"/>
                                        <p:tgtEl>
                                          <p:spTgt spid="38"/>
                                        </p:tgtEl>
                                      </p:cBhvr>
                                    </p:cmd>
                                  </p:childTnLst>
                                </p:cTn>
                              </p:par>
                              <p:par>
                                <p:cTn id="114" presetID="19" presetClass="emph" presetSubtype="0" fill="hold" grpId="1" nodeType="withEffect">
                                  <p:stCondLst>
                                    <p:cond delay="3500"/>
                                  </p:stCondLst>
                                  <p:childTnLst>
                                    <p:animClr clrSpc="rgb" dir="cw">
                                      <p:cBhvr override="childStyle">
                                        <p:cTn id="115" dur="500" fill="hold"/>
                                        <p:tgtEl>
                                          <p:spTgt spid="16"/>
                                        </p:tgtEl>
                                        <p:attrNameLst>
                                          <p:attrName>style.color</p:attrName>
                                        </p:attrNameLst>
                                      </p:cBhvr>
                                      <p:to>
                                        <a:srgbClr val="FF0000"/>
                                      </p:to>
                                    </p:animClr>
                                    <p:animClr clrSpc="rgb" dir="cw">
                                      <p:cBhvr>
                                        <p:cTn id="116" dur="500" fill="hold"/>
                                        <p:tgtEl>
                                          <p:spTgt spid="16"/>
                                        </p:tgtEl>
                                        <p:attrNameLst>
                                          <p:attrName>fillcolor</p:attrName>
                                        </p:attrNameLst>
                                      </p:cBhvr>
                                      <p:to>
                                        <a:srgbClr val="FF0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9" presetClass="emph" presetSubtype="0" repeatCount="4000" fill="hold" grpId="3" nodeType="withEffect">
                                  <p:stCondLst>
                                    <p:cond delay="3500"/>
                                  </p:stCondLst>
                                  <p:childTnLst>
                                    <p:animClr clrSpc="rgb" dir="cw">
                                      <p:cBhvr override="childStyle">
                                        <p:cTn id="120" dur="500" fill="hold"/>
                                        <p:tgtEl>
                                          <p:spTgt spid="15"/>
                                        </p:tgtEl>
                                        <p:attrNameLst>
                                          <p:attrName>style.color</p:attrName>
                                        </p:attrNameLst>
                                      </p:cBhvr>
                                      <p:to>
                                        <a:srgbClr val="92D050"/>
                                      </p:to>
                                    </p:animClr>
                                    <p:animClr clrSpc="rgb" dir="cw">
                                      <p:cBhvr>
                                        <p:cTn id="121" dur="500" fill="hold"/>
                                        <p:tgtEl>
                                          <p:spTgt spid="15"/>
                                        </p:tgtEl>
                                        <p:attrNameLst>
                                          <p:attrName>fillcolor</p:attrName>
                                        </p:attrNameLst>
                                      </p:cBhvr>
                                      <p:to>
                                        <a:srgbClr val="92D050"/>
                                      </p:to>
                                    </p:animClr>
                                    <p:set>
                                      <p:cBhvr>
                                        <p:cTn id="122" dur="500" fill="hold"/>
                                        <p:tgtEl>
                                          <p:spTgt spid="15"/>
                                        </p:tgtEl>
                                        <p:attrNameLst>
                                          <p:attrName>fill.type</p:attrName>
                                        </p:attrNameLst>
                                      </p:cBhvr>
                                      <p:to>
                                        <p:strVal val="solid"/>
                                      </p:to>
                                    </p:set>
                                    <p:set>
                                      <p:cBhvr>
                                        <p:cTn id="123" dur="500" fill="hold"/>
                                        <p:tgtEl>
                                          <p:spTgt spid="15"/>
                                        </p:tgtEl>
                                        <p:attrNameLst>
                                          <p:attrName>fill.on</p:attrName>
                                        </p:attrNameLst>
                                      </p:cBhvr>
                                      <p:to>
                                        <p:strVal val="true"/>
                                      </p:to>
                                    </p:set>
                                  </p:childTnLst>
                                </p:cTn>
                              </p:par>
                              <p:par>
                                <p:cTn id="124" presetID="1" presetClass="mediacall" presetSubtype="0" fill="hold" nodeType="withEffect">
                                  <p:stCondLst>
                                    <p:cond delay="3500"/>
                                  </p:stCondLst>
                                  <p:childTnLst>
                                    <p:cmd type="call" cmd="playFrom(0.0)">
                                      <p:cBhvr>
                                        <p:cTn id="125" dur="5903" fill="hold"/>
                                        <p:tgtEl>
                                          <p:spTgt spid="41"/>
                                        </p:tgtEl>
                                      </p:cBhvr>
                                    </p:cmd>
                                  </p:childTnLst>
                                </p:cTn>
                              </p:par>
                              <p:par>
                                <p:cTn id="126" presetID="3" presetClass="mediacall" presetSubtype="0" fill="hold" nodeType="withEffect">
                                  <p:stCondLst>
                                    <p:cond delay="3500"/>
                                  </p:stCondLst>
                                  <p:childTnLst>
                                    <p:cmd type="call" cmd="stop">
                                      <p:cBhvr>
                                        <p:cTn id="127" dur="1" fill="hold"/>
                                        <p:tgtEl>
                                          <p:spTgt spid="39"/>
                                        </p:tgtEl>
                                      </p:cBhvr>
                                    </p:cmd>
                                  </p:childTnLst>
                                </p:cTn>
                              </p:par>
                              <p:par>
                                <p:cTn id="128" presetID="30" presetClass="emph" presetSubtype="0" fill="hold" grpId="2" nodeType="withEffect">
                                  <p:stCondLst>
                                    <p:cond delay="3500"/>
                                  </p:stCondLst>
                                  <p:childTnLst>
                                    <p:animClr clrSpc="hsl" dir="cw">
                                      <p:cBhvr override="childStyle">
                                        <p:cTn id="129" dur="500" fill="hold"/>
                                        <p:tgtEl>
                                          <p:spTgt spid="27"/>
                                        </p:tgtEl>
                                        <p:attrNameLst>
                                          <p:attrName>style.color</p:attrName>
                                        </p:attrNameLst>
                                      </p:cBhvr>
                                      <p:by>
                                        <p:hsl h="0" s="12549" l="25098"/>
                                      </p:by>
                                    </p:animClr>
                                    <p:animClr clrSpc="hsl" dir="cw">
                                      <p:cBhvr>
                                        <p:cTn id="130" dur="500" fill="hold"/>
                                        <p:tgtEl>
                                          <p:spTgt spid="27"/>
                                        </p:tgtEl>
                                        <p:attrNameLst>
                                          <p:attrName>fillcolor</p:attrName>
                                        </p:attrNameLst>
                                      </p:cBhvr>
                                      <p:by>
                                        <p:hsl h="0" s="12549" l="25098"/>
                                      </p:by>
                                    </p:animClr>
                                    <p:animClr clrSpc="hsl" dir="cw">
                                      <p:cBhvr>
                                        <p:cTn id="131" dur="500" fill="hold"/>
                                        <p:tgtEl>
                                          <p:spTgt spid="27"/>
                                        </p:tgtEl>
                                        <p:attrNameLst>
                                          <p:attrName>stroke.color</p:attrName>
                                        </p:attrNameLst>
                                      </p:cBhvr>
                                      <p:by>
                                        <p:hsl h="0" s="12549" l="25098"/>
                                      </p:by>
                                    </p:animClr>
                                    <p:set>
                                      <p:cBhvr>
                                        <p:cTn id="132" dur="500" fill="hold"/>
                                        <p:tgtEl>
                                          <p:spTgt spid="27"/>
                                        </p:tgtEl>
                                        <p:attrNameLst>
                                          <p:attrName>fill.type</p:attrName>
                                        </p:attrNameLst>
                                      </p:cBhvr>
                                      <p:to>
                                        <p:strVal val="solid"/>
                                      </p:to>
                                    </p:set>
                                  </p:childTnLst>
                                </p:cTn>
                              </p:par>
                              <p:par>
                                <p:cTn id="133" presetID="24" presetClass="emph" presetSubtype="0" fill="hold" grpId="4" nodeType="withEffect">
                                  <p:stCondLst>
                                    <p:cond delay="3500"/>
                                  </p:stCondLst>
                                  <p:childTnLst>
                                    <p:animClr clrSpc="hsl" dir="cw">
                                      <p:cBhvr override="childStyle">
                                        <p:cTn id="134" dur="500" fill="hold"/>
                                        <p:tgtEl>
                                          <p:spTgt spid="25"/>
                                        </p:tgtEl>
                                        <p:attrNameLst>
                                          <p:attrName>style.color</p:attrName>
                                        </p:attrNameLst>
                                      </p:cBhvr>
                                      <p:by>
                                        <p:hsl h="0" s="-12549" l="-25098"/>
                                      </p:by>
                                    </p:animClr>
                                    <p:animClr clrSpc="hsl" dir="cw">
                                      <p:cBhvr>
                                        <p:cTn id="135" dur="500" fill="hold"/>
                                        <p:tgtEl>
                                          <p:spTgt spid="25"/>
                                        </p:tgtEl>
                                        <p:attrNameLst>
                                          <p:attrName>fillcolor</p:attrName>
                                        </p:attrNameLst>
                                      </p:cBhvr>
                                      <p:by>
                                        <p:hsl h="0" s="-12549" l="-25098"/>
                                      </p:by>
                                    </p:animClr>
                                    <p:animClr clrSpc="hsl" dir="cw">
                                      <p:cBhvr>
                                        <p:cTn id="136" dur="500" fill="hold"/>
                                        <p:tgtEl>
                                          <p:spTgt spid="25"/>
                                        </p:tgtEl>
                                        <p:attrNameLst>
                                          <p:attrName>stroke.color</p:attrName>
                                        </p:attrNameLst>
                                      </p:cBhvr>
                                      <p:by>
                                        <p:hsl h="0" s="-12549" l="-25098"/>
                                      </p:by>
                                    </p:animClr>
                                    <p:set>
                                      <p:cBhvr>
                                        <p:cTn id="137"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8" restart="whenNotActive" fill="hold" evtFilter="cancelBubble" nodeType="interactiveSeq">
                <p:stCondLst>
                  <p:cond evt="onClick" delay="0">
                    <p:tgtEl>
                      <p:spTgt spid="34"/>
                    </p:tgtEl>
                  </p:cond>
                </p:stCondLst>
                <p:endSync evt="end" delay="0">
                  <p:rtn val="all"/>
                </p:endSync>
                <p:childTnLst>
                  <p:par>
                    <p:cTn id="139" fill="hold">
                      <p:stCondLst>
                        <p:cond delay="0"/>
                      </p:stCondLst>
                      <p:childTnLst>
                        <p:par>
                          <p:cTn id="140" fill="hold">
                            <p:stCondLst>
                              <p:cond delay="0"/>
                            </p:stCondLst>
                            <p:childTnLst>
                              <p:par>
                                <p:cTn id="141" presetID="24" presetClass="emph" presetSubtype="0" fill="hold" grpId="1" nodeType="clickEffect">
                                  <p:stCondLst>
                                    <p:cond delay="0"/>
                                  </p:stCondLst>
                                  <p:childTnLst>
                                    <p:animClr clrSpc="hsl" dir="cw">
                                      <p:cBhvr override="childStyle">
                                        <p:cTn id="142" dur="500" fill="hold"/>
                                        <p:tgtEl>
                                          <p:spTgt spid="34"/>
                                        </p:tgtEl>
                                        <p:attrNameLst>
                                          <p:attrName>style.color</p:attrName>
                                        </p:attrNameLst>
                                      </p:cBhvr>
                                      <p:by>
                                        <p:hsl h="0" s="-12549" l="-25098"/>
                                      </p:by>
                                    </p:animClr>
                                    <p:animClr clrSpc="hsl" dir="cw">
                                      <p:cBhvr>
                                        <p:cTn id="143" dur="500" fill="hold"/>
                                        <p:tgtEl>
                                          <p:spTgt spid="34"/>
                                        </p:tgtEl>
                                        <p:attrNameLst>
                                          <p:attrName>fillcolor</p:attrName>
                                        </p:attrNameLst>
                                      </p:cBhvr>
                                      <p:by>
                                        <p:hsl h="0" s="-12549" l="-25098"/>
                                      </p:by>
                                    </p:animClr>
                                    <p:animClr clrSpc="hsl" dir="cw">
                                      <p:cBhvr>
                                        <p:cTn id="144" dur="500" fill="hold"/>
                                        <p:tgtEl>
                                          <p:spTgt spid="34"/>
                                        </p:tgtEl>
                                        <p:attrNameLst>
                                          <p:attrName>stroke.color</p:attrName>
                                        </p:attrNameLst>
                                      </p:cBhvr>
                                      <p:by>
                                        <p:hsl h="0" s="-12549" l="-25098"/>
                                      </p:by>
                                    </p:animClr>
                                    <p:set>
                                      <p:cBhvr>
                                        <p:cTn id="145" dur="500" fill="hold"/>
                                        <p:tgtEl>
                                          <p:spTgt spid="34"/>
                                        </p:tgtEl>
                                        <p:attrNameLst>
                                          <p:attrName>fill.type</p:attrName>
                                        </p:attrNameLst>
                                      </p:cBhvr>
                                      <p:to>
                                        <p:strVal val="solid"/>
                                      </p:to>
                                    </p:set>
                                  </p:childTnLst>
                                </p:cTn>
                              </p:par>
                              <p:par>
                                <p:cTn id="146" presetID="19" presetClass="emph" presetSubtype="0" fill="hold" grpId="0" nodeType="withEffect">
                                  <p:stCondLst>
                                    <p:cond delay="0"/>
                                  </p:stCondLst>
                                  <p:childTnLst>
                                    <p:animClr clrSpc="rgb" dir="cw">
                                      <p:cBhvr override="childStyle">
                                        <p:cTn id="147" dur="500" fill="hold"/>
                                        <p:tgtEl>
                                          <p:spTgt spid="32"/>
                                        </p:tgtEl>
                                        <p:attrNameLst>
                                          <p:attrName>style.color</p:attrName>
                                        </p:attrNameLst>
                                      </p:cBhvr>
                                      <p:to>
                                        <a:schemeClr val="accent2"/>
                                      </p:to>
                                    </p:animClr>
                                    <p:animClr clrSpc="rgb" dir="cw">
                                      <p:cBhvr>
                                        <p:cTn id="148" dur="500" fill="hold"/>
                                        <p:tgtEl>
                                          <p:spTgt spid="32"/>
                                        </p:tgtEl>
                                        <p:attrNameLst>
                                          <p:attrName>fillcolor</p:attrName>
                                        </p:attrNameLst>
                                      </p:cBhvr>
                                      <p:to>
                                        <a:schemeClr val="accent2"/>
                                      </p:to>
                                    </p:animClr>
                                    <p:set>
                                      <p:cBhvr>
                                        <p:cTn id="149" dur="500" fill="hold"/>
                                        <p:tgtEl>
                                          <p:spTgt spid="32"/>
                                        </p:tgtEl>
                                        <p:attrNameLst>
                                          <p:attrName>fill.type</p:attrName>
                                        </p:attrNameLst>
                                      </p:cBhvr>
                                      <p:to>
                                        <p:strVal val="solid"/>
                                      </p:to>
                                    </p:set>
                                    <p:set>
                                      <p:cBhvr>
                                        <p:cTn id="150" dur="500" fill="hold"/>
                                        <p:tgtEl>
                                          <p:spTgt spid="32"/>
                                        </p:tgtEl>
                                        <p:attrNameLst>
                                          <p:attrName>fill.on</p:attrName>
                                        </p:attrNameLst>
                                      </p:cBhvr>
                                      <p:to>
                                        <p:strVal val="true"/>
                                      </p:to>
                                    </p:set>
                                  </p:childTnLst>
                                </p:cTn>
                              </p:par>
                              <p:par>
                                <p:cTn id="151" presetID="1" presetClass="mediacall" presetSubtype="0" fill="hold" nodeType="withEffect">
                                  <p:stCondLst>
                                    <p:cond delay="0"/>
                                  </p:stCondLst>
                                  <p:childTnLst>
                                    <p:cmd type="call" cmd="playFrom(0.0)">
                                      <p:cBhvr>
                                        <p:cTn id="152" dur="20218" fill="hold"/>
                                        <p:tgtEl>
                                          <p:spTgt spid="39"/>
                                        </p:tgtEl>
                                      </p:cBhvr>
                                    </p:cmd>
                                  </p:childTnLst>
                                </p:cTn>
                              </p:par>
                              <p:par>
                                <p:cTn id="153" presetID="3" presetClass="mediacall" presetSubtype="0" fill="hold" nodeType="withEffect">
                                  <p:stCondLst>
                                    <p:cond delay="0"/>
                                  </p:stCondLst>
                                  <p:childTnLst>
                                    <p:cmd type="call" cmd="stop">
                                      <p:cBhvr>
                                        <p:cTn id="154" dur="1" fill="hold"/>
                                        <p:tgtEl>
                                          <p:spTgt spid="38"/>
                                        </p:tgtEl>
                                      </p:cBhvr>
                                    </p:cmd>
                                  </p:childTnLst>
                                </p:cTn>
                              </p:par>
                              <p:par>
                                <p:cTn id="155" presetID="19" presetClass="emph" presetSubtype="0" fill="hold" grpId="1" nodeType="withEffect">
                                  <p:stCondLst>
                                    <p:cond delay="3000"/>
                                  </p:stCondLst>
                                  <p:childTnLst>
                                    <p:animClr clrSpc="rgb" dir="cw">
                                      <p:cBhvr override="childStyle">
                                        <p:cTn id="156" dur="500" fill="hold"/>
                                        <p:tgtEl>
                                          <p:spTgt spid="32"/>
                                        </p:tgtEl>
                                        <p:attrNameLst>
                                          <p:attrName>style.color</p:attrName>
                                        </p:attrNameLst>
                                      </p:cBhvr>
                                      <p:to>
                                        <a:srgbClr val="FF0000"/>
                                      </p:to>
                                    </p:animClr>
                                    <p:animClr clrSpc="rgb" dir="cw">
                                      <p:cBhvr>
                                        <p:cTn id="157" dur="500" fill="hold"/>
                                        <p:tgtEl>
                                          <p:spTgt spid="32"/>
                                        </p:tgtEl>
                                        <p:attrNameLst>
                                          <p:attrName>fillcolor</p:attrName>
                                        </p:attrNameLst>
                                      </p:cBhvr>
                                      <p:to>
                                        <a:srgbClr val="FF0000"/>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9" presetClass="emph" presetSubtype="0" repeatCount="4000" fill="hold" grpId="4" nodeType="withEffect">
                                  <p:stCondLst>
                                    <p:cond delay="3000"/>
                                  </p:stCondLst>
                                  <p:childTnLst>
                                    <p:animClr clrSpc="rgb" dir="cw">
                                      <p:cBhvr override="childStyle">
                                        <p:cTn id="161" dur="500" fill="hold"/>
                                        <p:tgtEl>
                                          <p:spTgt spid="15"/>
                                        </p:tgtEl>
                                        <p:attrNameLst>
                                          <p:attrName>style.color</p:attrName>
                                        </p:attrNameLst>
                                      </p:cBhvr>
                                      <p:to>
                                        <a:srgbClr val="92D050"/>
                                      </p:to>
                                    </p:animClr>
                                    <p:animClr clrSpc="rgb" dir="cw">
                                      <p:cBhvr>
                                        <p:cTn id="162" dur="500" fill="hold"/>
                                        <p:tgtEl>
                                          <p:spTgt spid="15"/>
                                        </p:tgtEl>
                                        <p:attrNameLst>
                                          <p:attrName>fillcolor</p:attrName>
                                        </p:attrNameLst>
                                      </p:cBhvr>
                                      <p:to>
                                        <a:srgbClr val="92D050"/>
                                      </p:to>
                                    </p:animClr>
                                    <p:set>
                                      <p:cBhvr>
                                        <p:cTn id="163" dur="500" fill="hold"/>
                                        <p:tgtEl>
                                          <p:spTgt spid="15"/>
                                        </p:tgtEl>
                                        <p:attrNameLst>
                                          <p:attrName>fill.type</p:attrName>
                                        </p:attrNameLst>
                                      </p:cBhvr>
                                      <p:to>
                                        <p:strVal val="solid"/>
                                      </p:to>
                                    </p:set>
                                    <p:set>
                                      <p:cBhvr>
                                        <p:cTn id="164" dur="500" fill="hold"/>
                                        <p:tgtEl>
                                          <p:spTgt spid="15"/>
                                        </p:tgtEl>
                                        <p:attrNameLst>
                                          <p:attrName>fill.on</p:attrName>
                                        </p:attrNameLst>
                                      </p:cBhvr>
                                      <p:to>
                                        <p:strVal val="true"/>
                                      </p:to>
                                    </p:set>
                                  </p:childTnLst>
                                </p:cTn>
                              </p:par>
                              <p:par>
                                <p:cTn id="165" presetID="1" presetClass="mediacall" presetSubtype="0" fill="hold" nodeType="withEffect">
                                  <p:stCondLst>
                                    <p:cond delay="3000"/>
                                  </p:stCondLst>
                                  <p:childTnLst>
                                    <p:cmd type="call" cmd="playFrom(0.0)">
                                      <p:cBhvr>
                                        <p:cTn id="166" dur="5903" fill="hold"/>
                                        <p:tgtEl>
                                          <p:spTgt spid="41"/>
                                        </p:tgtEl>
                                      </p:cBhvr>
                                    </p:cmd>
                                  </p:childTnLst>
                                </p:cTn>
                              </p:par>
                              <p:par>
                                <p:cTn id="167" presetID="3" presetClass="mediacall" presetSubtype="0" fill="hold" nodeType="withEffect">
                                  <p:stCondLst>
                                    <p:cond delay="3000"/>
                                  </p:stCondLst>
                                  <p:childTnLst>
                                    <p:cmd type="call" cmd="stop">
                                      <p:cBhvr>
                                        <p:cTn id="168" dur="1" fill="hold"/>
                                        <p:tgtEl>
                                          <p:spTgt spid="39"/>
                                        </p:tgtEl>
                                      </p:cBhvr>
                                    </p:cmd>
                                  </p:childTnLst>
                                </p:cTn>
                              </p:par>
                              <p:par>
                                <p:cTn id="169" presetID="30" presetClass="emph" presetSubtype="0" fill="hold" grpId="2" nodeType="withEffect">
                                  <p:stCondLst>
                                    <p:cond delay="3000"/>
                                  </p:stCondLst>
                                  <p:childTnLst>
                                    <p:animClr clrSpc="hsl" dir="cw">
                                      <p:cBhvr override="childStyle">
                                        <p:cTn id="170" dur="500" fill="hold"/>
                                        <p:tgtEl>
                                          <p:spTgt spid="34"/>
                                        </p:tgtEl>
                                        <p:attrNameLst>
                                          <p:attrName>style.color</p:attrName>
                                        </p:attrNameLst>
                                      </p:cBhvr>
                                      <p:by>
                                        <p:hsl h="0" s="12549" l="25098"/>
                                      </p:by>
                                    </p:animClr>
                                    <p:animClr clrSpc="hsl" dir="cw">
                                      <p:cBhvr>
                                        <p:cTn id="171" dur="500" fill="hold"/>
                                        <p:tgtEl>
                                          <p:spTgt spid="34"/>
                                        </p:tgtEl>
                                        <p:attrNameLst>
                                          <p:attrName>fillcolor</p:attrName>
                                        </p:attrNameLst>
                                      </p:cBhvr>
                                      <p:by>
                                        <p:hsl h="0" s="12549" l="25098"/>
                                      </p:by>
                                    </p:animClr>
                                    <p:animClr clrSpc="hsl" dir="cw">
                                      <p:cBhvr>
                                        <p:cTn id="172" dur="500" fill="hold"/>
                                        <p:tgtEl>
                                          <p:spTgt spid="34"/>
                                        </p:tgtEl>
                                        <p:attrNameLst>
                                          <p:attrName>stroke.color</p:attrName>
                                        </p:attrNameLst>
                                      </p:cBhvr>
                                      <p:by>
                                        <p:hsl h="0" s="12549" l="25098"/>
                                      </p:by>
                                    </p:animClr>
                                    <p:set>
                                      <p:cBhvr>
                                        <p:cTn id="173" dur="500" fill="hold"/>
                                        <p:tgtEl>
                                          <p:spTgt spid="34"/>
                                        </p:tgtEl>
                                        <p:attrNameLst>
                                          <p:attrName>fill.type</p:attrName>
                                        </p:attrNameLst>
                                      </p:cBhvr>
                                      <p:to>
                                        <p:strVal val="solid"/>
                                      </p:to>
                                    </p:set>
                                  </p:childTnLst>
                                </p:cTn>
                              </p:par>
                              <p:par>
                                <p:cTn id="174" presetID="24" presetClass="emph" presetSubtype="0" fill="hold" grpId="5" nodeType="withEffect">
                                  <p:stCondLst>
                                    <p:cond delay="3000"/>
                                  </p:stCondLst>
                                  <p:childTnLst>
                                    <p:animClr clrSpc="hsl" dir="cw">
                                      <p:cBhvr override="childStyle">
                                        <p:cTn id="175" dur="500" fill="hold"/>
                                        <p:tgtEl>
                                          <p:spTgt spid="25"/>
                                        </p:tgtEl>
                                        <p:attrNameLst>
                                          <p:attrName>style.color</p:attrName>
                                        </p:attrNameLst>
                                      </p:cBhvr>
                                      <p:by>
                                        <p:hsl h="0" s="-12549" l="-25098"/>
                                      </p:by>
                                    </p:animClr>
                                    <p:animClr clrSpc="hsl" dir="cw">
                                      <p:cBhvr>
                                        <p:cTn id="176" dur="500" fill="hold"/>
                                        <p:tgtEl>
                                          <p:spTgt spid="25"/>
                                        </p:tgtEl>
                                        <p:attrNameLst>
                                          <p:attrName>fillcolor</p:attrName>
                                        </p:attrNameLst>
                                      </p:cBhvr>
                                      <p:by>
                                        <p:hsl h="0" s="-12549" l="-25098"/>
                                      </p:by>
                                    </p:animClr>
                                    <p:animClr clrSpc="hsl" dir="cw">
                                      <p:cBhvr>
                                        <p:cTn id="177" dur="500" fill="hold"/>
                                        <p:tgtEl>
                                          <p:spTgt spid="25"/>
                                        </p:tgtEl>
                                        <p:attrNameLst>
                                          <p:attrName>stroke.color</p:attrName>
                                        </p:attrNameLst>
                                      </p:cBhvr>
                                      <p:by>
                                        <p:hsl h="0" s="-12549" l="-25098"/>
                                      </p:by>
                                    </p:animClr>
                                    <p:set>
                                      <p:cBhvr>
                                        <p:cTn id="17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9" fill="hold" display="0">
                  <p:stCondLst>
                    <p:cond delay="indefinite"/>
                  </p:stCondLst>
                  <p:endCondLst>
                    <p:cond evt="onStopAudio" delay="0">
                      <p:tgtEl>
                        <p:sldTgt/>
                      </p:tgtEl>
                    </p:cond>
                  </p:endCondLst>
                </p:cTn>
                <p:tgtEl>
                  <p:spTgt spid="39"/>
                </p:tgtEl>
              </p:cMediaNode>
            </p:audio>
            <p:audio>
              <p:cMediaNode vol="80000">
                <p:cTn id="180" fill="hold" display="0">
                  <p:stCondLst>
                    <p:cond delay="indefinite"/>
                  </p:stCondLst>
                  <p:endCondLst>
                    <p:cond evt="onStopAudio" delay="0">
                      <p:tgtEl>
                        <p:sldTgt/>
                      </p:tgtEl>
                    </p:cond>
                  </p:endCondLst>
                </p:cTn>
                <p:tgtEl>
                  <p:spTgt spid="40"/>
                </p:tgtEl>
              </p:cMediaNode>
            </p:audio>
            <p:audio>
              <p:cMediaNode vol="80000">
                <p:cTn id="18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8921345"/>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930" y="6285115"/>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458" y="240030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09599" y="603502"/>
            <a:ext cx="17120721" cy="34731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371601" y="895024"/>
                <a:ext cx="15875364" cy="2495876"/>
              </a:xfrm>
              <a:prstGeom prst="rect">
                <a:avLst/>
              </a:prstGeom>
              <a:noFill/>
            </p:spPr>
            <p:txBody>
              <a:bodyPr wrap="square" rtlCol="0">
                <a:spAutoFit/>
              </a:bodyPr>
              <a:lstStyle/>
              <a:p>
                <a:pPr lvl="0" defTabSz="1828800">
                  <a:lnSpc>
                    <a:spcPct val="150000"/>
                  </a:lnSpc>
                  <a:defRPr/>
                </a:pPr>
                <a:r>
                  <a:rPr kumimoji="0" lang="vi-VN"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Câu </a:t>
                </a:r>
                <a:r>
                  <a:rPr lang="en-US" sz="3600" b="1" dirty="0">
                    <a:solidFill>
                      <a:srgbClr val="FFFF00"/>
                    </a:solidFill>
                    <a:latin typeface="Arial" panose="020B0604020202020204" pitchFamily="34" charset="0"/>
                    <a:cs typeface="Arial" panose="020B0604020202020204" pitchFamily="34" charset="0"/>
                    <a:sym typeface="Arial"/>
                  </a:rPr>
                  <a:t>2</a:t>
                </a:r>
                <a:r>
                  <a:rPr kumimoji="0" lang="vi-VN"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rPr>
                  <a:t> </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Giả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sử</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rằng</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các</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có</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thể</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phép</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thử</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T</m:t>
                    </m:r>
                    <m:r>
                      <a:rPr lang="en-US" sz="3600" i="1">
                        <a:solidFill>
                          <a:schemeClr val="bg1"/>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là</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đồng</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khả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năng</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Khi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đó</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xác</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suất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P</m:t>
                    </m:r>
                    <m: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E</m:t>
                    </m:r>
                    <m: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3600" i="1">
                        <a:solidFill>
                          <a:schemeClr val="bg1"/>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600" i="1">
                        <a:solidFill>
                          <a:schemeClr val="bg1"/>
                        </a:solidFill>
                        <a:latin typeface="Cambria Math" panose="02040503050406030204" pitchFamily="18" charset="0"/>
                        <a:ea typeface="Arial" panose="020B0604020202020204" pitchFamily="34" charset="0"/>
                        <a:cs typeface="Arial" panose="020B0604020202020204" pitchFamily="34" charset="0"/>
                      </a:rPr>
                      <m:t>𝐸</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bằng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tỉ</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số</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giữa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số</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thuận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lợi</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600" i="1">
                        <a:solidFill>
                          <a:schemeClr val="bg1"/>
                        </a:solidFill>
                        <a:latin typeface="Cambria Math" panose="02040503050406030204" pitchFamily="18" charset="0"/>
                        <a:ea typeface="Arial" panose="020B0604020202020204" pitchFamily="34" charset="0"/>
                        <a:cs typeface="Arial" panose="020B0604020202020204" pitchFamily="34" charset="0"/>
                      </a:rPr>
                      <m:t>𝐸</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và</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số</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phần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tử</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tập</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hợp</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a:solidFill>
                      <a:schemeClr val="bg1"/>
                    </a:solidFill>
                    <a:latin typeface="Arial" panose="020B0604020202020204" pitchFamily="34" charset="0"/>
                    <a:cs typeface="Arial" panose="020B0604020202020204" pitchFamily="34" charset="0"/>
                  </a:rPr>
                  <a:t>Ω</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Khi đó: </a:t>
                </a:r>
                <a14:m>
                  <m:oMath xmlns:m="http://schemas.openxmlformats.org/officeDocument/2006/math">
                    <m:r>
                      <m:rPr>
                        <m:sty m:val="p"/>
                      </m:rP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P</m:t>
                    </m:r>
                    <m:d>
                      <m:dPr>
                        <m:ctrlPr>
                          <a:rPr lang="en-US" sz="36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E</m:t>
                        </m:r>
                      </m:e>
                    </m:d>
                    <m: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371601" y="895024"/>
                <a:ext cx="15875364" cy="2495876"/>
              </a:xfrm>
              <a:prstGeom prst="rect">
                <a:avLst/>
              </a:prstGeom>
              <a:blipFill>
                <a:blip r:embed="rId11"/>
                <a:stretch>
                  <a:fillRect l="-1152" r="-691" b="-7824"/>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716507" y="8006945"/>
            <a:ext cx="8254174" cy="173996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27423" y="7930746"/>
            <a:ext cx="8254174" cy="18609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1012920" y="8039100"/>
                <a:ext cx="7379020" cy="1395638"/>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Tahoma" panose="020B0604030504040204" pitchFamily="34" charset="0"/>
                        <a:cs typeface="Arial" panose="020B0604020202020204" pitchFamily="34" charset="0"/>
                        <a:sym typeface="Arial"/>
                      </a:rPr>
                      <m:t>𝑃</m:t>
                    </m:r>
                    <m:d>
                      <m:d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ahoma" panose="020B0604030504040204" pitchFamily="34" charset="0"/>
                            <a:cs typeface="Arial" panose="020B0604020202020204" pitchFamily="34" charset="0"/>
                            <a:sym typeface="Arial"/>
                          </a:rPr>
                        </m:ctrlPr>
                      </m:dPr>
                      <m:e>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Tahoma" panose="020B0604030504040204" pitchFamily="34" charset="0"/>
                            <a:cs typeface="Arial" panose="020B0604020202020204" pitchFamily="34" charset="0"/>
                            <a:sym typeface="Arial"/>
                          </a:rPr>
                          <m:t>𝐸</m:t>
                        </m:r>
                      </m:e>
                    </m:d>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𝐸</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num>
                      <m:den>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nor/>
                          </m:rPr>
                          <a:rPr lang="en-US" sz="4000" dirty="0">
                            <a:solidFill>
                              <a:schemeClr val="bg1"/>
                            </a:solidFill>
                            <a:latin typeface="Arial" panose="020B0604020202020204" pitchFamily="34" charset="0"/>
                            <a:cs typeface="Arial" panose="020B0604020202020204" pitchFamily="34" charset="0"/>
                          </a:rPr>
                          <m:t>Ω</m:t>
                        </m:r>
                        <m:r>
                          <a:rPr lang="en-US" sz="4000" i="1" dirty="0">
                            <a:solidFill>
                              <a:schemeClr val="bg1"/>
                            </a:solidFill>
                            <a:latin typeface="Cambria Math" panose="02040503050406030204" pitchFamily="18" charset="0"/>
                            <a:cs typeface="Arial" panose="020B0604020202020204" pitchFamily="34" charset="0"/>
                          </a:rPr>
                          <m:t>)</m:t>
                        </m:r>
                      </m:den>
                    </m:f>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012920" y="8039100"/>
                <a:ext cx="7379020" cy="1395638"/>
              </a:xfrm>
              <a:prstGeom prst="rect">
                <a:avLst/>
              </a:prstGeom>
              <a:blipFill>
                <a:blip r:embed="rId12"/>
                <a:stretch>
                  <a:fillRect l="-2642" b="-4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9332277" y="8281956"/>
                <a:ext cx="7609966" cy="823944"/>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𝐸</m:t>
                        </m:r>
                      </m:e>
                    </m:d>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E</m:t>
                    </m:r>
                    <m:r>
                      <a:rPr lang="en-US" sz="4000" i="1" dirty="0">
                        <a:solidFill>
                          <a:schemeClr val="bg1"/>
                        </a:solidFill>
                        <a:latin typeface="Cambria Math" panose="02040503050406030204" pitchFamily="18" charset="0"/>
                        <a:cs typeface="Arial" panose="020B0604020202020204" pitchFamily="34" charset="0"/>
                      </a:rPr>
                      <m:t>)</m:t>
                    </m:r>
                  </m:oMath>
                </a14:m>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332277" y="8281956"/>
                <a:ext cx="7609966" cy="823944"/>
              </a:xfrm>
              <a:prstGeom prst="rect">
                <a:avLst/>
              </a:prstGeom>
              <a:blipFill>
                <a:blip r:embed="rId13"/>
                <a:stretch>
                  <a:fillRect l="-2564" t="-741" b="-29630"/>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773249" y="5231592"/>
            <a:ext cx="8254174" cy="18609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079423" y="5143305"/>
            <a:ext cx="8254174" cy="21016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098008" y="5295900"/>
                <a:ext cx="7741192" cy="1430969"/>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14:m>
                  <m:oMath xmlns:m="http://schemas.openxmlformats.org/officeDocument/2006/math">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𝐸</m:t>
                        </m:r>
                      </m:e>
                    </m:d>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nor/>
                          </m:rPr>
                          <a:rPr lang="en-US" sz="4000" dirty="0">
                            <a:solidFill>
                              <a:schemeClr val="bg1"/>
                            </a:solidFill>
                            <a:latin typeface="Arial" panose="020B0604020202020204" pitchFamily="34" charset="0"/>
                            <a:cs typeface="Arial" panose="020B0604020202020204" pitchFamily="34" charset="0"/>
                          </a:rPr>
                          <m:t>Ω</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num>
                      <m:den>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E</m:t>
                        </m:r>
                        <m:r>
                          <a:rPr lang="en-US" sz="4000" i="1" dirty="0">
                            <a:solidFill>
                              <a:schemeClr val="bg1"/>
                            </a:solidFill>
                            <a:latin typeface="Cambria Math" panose="02040503050406030204" pitchFamily="18" charset="0"/>
                            <a:cs typeface="Arial" panose="020B0604020202020204" pitchFamily="34" charset="0"/>
                          </a:rPr>
                          <m:t>)</m:t>
                        </m:r>
                      </m:den>
                    </m:f>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098008" y="5295900"/>
                <a:ext cx="7741192" cy="1430969"/>
              </a:xfrm>
              <a:prstGeom prst="rect">
                <a:avLst/>
              </a:prstGeom>
              <a:blipFill>
                <a:blip r:embed="rId14"/>
                <a:stretch>
                  <a:fillRect l="-2520" b="-21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317681" y="5372100"/>
                <a:ext cx="7594782" cy="1358257"/>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14:m>
                  <m:oMath xmlns:m="http://schemas.openxmlformats.org/officeDocument/2006/math">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𝐸</m:t>
                        </m:r>
                      </m:e>
                    </m:d>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i="1" smtClean="0">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ctrlPr>
                      </m:fPr>
                      <m:num>
                        <m:r>
                          <a:rPr lang="en-US" sz="4000" b="0" i="1" smtClean="0">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1</m:t>
                        </m:r>
                      </m:num>
                      <m:den>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nor/>
                          </m:rPr>
                          <a:rPr lang="en-US" sz="4000" dirty="0">
                            <a:solidFill>
                              <a:schemeClr val="bg1"/>
                            </a:solidFill>
                            <a:latin typeface="Arial" panose="020B0604020202020204" pitchFamily="34" charset="0"/>
                            <a:cs typeface="Arial" panose="020B0604020202020204" pitchFamily="34" charset="0"/>
                          </a:rPr>
                          <m:t>Ω</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den>
                    </m:f>
                  </m:oMath>
                </a14:m>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17681" y="5372100"/>
                <a:ext cx="7594782" cy="1358257"/>
              </a:xfrm>
              <a:prstGeom prst="rect">
                <a:avLst/>
              </a:prstGeom>
              <a:blipFill>
                <a:blip r:embed="rId15"/>
                <a:stretch>
                  <a:fillRect l="-2568" b="-448"/>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288002" y="129579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288002" y="221804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304358" y="3257543"/>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304358" y="4375405"/>
            <a:ext cx="731046" cy="731046"/>
          </a:xfrm>
          <a:prstGeom prst="rect">
            <a:avLst/>
          </a:prstGeom>
        </p:spPr>
      </p:pic>
    </p:spTree>
    <p:extLst>
      <p:ext uri="{BB962C8B-B14F-4D97-AF65-F5344CB8AC3E}">
        <p14:creationId xmlns:p14="http://schemas.microsoft.com/office/powerpoint/2010/main" val="211674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9" presetClass="emph" presetSubtype="0" repeatCount="4000" fill="hold" grpId="2" nodeType="withEffect">
                                  <p:stCondLst>
                                    <p:cond delay="3000"/>
                                  </p:stCondLst>
                                  <p:childTnLst>
                                    <p:animClr clrSpc="rgb" dir="cw">
                                      <p:cBhvr override="childStyle">
                                        <p:cTn id="79" dur="500" fill="hold"/>
                                        <p:tgtEl>
                                          <p:spTgt spid="15"/>
                                        </p:tgtEl>
                                        <p:attrNameLst>
                                          <p:attrName>style.color</p:attrName>
                                        </p:attrNameLst>
                                      </p:cBhvr>
                                      <p:to>
                                        <a:srgbClr val="92D050"/>
                                      </p:to>
                                    </p:animClr>
                                    <p:animClr clrSpc="rgb" dir="cw">
                                      <p:cBhvr>
                                        <p:cTn id="80" dur="500" fill="hold"/>
                                        <p:tgtEl>
                                          <p:spTgt spid="15"/>
                                        </p:tgtEl>
                                        <p:attrNameLst>
                                          <p:attrName>fillcolor</p:attrName>
                                        </p:attrNameLst>
                                      </p:cBhvr>
                                      <p:to>
                                        <a:srgbClr val="92D050"/>
                                      </p:to>
                                    </p:animClr>
                                    <p:set>
                                      <p:cBhvr>
                                        <p:cTn id="81" dur="500" fill="hold"/>
                                        <p:tgtEl>
                                          <p:spTgt spid="15"/>
                                        </p:tgtEl>
                                        <p:attrNameLst>
                                          <p:attrName>fill.type</p:attrName>
                                        </p:attrNameLst>
                                      </p:cBhvr>
                                      <p:to>
                                        <p:strVal val="solid"/>
                                      </p:to>
                                    </p:set>
                                    <p:set>
                                      <p:cBhvr>
                                        <p:cTn id="82" dur="500" fill="hold"/>
                                        <p:tgtEl>
                                          <p:spTgt spid="15"/>
                                        </p:tgtEl>
                                        <p:attrNameLst>
                                          <p:attrName>fill.on</p:attrName>
                                        </p:attrNameLst>
                                      </p:cBhvr>
                                      <p:to>
                                        <p:strVal val="true"/>
                                      </p:to>
                                    </p:set>
                                  </p:childTnLst>
                                </p:cTn>
                              </p:par>
                              <p:par>
                                <p:cTn id="83" presetID="1" presetClass="mediacall" presetSubtype="0" fill="hold" nodeType="withEffect">
                                  <p:stCondLst>
                                    <p:cond delay="3000"/>
                                  </p:stCondLst>
                                  <p:childTnLst>
                                    <p:cmd type="call" cmd="playFrom(0.0)">
                                      <p:cBhvr>
                                        <p:cTn id="84" dur="5903" fill="hold"/>
                                        <p:tgtEl>
                                          <p:spTgt spid="41"/>
                                        </p:tgtEl>
                                      </p:cBhvr>
                                    </p:cmd>
                                  </p:childTnLst>
                                </p:cTn>
                              </p:par>
                              <p:par>
                                <p:cTn id="85" presetID="3" presetClass="mediacall" presetSubtype="0" fill="hold" nodeType="withEffect">
                                  <p:stCondLst>
                                    <p:cond delay="3000"/>
                                  </p:stCondLst>
                                  <p:childTnLst>
                                    <p:cmd type="call" cmd="stop">
                                      <p:cBhvr>
                                        <p:cTn id="86" dur="1" fill="hold"/>
                                        <p:tgtEl>
                                          <p:spTgt spid="39"/>
                                        </p:tgtEl>
                                      </p:cBhvr>
                                    </p:cmd>
                                  </p:childTnLst>
                                </p:cTn>
                              </p:par>
                              <p:par>
                                <p:cTn id="87" presetID="30" presetClass="emph" presetSubtype="0" fill="hold" grpId="2" nodeType="withEffect">
                                  <p:stCondLst>
                                    <p:cond delay="3000"/>
                                  </p:stCondLst>
                                  <p:childTnLst>
                                    <p:animClr clrSpc="hsl" dir="cw">
                                      <p:cBhvr override="childStyle">
                                        <p:cTn id="88" dur="500" fill="hold"/>
                                        <p:tgtEl>
                                          <p:spTgt spid="33"/>
                                        </p:tgtEl>
                                        <p:attrNameLst>
                                          <p:attrName>style.color</p:attrName>
                                        </p:attrNameLst>
                                      </p:cBhvr>
                                      <p:by>
                                        <p:hsl h="0" s="12549" l="25098"/>
                                      </p:by>
                                    </p:animClr>
                                    <p:animClr clrSpc="hsl" dir="cw">
                                      <p:cBhvr>
                                        <p:cTn id="89" dur="500" fill="hold"/>
                                        <p:tgtEl>
                                          <p:spTgt spid="33"/>
                                        </p:tgtEl>
                                        <p:attrNameLst>
                                          <p:attrName>fillcolor</p:attrName>
                                        </p:attrNameLst>
                                      </p:cBhvr>
                                      <p:by>
                                        <p:hsl h="0" s="12549" l="25098"/>
                                      </p:by>
                                    </p:animClr>
                                    <p:animClr clrSpc="hsl" dir="cw">
                                      <p:cBhvr>
                                        <p:cTn id="90" dur="500" fill="hold"/>
                                        <p:tgtEl>
                                          <p:spTgt spid="33"/>
                                        </p:tgtEl>
                                        <p:attrNameLst>
                                          <p:attrName>stroke.color</p:attrName>
                                        </p:attrNameLst>
                                      </p:cBhvr>
                                      <p:by>
                                        <p:hsl h="0" s="12549" l="25098"/>
                                      </p:by>
                                    </p:animClr>
                                    <p:set>
                                      <p:cBhvr>
                                        <p:cTn id="91" dur="500" fill="hold"/>
                                        <p:tgtEl>
                                          <p:spTgt spid="33"/>
                                        </p:tgtEl>
                                        <p:attrNameLst>
                                          <p:attrName>fill.type</p:attrName>
                                        </p:attrNameLst>
                                      </p:cBhvr>
                                      <p:to>
                                        <p:strVal val="solid"/>
                                      </p:to>
                                    </p:set>
                                  </p:childTnLst>
                                </p:cTn>
                              </p:par>
                              <p:par>
                                <p:cTn id="92" presetID="24" presetClass="emph" presetSubtype="0" fill="hold" grpId="3" nodeType="withEffect">
                                  <p:stCondLst>
                                    <p:cond delay="3000"/>
                                  </p:stCondLst>
                                  <p:childTnLst>
                                    <p:animClr clrSpc="hsl" dir="cw">
                                      <p:cBhvr override="childStyle">
                                        <p:cTn id="93" dur="500" fill="hold"/>
                                        <p:tgtEl>
                                          <p:spTgt spid="25"/>
                                        </p:tgtEl>
                                        <p:attrNameLst>
                                          <p:attrName>style.color</p:attrName>
                                        </p:attrNameLst>
                                      </p:cBhvr>
                                      <p:by>
                                        <p:hsl h="0" s="-12549" l="-25098"/>
                                      </p:by>
                                    </p:animClr>
                                    <p:animClr clrSpc="hsl" dir="cw">
                                      <p:cBhvr>
                                        <p:cTn id="94" dur="500" fill="hold"/>
                                        <p:tgtEl>
                                          <p:spTgt spid="25"/>
                                        </p:tgtEl>
                                        <p:attrNameLst>
                                          <p:attrName>fillcolor</p:attrName>
                                        </p:attrNameLst>
                                      </p:cBhvr>
                                      <p:by>
                                        <p:hsl h="0" s="-12549" l="-25098"/>
                                      </p:by>
                                    </p:animClr>
                                    <p:animClr clrSpc="hsl" dir="cw">
                                      <p:cBhvr>
                                        <p:cTn id="95" dur="500" fill="hold"/>
                                        <p:tgtEl>
                                          <p:spTgt spid="25"/>
                                        </p:tgtEl>
                                        <p:attrNameLst>
                                          <p:attrName>stroke.color</p:attrName>
                                        </p:attrNameLst>
                                      </p:cBhvr>
                                      <p:by>
                                        <p:hsl h="0" s="-12549" l="-25098"/>
                                      </p:by>
                                    </p:animClr>
                                    <p:set>
                                      <p:cBhvr>
                                        <p:cTn id="96"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7" restart="whenNotActive" fill="hold" evtFilter="cancelBubble" nodeType="interactiveSeq">
                <p:stCondLst>
                  <p:cond evt="onClick" delay="0">
                    <p:tgtEl>
                      <p:spTgt spid="27"/>
                    </p:tgtEl>
                  </p:cond>
                </p:stCondLst>
                <p:endSync evt="end" delay="0">
                  <p:rtn val="all"/>
                </p:endSync>
                <p:childTnLst>
                  <p:par>
                    <p:cTn id="98" fill="hold">
                      <p:stCondLst>
                        <p:cond delay="0"/>
                      </p:stCondLst>
                      <p:childTnLst>
                        <p:par>
                          <p:cTn id="99" fill="hold">
                            <p:stCondLst>
                              <p:cond delay="0"/>
                            </p:stCondLst>
                            <p:childTnLst>
                              <p:par>
                                <p:cTn id="100" presetID="24" presetClass="emph" presetSubtype="0" fill="hold" grpId="1" nodeType="clickEffect">
                                  <p:stCondLst>
                                    <p:cond delay="0"/>
                                  </p:stCondLst>
                                  <p:childTnLst>
                                    <p:animClr clrSpc="hsl" dir="cw">
                                      <p:cBhvr override="childStyle">
                                        <p:cTn id="101" dur="500" fill="hold"/>
                                        <p:tgtEl>
                                          <p:spTgt spid="27"/>
                                        </p:tgtEl>
                                        <p:attrNameLst>
                                          <p:attrName>style.color</p:attrName>
                                        </p:attrNameLst>
                                      </p:cBhvr>
                                      <p:by>
                                        <p:hsl h="0" s="-12549" l="-25098"/>
                                      </p:by>
                                    </p:animClr>
                                    <p:animClr clrSpc="hsl" dir="cw">
                                      <p:cBhvr>
                                        <p:cTn id="102" dur="500" fill="hold"/>
                                        <p:tgtEl>
                                          <p:spTgt spid="27"/>
                                        </p:tgtEl>
                                        <p:attrNameLst>
                                          <p:attrName>fillcolor</p:attrName>
                                        </p:attrNameLst>
                                      </p:cBhvr>
                                      <p:by>
                                        <p:hsl h="0" s="-12549" l="-25098"/>
                                      </p:by>
                                    </p:animClr>
                                    <p:animClr clrSpc="hsl" dir="cw">
                                      <p:cBhvr>
                                        <p:cTn id="103" dur="500" fill="hold"/>
                                        <p:tgtEl>
                                          <p:spTgt spid="27"/>
                                        </p:tgtEl>
                                        <p:attrNameLst>
                                          <p:attrName>stroke.color</p:attrName>
                                        </p:attrNameLst>
                                      </p:cBhvr>
                                      <p:by>
                                        <p:hsl h="0" s="-12549" l="-25098"/>
                                      </p:by>
                                    </p:animClr>
                                    <p:set>
                                      <p:cBhvr>
                                        <p:cTn id="104" dur="500" fill="hold"/>
                                        <p:tgtEl>
                                          <p:spTgt spid="27"/>
                                        </p:tgtEl>
                                        <p:attrNameLst>
                                          <p:attrName>fill.type</p:attrName>
                                        </p:attrNameLst>
                                      </p:cBhvr>
                                      <p:to>
                                        <p:strVal val="solid"/>
                                      </p:to>
                                    </p:set>
                                  </p:childTnLst>
                                </p:cTn>
                              </p:par>
                              <p:par>
                                <p:cTn id="105" presetID="19" presetClass="emph" presetSubtype="0" fill="hold" grpId="0" nodeType="withEffect">
                                  <p:stCondLst>
                                    <p:cond delay="0"/>
                                  </p:stCondLst>
                                  <p:childTnLst>
                                    <p:animClr clrSpc="rgb" dir="cw">
                                      <p:cBhvr override="childStyle">
                                        <p:cTn id="106" dur="500" fill="hold"/>
                                        <p:tgtEl>
                                          <p:spTgt spid="16"/>
                                        </p:tgtEl>
                                        <p:attrNameLst>
                                          <p:attrName>style.color</p:attrName>
                                        </p:attrNameLst>
                                      </p:cBhvr>
                                      <p:to>
                                        <a:srgbClr val="FFC000"/>
                                      </p:to>
                                    </p:animClr>
                                    <p:animClr clrSpc="rgb" dir="cw">
                                      <p:cBhvr>
                                        <p:cTn id="107" dur="500" fill="hold"/>
                                        <p:tgtEl>
                                          <p:spTgt spid="16"/>
                                        </p:tgtEl>
                                        <p:attrNameLst>
                                          <p:attrName>fillcolor</p:attrName>
                                        </p:attrNameLst>
                                      </p:cBhvr>
                                      <p:to>
                                        <a:srgbClr val="FFC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0"/>
                                  </p:stCondLst>
                                  <p:childTnLst>
                                    <p:cmd type="call" cmd="playFrom(0.0)">
                                      <p:cBhvr>
                                        <p:cTn id="111" dur="20218" fill="hold"/>
                                        <p:tgtEl>
                                          <p:spTgt spid="39"/>
                                        </p:tgtEl>
                                      </p:cBhvr>
                                    </p:cmd>
                                  </p:childTnLst>
                                </p:cTn>
                              </p:par>
                              <p:par>
                                <p:cTn id="112" presetID="3" presetClass="mediacall" presetSubtype="0" fill="hold" nodeType="withEffect">
                                  <p:stCondLst>
                                    <p:cond delay="0"/>
                                  </p:stCondLst>
                                  <p:childTnLst>
                                    <p:cmd type="call" cmd="stop">
                                      <p:cBhvr>
                                        <p:cTn id="113" dur="1" fill="hold"/>
                                        <p:tgtEl>
                                          <p:spTgt spid="38"/>
                                        </p:tgtEl>
                                      </p:cBhvr>
                                    </p:cmd>
                                  </p:childTnLst>
                                </p:cTn>
                              </p:par>
                              <p:par>
                                <p:cTn id="114" presetID="19" presetClass="emph" presetSubtype="0" fill="hold" grpId="1" nodeType="withEffect">
                                  <p:stCondLst>
                                    <p:cond delay="3500"/>
                                  </p:stCondLst>
                                  <p:childTnLst>
                                    <p:animClr clrSpc="rgb" dir="cw">
                                      <p:cBhvr override="childStyle">
                                        <p:cTn id="115" dur="500" fill="hold"/>
                                        <p:tgtEl>
                                          <p:spTgt spid="16"/>
                                        </p:tgtEl>
                                        <p:attrNameLst>
                                          <p:attrName>style.color</p:attrName>
                                        </p:attrNameLst>
                                      </p:cBhvr>
                                      <p:to>
                                        <a:srgbClr val="FF0000"/>
                                      </p:to>
                                    </p:animClr>
                                    <p:animClr clrSpc="rgb" dir="cw">
                                      <p:cBhvr>
                                        <p:cTn id="116" dur="500" fill="hold"/>
                                        <p:tgtEl>
                                          <p:spTgt spid="16"/>
                                        </p:tgtEl>
                                        <p:attrNameLst>
                                          <p:attrName>fillcolor</p:attrName>
                                        </p:attrNameLst>
                                      </p:cBhvr>
                                      <p:to>
                                        <a:srgbClr val="FF0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9" presetClass="emph" presetSubtype="0" repeatCount="4000" fill="hold" grpId="3" nodeType="withEffect">
                                  <p:stCondLst>
                                    <p:cond delay="3500"/>
                                  </p:stCondLst>
                                  <p:childTnLst>
                                    <p:animClr clrSpc="rgb" dir="cw">
                                      <p:cBhvr override="childStyle">
                                        <p:cTn id="120" dur="500" fill="hold"/>
                                        <p:tgtEl>
                                          <p:spTgt spid="15"/>
                                        </p:tgtEl>
                                        <p:attrNameLst>
                                          <p:attrName>style.color</p:attrName>
                                        </p:attrNameLst>
                                      </p:cBhvr>
                                      <p:to>
                                        <a:srgbClr val="92D050"/>
                                      </p:to>
                                    </p:animClr>
                                    <p:animClr clrSpc="rgb" dir="cw">
                                      <p:cBhvr>
                                        <p:cTn id="121" dur="500" fill="hold"/>
                                        <p:tgtEl>
                                          <p:spTgt spid="15"/>
                                        </p:tgtEl>
                                        <p:attrNameLst>
                                          <p:attrName>fillcolor</p:attrName>
                                        </p:attrNameLst>
                                      </p:cBhvr>
                                      <p:to>
                                        <a:srgbClr val="92D050"/>
                                      </p:to>
                                    </p:animClr>
                                    <p:set>
                                      <p:cBhvr>
                                        <p:cTn id="122" dur="500" fill="hold"/>
                                        <p:tgtEl>
                                          <p:spTgt spid="15"/>
                                        </p:tgtEl>
                                        <p:attrNameLst>
                                          <p:attrName>fill.type</p:attrName>
                                        </p:attrNameLst>
                                      </p:cBhvr>
                                      <p:to>
                                        <p:strVal val="solid"/>
                                      </p:to>
                                    </p:set>
                                    <p:set>
                                      <p:cBhvr>
                                        <p:cTn id="123" dur="500" fill="hold"/>
                                        <p:tgtEl>
                                          <p:spTgt spid="15"/>
                                        </p:tgtEl>
                                        <p:attrNameLst>
                                          <p:attrName>fill.on</p:attrName>
                                        </p:attrNameLst>
                                      </p:cBhvr>
                                      <p:to>
                                        <p:strVal val="true"/>
                                      </p:to>
                                    </p:set>
                                  </p:childTnLst>
                                </p:cTn>
                              </p:par>
                              <p:par>
                                <p:cTn id="124" presetID="1" presetClass="mediacall" presetSubtype="0" fill="hold" nodeType="withEffect">
                                  <p:stCondLst>
                                    <p:cond delay="3500"/>
                                  </p:stCondLst>
                                  <p:childTnLst>
                                    <p:cmd type="call" cmd="playFrom(0.0)">
                                      <p:cBhvr>
                                        <p:cTn id="125" dur="5903" fill="hold"/>
                                        <p:tgtEl>
                                          <p:spTgt spid="41"/>
                                        </p:tgtEl>
                                      </p:cBhvr>
                                    </p:cmd>
                                  </p:childTnLst>
                                </p:cTn>
                              </p:par>
                              <p:par>
                                <p:cTn id="126" presetID="3" presetClass="mediacall" presetSubtype="0" fill="hold" nodeType="withEffect">
                                  <p:stCondLst>
                                    <p:cond delay="3500"/>
                                  </p:stCondLst>
                                  <p:childTnLst>
                                    <p:cmd type="call" cmd="stop">
                                      <p:cBhvr>
                                        <p:cTn id="127" dur="1" fill="hold"/>
                                        <p:tgtEl>
                                          <p:spTgt spid="39"/>
                                        </p:tgtEl>
                                      </p:cBhvr>
                                    </p:cmd>
                                  </p:childTnLst>
                                </p:cTn>
                              </p:par>
                              <p:par>
                                <p:cTn id="128" presetID="30" presetClass="emph" presetSubtype="0" fill="hold" grpId="2" nodeType="withEffect">
                                  <p:stCondLst>
                                    <p:cond delay="3500"/>
                                  </p:stCondLst>
                                  <p:childTnLst>
                                    <p:animClr clrSpc="hsl" dir="cw">
                                      <p:cBhvr override="childStyle">
                                        <p:cTn id="129" dur="500" fill="hold"/>
                                        <p:tgtEl>
                                          <p:spTgt spid="27"/>
                                        </p:tgtEl>
                                        <p:attrNameLst>
                                          <p:attrName>style.color</p:attrName>
                                        </p:attrNameLst>
                                      </p:cBhvr>
                                      <p:by>
                                        <p:hsl h="0" s="12549" l="25098"/>
                                      </p:by>
                                    </p:animClr>
                                    <p:animClr clrSpc="hsl" dir="cw">
                                      <p:cBhvr>
                                        <p:cTn id="130" dur="500" fill="hold"/>
                                        <p:tgtEl>
                                          <p:spTgt spid="27"/>
                                        </p:tgtEl>
                                        <p:attrNameLst>
                                          <p:attrName>fillcolor</p:attrName>
                                        </p:attrNameLst>
                                      </p:cBhvr>
                                      <p:by>
                                        <p:hsl h="0" s="12549" l="25098"/>
                                      </p:by>
                                    </p:animClr>
                                    <p:animClr clrSpc="hsl" dir="cw">
                                      <p:cBhvr>
                                        <p:cTn id="131" dur="500" fill="hold"/>
                                        <p:tgtEl>
                                          <p:spTgt spid="27"/>
                                        </p:tgtEl>
                                        <p:attrNameLst>
                                          <p:attrName>stroke.color</p:attrName>
                                        </p:attrNameLst>
                                      </p:cBhvr>
                                      <p:by>
                                        <p:hsl h="0" s="12549" l="25098"/>
                                      </p:by>
                                    </p:animClr>
                                    <p:set>
                                      <p:cBhvr>
                                        <p:cTn id="132" dur="500" fill="hold"/>
                                        <p:tgtEl>
                                          <p:spTgt spid="27"/>
                                        </p:tgtEl>
                                        <p:attrNameLst>
                                          <p:attrName>fill.type</p:attrName>
                                        </p:attrNameLst>
                                      </p:cBhvr>
                                      <p:to>
                                        <p:strVal val="solid"/>
                                      </p:to>
                                    </p:set>
                                  </p:childTnLst>
                                </p:cTn>
                              </p:par>
                              <p:par>
                                <p:cTn id="133" presetID="24" presetClass="emph" presetSubtype="0" fill="hold" grpId="4" nodeType="withEffect">
                                  <p:stCondLst>
                                    <p:cond delay="3500"/>
                                  </p:stCondLst>
                                  <p:childTnLst>
                                    <p:animClr clrSpc="hsl" dir="cw">
                                      <p:cBhvr override="childStyle">
                                        <p:cTn id="134" dur="500" fill="hold"/>
                                        <p:tgtEl>
                                          <p:spTgt spid="25"/>
                                        </p:tgtEl>
                                        <p:attrNameLst>
                                          <p:attrName>style.color</p:attrName>
                                        </p:attrNameLst>
                                      </p:cBhvr>
                                      <p:by>
                                        <p:hsl h="0" s="-12549" l="-25098"/>
                                      </p:by>
                                    </p:animClr>
                                    <p:animClr clrSpc="hsl" dir="cw">
                                      <p:cBhvr>
                                        <p:cTn id="135" dur="500" fill="hold"/>
                                        <p:tgtEl>
                                          <p:spTgt spid="25"/>
                                        </p:tgtEl>
                                        <p:attrNameLst>
                                          <p:attrName>fillcolor</p:attrName>
                                        </p:attrNameLst>
                                      </p:cBhvr>
                                      <p:by>
                                        <p:hsl h="0" s="-12549" l="-25098"/>
                                      </p:by>
                                    </p:animClr>
                                    <p:animClr clrSpc="hsl" dir="cw">
                                      <p:cBhvr>
                                        <p:cTn id="136" dur="500" fill="hold"/>
                                        <p:tgtEl>
                                          <p:spTgt spid="25"/>
                                        </p:tgtEl>
                                        <p:attrNameLst>
                                          <p:attrName>stroke.color</p:attrName>
                                        </p:attrNameLst>
                                      </p:cBhvr>
                                      <p:by>
                                        <p:hsl h="0" s="-12549" l="-25098"/>
                                      </p:by>
                                    </p:animClr>
                                    <p:set>
                                      <p:cBhvr>
                                        <p:cTn id="137"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8" restart="whenNotActive" fill="hold" evtFilter="cancelBubble" nodeType="interactiveSeq">
                <p:stCondLst>
                  <p:cond evt="onClick" delay="0">
                    <p:tgtEl>
                      <p:spTgt spid="34"/>
                    </p:tgtEl>
                  </p:cond>
                </p:stCondLst>
                <p:endSync evt="end" delay="0">
                  <p:rtn val="all"/>
                </p:endSync>
                <p:childTnLst>
                  <p:par>
                    <p:cTn id="139" fill="hold">
                      <p:stCondLst>
                        <p:cond delay="0"/>
                      </p:stCondLst>
                      <p:childTnLst>
                        <p:par>
                          <p:cTn id="140" fill="hold">
                            <p:stCondLst>
                              <p:cond delay="0"/>
                            </p:stCondLst>
                            <p:childTnLst>
                              <p:par>
                                <p:cTn id="141" presetID="24" presetClass="emph" presetSubtype="0" fill="hold" grpId="1" nodeType="clickEffect">
                                  <p:stCondLst>
                                    <p:cond delay="0"/>
                                  </p:stCondLst>
                                  <p:childTnLst>
                                    <p:animClr clrSpc="hsl" dir="cw">
                                      <p:cBhvr override="childStyle">
                                        <p:cTn id="142" dur="500" fill="hold"/>
                                        <p:tgtEl>
                                          <p:spTgt spid="34"/>
                                        </p:tgtEl>
                                        <p:attrNameLst>
                                          <p:attrName>style.color</p:attrName>
                                        </p:attrNameLst>
                                      </p:cBhvr>
                                      <p:by>
                                        <p:hsl h="0" s="-12549" l="-25098"/>
                                      </p:by>
                                    </p:animClr>
                                    <p:animClr clrSpc="hsl" dir="cw">
                                      <p:cBhvr>
                                        <p:cTn id="143" dur="500" fill="hold"/>
                                        <p:tgtEl>
                                          <p:spTgt spid="34"/>
                                        </p:tgtEl>
                                        <p:attrNameLst>
                                          <p:attrName>fillcolor</p:attrName>
                                        </p:attrNameLst>
                                      </p:cBhvr>
                                      <p:by>
                                        <p:hsl h="0" s="-12549" l="-25098"/>
                                      </p:by>
                                    </p:animClr>
                                    <p:animClr clrSpc="hsl" dir="cw">
                                      <p:cBhvr>
                                        <p:cTn id="144" dur="500" fill="hold"/>
                                        <p:tgtEl>
                                          <p:spTgt spid="34"/>
                                        </p:tgtEl>
                                        <p:attrNameLst>
                                          <p:attrName>stroke.color</p:attrName>
                                        </p:attrNameLst>
                                      </p:cBhvr>
                                      <p:by>
                                        <p:hsl h="0" s="-12549" l="-25098"/>
                                      </p:by>
                                    </p:animClr>
                                    <p:set>
                                      <p:cBhvr>
                                        <p:cTn id="145" dur="500" fill="hold"/>
                                        <p:tgtEl>
                                          <p:spTgt spid="34"/>
                                        </p:tgtEl>
                                        <p:attrNameLst>
                                          <p:attrName>fill.type</p:attrName>
                                        </p:attrNameLst>
                                      </p:cBhvr>
                                      <p:to>
                                        <p:strVal val="solid"/>
                                      </p:to>
                                    </p:set>
                                  </p:childTnLst>
                                </p:cTn>
                              </p:par>
                              <p:par>
                                <p:cTn id="146" presetID="19" presetClass="emph" presetSubtype="0" fill="hold" grpId="0" nodeType="withEffect">
                                  <p:stCondLst>
                                    <p:cond delay="0"/>
                                  </p:stCondLst>
                                  <p:childTnLst>
                                    <p:animClr clrSpc="rgb" dir="cw">
                                      <p:cBhvr override="childStyle">
                                        <p:cTn id="147" dur="500" fill="hold"/>
                                        <p:tgtEl>
                                          <p:spTgt spid="32"/>
                                        </p:tgtEl>
                                        <p:attrNameLst>
                                          <p:attrName>style.color</p:attrName>
                                        </p:attrNameLst>
                                      </p:cBhvr>
                                      <p:to>
                                        <a:schemeClr val="accent2"/>
                                      </p:to>
                                    </p:animClr>
                                    <p:animClr clrSpc="rgb" dir="cw">
                                      <p:cBhvr>
                                        <p:cTn id="148" dur="500" fill="hold"/>
                                        <p:tgtEl>
                                          <p:spTgt spid="32"/>
                                        </p:tgtEl>
                                        <p:attrNameLst>
                                          <p:attrName>fillcolor</p:attrName>
                                        </p:attrNameLst>
                                      </p:cBhvr>
                                      <p:to>
                                        <a:schemeClr val="accent2"/>
                                      </p:to>
                                    </p:animClr>
                                    <p:set>
                                      <p:cBhvr>
                                        <p:cTn id="149" dur="500" fill="hold"/>
                                        <p:tgtEl>
                                          <p:spTgt spid="32"/>
                                        </p:tgtEl>
                                        <p:attrNameLst>
                                          <p:attrName>fill.type</p:attrName>
                                        </p:attrNameLst>
                                      </p:cBhvr>
                                      <p:to>
                                        <p:strVal val="solid"/>
                                      </p:to>
                                    </p:set>
                                    <p:set>
                                      <p:cBhvr>
                                        <p:cTn id="150" dur="500" fill="hold"/>
                                        <p:tgtEl>
                                          <p:spTgt spid="32"/>
                                        </p:tgtEl>
                                        <p:attrNameLst>
                                          <p:attrName>fill.on</p:attrName>
                                        </p:attrNameLst>
                                      </p:cBhvr>
                                      <p:to>
                                        <p:strVal val="true"/>
                                      </p:to>
                                    </p:set>
                                  </p:childTnLst>
                                </p:cTn>
                              </p:par>
                              <p:par>
                                <p:cTn id="151" presetID="1" presetClass="mediacall" presetSubtype="0" fill="hold" nodeType="withEffect">
                                  <p:stCondLst>
                                    <p:cond delay="0"/>
                                  </p:stCondLst>
                                  <p:childTnLst>
                                    <p:cmd type="call" cmd="playFrom(0.0)">
                                      <p:cBhvr>
                                        <p:cTn id="152" dur="20218" fill="hold"/>
                                        <p:tgtEl>
                                          <p:spTgt spid="39"/>
                                        </p:tgtEl>
                                      </p:cBhvr>
                                    </p:cmd>
                                  </p:childTnLst>
                                </p:cTn>
                              </p:par>
                              <p:par>
                                <p:cTn id="153" presetID="3" presetClass="mediacall" presetSubtype="0" fill="hold" nodeType="withEffect">
                                  <p:stCondLst>
                                    <p:cond delay="0"/>
                                  </p:stCondLst>
                                  <p:childTnLst>
                                    <p:cmd type="call" cmd="stop">
                                      <p:cBhvr>
                                        <p:cTn id="154" dur="1" fill="hold"/>
                                        <p:tgtEl>
                                          <p:spTgt spid="38"/>
                                        </p:tgtEl>
                                      </p:cBhvr>
                                    </p:cmd>
                                  </p:childTnLst>
                                </p:cTn>
                              </p:par>
                              <p:par>
                                <p:cTn id="155" presetID="19" presetClass="emph" presetSubtype="0" fill="hold" grpId="1" nodeType="withEffect">
                                  <p:stCondLst>
                                    <p:cond delay="3000"/>
                                  </p:stCondLst>
                                  <p:childTnLst>
                                    <p:animClr clrSpc="rgb" dir="cw">
                                      <p:cBhvr override="childStyle">
                                        <p:cTn id="156" dur="500" fill="hold"/>
                                        <p:tgtEl>
                                          <p:spTgt spid="32"/>
                                        </p:tgtEl>
                                        <p:attrNameLst>
                                          <p:attrName>style.color</p:attrName>
                                        </p:attrNameLst>
                                      </p:cBhvr>
                                      <p:to>
                                        <a:srgbClr val="FF0000"/>
                                      </p:to>
                                    </p:animClr>
                                    <p:animClr clrSpc="rgb" dir="cw">
                                      <p:cBhvr>
                                        <p:cTn id="157" dur="500" fill="hold"/>
                                        <p:tgtEl>
                                          <p:spTgt spid="32"/>
                                        </p:tgtEl>
                                        <p:attrNameLst>
                                          <p:attrName>fillcolor</p:attrName>
                                        </p:attrNameLst>
                                      </p:cBhvr>
                                      <p:to>
                                        <a:srgbClr val="FF0000"/>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9" presetClass="emph" presetSubtype="0" repeatCount="4000" fill="hold" grpId="4" nodeType="withEffect">
                                  <p:stCondLst>
                                    <p:cond delay="3000"/>
                                  </p:stCondLst>
                                  <p:childTnLst>
                                    <p:animClr clrSpc="rgb" dir="cw">
                                      <p:cBhvr override="childStyle">
                                        <p:cTn id="161" dur="500" fill="hold"/>
                                        <p:tgtEl>
                                          <p:spTgt spid="15"/>
                                        </p:tgtEl>
                                        <p:attrNameLst>
                                          <p:attrName>style.color</p:attrName>
                                        </p:attrNameLst>
                                      </p:cBhvr>
                                      <p:to>
                                        <a:srgbClr val="92D050"/>
                                      </p:to>
                                    </p:animClr>
                                    <p:animClr clrSpc="rgb" dir="cw">
                                      <p:cBhvr>
                                        <p:cTn id="162" dur="500" fill="hold"/>
                                        <p:tgtEl>
                                          <p:spTgt spid="15"/>
                                        </p:tgtEl>
                                        <p:attrNameLst>
                                          <p:attrName>fillcolor</p:attrName>
                                        </p:attrNameLst>
                                      </p:cBhvr>
                                      <p:to>
                                        <a:srgbClr val="92D050"/>
                                      </p:to>
                                    </p:animClr>
                                    <p:set>
                                      <p:cBhvr>
                                        <p:cTn id="163" dur="500" fill="hold"/>
                                        <p:tgtEl>
                                          <p:spTgt spid="15"/>
                                        </p:tgtEl>
                                        <p:attrNameLst>
                                          <p:attrName>fill.type</p:attrName>
                                        </p:attrNameLst>
                                      </p:cBhvr>
                                      <p:to>
                                        <p:strVal val="solid"/>
                                      </p:to>
                                    </p:set>
                                    <p:set>
                                      <p:cBhvr>
                                        <p:cTn id="164" dur="500" fill="hold"/>
                                        <p:tgtEl>
                                          <p:spTgt spid="15"/>
                                        </p:tgtEl>
                                        <p:attrNameLst>
                                          <p:attrName>fill.on</p:attrName>
                                        </p:attrNameLst>
                                      </p:cBhvr>
                                      <p:to>
                                        <p:strVal val="true"/>
                                      </p:to>
                                    </p:set>
                                  </p:childTnLst>
                                </p:cTn>
                              </p:par>
                              <p:par>
                                <p:cTn id="165" presetID="1" presetClass="mediacall" presetSubtype="0" fill="hold" nodeType="withEffect">
                                  <p:stCondLst>
                                    <p:cond delay="3000"/>
                                  </p:stCondLst>
                                  <p:childTnLst>
                                    <p:cmd type="call" cmd="playFrom(0.0)">
                                      <p:cBhvr>
                                        <p:cTn id="166" dur="5903" fill="hold"/>
                                        <p:tgtEl>
                                          <p:spTgt spid="41"/>
                                        </p:tgtEl>
                                      </p:cBhvr>
                                    </p:cmd>
                                  </p:childTnLst>
                                </p:cTn>
                              </p:par>
                              <p:par>
                                <p:cTn id="167" presetID="3" presetClass="mediacall" presetSubtype="0" fill="hold" nodeType="withEffect">
                                  <p:stCondLst>
                                    <p:cond delay="3000"/>
                                  </p:stCondLst>
                                  <p:childTnLst>
                                    <p:cmd type="call" cmd="stop">
                                      <p:cBhvr>
                                        <p:cTn id="168" dur="1" fill="hold"/>
                                        <p:tgtEl>
                                          <p:spTgt spid="39"/>
                                        </p:tgtEl>
                                      </p:cBhvr>
                                    </p:cmd>
                                  </p:childTnLst>
                                </p:cTn>
                              </p:par>
                              <p:par>
                                <p:cTn id="169" presetID="30" presetClass="emph" presetSubtype="0" fill="hold" grpId="2" nodeType="withEffect">
                                  <p:stCondLst>
                                    <p:cond delay="3000"/>
                                  </p:stCondLst>
                                  <p:childTnLst>
                                    <p:animClr clrSpc="hsl" dir="cw">
                                      <p:cBhvr override="childStyle">
                                        <p:cTn id="170" dur="500" fill="hold"/>
                                        <p:tgtEl>
                                          <p:spTgt spid="34"/>
                                        </p:tgtEl>
                                        <p:attrNameLst>
                                          <p:attrName>style.color</p:attrName>
                                        </p:attrNameLst>
                                      </p:cBhvr>
                                      <p:by>
                                        <p:hsl h="0" s="12549" l="25098"/>
                                      </p:by>
                                    </p:animClr>
                                    <p:animClr clrSpc="hsl" dir="cw">
                                      <p:cBhvr>
                                        <p:cTn id="171" dur="500" fill="hold"/>
                                        <p:tgtEl>
                                          <p:spTgt spid="34"/>
                                        </p:tgtEl>
                                        <p:attrNameLst>
                                          <p:attrName>fillcolor</p:attrName>
                                        </p:attrNameLst>
                                      </p:cBhvr>
                                      <p:by>
                                        <p:hsl h="0" s="12549" l="25098"/>
                                      </p:by>
                                    </p:animClr>
                                    <p:animClr clrSpc="hsl" dir="cw">
                                      <p:cBhvr>
                                        <p:cTn id="172" dur="500" fill="hold"/>
                                        <p:tgtEl>
                                          <p:spTgt spid="34"/>
                                        </p:tgtEl>
                                        <p:attrNameLst>
                                          <p:attrName>stroke.color</p:attrName>
                                        </p:attrNameLst>
                                      </p:cBhvr>
                                      <p:by>
                                        <p:hsl h="0" s="12549" l="25098"/>
                                      </p:by>
                                    </p:animClr>
                                    <p:set>
                                      <p:cBhvr>
                                        <p:cTn id="173" dur="500" fill="hold"/>
                                        <p:tgtEl>
                                          <p:spTgt spid="34"/>
                                        </p:tgtEl>
                                        <p:attrNameLst>
                                          <p:attrName>fill.type</p:attrName>
                                        </p:attrNameLst>
                                      </p:cBhvr>
                                      <p:to>
                                        <p:strVal val="solid"/>
                                      </p:to>
                                    </p:set>
                                  </p:childTnLst>
                                </p:cTn>
                              </p:par>
                              <p:par>
                                <p:cTn id="174" presetID="24" presetClass="emph" presetSubtype="0" fill="hold" grpId="5" nodeType="withEffect">
                                  <p:stCondLst>
                                    <p:cond delay="3000"/>
                                  </p:stCondLst>
                                  <p:childTnLst>
                                    <p:animClr clrSpc="hsl" dir="cw">
                                      <p:cBhvr override="childStyle">
                                        <p:cTn id="175" dur="500" fill="hold"/>
                                        <p:tgtEl>
                                          <p:spTgt spid="25"/>
                                        </p:tgtEl>
                                        <p:attrNameLst>
                                          <p:attrName>style.color</p:attrName>
                                        </p:attrNameLst>
                                      </p:cBhvr>
                                      <p:by>
                                        <p:hsl h="0" s="-12549" l="-25098"/>
                                      </p:by>
                                    </p:animClr>
                                    <p:animClr clrSpc="hsl" dir="cw">
                                      <p:cBhvr>
                                        <p:cTn id="176" dur="500" fill="hold"/>
                                        <p:tgtEl>
                                          <p:spTgt spid="25"/>
                                        </p:tgtEl>
                                        <p:attrNameLst>
                                          <p:attrName>fillcolor</p:attrName>
                                        </p:attrNameLst>
                                      </p:cBhvr>
                                      <p:by>
                                        <p:hsl h="0" s="-12549" l="-25098"/>
                                      </p:by>
                                    </p:animClr>
                                    <p:animClr clrSpc="hsl" dir="cw">
                                      <p:cBhvr>
                                        <p:cTn id="177" dur="500" fill="hold"/>
                                        <p:tgtEl>
                                          <p:spTgt spid="25"/>
                                        </p:tgtEl>
                                        <p:attrNameLst>
                                          <p:attrName>stroke.color</p:attrName>
                                        </p:attrNameLst>
                                      </p:cBhvr>
                                      <p:by>
                                        <p:hsl h="0" s="-12549" l="-25098"/>
                                      </p:by>
                                    </p:animClr>
                                    <p:set>
                                      <p:cBhvr>
                                        <p:cTn id="17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9" fill="hold" display="0">
                  <p:stCondLst>
                    <p:cond delay="indefinite"/>
                  </p:stCondLst>
                  <p:endCondLst>
                    <p:cond evt="onStopAudio" delay="0">
                      <p:tgtEl>
                        <p:sldTgt/>
                      </p:tgtEl>
                    </p:cond>
                  </p:endCondLst>
                </p:cTn>
                <p:tgtEl>
                  <p:spTgt spid="39"/>
                </p:tgtEl>
              </p:cMediaNode>
            </p:audio>
            <p:audio>
              <p:cMediaNode vol="80000">
                <p:cTn id="180" fill="hold" display="0">
                  <p:stCondLst>
                    <p:cond delay="indefinite"/>
                  </p:stCondLst>
                  <p:endCondLst>
                    <p:cond evt="onStopAudio" delay="0">
                      <p:tgtEl>
                        <p:sldTgt/>
                      </p:tgtEl>
                    </p:cond>
                  </p:endCondLst>
                </p:cTn>
                <p:tgtEl>
                  <p:spTgt spid="40"/>
                </p:tgtEl>
              </p:cMediaNode>
            </p:audio>
            <p:audio>
              <p:cMediaNode vol="80000">
                <p:cTn id="18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667000" y="114300"/>
            <a:ext cx="8915400" cy="1196105"/>
            <a:chOff x="5420131" y="29787"/>
            <a:chExt cx="5765227" cy="1656639"/>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22" name="TextBox 5"/>
            <p:cNvSpPr txBox="1"/>
            <p:nvPr/>
          </p:nvSpPr>
          <p:spPr>
            <a:xfrm>
              <a:off x="5638801" y="29787"/>
              <a:ext cx="5334000" cy="1040094"/>
            </a:xfrm>
            <a:prstGeom prst="rect">
              <a:avLst/>
            </a:prstGeom>
          </p:spPr>
          <p:txBody>
            <a:bodyPr wrap="square" lIns="0" tIns="0" rIns="0" bIns="0" rtlCol="0" anchor="t">
              <a:spAutoFit/>
            </a:bodyPr>
            <a:lstStyle/>
            <a:p>
              <a:pPr algn="ctr">
                <a:lnSpc>
                  <a:spcPts val="9600"/>
                </a:lnSpc>
              </a:pPr>
              <a:r>
                <a:rPr lang="en-US" sz="4000" b="1" dirty="0">
                  <a:solidFill>
                    <a:srgbClr val="FF0000"/>
                  </a:solidFill>
                  <a:latin typeface="Arial" panose="020B0604020202020204" pitchFamily="34" charset="0"/>
                  <a:cs typeface="Arial" panose="020B0604020202020204" pitchFamily="34" charset="0"/>
                </a:rPr>
                <a:t>CÂU HỎI KHỞI ĐỘNG</a:t>
              </a:r>
            </a:p>
          </p:txBody>
        </p:sp>
      </p:grpSp>
      <p:sp>
        <p:nvSpPr>
          <p:cNvPr id="6" name="Rectangle 5"/>
          <p:cNvSpPr/>
          <p:nvPr/>
        </p:nvSpPr>
        <p:spPr>
          <a:xfrm>
            <a:off x="572624" y="1284308"/>
            <a:ext cx="16928265" cy="8279190"/>
          </a:xfrm>
          <a:prstGeom prst="rect">
            <a:avLst/>
          </a:prstGeom>
        </p:spPr>
        <p:txBody>
          <a:bodyPr wrap="square">
            <a:spAutoFit/>
          </a:bodyPr>
          <a:lstStyle/>
          <a:p>
            <a:pPr algn="just">
              <a:lnSpc>
                <a:spcPct val="200000"/>
              </a:lnSpc>
              <a:spcBef>
                <a:spcPts val="300"/>
              </a:spcBef>
              <a:spcAft>
                <a:spcPts val="300"/>
              </a:spcAft>
            </a:pPr>
            <a:r>
              <a:rPr lang="vi-VN" sz="3200" kern="100" dirty="0">
                <a:solidFill>
                  <a:prstClr val="black"/>
                </a:solidFill>
                <a:ea typeface="Times New Roman" panose="02020603050405020304" pitchFamily="18" charset="0"/>
                <a:cs typeface="Times New Roman" panose="02020603050405020304" pitchFamily="18" charset="0"/>
              </a:rPr>
              <a:t>Màu hạt của đậu Hà Lan có hai kiểu hình là vàng và xanh. </a:t>
            </a:r>
            <a:endParaRPr lang="en-US" sz="3200" kern="100" dirty="0">
              <a:solidFill>
                <a:prstClr val="black"/>
              </a:solidFill>
              <a:ea typeface="Times New Roman" panose="02020603050405020304" pitchFamily="18" charset="0"/>
              <a:cs typeface="Times New Roman" panose="02020603050405020304" pitchFamily="18" charset="0"/>
            </a:endParaRPr>
          </a:p>
          <a:p>
            <a:pPr algn="just">
              <a:lnSpc>
                <a:spcPct val="200000"/>
              </a:lnSpc>
              <a:spcBef>
                <a:spcPts val="300"/>
              </a:spcBef>
              <a:spcAft>
                <a:spcPts val="300"/>
              </a:spcAft>
            </a:pPr>
            <a:r>
              <a:rPr lang="vi-VN" sz="3200" kern="100" dirty="0">
                <a:solidFill>
                  <a:prstClr val="black"/>
                </a:solidFill>
                <a:ea typeface="Times New Roman" panose="02020603050405020304" pitchFamily="18" charset="0"/>
                <a:cs typeface="Times New Roman" panose="02020603050405020304" pitchFamily="18" charset="0"/>
              </a:rPr>
              <a:t>Có hai gene ứng với hai kiểu hình này là allele trội A và </a:t>
            </a:r>
            <a:endParaRPr lang="en-US" sz="3200" kern="100" dirty="0">
              <a:solidFill>
                <a:prstClr val="black"/>
              </a:solidFill>
              <a:ea typeface="Times New Roman" panose="02020603050405020304" pitchFamily="18" charset="0"/>
              <a:cs typeface="Times New Roman" panose="02020603050405020304" pitchFamily="18" charset="0"/>
            </a:endParaRPr>
          </a:p>
          <a:p>
            <a:pPr algn="just">
              <a:lnSpc>
                <a:spcPct val="200000"/>
              </a:lnSpc>
              <a:spcBef>
                <a:spcPts val="300"/>
              </a:spcBef>
              <a:spcAft>
                <a:spcPts val="300"/>
              </a:spcAft>
            </a:pPr>
            <a:r>
              <a:rPr lang="vi-VN" sz="3200" kern="100" dirty="0">
                <a:solidFill>
                  <a:prstClr val="black"/>
                </a:solidFill>
                <a:ea typeface="Times New Roman" panose="02020603050405020304" pitchFamily="18" charset="0"/>
                <a:cs typeface="Times New Roman" panose="02020603050405020304" pitchFamily="18" charset="0"/>
              </a:rPr>
              <a:t>allele lặn a. Hình dạng của hạt đậu Hà Lan có hai kiểu hình</a:t>
            </a:r>
            <a:endParaRPr lang="en-US" sz="3200" kern="100" dirty="0">
              <a:solidFill>
                <a:prstClr val="black"/>
              </a:solidFill>
              <a:ea typeface="Times New Roman" panose="02020603050405020304" pitchFamily="18" charset="0"/>
              <a:cs typeface="Times New Roman" panose="02020603050405020304" pitchFamily="18" charset="0"/>
            </a:endParaRPr>
          </a:p>
          <a:p>
            <a:pPr algn="just">
              <a:lnSpc>
                <a:spcPct val="200000"/>
              </a:lnSpc>
              <a:spcBef>
                <a:spcPts val="300"/>
              </a:spcBef>
              <a:spcAft>
                <a:spcPts val="300"/>
              </a:spcAft>
            </a:pPr>
            <a:r>
              <a:rPr lang="vi-VN" sz="3200" kern="100" dirty="0">
                <a:solidFill>
                  <a:prstClr val="black"/>
                </a:solidFill>
                <a:ea typeface="Times New Roman" panose="02020603050405020304" pitchFamily="18" charset="0"/>
                <a:cs typeface="Times New Roman" panose="02020603050405020304" pitchFamily="18" charset="0"/>
              </a:rPr>
              <a:t> là hạt trơn và hạt nhăn. Có hai gene ứng với hai kiểu hình </a:t>
            </a:r>
            <a:endParaRPr lang="en-US" sz="3200" kern="100" dirty="0">
              <a:solidFill>
                <a:prstClr val="black"/>
              </a:solidFill>
              <a:ea typeface="Times New Roman" panose="02020603050405020304" pitchFamily="18" charset="0"/>
              <a:cs typeface="Times New Roman" panose="02020603050405020304" pitchFamily="18" charset="0"/>
            </a:endParaRPr>
          </a:p>
          <a:p>
            <a:pPr algn="just">
              <a:lnSpc>
                <a:spcPct val="200000"/>
              </a:lnSpc>
              <a:spcBef>
                <a:spcPts val="300"/>
              </a:spcBef>
              <a:spcAft>
                <a:spcPts val="300"/>
              </a:spcAft>
            </a:pPr>
            <a:r>
              <a:rPr lang="vi-VN" sz="3200" kern="100" dirty="0">
                <a:solidFill>
                  <a:prstClr val="black"/>
                </a:solidFill>
                <a:ea typeface="Times New Roman" panose="02020603050405020304" pitchFamily="18" charset="0"/>
                <a:cs typeface="Times New Roman" panose="02020603050405020304" pitchFamily="18" charset="0"/>
              </a:rPr>
              <a:t>này là allele trội B và allele lặn b. Khi cho lai hai cây đầu Hà Lan, cặp gene của cây con được lấy ngẫu nhiên một gene từ cây bố và một gene từ cây mẹ. Phép thử là cho lai hai cây đậu Hà Lan, trong đó cây bố và cây mẹ có kiểu hình là “hạt vàng và trơn”. Hỏi xác suất để cây con có kiểu hình như cây bố và cây mẹ là bao nhiêu?</a:t>
            </a:r>
            <a:endParaRPr lang="en-US" sz="3200" b="1" u="sng" dirty="0">
              <a:latin typeface="Arial" panose="020B0604020202020204" pitchFamily="34" charset="0"/>
              <a:ea typeface="Arial" panose="020B0604020202020204" pitchFamily="34" charset="0"/>
              <a:cs typeface="Arial" panose="020B0604020202020204" pitchFamily="34" charset="0"/>
            </a:endParaRPr>
          </a:p>
        </p:txBody>
      </p:sp>
      <p:pic>
        <p:nvPicPr>
          <p:cNvPr id="2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4"/>
          <a:stretch>
            <a:fillRect/>
          </a:stretch>
        </p:blipFill>
        <p:spPr>
          <a:xfrm>
            <a:off x="304800" y="-38100"/>
            <a:ext cx="1554615" cy="1438781"/>
          </a:xfrm>
          <a:prstGeom prst="rect">
            <a:avLst/>
          </a:prstGeom>
        </p:spPr>
      </p:pic>
      <p:pic>
        <p:nvPicPr>
          <p:cNvPr id="3" name="Picture 2">
            <a:extLst>
              <a:ext uri="{FF2B5EF4-FFF2-40B4-BE49-F238E27FC236}">
                <a16:creationId xmlns:a16="http://schemas.microsoft.com/office/drawing/2014/main" id="{3F6FA761-8FB9-D6ED-B609-64D670579D9B}"/>
              </a:ext>
            </a:extLst>
          </p:cNvPr>
          <p:cNvPicPr>
            <a:picLocks noChangeAspect="1"/>
          </p:cNvPicPr>
          <p:nvPr/>
        </p:nvPicPr>
        <p:blipFill>
          <a:blip r:embed="rId5"/>
          <a:stretch>
            <a:fillRect/>
          </a:stretch>
        </p:blipFill>
        <p:spPr>
          <a:xfrm>
            <a:off x="11811000" y="190500"/>
            <a:ext cx="5895021" cy="5410200"/>
          </a:xfrm>
          <a:prstGeom prst="rect">
            <a:avLst/>
          </a:prstGeom>
        </p:spPr>
      </p:pic>
      <p:sp>
        <p:nvSpPr>
          <p:cNvPr id="4" name="TextBox 3">
            <a:extLst>
              <a:ext uri="{FF2B5EF4-FFF2-40B4-BE49-F238E27FC236}">
                <a16:creationId xmlns:a16="http://schemas.microsoft.com/office/drawing/2014/main" id="{AEEAB0C1-0E08-675D-BFFF-FD210E9B4FC1}"/>
              </a:ext>
            </a:extLst>
          </p:cNvPr>
          <p:cNvSpPr txBox="1"/>
          <p:nvPr/>
        </p:nvSpPr>
        <p:spPr>
          <a:xfrm>
            <a:off x="581979" y="9486900"/>
            <a:ext cx="16486821" cy="646331"/>
          </a:xfrm>
          <a:prstGeom prst="rect">
            <a:avLst/>
          </a:prstGeom>
          <a:solidFill>
            <a:srgbClr val="FFC000"/>
          </a:solidFill>
        </p:spPr>
        <p:txBody>
          <a:bodyPr wrap="square" rtlCol="0">
            <a:spAutoFit/>
          </a:bodyPr>
          <a:lstStyle/>
          <a:p>
            <a:r>
              <a:rPr lang="en-US" sz="3600" dirty="0" err="1">
                <a:solidFill>
                  <a:schemeClr val="bg1"/>
                </a:solidFill>
                <a:latin typeface="Arial" panose="020B0604020202020204" pitchFamily="34" charset="0"/>
                <a:cs typeface="Arial" panose="020B0604020202020204" pitchFamily="34" charset="0"/>
              </a:rPr>
              <a:t>Để</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trả</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lời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câu</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hỏi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này</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chúng</a:t>
            </a:r>
            <a:r>
              <a:rPr lang="en-US" sz="3600" dirty="0">
                <a:solidFill>
                  <a:schemeClr val="bg1"/>
                </a:solidFill>
                <a:latin typeface="Arial" panose="020B0604020202020204" pitchFamily="34" charset="0"/>
                <a:cs typeface="Arial" panose="020B0604020202020204" pitchFamily="34" charset="0"/>
              </a:rPr>
              <a:t> ta </a:t>
            </a:r>
            <a:r>
              <a:rPr lang="en-US" sz="3600" dirty="0" err="1">
                <a:solidFill>
                  <a:schemeClr val="bg1"/>
                </a:solidFill>
                <a:latin typeface="Arial" panose="020B0604020202020204" pitchFamily="34" charset="0"/>
                <a:cs typeface="Arial" panose="020B0604020202020204" pitchFamily="34" charset="0"/>
              </a:rPr>
              <a:t>cùng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nhau</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tìm</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hiểu</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nội</a:t>
            </a:r>
            <a:r>
              <a:rPr lang="en-US" sz="3600" dirty="0">
                <a:solidFill>
                  <a:schemeClr val="bg1"/>
                </a:solidFill>
                <a:latin typeface="Arial" panose="020B0604020202020204" pitchFamily="34" charset="0"/>
                <a:cs typeface="Arial" panose="020B0604020202020204" pitchFamily="34" charset="0"/>
              </a:rPr>
              <a:t> dung </a:t>
            </a:r>
            <a:r>
              <a:rPr lang="en-US" sz="3600" dirty="0" err="1">
                <a:solidFill>
                  <a:schemeClr val="bg1"/>
                </a:solidFill>
                <a:latin typeface="Arial" panose="020B0604020202020204" pitchFamily="34" charset="0"/>
                <a:cs typeface="Arial" panose="020B0604020202020204" pitchFamily="34" charset="0"/>
              </a:rPr>
              <a:t>bài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học</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hôm</a:t>
            </a:r>
            <a:r>
              <a:rPr lang="en-US" sz="3600" dirty="0">
                <a:solidFill>
                  <a:schemeClr val="bg1"/>
                </a:solidFill>
                <a:latin typeface="Arial" panose="020B0604020202020204" pitchFamily="34" charset="0"/>
                <a:cs typeface="Arial" panose="020B0604020202020204" pitchFamily="34" charset="0"/>
              </a:rPr>
              <a:t> nay</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42" presetClass="entr" presetSubtype="0" fill="hold"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anim calcmode="lin" valueType="num">
                                      <p:cBhvr>
                                        <p:cTn id="3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fade">
                                      <p:cBhvr>
                                        <p:cTn id="36" dur="1000"/>
                                        <p:tgtEl>
                                          <p:spTgt spid="6">
                                            <p:txEl>
                                              <p:pRg st="4" end="4"/>
                                            </p:txEl>
                                          </p:spTgt>
                                        </p:tgtEl>
                                      </p:cBhvr>
                                    </p:animEffect>
                                    <p:anim calcmode="lin" valueType="num">
                                      <p:cBhvr>
                                        <p:cTn id="3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1211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70281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31952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5" y="959145"/>
            <a:ext cx="16308286" cy="26847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Arial" panose="020B0604020202020204" pitchFamily="34" charset="0"/>
              <a:cs typeface="Arial" panose="020B0604020202020204" pitchFamily="34" charset="0"/>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65860" y="1190753"/>
            <a:ext cx="14683128" cy="1664879"/>
          </a:xfrm>
          <a:prstGeom prst="rect">
            <a:avLst/>
          </a:prstGeom>
          <a:noFill/>
        </p:spPr>
        <p:txBody>
          <a:bodyPr wrap="square" rtlCol="0">
            <a:spAutoFit/>
          </a:bodyPr>
          <a:lstStyle/>
          <a:p>
            <a:pPr algn="just" defTabSz="1828800">
              <a:lnSpc>
                <a:spcPct val="150000"/>
              </a:lnSpc>
              <a:buClr>
                <a:srgbClr val="000000"/>
              </a:buClr>
              <a:tabLst>
                <a:tab pos="360680" algn="l"/>
                <a:tab pos="6841490" algn="l"/>
              </a:tabLst>
            </a:pPr>
            <a:r>
              <a:rPr lang="nl-NL" sz="3600" b="1" kern="100" dirty="0">
                <a:solidFill>
                  <a:srgbClr val="FFFF00"/>
                </a:solidFill>
                <a:latin typeface="Arial" panose="020B0604020202020204" pitchFamily="34" charset="0"/>
                <a:ea typeface="Calibri" panose="020F0502020204030204" pitchFamily="34" charset="0"/>
                <a:cs typeface="Arial" panose="020B0604020202020204" pitchFamily="34" charset="0"/>
                <a:sym typeface="Arial"/>
              </a:rPr>
              <a:t>Câu 3.</a:t>
            </a:r>
            <a:r>
              <a:rPr lang="nl-NL" sz="3600" b="1" kern="100" dirty="0">
                <a:solidFill>
                  <a:prstClr val="white"/>
                </a:solidFill>
                <a:latin typeface="Arial" panose="020B0604020202020204" pitchFamily="34" charset="0"/>
                <a:ea typeface="Calibri" panose="020F0502020204030204" pitchFamily="34" charset="0"/>
                <a:cs typeface="Arial" panose="020B0604020202020204" pitchFamily="34" charset="0"/>
                <a:sym typeface="Arial"/>
              </a:rPr>
              <a:t> </a:t>
            </a:r>
            <a:r>
              <a:rPr lang="vi-VN" sz="3600" b="1" dirty="0">
                <a:solidFill>
                  <a:schemeClr val="bg1"/>
                </a:solidFill>
                <a:latin typeface="Arial" panose="020B0604020202020204" pitchFamily="34" charset="0"/>
                <a:cs typeface="Arial" panose="020B0604020202020204" pitchFamily="34" charset="0"/>
              </a:rPr>
              <a:t>Chọn ngẫu nhiên một số nguyên dương không lớn hơn </a:t>
            </a:r>
            <a:r>
              <a:rPr lang="en-US" sz="3600" b="1" dirty="0">
                <a:solidFill>
                  <a:schemeClr val="bg1"/>
                </a:solidFill>
                <a:latin typeface="Arial" panose="020B0604020202020204" pitchFamily="34" charset="0"/>
                <a:cs typeface="Arial" panose="020B0604020202020204" pitchFamily="34" charset="0"/>
              </a:rPr>
              <a:t>1</a:t>
            </a:r>
            <a:r>
              <a:rPr lang="vi-VN" sz="3600" b="1" dirty="0">
                <a:solidFill>
                  <a:schemeClr val="bg1"/>
                </a:solidFill>
                <a:latin typeface="Arial" panose="020B0604020202020204" pitchFamily="34" charset="0"/>
                <a:cs typeface="Arial" panose="020B0604020202020204" pitchFamily="34" charset="0"/>
              </a:rPr>
              <a:t>0</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Mô</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tả</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không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gian</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mẫu</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của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phép</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thử</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là</a:t>
            </a:r>
            <a:r>
              <a:rPr lang="en-US" sz="3600" b="1" dirty="0">
                <a:solidFill>
                  <a:schemeClr val="bg1"/>
                </a:solidFill>
                <a:latin typeface="Arial" panose="020B0604020202020204" pitchFamily="34" charset="0"/>
                <a:cs typeface="Arial" panose="020B0604020202020204" pitchFamily="34" charset="0"/>
              </a:rPr>
              <a:t>:</a:t>
            </a:r>
            <a:endParaRPr lang="en-US" sz="36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1" y="7596265"/>
            <a:ext cx="8254174" cy="18317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Arial" panose="020B0604020202020204" pitchFamily="34" charset="0"/>
              <a:cs typeface="Arial" panose="020B0604020202020204" pitchFamily="34" charset="0"/>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7" y="4776759"/>
            <a:ext cx="8254174" cy="18418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555048" y="7991413"/>
                <a:ext cx="9123388" cy="845103"/>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200" dirty="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r>
                      <a:rPr lang="en-US" sz="42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1;2;3;4;5;6;7;8;9;10</m:t>
                    </m:r>
                    <m:r>
                      <a:rPr lang="en-US" sz="4200" b="0" i="0"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oMath>
                </a14:m>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555048" y="7991413"/>
                <a:ext cx="9123388" cy="845103"/>
              </a:xfrm>
              <a:prstGeom prst="rect">
                <a:avLst/>
              </a:prstGeom>
              <a:blipFill>
                <a:blip r:embed="rId11"/>
                <a:stretch>
                  <a:fillRect l="-2271" t="-2878" b="-31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163681" y="5196293"/>
                <a:ext cx="7628295" cy="845103"/>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en-US" sz="42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{0;1;2;3;4;5;6;7;8;9;10}</m:t>
                    </m:r>
                  </m:oMath>
                </a14:m>
                <a:endParaRPr lang="en-US" sz="4200" dirty="0">
                  <a:solidFill>
                    <a:prstClr val="white"/>
                  </a:solidFill>
                  <a:latin typeface="Arial" panose="020B060402020202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163681" y="5196293"/>
                <a:ext cx="7628295" cy="845103"/>
              </a:xfrm>
              <a:prstGeom prst="rect">
                <a:avLst/>
              </a:prstGeom>
              <a:blipFill>
                <a:blip r:embed="rId12"/>
                <a:stretch>
                  <a:fillRect l="-2798" t="-2158" b="-31655"/>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84161" y="4768597"/>
            <a:ext cx="8254174" cy="18578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Arial" panose="020B0604020202020204" pitchFamily="34" charset="0"/>
              <a:cs typeface="Arial" panose="020B0604020202020204" pitchFamily="34"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592785"/>
            <a:ext cx="8254174" cy="18590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9555047" y="5207437"/>
                <a:ext cx="7569271" cy="845103"/>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kern="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a:t>
                </a:r>
                <a14:m>
                  <m:oMath xmlns:m="http://schemas.openxmlformats.org/officeDocument/2006/math">
                    <m:r>
                      <a:rPr lang="en-US" sz="42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0;1;2;3;4;5;6;7;8;9</m:t>
                    </m:r>
                    <m:r>
                      <a:rPr lang="en-US" sz="42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oMath>
                </a14:m>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555047" y="5207437"/>
                <a:ext cx="7569271" cy="845103"/>
              </a:xfrm>
              <a:prstGeom prst="rect">
                <a:avLst/>
              </a:prstGeom>
              <a:blipFill>
                <a:blip r:embed="rId13"/>
                <a:stretch>
                  <a:fillRect l="-2738" t="-2158" b="-31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163683" y="8063485"/>
                <a:ext cx="7104098" cy="845103"/>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t>
                </a:r>
                <a14:m>
                  <m:oMath xmlns:m="http://schemas.openxmlformats.org/officeDocument/2006/math">
                    <m:r>
                      <a:rPr lang="en-US" sz="42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1;2;3;4;5;6;7;8;9</m:t>
                    </m:r>
                    <m:r>
                      <a:rPr lang="en-US" sz="4200" b="0" i="0"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oMath>
                </a14:m>
                <a:endParaRPr lang="en-US" sz="4200" dirty="0">
                  <a:solidFill>
                    <a:prstClr val="white"/>
                  </a:solidFill>
                  <a:latin typeface="Arial" panose="020B060402020202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163683" y="8063485"/>
                <a:ext cx="7104098" cy="845103"/>
              </a:xfrm>
              <a:prstGeom prst="rect">
                <a:avLst/>
              </a:prstGeom>
              <a:blipFill>
                <a:blip r:embed="rId14"/>
                <a:stretch>
                  <a:fillRect l="-3004" t="-2899" b="-32609"/>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717372" y="129579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717372" y="221804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733728" y="311123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733728" y="4677143"/>
            <a:ext cx="731046" cy="731046"/>
          </a:xfrm>
          <a:prstGeom prst="rect">
            <a:avLst/>
          </a:prstGeom>
        </p:spPr>
      </p:pic>
    </p:spTree>
    <p:extLst>
      <p:ext uri="{BB962C8B-B14F-4D97-AF65-F5344CB8AC3E}">
        <p14:creationId xmlns:p14="http://schemas.microsoft.com/office/powerpoint/2010/main" val="260720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9" presetClass="emph" presetSubtype="0" repeatCount="4000" fill="hold" grpId="2" nodeType="withEffect">
                                  <p:stCondLst>
                                    <p:cond delay="3000"/>
                                  </p:stCondLst>
                                  <p:childTnLst>
                                    <p:animClr clrSpc="rgb" dir="cw">
                                      <p:cBhvr override="childStyle">
                                        <p:cTn id="79" dur="500" fill="hold"/>
                                        <p:tgtEl>
                                          <p:spTgt spid="15"/>
                                        </p:tgtEl>
                                        <p:attrNameLst>
                                          <p:attrName>style.color</p:attrName>
                                        </p:attrNameLst>
                                      </p:cBhvr>
                                      <p:to>
                                        <a:srgbClr val="92D050"/>
                                      </p:to>
                                    </p:animClr>
                                    <p:animClr clrSpc="rgb" dir="cw">
                                      <p:cBhvr>
                                        <p:cTn id="80" dur="500" fill="hold"/>
                                        <p:tgtEl>
                                          <p:spTgt spid="15"/>
                                        </p:tgtEl>
                                        <p:attrNameLst>
                                          <p:attrName>fillcolor</p:attrName>
                                        </p:attrNameLst>
                                      </p:cBhvr>
                                      <p:to>
                                        <a:srgbClr val="92D050"/>
                                      </p:to>
                                    </p:animClr>
                                    <p:set>
                                      <p:cBhvr>
                                        <p:cTn id="81" dur="500" fill="hold"/>
                                        <p:tgtEl>
                                          <p:spTgt spid="15"/>
                                        </p:tgtEl>
                                        <p:attrNameLst>
                                          <p:attrName>fill.type</p:attrName>
                                        </p:attrNameLst>
                                      </p:cBhvr>
                                      <p:to>
                                        <p:strVal val="solid"/>
                                      </p:to>
                                    </p:set>
                                    <p:set>
                                      <p:cBhvr>
                                        <p:cTn id="82" dur="500" fill="hold"/>
                                        <p:tgtEl>
                                          <p:spTgt spid="15"/>
                                        </p:tgtEl>
                                        <p:attrNameLst>
                                          <p:attrName>fill.on</p:attrName>
                                        </p:attrNameLst>
                                      </p:cBhvr>
                                      <p:to>
                                        <p:strVal val="true"/>
                                      </p:to>
                                    </p:set>
                                  </p:childTnLst>
                                </p:cTn>
                              </p:par>
                              <p:par>
                                <p:cTn id="83" presetID="1" presetClass="mediacall" presetSubtype="0" fill="hold" nodeType="withEffect">
                                  <p:stCondLst>
                                    <p:cond delay="3000"/>
                                  </p:stCondLst>
                                  <p:childTnLst>
                                    <p:cmd type="call" cmd="playFrom(0.0)">
                                      <p:cBhvr>
                                        <p:cTn id="84" dur="5903" fill="hold"/>
                                        <p:tgtEl>
                                          <p:spTgt spid="41"/>
                                        </p:tgtEl>
                                      </p:cBhvr>
                                    </p:cmd>
                                  </p:childTnLst>
                                </p:cTn>
                              </p:par>
                              <p:par>
                                <p:cTn id="85" presetID="3" presetClass="mediacall" presetSubtype="0" fill="hold" nodeType="withEffect">
                                  <p:stCondLst>
                                    <p:cond delay="3000"/>
                                  </p:stCondLst>
                                  <p:childTnLst>
                                    <p:cmd type="call" cmd="stop">
                                      <p:cBhvr>
                                        <p:cTn id="86" dur="1" fill="hold"/>
                                        <p:tgtEl>
                                          <p:spTgt spid="39"/>
                                        </p:tgtEl>
                                      </p:cBhvr>
                                    </p:cmd>
                                  </p:childTnLst>
                                </p:cTn>
                              </p:par>
                              <p:par>
                                <p:cTn id="87" presetID="30" presetClass="emph" presetSubtype="0" fill="hold" grpId="2" nodeType="withEffect">
                                  <p:stCondLst>
                                    <p:cond delay="3000"/>
                                  </p:stCondLst>
                                  <p:childTnLst>
                                    <p:animClr clrSpc="hsl" dir="cw">
                                      <p:cBhvr override="childStyle">
                                        <p:cTn id="88" dur="500" fill="hold"/>
                                        <p:tgtEl>
                                          <p:spTgt spid="33"/>
                                        </p:tgtEl>
                                        <p:attrNameLst>
                                          <p:attrName>style.color</p:attrName>
                                        </p:attrNameLst>
                                      </p:cBhvr>
                                      <p:by>
                                        <p:hsl h="0" s="12549" l="25098"/>
                                      </p:by>
                                    </p:animClr>
                                    <p:animClr clrSpc="hsl" dir="cw">
                                      <p:cBhvr>
                                        <p:cTn id="89" dur="500" fill="hold"/>
                                        <p:tgtEl>
                                          <p:spTgt spid="33"/>
                                        </p:tgtEl>
                                        <p:attrNameLst>
                                          <p:attrName>fillcolor</p:attrName>
                                        </p:attrNameLst>
                                      </p:cBhvr>
                                      <p:by>
                                        <p:hsl h="0" s="12549" l="25098"/>
                                      </p:by>
                                    </p:animClr>
                                    <p:animClr clrSpc="hsl" dir="cw">
                                      <p:cBhvr>
                                        <p:cTn id="90" dur="500" fill="hold"/>
                                        <p:tgtEl>
                                          <p:spTgt spid="33"/>
                                        </p:tgtEl>
                                        <p:attrNameLst>
                                          <p:attrName>stroke.color</p:attrName>
                                        </p:attrNameLst>
                                      </p:cBhvr>
                                      <p:by>
                                        <p:hsl h="0" s="12549" l="25098"/>
                                      </p:by>
                                    </p:animClr>
                                    <p:set>
                                      <p:cBhvr>
                                        <p:cTn id="91" dur="500" fill="hold"/>
                                        <p:tgtEl>
                                          <p:spTgt spid="33"/>
                                        </p:tgtEl>
                                        <p:attrNameLst>
                                          <p:attrName>fill.type</p:attrName>
                                        </p:attrNameLst>
                                      </p:cBhvr>
                                      <p:to>
                                        <p:strVal val="solid"/>
                                      </p:to>
                                    </p:set>
                                  </p:childTnLst>
                                </p:cTn>
                              </p:par>
                              <p:par>
                                <p:cTn id="92" presetID="24" presetClass="emph" presetSubtype="0" fill="hold" grpId="3" nodeType="withEffect">
                                  <p:stCondLst>
                                    <p:cond delay="3000"/>
                                  </p:stCondLst>
                                  <p:childTnLst>
                                    <p:animClr clrSpc="hsl" dir="cw">
                                      <p:cBhvr override="childStyle">
                                        <p:cTn id="93" dur="500" fill="hold"/>
                                        <p:tgtEl>
                                          <p:spTgt spid="25"/>
                                        </p:tgtEl>
                                        <p:attrNameLst>
                                          <p:attrName>style.color</p:attrName>
                                        </p:attrNameLst>
                                      </p:cBhvr>
                                      <p:by>
                                        <p:hsl h="0" s="-12549" l="-25098"/>
                                      </p:by>
                                    </p:animClr>
                                    <p:animClr clrSpc="hsl" dir="cw">
                                      <p:cBhvr>
                                        <p:cTn id="94" dur="500" fill="hold"/>
                                        <p:tgtEl>
                                          <p:spTgt spid="25"/>
                                        </p:tgtEl>
                                        <p:attrNameLst>
                                          <p:attrName>fillcolor</p:attrName>
                                        </p:attrNameLst>
                                      </p:cBhvr>
                                      <p:by>
                                        <p:hsl h="0" s="-12549" l="-25098"/>
                                      </p:by>
                                    </p:animClr>
                                    <p:animClr clrSpc="hsl" dir="cw">
                                      <p:cBhvr>
                                        <p:cTn id="95" dur="500" fill="hold"/>
                                        <p:tgtEl>
                                          <p:spTgt spid="25"/>
                                        </p:tgtEl>
                                        <p:attrNameLst>
                                          <p:attrName>stroke.color</p:attrName>
                                        </p:attrNameLst>
                                      </p:cBhvr>
                                      <p:by>
                                        <p:hsl h="0" s="-12549" l="-25098"/>
                                      </p:by>
                                    </p:animClr>
                                    <p:set>
                                      <p:cBhvr>
                                        <p:cTn id="96"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7" restart="whenNotActive" fill="hold" evtFilter="cancelBubble" nodeType="interactiveSeq">
                <p:stCondLst>
                  <p:cond evt="onClick" delay="0">
                    <p:tgtEl>
                      <p:spTgt spid="27"/>
                    </p:tgtEl>
                  </p:cond>
                </p:stCondLst>
                <p:endSync evt="end" delay="0">
                  <p:rtn val="all"/>
                </p:endSync>
                <p:childTnLst>
                  <p:par>
                    <p:cTn id="98" fill="hold">
                      <p:stCondLst>
                        <p:cond delay="0"/>
                      </p:stCondLst>
                      <p:childTnLst>
                        <p:par>
                          <p:cTn id="99" fill="hold">
                            <p:stCondLst>
                              <p:cond delay="0"/>
                            </p:stCondLst>
                            <p:childTnLst>
                              <p:par>
                                <p:cTn id="100" presetID="24" presetClass="emph" presetSubtype="0" fill="hold" grpId="1" nodeType="clickEffect">
                                  <p:stCondLst>
                                    <p:cond delay="0"/>
                                  </p:stCondLst>
                                  <p:childTnLst>
                                    <p:animClr clrSpc="hsl" dir="cw">
                                      <p:cBhvr override="childStyle">
                                        <p:cTn id="101" dur="500" fill="hold"/>
                                        <p:tgtEl>
                                          <p:spTgt spid="27"/>
                                        </p:tgtEl>
                                        <p:attrNameLst>
                                          <p:attrName>style.color</p:attrName>
                                        </p:attrNameLst>
                                      </p:cBhvr>
                                      <p:by>
                                        <p:hsl h="0" s="-12549" l="-25098"/>
                                      </p:by>
                                    </p:animClr>
                                    <p:animClr clrSpc="hsl" dir="cw">
                                      <p:cBhvr>
                                        <p:cTn id="102" dur="500" fill="hold"/>
                                        <p:tgtEl>
                                          <p:spTgt spid="27"/>
                                        </p:tgtEl>
                                        <p:attrNameLst>
                                          <p:attrName>fillcolor</p:attrName>
                                        </p:attrNameLst>
                                      </p:cBhvr>
                                      <p:by>
                                        <p:hsl h="0" s="-12549" l="-25098"/>
                                      </p:by>
                                    </p:animClr>
                                    <p:animClr clrSpc="hsl" dir="cw">
                                      <p:cBhvr>
                                        <p:cTn id="103" dur="500" fill="hold"/>
                                        <p:tgtEl>
                                          <p:spTgt spid="27"/>
                                        </p:tgtEl>
                                        <p:attrNameLst>
                                          <p:attrName>stroke.color</p:attrName>
                                        </p:attrNameLst>
                                      </p:cBhvr>
                                      <p:by>
                                        <p:hsl h="0" s="-12549" l="-25098"/>
                                      </p:by>
                                    </p:animClr>
                                    <p:set>
                                      <p:cBhvr>
                                        <p:cTn id="104" dur="500" fill="hold"/>
                                        <p:tgtEl>
                                          <p:spTgt spid="27"/>
                                        </p:tgtEl>
                                        <p:attrNameLst>
                                          <p:attrName>fill.type</p:attrName>
                                        </p:attrNameLst>
                                      </p:cBhvr>
                                      <p:to>
                                        <p:strVal val="solid"/>
                                      </p:to>
                                    </p:set>
                                  </p:childTnLst>
                                </p:cTn>
                              </p:par>
                              <p:par>
                                <p:cTn id="105" presetID="19" presetClass="emph" presetSubtype="0" fill="hold" grpId="0" nodeType="withEffect">
                                  <p:stCondLst>
                                    <p:cond delay="0"/>
                                  </p:stCondLst>
                                  <p:childTnLst>
                                    <p:animClr clrSpc="rgb" dir="cw">
                                      <p:cBhvr override="childStyle">
                                        <p:cTn id="106" dur="500" fill="hold"/>
                                        <p:tgtEl>
                                          <p:spTgt spid="16"/>
                                        </p:tgtEl>
                                        <p:attrNameLst>
                                          <p:attrName>style.color</p:attrName>
                                        </p:attrNameLst>
                                      </p:cBhvr>
                                      <p:to>
                                        <a:srgbClr val="FFC000"/>
                                      </p:to>
                                    </p:animClr>
                                    <p:animClr clrSpc="rgb" dir="cw">
                                      <p:cBhvr>
                                        <p:cTn id="107" dur="500" fill="hold"/>
                                        <p:tgtEl>
                                          <p:spTgt spid="16"/>
                                        </p:tgtEl>
                                        <p:attrNameLst>
                                          <p:attrName>fillcolor</p:attrName>
                                        </p:attrNameLst>
                                      </p:cBhvr>
                                      <p:to>
                                        <a:srgbClr val="FFC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0"/>
                                  </p:stCondLst>
                                  <p:childTnLst>
                                    <p:cmd type="call" cmd="playFrom(0.0)">
                                      <p:cBhvr>
                                        <p:cTn id="111" dur="20218" fill="hold"/>
                                        <p:tgtEl>
                                          <p:spTgt spid="39"/>
                                        </p:tgtEl>
                                      </p:cBhvr>
                                    </p:cmd>
                                  </p:childTnLst>
                                </p:cTn>
                              </p:par>
                              <p:par>
                                <p:cTn id="112" presetID="3" presetClass="mediacall" presetSubtype="0" fill="hold" nodeType="withEffect">
                                  <p:stCondLst>
                                    <p:cond delay="0"/>
                                  </p:stCondLst>
                                  <p:childTnLst>
                                    <p:cmd type="call" cmd="stop">
                                      <p:cBhvr>
                                        <p:cTn id="113" dur="1" fill="hold"/>
                                        <p:tgtEl>
                                          <p:spTgt spid="38"/>
                                        </p:tgtEl>
                                      </p:cBhvr>
                                    </p:cmd>
                                  </p:childTnLst>
                                </p:cTn>
                              </p:par>
                              <p:par>
                                <p:cTn id="114" presetID="19" presetClass="emph" presetSubtype="0" fill="hold" grpId="1" nodeType="withEffect">
                                  <p:stCondLst>
                                    <p:cond delay="3500"/>
                                  </p:stCondLst>
                                  <p:childTnLst>
                                    <p:animClr clrSpc="rgb" dir="cw">
                                      <p:cBhvr override="childStyle">
                                        <p:cTn id="115" dur="500" fill="hold"/>
                                        <p:tgtEl>
                                          <p:spTgt spid="16"/>
                                        </p:tgtEl>
                                        <p:attrNameLst>
                                          <p:attrName>style.color</p:attrName>
                                        </p:attrNameLst>
                                      </p:cBhvr>
                                      <p:to>
                                        <a:srgbClr val="FF0000"/>
                                      </p:to>
                                    </p:animClr>
                                    <p:animClr clrSpc="rgb" dir="cw">
                                      <p:cBhvr>
                                        <p:cTn id="116" dur="500" fill="hold"/>
                                        <p:tgtEl>
                                          <p:spTgt spid="16"/>
                                        </p:tgtEl>
                                        <p:attrNameLst>
                                          <p:attrName>fillcolor</p:attrName>
                                        </p:attrNameLst>
                                      </p:cBhvr>
                                      <p:to>
                                        <a:srgbClr val="FF0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9" presetClass="emph" presetSubtype="0" repeatCount="4000" fill="hold" grpId="3" nodeType="withEffect">
                                  <p:stCondLst>
                                    <p:cond delay="3500"/>
                                  </p:stCondLst>
                                  <p:childTnLst>
                                    <p:animClr clrSpc="rgb" dir="cw">
                                      <p:cBhvr override="childStyle">
                                        <p:cTn id="120" dur="500" fill="hold"/>
                                        <p:tgtEl>
                                          <p:spTgt spid="15"/>
                                        </p:tgtEl>
                                        <p:attrNameLst>
                                          <p:attrName>style.color</p:attrName>
                                        </p:attrNameLst>
                                      </p:cBhvr>
                                      <p:to>
                                        <a:srgbClr val="92D050"/>
                                      </p:to>
                                    </p:animClr>
                                    <p:animClr clrSpc="rgb" dir="cw">
                                      <p:cBhvr>
                                        <p:cTn id="121" dur="500" fill="hold"/>
                                        <p:tgtEl>
                                          <p:spTgt spid="15"/>
                                        </p:tgtEl>
                                        <p:attrNameLst>
                                          <p:attrName>fillcolor</p:attrName>
                                        </p:attrNameLst>
                                      </p:cBhvr>
                                      <p:to>
                                        <a:srgbClr val="92D050"/>
                                      </p:to>
                                    </p:animClr>
                                    <p:set>
                                      <p:cBhvr>
                                        <p:cTn id="122" dur="500" fill="hold"/>
                                        <p:tgtEl>
                                          <p:spTgt spid="15"/>
                                        </p:tgtEl>
                                        <p:attrNameLst>
                                          <p:attrName>fill.type</p:attrName>
                                        </p:attrNameLst>
                                      </p:cBhvr>
                                      <p:to>
                                        <p:strVal val="solid"/>
                                      </p:to>
                                    </p:set>
                                    <p:set>
                                      <p:cBhvr>
                                        <p:cTn id="123" dur="500" fill="hold"/>
                                        <p:tgtEl>
                                          <p:spTgt spid="15"/>
                                        </p:tgtEl>
                                        <p:attrNameLst>
                                          <p:attrName>fill.on</p:attrName>
                                        </p:attrNameLst>
                                      </p:cBhvr>
                                      <p:to>
                                        <p:strVal val="true"/>
                                      </p:to>
                                    </p:set>
                                  </p:childTnLst>
                                </p:cTn>
                              </p:par>
                              <p:par>
                                <p:cTn id="124" presetID="1" presetClass="mediacall" presetSubtype="0" fill="hold" nodeType="withEffect">
                                  <p:stCondLst>
                                    <p:cond delay="3500"/>
                                  </p:stCondLst>
                                  <p:childTnLst>
                                    <p:cmd type="call" cmd="playFrom(0.0)">
                                      <p:cBhvr>
                                        <p:cTn id="125" dur="5903" fill="hold"/>
                                        <p:tgtEl>
                                          <p:spTgt spid="41"/>
                                        </p:tgtEl>
                                      </p:cBhvr>
                                    </p:cmd>
                                  </p:childTnLst>
                                </p:cTn>
                              </p:par>
                              <p:par>
                                <p:cTn id="126" presetID="3" presetClass="mediacall" presetSubtype="0" fill="hold" nodeType="withEffect">
                                  <p:stCondLst>
                                    <p:cond delay="3500"/>
                                  </p:stCondLst>
                                  <p:childTnLst>
                                    <p:cmd type="call" cmd="stop">
                                      <p:cBhvr>
                                        <p:cTn id="127" dur="1" fill="hold"/>
                                        <p:tgtEl>
                                          <p:spTgt spid="39"/>
                                        </p:tgtEl>
                                      </p:cBhvr>
                                    </p:cmd>
                                  </p:childTnLst>
                                </p:cTn>
                              </p:par>
                              <p:par>
                                <p:cTn id="128" presetID="30" presetClass="emph" presetSubtype="0" fill="hold" grpId="2" nodeType="withEffect">
                                  <p:stCondLst>
                                    <p:cond delay="3500"/>
                                  </p:stCondLst>
                                  <p:childTnLst>
                                    <p:animClr clrSpc="hsl" dir="cw">
                                      <p:cBhvr override="childStyle">
                                        <p:cTn id="129" dur="500" fill="hold"/>
                                        <p:tgtEl>
                                          <p:spTgt spid="27"/>
                                        </p:tgtEl>
                                        <p:attrNameLst>
                                          <p:attrName>style.color</p:attrName>
                                        </p:attrNameLst>
                                      </p:cBhvr>
                                      <p:by>
                                        <p:hsl h="0" s="12549" l="25098"/>
                                      </p:by>
                                    </p:animClr>
                                    <p:animClr clrSpc="hsl" dir="cw">
                                      <p:cBhvr>
                                        <p:cTn id="130" dur="500" fill="hold"/>
                                        <p:tgtEl>
                                          <p:spTgt spid="27"/>
                                        </p:tgtEl>
                                        <p:attrNameLst>
                                          <p:attrName>fillcolor</p:attrName>
                                        </p:attrNameLst>
                                      </p:cBhvr>
                                      <p:by>
                                        <p:hsl h="0" s="12549" l="25098"/>
                                      </p:by>
                                    </p:animClr>
                                    <p:animClr clrSpc="hsl" dir="cw">
                                      <p:cBhvr>
                                        <p:cTn id="131" dur="500" fill="hold"/>
                                        <p:tgtEl>
                                          <p:spTgt spid="27"/>
                                        </p:tgtEl>
                                        <p:attrNameLst>
                                          <p:attrName>stroke.color</p:attrName>
                                        </p:attrNameLst>
                                      </p:cBhvr>
                                      <p:by>
                                        <p:hsl h="0" s="12549" l="25098"/>
                                      </p:by>
                                    </p:animClr>
                                    <p:set>
                                      <p:cBhvr>
                                        <p:cTn id="132" dur="500" fill="hold"/>
                                        <p:tgtEl>
                                          <p:spTgt spid="27"/>
                                        </p:tgtEl>
                                        <p:attrNameLst>
                                          <p:attrName>fill.type</p:attrName>
                                        </p:attrNameLst>
                                      </p:cBhvr>
                                      <p:to>
                                        <p:strVal val="solid"/>
                                      </p:to>
                                    </p:set>
                                  </p:childTnLst>
                                </p:cTn>
                              </p:par>
                              <p:par>
                                <p:cTn id="133" presetID="24" presetClass="emph" presetSubtype="0" fill="hold" grpId="4" nodeType="withEffect">
                                  <p:stCondLst>
                                    <p:cond delay="3500"/>
                                  </p:stCondLst>
                                  <p:childTnLst>
                                    <p:animClr clrSpc="hsl" dir="cw">
                                      <p:cBhvr override="childStyle">
                                        <p:cTn id="134" dur="500" fill="hold"/>
                                        <p:tgtEl>
                                          <p:spTgt spid="25"/>
                                        </p:tgtEl>
                                        <p:attrNameLst>
                                          <p:attrName>style.color</p:attrName>
                                        </p:attrNameLst>
                                      </p:cBhvr>
                                      <p:by>
                                        <p:hsl h="0" s="-12549" l="-25098"/>
                                      </p:by>
                                    </p:animClr>
                                    <p:animClr clrSpc="hsl" dir="cw">
                                      <p:cBhvr>
                                        <p:cTn id="135" dur="500" fill="hold"/>
                                        <p:tgtEl>
                                          <p:spTgt spid="25"/>
                                        </p:tgtEl>
                                        <p:attrNameLst>
                                          <p:attrName>fillcolor</p:attrName>
                                        </p:attrNameLst>
                                      </p:cBhvr>
                                      <p:by>
                                        <p:hsl h="0" s="-12549" l="-25098"/>
                                      </p:by>
                                    </p:animClr>
                                    <p:animClr clrSpc="hsl" dir="cw">
                                      <p:cBhvr>
                                        <p:cTn id="136" dur="500" fill="hold"/>
                                        <p:tgtEl>
                                          <p:spTgt spid="25"/>
                                        </p:tgtEl>
                                        <p:attrNameLst>
                                          <p:attrName>stroke.color</p:attrName>
                                        </p:attrNameLst>
                                      </p:cBhvr>
                                      <p:by>
                                        <p:hsl h="0" s="-12549" l="-25098"/>
                                      </p:by>
                                    </p:animClr>
                                    <p:set>
                                      <p:cBhvr>
                                        <p:cTn id="137"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8" restart="whenNotActive" fill="hold" evtFilter="cancelBubble" nodeType="interactiveSeq">
                <p:stCondLst>
                  <p:cond evt="onClick" delay="0">
                    <p:tgtEl>
                      <p:spTgt spid="34"/>
                    </p:tgtEl>
                  </p:cond>
                </p:stCondLst>
                <p:endSync evt="end" delay="0">
                  <p:rtn val="all"/>
                </p:endSync>
                <p:childTnLst>
                  <p:par>
                    <p:cTn id="139" fill="hold">
                      <p:stCondLst>
                        <p:cond delay="0"/>
                      </p:stCondLst>
                      <p:childTnLst>
                        <p:par>
                          <p:cTn id="140" fill="hold">
                            <p:stCondLst>
                              <p:cond delay="0"/>
                            </p:stCondLst>
                            <p:childTnLst>
                              <p:par>
                                <p:cTn id="141" presetID="24" presetClass="emph" presetSubtype="0" fill="hold" grpId="1" nodeType="clickEffect">
                                  <p:stCondLst>
                                    <p:cond delay="0"/>
                                  </p:stCondLst>
                                  <p:childTnLst>
                                    <p:animClr clrSpc="hsl" dir="cw">
                                      <p:cBhvr override="childStyle">
                                        <p:cTn id="142" dur="500" fill="hold"/>
                                        <p:tgtEl>
                                          <p:spTgt spid="34"/>
                                        </p:tgtEl>
                                        <p:attrNameLst>
                                          <p:attrName>style.color</p:attrName>
                                        </p:attrNameLst>
                                      </p:cBhvr>
                                      <p:by>
                                        <p:hsl h="0" s="-12549" l="-25098"/>
                                      </p:by>
                                    </p:animClr>
                                    <p:animClr clrSpc="hsl" dir="cw">
                                      <p:cBhvr>
                                        <p:cTn id="143" dur="500" fill="hold"/>
                                        <p:tgtEl>
                                          <p:spTgt spid="34"/>
                                        </p:tgtEl>
                                        <p:attrNameLst>
                                          <p:attrName>fillcolor</p:attrName>
                                        </p:attrNameLst>
                                      </p:cBhvr>
                                      <p:by>
                                        <p:hsl h="0" s="-12549" l="-25098"/>
                                      </p:by>
                                    </p:animClr>
                                    <p:animClr clrSpc="hsl" dir="cw">
                                      <p:cBhvr>
                                        <p:cTn id="144" dur="500" fill="hold"/>
                                        <p:tgtEl>
                                          <p:spTgt spid="34"/>
                                        </p:tgtEl>
                                        <p:attrNameLst>
                                          <p:attrName>stroke.color</p:attrName>
                                        </p:attrNameLst>
                                      </p:cBhvr>
                                      <p:by>
                                        <p:hsl h="0" s="-12549" l="-25098"/>
                                      </p:by>
                                    </p:animClr>
                                    <p:set>
                                      <p:cBhvr>
                                        <p:cTn id="145" dur="500" fill="hold"/>
                                        <p:tgtEl>
                                          <p:spTgt spid="34"/>
                                        </p:tgtEl>
                                        <p:attrNameLst>
                                          <p:attrName>fill.type</p:attrName>
                                        </p:attrNameLst>
                                      </p:cBhvr>
                                      <p:to>
                                        <p:strVal val="solid"/>
                                      </p:to>
                                    </p:set>
                                  </p:childTnLst>
                                </p:cTn>
                              </p:par>
                              <p:par>
                                <p:cTn id="146" presetID="19" presetClass="emph" presetSubtype="0" fill="hold" grpId="0" nodeType="withEffect">
                                  <p:stCondLst>
                                    <p:cond delay="0"/>
                                  </p:stCondLst>
                                  <p:childTnLst>
                                    <p:animClr clrSpc="rgb" dir="cw">
                                      <p:cBhvr override="childStyle">
                                        <p:cTn id="147" dur="500" fill="hold"/>
                                        <p:tgtEl>
                                          <p:spTgt spid="32"/>
                                        </p:tgtEl>
                                        <p:attrNameLst>
                                          <p:attrName>style.color</p:attrName>
                                        </p:attrNameLst>
                                      </p:cBhvr>
                                      <p:to>
                                        <a:schemeClr val="accent2"/>
                                      </p:to>
                                    </p:animClr>
                                    <p:animClr clrSpc="rgb" dir="cw">
                                      <p:cBhvr>
                                        <p:cTn id="148" dur="500" fill="hold"/>
                                        <p:tgtEl>
                                          <p:spTgt spid="32"/>
                                        </p:tgtEl>
                                        <p:attrNameLst>
                                          <p:attrName>fillcolor</p:attrName>
                                        </p:attrNameLst>
                                      </p:cBhvr>
                                      <p:to>
                                        <a:schemeClr val="accent2"/>
                                      </p:to>
                                    </p:animClr>
                                    <p:set>
                                      <p:cBhvr>
                                        <p:cTn id="149" dur="500" fill="hold"/>
                                        <p:tgtEl>
                                          <p:spTgt spid="32"/>
                                        </p:tgtEl>
                                        <p:attrNameLst>
                                          <p:attrName>fill.type</p:attrName>
                                        </p:attrNameLst>
                                      </p:cBhvr>
                                      <p:to>
                                        <p:strVal val="solid"/>
                                      </p:to>
                                    </p:set>
                                    <p:set>
                                      <p:cBhvr>
                                        <p:cTn id="150" dur="500" fill="hold"/>
                                        <p:tgtEl>
                                          <p:spTgt spid="32"/>
                                        </p:tgtEl>
                                        <p:attrNameLst>
                                          <p:attrName>fill.on</p:attrName>
                                        </p:attrNameLst>
                                      </p:cBhvr>
                                      <p:to>
                                        <p:strVal val="true"/>
                                      </p:to>
                                    </p:set>
                                  </p:childTnLst>
                                </p:cTn>
                              </p:par>
                              <p:par>
                                <p:cTn id="151" presetID="1" presetClass="mediacall" presetSubtype="0" fill="hold" nodeType="withEffect">
                                  <p:stCondLst>
                                    <p:cond delay="0"/>
                                  </p:stCondLst>
                                  <p:childTnLst>
                                    <p:cmd type="call" cmd="playFrom(0.0)">
                                      <p:cBhvr>
                                        <p:cTn id="152" dur="20218" fill="hold"/>
                                        <p:tgtEl>
                                          <p:spTgt spid="39"/>
                                        </p:tgtEl>
                                      </p:cBhvr>
                                    </p:cmd>
                                  </p:childTnLst>
                                </p:cTn>
                              </p:par>
                              <p:par>
                                <p:cTn id="153" presetID="3" presetClass="mediacall" presetSubtype="0" fill="hold" nodeType="withEffect">
                                  <p:stCondLst>
                                    <p:cond delay="0"/>
                                  </p:stCondLst>
                                  <p:childTnLst>
                                    <p:cmd type="call" cmd="stop">
                                      <p:cBhvr>
                                        <p:cTn id="154" dur="1" fill="hold"/>
                                        <p:tgtEl>
                                          <p:spTgt spid="38"/>
                                        </p:tgtEl>
                                      </p:cBhvr>
                                    </p:cmd>
                                  </p:childTnLst>
                                </p:cTn>
                              </p:par>
                              <p:par>
                                <p:cTn id="155" presetID="19" presetClass="emph" presetSubtype="0" fill="hold" grpId="1" nodeType="withEffect">
                                  <p:stCondLst>
                                    <p:cond delay="3000"/>
                                  </p:stCondLst>
                                  <p:childTnLst>
                                    <p:animClr clrSpc="rgb" dir="cw">
                                      <p:cBhvr override="childStyle">
                                        <p:cTn id="156" dur="500" fill="hold"/>
                                        <p:tgtEl>
                                          <p:spTgt spid="32"/>
                                        </p:tgtEl>
                                        <p:attrNameLst>
                                          <p:attrName>style.color</p:attrName>
                                        </p:attrNameLst>
                                      </p:cBhvr>
                                      <p:to>
                                        <a:srgbClr val="FF0000"/>
                                      </p:to>
                                    </p:animClr>
                                    <p:animClr clrSpc="rgb" dir="cw">
                                      <p:cBhvr>
                                        <p:cTn id="157" dur="500" fill="hold"/>
                                        <p:tgtEl>
                                          <p:spTgt spid="32"/>
                                        </p:tgtEl>
                                        <p:attrNameLst>
                                          <p:attrName>fillcolor</p:attrName>
                                        </p:attrNameLst>
                                      </p:cBhvr>
                                      <p:to>
                                        <a:srgbClr val="FF0000"/>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9" presetClass="emph" presetSubtype="0" repeatCount="4000" fill="hold" grpId="4" nodeType="withEffect">
                                  <p:stCondLst>
                                    <p:cond delay="3000"/>
                                  </p:stCondLst>
                                  <p:childTnLst>
                                    <p:animClr clrSpc="rgb" dir="cw">
                                      <p:cBhvr override="childStyle">
                                        <p:cTn id="161" dur="500" fill="hold"/>
                                        <p:tgtEl>
                                          <p:spTgt spid="15"/>
                                        </p:tgtEl>
                                        <p:attrNameLst>
                                          <p:attrName>style.color</p:attrName>
                                        </p:attrNameLst>
                                      </p:cBhvr>
                                      <p:to>
                                        <a:srgbClr val="92D050"/>
                                      </p:to>
                                    </p:animClr>
                                    <p:animClr clrSpc="rgb" dir="cw">
                                      <p:cBhvr>
                                        <p:cTn id="162" dur="500" fill="hold"/>
                                        <p:tgtEl>
                                          <p:spTgt spid="15"/>
                                        </p:tgtEl>
                                        <p:attrNameLst>
                                          <p:attrName>fillcolor</p:attrName>
                                        </p:attrNameLst>
                                      </p:cBhvr>
                                      <p:to>
                                        <a:srgbClr val="92D050"/>
                                      </p:to>
                                    </p:animClr>
                                    <p:set>
                                      <p:cBhvr>
                                        <p:cTn id="163" dur="500" fill="hold"/>
                                        <p:tgtEl>
                                          <p:spTgt spid="15"/>
                                        </p:tgtEl>
                                        <p:attrNameLst>
                                          <p:attrName>fill.type</p:attrName>
                                        </p:attrNameLst>
                                      </p:cBhvr>
                                      <p:to>
                                        <p:strVal val="solid"/>
                                      </p:to>
                                    </p:set>
                                    <p:set>
                                      <p:cBhvr>
                                        <p:cTn id="164" dur="500" fill="hold"/>
                                        <p:tgtEl>
                                          <p:spTgt spid="15"/>
                                        </p:tgtEl>
                                        <p:attrNameLst>
                                          <p:attrName>fill.on</p:attrName>
                                        </p:attrNameLst>
                                      </p:cBhvr>
                                      <p:to>
                                        <p:strVal val="true"/>
                                      </p:to>
                                    </p:set>
                                  </p:childTnLst>
                                </p:cTn>
                              </p:par>
                              <p:par>
                                <p:cTn id="165" presetID="1" presetClass="mediacall" presetSubtype="0" fill="hold" nodeType="withEffect">
                                  <p:stCondLst>
                                    <p:cond delay="3000"/>
                                  </p:stCondLst>
                                  <p:childTnLst>
                                    <p:cmd type="call" cmd="playFrom(0.0)">
                                      <p:cBhvr>
                                        <p:cTn id="166" dur="5903" fill="hold"/>
                                        <p:tgtEl>
                                          <p:spTgt spid="41"/>
                                        </p:tgtEl>
                                      </p:cBhvr>
                                    </p:cmd>
                                  </p:childTnLst>
                                </p:cTn>
                              </p:par>
                              <p:par>
                                <p:cTn id="167" presetID="3" presetClass="mediacall" presetSubtype="0" fill="hold" nodeType="withEffect">
                                  <p:stCondLst>
                                    <p:cond delay="3000"/>
                                  </p:stCondLst>
                                  <p:childTnLst>
                                    <p:cmd type="call" cmd="stop">
                                      <p:cBhvr>
                                        <p:cTn id="168" dur="1" fill="hold"/>
                                        <p:tgtEl>
                                          <p:spTgt spid="39"/>
                                        </p:tgtEl>
                                      </p:cBhvr>
                                    </p:cmd>
                                  </p:childTnLst>
                                </p:cTn>
                              </p:par>
                              <p:par>
                                <p:cTn id="169" presetID="30" presetClass="emph" presetSubtype="0" fill="hold" grpId="2" nodeType="withEffect">
                                  <p:stCondLst>
                                    <p:cond delay="3000"/>
                                  </p:stCondLst>
                                  <p:childTnLst>
                                    <p:animClr clrSpc="hsl" dir="cw">
                                      <p:cBhvr override="childStyle">
                                        <p:cTn id="170" dur="500" fill="hold"/>
                                        <p:tgtEl>
                                          <p:spTgt spid="34"/>
                                        </p:tgtEl>
                                        <p:attrNameLst>
                                          <p:attrName>style.color</p:attrName>
                                        </p:attrNameLst>
                                      </p:cBhvr>
                                      <p:by>
                                        <p:hsl h="0" s="12549" l="25098"/>
                                      </p:by>
                                    </p:animClr>
                                    <p:animClr clrSpc="hsl" dir="cw">
                                      <p:cBhvr>
                                        <p:cTn id="171" dur="500" fill="hold"/>
                                        <p:tgtEl>
                                          <p:spTgt spid="34"/>
                                        </p:tgtEl>
                                        <p:attrNameLst>
                                          <p:attrName>fillcolor</p:attrName>
                                        </p:attrNameLst>
                                      </p:cBhvr>
                                      <p:by>
                                        <p:hsl h="0" s="12549" l="25098"/>
                                      </p:by>
                                    </p:animClr>
                                    <p:animClr clrSpc="hsl" dir="cw">
                                      <p:cBhvr>
                                        <p:cTn id="172" dur="500" fill="hold"/>
                                        <p:tgtEl>
                                          <p:spTgt spid="34"/>
                                        </p:tgtEl>
                                        <p:attrNameLst>
                                          <p:attrName>stroke.color</p:attrName>
                                        </p:attrNameLst>
                                      </p:cBhvr>
                                      <p:by>
                                        <p:hsl h="0" s="12549" l="25098"/>
                                      </p:by>
                                    </p:animClr>
                                    <p:set>
                                      <p:cBhvr>
                                        <p:cTn id="173" dur="500" fill="hold"/>
                                        <p:tgtEl>
                                          <p:spTgt spid="34"/>
                                        </p:tgtEl>
                                        <p:attrNameLst>
                                          <p:attrName>fill.type</p:attrName>
                                        </p:attrNameLst>
                                      </p:cBhvr>
                                      <p:to>
                                        <p:strVal val="solid"/>
                                      </p:to>
                                    </p:set>
                                  </p:childTnLst>
                                </p:cTn>
                              </p:par>
                              <p:par>
                                <p:cTn id="174" presetID="24" presetClass="emph" presetSubtype="0" fill="hold" grpId="5" nodeType="withEffect">
                                  <p:stCondLst>
                                    <p:cond delay="3000"/>
                                  </p:stCondLst>
                                  <p:childTnLst>
                                    <p:animClr clrSpc="hsl" dir="cw">
                                      <p:cBhvr override="childStyle">
                                        <p:cTn id="175" dur="500" fill="hold"/>
                                        <p:tgtEl>
                                          <p:spTgt spid="25"/>
                                        </p:tgtEl>
                                        <p:attrNameLst>
                                          <p:attrName>style.color</p:attrName>
                                        </p:attrNameLst>
                                      </p:cBhvr>
                                      <p:by>
                                        <p:hsl h="0" s="-12549" l="-25098"/>
                                      </p:by>
                                    </p:animClr>
                                    <p:animClr clrSpc="hsl" dir="cw">
                                      <p:cBhvr>
                                        <p:cTn id="176" dur="500" fill="hold"/>
                                        <p:tgtEl>
                                          <p:spTgt spid="25"/>
                                        </p:tgtEl>
                                        <p:attrNameLst>
                                          <p:attrName>fillcolor</p:attrName>
                                        </p:attrNameLst>
                                      </p:cBhvr>
                                      <p:by>
                                        <p:hsl h="0" s="-12549" l="-25098"/>
                                      </p:by>
                                    </p:animClr>
                                    <p:animClr clrSpc="hsl" dir="cw">
                                      <p:cBhvr>
                                        <p:cTn id="177" dur="500" fill="hold"/>
                                        <p:tgtEl>
                                          <p:spTgt spid="25"/>
                                        </p:tgtEl>
                                        <p:attrNameLst>
                                          <p:attrName>stroke.color</p:attrName>
                                        </p:attrNameLst>
                                      </p:cBhvr>
                                      <p:by>
                                        <p:hsl h="0" s="-12549" l="-25098"/>
                                      </p:by>
                                    </p:animClr>
                                    <p:set>
                                      <p:cBhvr>
                                        <p:cTn id="17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9" fill="hold" display="0">
                  <p:stCondLst>
                    <p:cond delay="indefinite"/>
                  </p:stCondLst>
                  <p:endCondLst>
                    <p:cond evt="onStopAudio" delay="0">
                      <p:tgtEl>
                        <p:sldTgt/>
                      </p:tgtEl>
                    </p:cond>
                  </p:endCondLst>
                </p:cTn>
                <p:tgtEl>
                  <p:spTgt spid="39"/>
                </p:tgtEl>
              </p:cMediaNode>
            </p:audio>
            <p:audio>
              <p:cMediaNode vol="80000">
                <p:cTn id="180" fill="hold" display="0">
                  <p:stCondLst>
                    <p:cond delay="indefinite"/>
                  </p:stCondLst>
                  <p:endCondLst>
                    <p:cond evt="onStopAudio" delay="0">
                      <p:tgtEl>
                        <p:sldTgt/>
                      </p:tgtEl>
                    </p:cond>
                  </p:endCondLst>
                </p:cTn>
                <p:tgtEl>
                  <p:spTgt spid="40"/>
                </p:tgtEl>
              </p:cMediaNode>
            </p:audio>
            <p:audio>
              <p:cMediaNode vol="80000">
                <p:cTn id="18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69723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930" y="433607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458" y="139107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8679" y="419100"/>
            <a:ext cx="16308286" cy="188348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98236" y="427030"/>
            <a:ext cx="15875364" cy="1843582"/>
          </a:xfrm>
          <a:prstGeom prst="rect">
            <a:avLst/>
          </a:prstGeom>
          <a:noFill/>
        </p:spPr>
        <p:txBody>
          <a:bodyPr wrap="square" rtlCol="0">
            <a:spAutoFit/>
          </a:bodyPr>
          <a:lstStyle/>
          <a:p>
            <a:pPr defTabSz="1828800">
              <a:lnSpc>
                <a:spcPct val="150000"/>
              </a:lnSpc>
              <a:defRPr/>
            </a:pPr>
            <a:r>
              <a:rPr lang="vi-VN" sz="3600" b="1" dirty="0">
                <a:solidFill>
                  <a:srgbClr val="FFFF00"/>
                </a:solidFill>
                <a:cs typeface="Arial" panose="020B0604020202020204" pitchFamily="34" charset="0"/>
                <a:sym typeface="Arial"/>
              </a:rPr>
              <a:t>Câu </a:t>
            </a:r>
            <a:r>
              <a:rPr lang="en-US" sz="3600" b="1" dirty="0">
                <a:solidFill>
                  <a:srgbClr val="FFFF00"/>
                </a:solidFill>
                <a:cs typeface="Arial" panose="020B0604020202020204" pitchFamily="34" charset="0"/>
                <a:sym typeface="Arial"/>
              </a:rPr>
              <a:t>4</a:t>
            </a:r>
            <a:r>
              <a:rPr lang="vi-VN" sz="3600" b="1" dirty="0">
                <a:solidFill>
                  <a:srgbClr val="FFFF00"/>
                </a:solidFill>
                <a:cs typeface="Arial" panose="020B0604020202020204" pitchFamily="34" charset="0"/>
                <a:sym typeface="Arial"/>
              </a:rPr>
              <a:t>.</a:t>
            </a:r>
            <a:r>
              <a:rPr lang="nl-NL" sz="3600" b="1" dirty="0">
                <a:solidFill>
                  <a:schemeClr val="bg1"/>
                </a:solidFill>
              </a:rPr>
              <a:t> </a:t>
            </a:r>
            <a:r>
              <a:rPr lang="en-US" sz="4000" dirty="0" err="1">
                <a:solidFill>
                  <a:schemeClr val="bg1"/>
                </a:solidFill>
              </a:rPr>
              <a:t>Chọn</a:t>
            </a:r>
            <a:r>
              <a:rPr lang="en-US" sz="4000" dirty="0">
                <a:solidFill>
                  <a:schemeClr val="bg1"/>
                </a:solidFill>
              </a:rPr>
              <a:t> </a:t>
            </a:r>
            <a:r>
              <a:rPr lang="en-US" sz="4000" dirty="0" err="1">
                <a:solidFill>
                  <a:schemeClr val="bg1"/>
                </a:solidFill>
              </a:rPr>
              <a:t>ngẫu</a:t>
            </a:r>
            <a:r>
              <a:rPr lang="en-US" sz="4000" dirty="0">
                <a:solidFill>
                  <a:schemeClr val="bg1"/>
                </a:solidFill>
              </a:rPr>
              <a:t> </a:t>
            </a:r>
            <a:r>
              <a:rPr lang="en-US" sz="4000" dirty="0" err="1">
                <a:solidFill>
                  <a:schemeClr val="bg1"/>
                </a:solidFill>
              </a:rPr>
              <a:t>nhiên</a:t>
            </a:r>
            <a:r>
              <a:rPr lang="en-US" sz="4000" dirty="0">
                <a:solidFill>
                  <a:schemeClr val="bg1"/>
                </a:solidFill>
              </a:rPr>
              <a:t> </a:t>
            </a:r>
            <a:r>
              <a:rPr lang="en-US" sz="4000" dirty="0" err="1">
                <a:solidFill>
                  <a:schemeClr val="bg1"/>
                </a:solidFill>
              </a:rPr>
              <a:t>một</a:t>
            </a:r>
            <a:r>
              <a:rPr lang="en-US" sz="4000" dirty="0">
                <a:solidFill>
                  <a:schemeClr val="bg1"/>
                </a:solidFill>
              </a:rPr>
              <a:t> </a:t>
            </a:r>
            <a:r>
              <a:rPr lang="en-US" sz="4000" dirty="0" err="1">
                <a:solidFill>
                  <a:schemeClr val="bg1"/>
                </a:solidFill>
              </a:rPr>
              <a:t>số</a:t>
            </a:r>
            <a:r>
              <a:rPr lang="en-US" sz="4000" dirty="0">
                <a:solidFill>
                  <a:schemeClr val="bg1"/>
                </a:solidFill>
              </a:rPr>
              <a:t> </a:t>
            </a:r>
            <a:r>
              <a:rPr lang="en-US" sz="4000" dirty="0" err="1">
                <a:solidFill>
                  <a:schemeClr val="bg1"/>
                </a:solidFill>
              </a:rPr>
              <a:t>nguyên</a:t>
            </a:r>
            <a:r>
              <a:rPr lang="en-US" sz="4000" dirty="0">
                <a:solidFill>
                  <a:schemeClr val="bg1"/>
                </a:solidFill>
              </a:rPr>
              <a:t> </a:t>
            </a:r>
            <a:r>
              <a:rPr lang="en-US" sz="4000" dirty="0" err="1">
                <a:solidFill>
                  <a:schemeClr val="bg1"/>
                </a:solidFill>
              </a:rPr>
              <a:t>dương</a:t>
            </a:r>
            <a:r>
              <a:rPr lang="en-US" sz="4000" dirty="0">
                <a:solidFill>
                  <a:schemeClr val="bg1"/>
                </a:solidFill>
              </a:rPr>
              <a:t> </a:t>
            </a:r>
            <a:r>
              <a:rPr lang="en-US" sz="4000" dirty="0" err="1">
                <a:solidFill>
                  <a:schemeClr val="bg1"/>
                </a:solidFill>
              </a:rPr>
              <a:t>không</a:t>
            </a:r>
            <a:r>
              <a:rPr lang="en-US" sz="4000" dirty="0">
                <a:solidFill>
                  <a:schemeClr val="bg1"/>
                </a:solidFill>
              </a:rPr>
              <a:t> </a:t>
            </a:r>
            <a:r>
              <a:rPr lang="en-US" sz="4000" dirty="0" err="1">
                <a:solidFill>
                  <a:schemeClr val="bg1"/>
                </a:solidFill>
              </a:rPr>
              <a:t>lớn</a:t>
            </a:r>
            <a:r>
              <a:rPr lang="en-US" sz="4000" dirty="0">
                <a:solidFill>
                  <a:schemeClr val="bg1"/>
                </a:solidFill>
              </a:rPr>
              <a:t> </a:t>
            </a:r>
            <a:r>
              <a:rPr lang="en-US" sz="4000" dirty="0" err="1">
                <a:solidFill>
                  <a:schemeClr val="bg1"/>
                </a:solidFill>
              </a:rPr>
              <a:t>hơn</a:t>
            </a:r>
            <a:r>
              <a:rPr lang="en-US" sz="4000" dirty="0">
                <a:solidFill>
                  <a:schemeClr val="bg1"/>
                </a:solidFill>
              </a:rPr>
              <a:t> 22.</a:t>
            </a:r>
          </a:p>
          <a:p>
            <a:pPr defTabSz="1828800">
              <a:lnSpc>
                <a:spcPct val="150000"/>
              </a:lnSpc>
              <a:defRPr/>
            </a:pPr>
            <a:r>
              <a:rPr lang="en-US" sz="4000" dirty="0">
                <a:solidFill>
                  <a:schemeClr val="bg1"/>
                </a:solidFill>
                <a:cs typeface="Arial"/>
                <a:sym typeface="Arial"/>
              </a:rPr>
              <a:t>      </a:t>
            </a:r>
            <a:r>
              <a:rPr lang="en-US" sz="4000" dirty="0" err="1">
                <a:solidFill>
                  <a:schemeClr val="bg1"/>
                </a:solidFill>
                <a:cs typeface="Arial"/>
                <a:sym typeface="Arial"/>
              </a:rPr>
              <a:t>Tính</a:t>
            </a:r>
            <a:r>
              <a:rPr lang="en-US" sz="4000" dirty="0">
                <a:solidFill>
                  <a:schemeClr val="bg1"/>
                </a:solidFill>
                <a:cs typeface="Arial"/>
                <a:sym typeface="Arial"/>
              </a:rPr>
              <a:t> </a:t>
            </a:r>
            <a:r>
              <a:rPr lang="en-US" sz="4000" dirty="0" err="1">
                <a:solidFill>
                  <a:schemeClr val="bg1"/>
                </a:solidFill>
                <a:cs typeface="Arial"/>
                <a:sym typeface="Arial"/>
              </a:rPr>
              <a:t>xác</a:t>
            </a:r>
            <a:r>
              <a:rPr lang="en-US" sz="4000" dirty="0">
                <a:solidFill>
                  <a:schemeClr val="bg1"/>
                </a:solidFill>
                <a:cs typeface="Arial"/>
                <a:sym typeface="Arial"/>
              </a:rPr>
              <a:t> </a:t>
            </a:r>
            <a:r>
              <a:rPr lang="en-US" sz="4000" dirty="0" err="1">
                <a:solidFill>
                  <a:schemeClr val="bg1"/>
                </a:solidFill>
                <a:cs typeface="Arial"/>
                <a:sym typeface="Arial"/>
              </a:rPr>
              <a:t>suất</a:t>
            </a:r>
            <a:r>
              <a:rPr lang="en-US" sz="4000" dirty="0">
                <a:solidFill>
                  <a:schemeClr val="bg1"/>
                </a:solidFill>
                <a:cs typeface="Arial"/>
                <a:sym typeface="Arial"/>
              </a:rPr>
              <a:t> </a:t>
            </a:r>
            <a:r>
              <a:rPr lang="en-US" sz="4000" dirty="0" err="1">
                <a:solidFill>
                  <a:schemeClr val="bg1"/>
                </a:solidFill>
                <a:cs typeface="Arial"/>
                <a:sym typeface="Arial"/>
              </a:rPr>
              <a:t>của</a:t>
            </a:r>
            <a:r>
              <a:rPr lang="en-US" sz="4000" dirty="0">
                <a:solidFill>
                  <a:schemeClr val="bg1"/>
                </a:solidFill>
                <a:cs typeface="Arial"/>
                <a:sym typeface="Arial"/>
              </a:rPr>
              <a:t> </a:t>
            </a:r>
            <a:r>
              <a:rPr lang="en-US" sz="4000" dirty="0" err="1">
                <a:solidFill>
                  <a:schemeClr val="bg1"/>
                </a:solidFill>
                <a:cs typeface="Arial"/>
                <a:sym typeface="Arial"/>
              </a:rPr>
              <a:t>biến</a:t>
            </a:r>
            <a:r>
              <a:rPr lang="en-US" sz="4000" dirty="0">
                <a:solidFill>
                  <a:schemeClr val="bg1"/>
                </a:solidFill>
                <a:cs typeface="Arial"/>
                <a:sym typeface="Arial"/>
              </a:rPr>
              <a:t> </a:t>
            </a:r>
            <a:r>
              <a:rPr lang="en-US" sz="4000" dirty="0" err="1">
                <a:solidFill>
                  <a:schemeClr val="bg1"/>
                </a:solidFill>
                <a:cs typeface="Arial"/>
                <a:sym typeface="Arial"/>
              </a:rPr>
              <a:t>cố</a:t>
            </a:r>
            <a:r>
              <a:rPr lang="en-US" sz="4000" dirty="0">
                <a:solidFill>
                  <a:schemeClr val="bg1"/>
                </a:solidFill>
                <a:cs typeface="Arial"/>
                <a:sym typeface="Arial"/>
              </a:rPr>
              <a:t> A: “</a:t>
            </a:r>
            <a:r>
              <a:rPr lang="en-US" sz="4000" dirty="0" err="1">
                <a:solidFill>
                  <a:schemeClr val="bg1"/>
                </a:solidFill>
                <a:cs typeface="Arial"/>
                <a:sym typeface="Arial"/>
              </a:rPr>
              <a:t>Chọn</a:t>
            </a:r>
            <a:r>
              <a:rPr lang="en-US" sz="4000" dirty="0">
                <a:solidFill>
                  <a:schemeClr val="bg1"/>
                </a:solidFill>
                <a:cs typeface="Arial"/>
                <a:sym typeface="Arial"/>
              </a:rPr>
              <a:t> </a:t>
            </a:r>
            <a:r>
              <a:rPr lang="en-US" sz="4000" dirty="0" err="1">
                <a:solidFill>
                  <a:schemeClr val="bg1"/>
                </a:solidFill>
                <a:cs typeface="Arial"/>
                <a:sym typeface="Arial"/>
              </a:rPr>
              <a:t>được</a:t>
            </a:r>
            <a:r>
              <a:rPr lang="en-US" sz="4000" dirty="0">
                <a:solidFill>
                  <a:schemeClr val="bg1"/>
                </a:solidFill>
                <a:cs typeface="Arial"/>
                <a:sym typeface="Arial"/>
              </a:rPr>
              <a:t> </a:t>
            </a:r>
            <a:r>
              <a:rPr lang="en-US" sz="4000" dirty="0" err="1">
                <a:solidFill>
                  <a:schemeClr val="bg1"/>
                </a:solidFill>
                <a:cs typeface="Arial"/>
                <a:sym typeface="Arial"/>
              </a:rPr>
              <a:t>số</a:t>
            </a:r>
            <a:r>
              <a:rPr lang="en-US" sz="4000" dirty="0">
                <a:solidFill>
                  <a:schemeClr val="bg1"/>
                </a:solidFill>
                <a:cs typeface="Arial"/>
                <a:sym typeface="Arial"/>
              </a:rPr>
              <a:t> chia </a:t>
            </a:r>
            <a:r>
              <a:rPr lang="en-US" sz="4000" dirty="0" err="1">
                <a:solidFill>
                  <a:schemeClr val="bg1"/>
                </a:solidFill>
                <a:cs typeface="Arial"/>
                <a:sym typeface="Arial"/>
              </a:rPr>
              <a:t>hết</a:t>
            </a:r>
            <a:r>
              <a:rPr lang="en-US" sz="4000" dirty="0">
                <a:solidFill>
                  <a:schemeClr val="bg1"/>
                </a:solidFill>
                <a:cs typeface="Arial"/>
                <a:sym typeface="Arial"/>
              </a:rPr>
              <a:t> </a:t>
            </a:r>
            <a:r>
              <a:rPr lang="en-US" sz="4000" dirty="0" err="1">
                <a:solidFill>
                  <a:schemeClr val="bg1"/>
                </a:solidFill>
                <a:cs typeface="Arial"/>
                <a:sym typeface="Arial"/>
              </a:rPr>
              <a:t>cho</a:t>
            </a:r>
            <a:r>
              <a:rPr lang="en-US" sz="4000" dirty="0">
                <a:solidFill>
                  <a:schemeClr val="bg1"/>
                </a:solidFill>
                <a:cs typeface="Arial"/>
                <a:sym typeface="Arial"/>
              </a:rPr>
              <a:t> 3”</a:t>
            </a:r>
          </a:p>
        </p:txBody>
      </p:sp>
      <p:sp>
        <p:nvSpPr>
          <p:cNvPr id="15" name="bang b">
            <a:extLst>
              <a:ext uri="{FF2B5EF4-FFF2-40B4-BE49-F238E27FC236}">
                <a16:creationId xmlns:a16="http://schemas.microsoft.com/office/drawing/2014/main" id="{D0E6AFB4-275F-4728-9A13-27E00F9EA3A2}"/>
              </a:ext>
            </a:extLst>
          </p:cNvPr>
          <p:cNvSpPr/>
          <p:nvPr/>
        </p:nvSpPr>
        <p:spPr>
          <a:xfrm flipH="1">
            <a:off x="716507" y="6057900"/>
            <a:ext cx="8254174" cy="173996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27423" y="5981701"/>
            <a:ext cx="8254174" cy="18609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1012920" y="6362700"/>
                <a:ext cx="7379020" cy="1154483"/>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00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fPr>
                      <m:num>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7</m:t>
                        </m:r>
                      </m:num>
                      <m:den>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22</m:t>
                        </m:r>
                      </m:den>
                    </m:f>
                  </m:oMath>
                </a14:m>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012920" y="6362700"/>
                <a:ext cx="7379020" cy="1154483"/>
              </a:xfrm>
              <a:prstGeom prst="rect">
                <a:avLst/>
              </a:prstGeom>
              <a:blipFill>
                <a:blip r:embed="rId11"/>
                <a:stretch>
                  <a:fillRect l="-2642" b="-10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9332277" y="6362700"/>
                <a:ext cx="7609966" cy="1158266"/>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00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fPr>
                      <m:num>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7</m:t>
                        </m:r>
                      </m:num>
                      <m:den>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23</m:t>
                        </m:r>
                      </m:den>
                    </m:f>
                  </m:oMath>
                </a14:m>
                <a:r>
                  <a:rPr lang="vi-VN"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latin typeface="Calibri" panose="020F0502020204030204"/>
                  <a:cs typeface="Arial"/>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332277" y="6362700"/>
                <a:ext cx="7609966" cy="1158266"/>
              </a:xfrm>
              <a:prstGeom prst="rect">
                <a:avLst/>
              </a:prstGeom>
              <a:blipFill>
                <a:blip r:embed="rId12"/>
                <a:stretch>
                  <a:fillRect l="-2564" b="-947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773249" y="3282547"/>
            <a:ext cx="8254174" cy="18609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079423" y="3194260"/>
            <a:ext cx="8254174" cy="21016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098008" y="3695700"/>
                <a:ext cx="7741192" cy="1157176"/>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fPr>
                      <m:num>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1</m:t>
                        </m:r>
                      </m:num>
                      <m:den>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3</m:t>
                        </m:r>
                      </m:den>
                    </m:f>
                  </m:oMath>
                </a14:m>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098008" y="3695700"/>
                <a:ext cx="7741192" cy="1157176"/>
              </a:xfrm>
              <a:prstGeom prst="rect">
                <a:avLst/>
              </a:prstGeom>
              <a:blipFill>
                <a:blip r:embed="rId13"/>
                <a:stretch>
                  <a:fillRect l="-2520" b="-9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317681" y="3695700"/>
                <a:ext cx="7594782" cy="1159228"/>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en-US" sz="400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fPr>
                      <m:num>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7</m:t>
                        </m:r>
                      </m:num>
                      <m:den>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20</m:t>
                        </m:r>
                      </m:den>
                    </m:f>
                  </m:oMath>
                </a14:m>
                <a:endParaRPr lang="en-US" sz="4000" dirty="0">
                  <a:solidFill>
                    <a:prstClr val="white"/>
                  </a:solidFill>
                  <a:latin typeface="Calibri" panose="020F0502020204030204"/>
                  <a:cs typeface="Arial"/>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17681" y="3695700"/>
                <a:ext cx="7594782" cy="1159228"/>
              </a:xfrm>
              <a:prstGeom prst="rect">
                <a:avLst/>
              </a:prstGeom>
              <a:blipFill>
                <a:blip r:embed="rId14"/>
                <a:stretch>
                  <a:fillRect l="-2568" b="-9474"/>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257543"/>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4375405"/>
            <a:ext cx="731046" cy="73104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67CDFFD-E430-5685-3A56-80274D3B25FA}"/>
                  </a:ext>
                </a:extLst>
              </p:cNvPr>
              <p:cNvSpPr txBox="1"/>
              <p:nvPr/>
            </p:nvSpPr>
            <p:spPr>
              <a:xfrm>
                <a:off x="457201" y="8052475"/>
                <a:ext cx="17828870" cy="1980670"/>
              </a:xfrm>
              <a:prstGeom prst="rect">
                <a:avLst/>
              </a:prstGeom>
              <a:solidFill>
                <a:schemeClr val="bg1"/>
              </a:solidFill>
            </p:spPr>
            <p:txBody>
              <a:bodyPr wrap="square" rtlCol="0">
                <a:spAutoFit/>
              </a:bodyPr>
              <a:lstStyle/>
              <a:p>
                <a:r>
                  <a:rPr lang="en-US" sz="3600" dirty="0">
                    <a:solidFill>
                      <a:schemeClr val="tx1"/>
                    </a:solidFill>
                    <a:latin typeface="Arial" panose="020B0604020202020204" pitchFamily="34" charset="0"/>
                    <a:cs typeface="Arial" panose="020B0604020202020204" pitchFamily="34" charset="0"/>
                  </a:rPr>
                  <a:t>Không </a:t>
                </a:r>
                <a:r>
                  <a:rPr lang="en-US" sz="3600" dirty="0" err="1">
                    <a:solidFill>
                      <a:schemeClr val="tx1"/>
                    </a:solidFill>
                    <a:latin typeface="Arial" panose="020B0604020202020204" pitchFamily="34" charset="0"/>
                    <a:cs typeface="Arial" panose="020B0604020202020204" pitchFamily="34" charset="0"/>
                  </a:rPr>
                  <a:t>gian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mẫu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là</a:t>
                </a:r>
                <a:r>
                  <a:rPr lang="en-US" sz="3600" dirty="0">
                    <a:solidFill>
                      <a:schemeClr val="tx1"/>
                    </a:solidFill>
                    <a:latin typeface="Arial" panose="020B0604020202020204" pitchFamily="34" charset="0"/>
                    <a:cs typeface="Arial" panose="020B0604020202020204" pitchFamily="34" charset="0"/>
                  </a:rPr>
                  <a:t>:Ω</a:t>
                </a:r>
                <a14:m>
                  <m:oMath xmlns:m="http://schemas.openxmlformats.org/officeDocument/2006/math">
                    <m:r>
                      <a:rPr lang="en-US" sz="3600" b="0" i="0"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6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{1;2;3;4;5;6;…;20;21;22}</m:t>
                    </m:r>
                  </m:oMath>
                </a14:m>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nên</a:t>
                </a:r>
                <a:r>
                  <a:rPr lang="en-US" sz="3600" dirty="0">
                    <a:solidFill>
                      <a:schemeClr val="tx1"/>
                    </a:solidFill>
                    <a:latin typeface="Arial" panose="020B0604020202020204" pitchFamily="34" charset="0"/>
                    <a:cs typeface="Arial" panose="020B0604020202020204" pitchFamily="34" charset="0"/>
                  </a:rPr>
                  <a:t> Ω </a:t>
                </a:r>
                <a:r>
                  <a:rPr lang="en-US" sz="3600" dirty="0" err="1">
                    <a:solidFill>
                      <a:schemeClr val="tx1"/>
                    </a:solidFill>
                    <a:latin typeface="Arial" panose="020B0604020202020204" pitchFamily="34" charset="0"/>
                    <a:cs typeface="Arial" panose="020B0604020202020204" pitchFamily="34" charset="0"/>
                  </a:rPr>
                  <a:t>có</a:t>
                </a:r>
                <a:r>
                  <a:rPr lang="en-US" sz="3600" dirty="0">
                    <a:solidFill>
                      <a:schemeClr val="tx1"/>
                    </a:solidFill>
                    <a:latin typeface="Arial" panose="020B0604020202020204" pitchFamily="34" charset="0"/>
                    <a:cs typeface="Arial" panose="020B0604020202020204" pitchFamily="34" charset="0"/>
                  </a:rPr>
                  <a:t> 22 </a:t>
                </a:r>
                <a:r>
                  <a:rPr lang="en-US" sz="3600" dirty="0" err="1">
                    <a:solidFill>
                      <a:schemeClr val="tx1"/>
                    </a:solidFill>
                    <a:latin typeface="Arial" panose="020B0604020202020204" pitchFamily="34" charset="0"/>
                    <a:cs typeface="Arial" panose="020B0604020202020204" pitchFamily="34" charset="0"/>
                  </a:rPr>
                  <a:t>phần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tử</a:t>
                </a:r>
                <a:endParaRPr lang="en-US" sz="3600" dirty="0">
                  <a:solidFill>
                    <a:schemeClr val="tx1"/>
                  </a:solidFill>
                  <a:latin typeface="Arial" panose="020B0604020202020204" pitchFamily="34" charset="0"/>
                  <a:cs typeface="Arial" panose="020B0604020202020204" pitchFamily="34" charset="0"/>
                </a:endParaRPr>
              </a:p>
              <a:p>
                <a:r>
                  <a:rPr lang="en-US" sz="3600" dirty="0">
                    <a:solidFill>
                      <a:schemeClr val="tx1"/>
                    </a:solidFill>
                    <a:latin typeface="Arial" panose="020B0604020202020204" pitchFamily="34" charset="0"/>
                    <a:cs typeface="Arial" panose="020B0604020202020204" pitchFamily="34" charset="0"/>
                  </a:rPr>
                  <a:t> A</a:t>
                </a:r>
                <a14:m>
                  <m:oMath xmlns:m="http://schemas.openxmlformats.org/officeDocument/2006/math">
                    <m:r>
                      <a:rPr lang="en-US" sz="3600" b="0" i="0"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6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{3;6;9;12;15;18;21}</m:t>
                    </m:r>
                  </m:oMath>
                </a14:m>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nên</a:t>
                </a:r>
                <a:r>
                  <a:rPr lang="en-US" sz="3600" dirty="0">
                    <a:solidFill>
                      <a:schemeClr val="tx1"/>
                    </a:solidFill>
                    <a:latin typeface="Arial" panose="020B0604020202020204" pitchFamily="34" charset="0"/>
                    <a:cs typeface="Arial" panose="020B0604020202020204" pitchFamily="34" charset="0"/>
                  </a:rPr>
                  <a:t> A </a:t>
                </a:r>
                <a:r>
                  <a:rPr lang="en-US" sz="3600" dirty="0" err="1">
                    <a:solidFill>
                      <a:schemeClr val="tx1"/>
                    </a:solidFill>
                    <a:latin typeface="Arial" panose="020B0604020202020204" pitchFamily="34" charset="0"/>
                    <a:cs typeface="Arial" panose="020B0604020202020204" pitchFamily="34" charset="0"/>
                  </a:rPr>
                  <a:t>có</a:t>
                </a:r>
                <a:r>
                  <a:rPr lang="en-US" sz="3600" dirty="0">
                    <a:solidFill>
                      <a:schemeClr val="tx1"/>
                    </a:solidFill>
                    <a:latin typeface="Arial" panose="020B0604020202020204" pitchFamily="34" charset="0"/>
                    <a:cs typeface="Arial" panose="020B0604020202020204" pitchFamily="34" charset="0"/>
                  </a:rPr>
                  <a:t> 7 </a:t>
                </a:r>
                <a:r>
                  <a:rPr lang="en-US" sz="3600" dirty="0" err="1">
                    <a:solidFill>
                      <a:schemeClr val="tx1"/>
                    </a:solidFill>
                    <a:latin typeface="Arial" panose="020B0604020202020204" pitchFamily="34" charset="0"/>
                    <a:cs typeface="Arial" panose="020B0604020202020204" pitchFamily="34" charset="0"/>
                  </a:rPr>
                  <a:t>phần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tử</a:t>
                </a:r>
                <a:r>
                  <a:rPr lang="en-US" sz="3600" dirty="0">
                    <a:solidFill>
                      <a:schemeClr val="tx1"/>
                    </a:solidFill>
                    <a:latin typeface="Arial" panose="020B0604020202020204" pitchFamily="34" charset="0"/>
                    <a:cs typeface="Arial" panose="020B0604020202020204" pitchFamily="34" charset="0"/>
                  </a:rPr>
                  <a:t>.</a:t>
                </a:r>
              </a:p>
              <a:p>
                <a:r>
                  <a:rPr lang="en-US" sz="3600" dirty="0" err="1">
                    <a:solidFill>
                      <a:schemeClr val="tx1"/>
                    </a:solidFill>
                    <a:latin typeface="Arial" panose="020B0604020202020204" pitchFamily="34" charset="0"/>
                    <a:cs typeface="Arial" panose="020B0604020202020204" pitchFamily="34" charset="0"/>
                  </a:rPr>
                  <a:t>Vậy</a:t>
                </a:r>
                <a:r>
                  <a:rPr lang="en-US" sz="36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3600" b="0" i="1" smtClean="0">
                        <a:solidFill>
                          <a:schemeClr val="tx1"/>
                        </a:solidFill>
                        <a:latin typeface="Cambria Math" panose="02040503050406030204" pitchFamily="18" charset="0"/>
                      </a:rPr>
                      <m:t>𝑃</m:t>
                    </m:r>
                    <m:d>
                      <m:dPr>
                        <m:ctrlPr>
                          <a:rPr lang="en-US" sz="3600" b="0" i="1" smtClean="0">
                            <a:solidFill>
                              <a:schemeClr val="tx1"/>
                            </a:solidFill>
                            <a:latin typeface="Cambria Math" panose="02040503050406030204" pitchFamily="18" charset="0"/>
                          </a:rPr>
                        </m:ctrlPr>
                      </m:dPr>
                      <m:e>
                        <m:r>
                          <a:rPr lang="en-US" sz="3600" b="0" i="1" smtClean="0">
                            <a:solidFill>
                              <a:schemeClr val="tx1"/>
                            </a:solidFill>
                            <a:latin typeface="Cambria Math" panose="02040503050406030204" pitchFamily="18" charset="0"/>
                          </a:rPr>
                          <m:t>𝐴</m:t>
                        </m:r>
                      </m:e>
                    </m:d>
                    <m:r>
                      <a:rPr lang="en-US" sz="3600" b="0" i="1" smtClean="0">
                        <a:solidFill>
                          <a:schemeClr val="tx1"/>
                        </a:solidFill>
                        <a:latin typeface="Cambria Math" panose="02040503050406030204" pitchFamily="18" charset="0"/>
                      </a:rPr>
                      <m:t>=</m:t>
                    </m:r>
                    <m:f>
                      <m:fPr>
                        <m:ctrlPr>
                          <a:rPr lang="en-US" sz="3600" b="0" i="1" smtClean="0">
                            <a:solidFill>
                              <a:schemeClr val="tx1"/>
                            </a:solidFill>
                            <a:latin typeface="Cambria Math" panose="02040503050406030204" pitchFamily="18" charset="0"/>
                          </a:rPr>
                        </m:ctrlPr>
                      </m:fPr>
                      <m:num>
                        <m:r>
                          <a:rPr lang="en-US" sz="3600" b="0" i="1" smtClean="0">
                            <a:solidFill>
                              <a:schemeClr val="tx1"/>
                            </a:solidFill>
                            <a:latin typeface="Cambria Math" panose="02040503050406030204" pitchFamily="18" charset="0"/>
                          </a:rPr>
                          <m:t>7</m:t>
                        </m:r>
                      </m:num>
                      <m:den>
                        <m:r>
                          <a:rPr lang="en-US" sz="3600" b="0" i="1" smtClean="0">
                            <a:solidFill>
                              <a:schemeClr val="tx1"/>
                            </a:solidFill>
                            <a:latin typeface="Cambria Math" panose="02040503050406030204" pitchFamily="18" charset="0"/>
                          </a:rPr>
                          <m:t>22</m:t>
                        </m:r>
                      </m:den>
                    </m:f>
                  </m:oMath>
                </a14:m>
                <a:endParaRPr lang="en-US" sz="3600" dirty="0">
                  <a:solidFill>
                    <a:schemeClr val="tx1"/>
                  </a:solidFill>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067CDFFD-E430-5685-3A56-80274D3B25FA}"/>
                  </a:ext>
                </a:extLst>
              </p:cNvPr>
              <p:cNvSpPr txBox="1">
                <a:spLocks noRot="1" noChangeAspect="1" noMove="1" noResize="1" noEditPoints="1" noAdjustHandles="1" noChangeArrowheads="1" noChangeShapeType="1" noTextEdit="1"/>
              </p:cNvSpPr>
              <p:nvPr/>
            </p:nvSpPr>
            <p:spPr>
              <a:xfrm>
                <a:off x="457201" y="8052475"/>
                <a:ext cx="17828870" cy="1980670"/>
              </a:xfrm>
              <a:prstGeom prst="rect">
                <a:avLst/>
              </a:prstGeom>
              <a:blipFill>
                <a:blip r:embed="rId16"/>
                <a:stretch>
                  <a:fillRect l="-1026" t="-4923" b="-4308"/>
                </a:stretch>
              </a:blipFill>
            </p:spPr>
            <p:txBody>
              <a:bodyPr/>
              <a:lstStyle/>
              <a:p>
                <a:r>
                  <a:rPr lang="en-US">
                    <a:noFill/>
                  </a:rPr>
                  <a:t> </a:t>
                </a:r>
              </a:p>
            </p:txBody>
          </p:sp>
        </mc:Fallback>
      </mc:AlternateContent>
    </p:spTree>
    <p:extLst>
      <p:ext uri="{BB962C8B-B14F-4D97-AF65-F5344CB8AC3E}">
        <p14:creationId xmlns:p14="http://schemas.microsoft.com/office/powerpoint/2010/main" val="307864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8"/>
                </p:tgtEl>
              </p:cMediaNode>
            </p:audio>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24" presetClass="emph" presetSubtype="0" fill="hold" grpId="1" nodeType="clickEffect">
                                  <p:stCondLst>
                                    <p:cond delay="0"/>
                                  </p:stCondLst>
                                  <p:childTnLst>
                                    <p:animClr clrSpc="hsl" dir="cw">
                                      <p:cBhvr override="childStyle">
                                        <p:cTn id="33" dur="500" fill="hold"/>
                                        <p:tgtEl>
                                          <p:spTgt spid="25"/>
                                        </p:tgtEl>
                                        <p:attrNameLst>
                                          <p:attrName>style.color</p:attrName>
                                        </p:attrNameLst>
                                      </p:cBhvr>
                                      <p:by>
                                        <p:hsl h="0" s="-12549" l="-25098"/>
                                      </p:by>
                                    </p:animClr>
                                    <p:animClr clrSpc="hsl" dir="cw">
                                      <p:cBhvr>
                                        <p:cTn id="34" dur="500" fill="hold"/>
                                        <p:tgtEl>
                                          <p:spTgt spid="25"/>
                                        </p:tgtEl>
                                        <p:attrNameLst>
                                          <p:attrName>fillcolor</p:attrName>
                                        </p:attrNameLst>
                                      </p:cBhvr>
                                      <p:by>
                                        <p:hsl h="0" s="-12549" l="-25098"/>
                                      </p:by>
                                    </p:animClr>
                                    <p:animClr clrSpc="hsl" dir="cw">
                                      <p:cBhvr>
                                        <p:cTn id="35" dur="500" fill="hold"/>
                                        <p:tgtEl>
                                          <p:spTgt spid="25"/>
                                        </p:tgtEl>
                                        <p:attrNameLst>
                                          <p:attrName>stroke.color</p:attrName>
                                        </p:attrNameLst>
                                      </p:cBhvr>
                                      <p:by>
                                        <p:hsl h="0" s="-12549" l="-25098"/>
                                      </p:by>
                                    </p:animClr>
                                    <p:set>
                                      <p:cBhvr>
                                        <p:cTn id="36" dur="500" fill="hold"/>
                                        <p:tgtEl>
                                          <p:spTgt spid="25"/>
                                        </p:tgtEl>
                                        <p:attrNameLst>
                                          <p:attrName>fill.type</p:attrName>
                                        </p:attrNameLst>
                                      </p:cBhvr>
                                      <p:to>
                                        <p:strVal val="solid"/>
                                      </p:to>
                                    </p:set>
                                  </p:childTnLst>
                                </p:cTn>
                              </p:par>
                              <p:par>
                                <p:cTn id="37" presetID="19" presetClass="emph" presetSubtype="0" fill="hold" grpId="0" nodeType="withEffect">
                                  <p:stCondLst>
                                    <p:cond delay="0"/>
                                  </p:stCondLst>
                                  <p:childTnLst>
                                    <p:animClr clrSpc="rgb" dir="cw">
                                      <p:cBhvr override="childStyle">
                                        <p:cTn id="38" dur="500" fill="hold"/>
                                        <p:tgtEl>
                                          <p:spTgt spid="15"/>
                                        </p:tgtEl>
                                        <p:attrNameLst>
                                          <p:attrName>style.color</p:attrName>
                                        </p:attrNameLst>
                                      </p:cBhvr>
                                      <p:to>
                                        <a:srgbClr val="FFC000"/>
                                      </p:to>
                                    </p:animClr>
                                    <p:animClr clrSpc="rgb" dir="cw">
                                      <p:cBhvr>
                                        <p:cTn id="39" dur="500" fill="hold"/>
                                        <p:tgtEl>
                                          <p:spTgt spid="15"/>
                                        </p:tgtEl>
                                        <p:attrNameLst>
                                          <p:attrName>fillcolor</p:attrName>
                                        </p:attrNameLst>
                                      </p:cBhvr>
                                      <p:to>
                                        <a:srgbClr val="FFC000"/>
                                      </p:to>
                                    </p:animClr>
                                    <p:set>
                                      <p:cBhvr>
                                        <p:cTn id="40" dur="500" fill="hold"/>
                                        <p:tgtEl>
                                          <p:spTgt spid="15"/>
                                        </p:tgtEl>
                                        <p:attrNameLst>
                                          <p:attrName>fill.type</p:attrName>
                                        </p:attrNameLst>
                                      </p:cBhvr>
                                      <p:to>
                                        <p:strVal val="solid"/>
                                      </p:to>
                                    </p:set>
                                    <p:set>
                                      <p:cBhvr>
                                        <p:cTn id="41" dur="500" fill="hold"/>
                                        <p:tgtEl>
                                          <p:spTgt spid="15"/>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20218" fill="hold"/>
                                        <p:tgtEl>
                                          <p:spTgt spid="39"/>
                                        </p:tgtEl>
                                      </p:cBhvr>
                                    </p:cmd>
                                  </p:childTnLst>
                                </p:cTn>
                              </p:par>
                              <p:par>
                                <p:cTn id="44" presetID="3" presetClass="mediacall" presetSubtype="0" fill="hold" nodeType="withEffect">
                                  <p:stCondLst>
                                    <p:cond delay="0"/>
                                  </p:stCondLst>
                                  <p:childTnLst>
                                    <p:cmd type="call" cmd="stop">
                                      <p:cBhvr>
                                        <p:cTn id="45" dur="1" fill="hold"/>
                                        <p:tgtEl>
                                          <p:spTgt spid="38"/>
                                        </p:tgtEl>
                                      </p:cBhvr>
                                    </p:cmd>
                                  </p:childTnLst>
                                </p:cTn>
                              </p:par>
                              <p:par>
                                <p:cTn id="46" presetID="19" presetClass="emph" presetSubtype="0" repeatCount="4000" fill="hold" grpId="1" nodeType="withEffect">
                                  <p:stCondLst>
                                    <p:cond delay="3000"/>
                                  </p:stCondLst>
                                  <p:childTnLst>
                                    <p:animClr clrSpc="rgb" dir="cw">
                                      <p:cBhvr override="childStyle">
                                        <p:cTn id="47" dur="500" fill="hold"/>
                                        <p:tgtEl>
                                          <p:spTgt spid="15"/>
                                        </p:tgtEl>
                                        <p:attrNameLst>
                                          <p:attrName>style.color</p:attrName>
                                        </p:attrNameLst>
                                      </p:cBhvr>
                                      <p:to>
                                        <a:srgbClr val="92D050"/>
                                      </p:to>
                                    </p:animClr>
                                    <p:animClr clrSpc="rgb" dir="cw">
                                      <p:cBhvr>
                                        <p:cTn id="48" dur="500" fill="hold"/>
                                        <p:tgtEl>
                                          <p:spTgt spid="15"/>
                                        </p:tgtEl>
                                        <p:attrNameLst>
                                          <p:attrName>fillcolor</p:attrName>
                                        </p:attrNameLst>
                                      </p:cBhvr>
                                      <p:to>
                                        <a:srgbClr val="92D050"/>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childTnLst>
                                </p:cTn>
                              </p:par>
                              <p:par>
                                <p:cTn id="51" presetID="1" presetClass="mediacall" presetSubtype="0" fill="hold" nodeType="withEffect">
                                  <p:stCondLst>
                                    <p:cond delay="3000"/>
                                  </p:stCondLst>
                                  <p:childTnLst>
                                    <p:cmd type="call" cmd="playFrom(0.0)">
                                      <p:cBhvr>
                                        <p:cTn id="52" dur="7732" fill="hold"/>
                                        <p:tgtEl>
                                          <p:spTgt spid="40"/>
                                        </p:tgtEl>
                                      </p:cBhvr>
                                    </p:cmd>
                                  </p:childTnLst>
                                </p:cTn>
                              </p:par>
                              <p:par>
                                <p:cTn id="53" presetID="3" presetClass="mediacall" presetSubtype="0" fill="hold" nodeType="withEffect">
                                  <p:stCondLst>
                                    <p:cond delay="3000"/>
                                  </p:stCondLst>
                                  <p:childTnLst>
                                    <p:cmd type="call" cmd="stop">
                                      <p:cBhvr>
                                        <p:cTn id="54" dur="1" fill="hold"/>
                                        <p:tgtEl>
                                          <p:spTgt spid="39"/>
                                        </p:tgtEl>
                                      </p:cBhvr>
                                    </p:cmd>
                                  </p:childTnLst>
                                </p:cTn>
                              </p:par>
                              <p:par>
                                <p:cTn id="55" presetID="24" presetClass="emph" presetSubtype="0" fill="hold" grpId="2" nodeType="withEffect">
                                  <p:stCondLst>
                                    <p:cond delay="3000"/>
                                  </p:stCondLst>
                                  <p:childTnLst>
                                    <p:animClr clrSpc="hsl" dir="cw">
                                      <p:cBhvr override="childStyle">
                                        <p:cTn id="56" dur="500" fill="hold"/>
                                        <p:tgtEl>
                                          <p:spTgt spid="25"/>
                                        </p:tgtEl>
                                        <p:attrNameLst>
                                          <p:attrName>style.color</p:attrName>
                                        </p:attrNameLst>
                                      </p:cBhvr>
                                      <p:by>
                                        <p:hsl h="0" s="-12549" l="-25098"/>
                                      </p:by>
                                    </p:animClr>
                                    <p:animClr clrSpc="hsl" dir="cw">
                                      <p:cBhvr>
                                        <p:cTn id="57" dur="500" fill="hold"/>
                                        <p:tgtEl>
                                          <p:spTgt spid="25"/>
                                        </p:tgtEl>
                                        <p:attrNameLst>
                                          <p:attrName>fillcolor</p:attrName>
                                        </p:attrNameLst>
                                      </p:cBhvr>
                                      <p:by>
                                        <p:hsl h="0" s="-12549" l="-25098"/>
                                      </p:by>
                                    </p:animClr>
                                    <p:animClr clrSpc="hsl" dir="cw">
                                      <p:cBhvr>
                                        <p:cTn id="58" dur="500" fill="hold"/>
                                        <p:tgtEl>
                                          <p:spTgt spid="25"/>
                                        </p:tgtEl>
                                        <p:attrNameLst>
                                          <p:attrName>stroke.color</p:attrName>
                                        </p:attrNameLst>
                                      </p:cBhvr>
                                      <p:by>
                                        <p:hsl h="0" s="-12549" l="-25098"/>
                                      </p:by>
                                    </p:animClr>
                                    <p:set>
                                      <p:cBhvr>
                                        <p:cTn id="59"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24" presetClass="emph" presetSubtype="0" fill="hold" grpId="1" nodeType="clickEffect">
                                  <p:stCondLst>
                                    <p:cond delay="0"/>
                                  </p:stCondLst>
                                  <p:childTnLst>
                                    <p:animClr clrSpc="hsl" dir="cw">
                                      <p:cBhvr override="childStyle">
                                        <p:cTn id="64" dur="500" fill="hold"/>
                                        <p:tgtEl>
                                          <p:spTgt spid="33"/>
                                        </p:tgtEl>
                                        <p:attrNameLst>
                                          <p:attrName>style.color</p:attrName>
                                        </p:attrNameLst>
                                      </p:cBhvr>
                                      <p:by>
                                        <p:hsl h="0" s="-12549" l="-25098"/>
                                      </p:by>
                                    </p:animClr>
                                    <p:animClr clrSpc="hsl" dir="cw">
                                      <p:cBhvr>
                                        <p:cTn id="65" dur="500" fill="hold"/>
                                        <p:tgtEl>
                                          <p:spTgt spid="33"/>
                                        </p:tgtEl>
                                        <p:attrNameLst>
                                          <p:attrName>fillcolor</p:attrName>
                                        </p:attrNameLst>
                                      </p:cBhvr>
                                      <p:by>
                                        <p:hsl h="0" s="-12549" l="-25098"/>
                                      </p:by>
                                    </p:animClr>
                                    <p:animClr clrSpc="hsl" dir="cw">
                                      <p:cBhvr>
                                        <p:cTn id="66" dur="500" fill="hold"/>
                                        <p:tgtEl>
                                          <p:spTgt spid="33"/>
                                        </p:tgtEl>
                                        <p:attrNameLst>
                                          <p:attrName>stroke.color</p:attrName>
                                        </p:attrNameLst>
                                      </p:cBhvr>
                                      <p:by>
                                        <p:hsl h="0" s="-12549" l="-25098"/>
                                      </p:by>
                                    </p:animClr>
                                    <p:set>
                                      <p:cBhvr>
                                        <p:cTn id="67" dur="500" fill="hold"/>
                                        <p:tgtEl>
                                          <p:spTgt spid="33"/>
                                        </p:tgtEl>
                                        <p:attrNameLst>
                                          <p:attrName>fill.type</p:attrName>
                                        </p:attrNameLst>
                                      </p:cBhvr>
                                      <p:to>
                                        <p:strVal val="solid"/>
                                      </p:to>
                                    </p:set>
                                  </p:childTnLst>
                                </p:cTn>
                              </p:par>
                              <p:par>
                                <p:cTn id="68" presetID="19" presetClass="emph" presetSubtype="0" fill="hold" grpId="0" nodeType="withEffect">
                                  <p:stCondLst>
                                    <p:cond delay="0"/>
                                  </p:stCondLst>
                                  <p:childTnLst>
                                    <p:animClr clrSpc="rgb" dir="cw">
                                      <p:cBhvr override="childStyle">
                                        <p:cTn id="69" dur="500" fill="hold"/>
                                        <p:tgtEl>
                                          <p:spTgt spid="31"/>
                                        </p:tgtEl>
                                        <p:attrNameLst>
                                          <p:attrName>style.color</p:attrName>
                                        </p:attrNameLst>
                                      </p:cBhvr>
                                      <p:to>
                                        <a:srgbClr val="FFC000"/>
                                      </p:to>
                                    </p:animClr>
                                    <p:animClr clrSpc="rgb" dir="cw">
                                      <p:cBhvr>
                                        <p:cTn id="70" dur="500" fill="hold"/>
                                        <p:tgtEl>
                                          <p:spTgt spid="31"/>
                                        </p:tgtEl>
                                        <p:attrNameLst>
                                          <p:attrName>fillcolor</p:attrName>
                                        </p:attrNameLst>
                                      </p:cBhvr>
                                      <p:to>
                                        <a:srgbClr val="FFC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20218" fill="hold"/>
                                        <p:tgtEl>
                                          <p:spTgt spid="39"/>
                                        </p:tgtEl>
                                      </p:cBhvr>
                                    </p:cmd>
                                  </p:childTnLst>
                                </p:cTn>
                              </p:par>
                              <p:par>
                                <p:cTn id="75" presetID="3" presetClass="mediacall" presetSubtype="0" fill="hold" nodeType="withEffect">
                                  <p:stCondLst>
                                    <p:cond delay="0"/>
                                  </p:stCondLst>
                                  <p:childTnLst>
                                    <p:cmd type="call" cmd="stop">
                                      <p:cBhvr>
                                        <p:cTn id="76" dur="1" fill="hold"/>
                                        <p:tgtEl>
                                          <p:spTgt spid="38"/>
                                        </p:tgtEl>
                                      </p:cBhvr>
                                    </p:cmd>
                                  </p:childTnLst>
                                </p:cTn>
                              </p:par>
                              <p:par>
                                <p:cTn id="77" presetID="19" presetClass="emph" presetSubtype="0" fill="hold" grpId="1" nodeType="withEffect">
                                  <p:stCondLst>
                                    <p:cond delay="3000"/>
                                  </p:stCondLst>
                                  <p:childTnLst>
                                    <p:animClr clrSpc="rgb" dir="cw">
                                      <p:cBhvr override="childStyle">
                                        <p:cTn id="78" dur="500" fill="hold"/>
                                        <p:tgtEl>
                                          <p:spTgt spid="31"/>
                                        </p:tgtEl>
                                        <p:attrNameLst>
                                          <p:attrName>style.color</p:attrName>
                                        </p:attrNameLst>
                                      </p:cBhvr>
                                      <p:to>
                                        <a:srgbClr val="FF0000"/>
                                      </p:to>
                                    </p:animClr>
                                    <p:animClr clrSpc="rgb" dir="cw">
                                      <p:cBhvr>
                                        <p:cTn id="79" dur="500" fill="hold"/>
                                        <p:tgtEl>
                                          <p:spTgt spid="31"/>
                                        </p:tgtEl>
                                        <p:attrNameLst>
                                          <p:attrName>fillcolor</p:attrName>
                                        </p:attrNameLst>
                                      </p:cBhvr>
                                      <p:to>
                                        <a:srgbClr val="FF0000"/>
                                      </p:to>
                                    </p:animClr>
                                    <p:set>
                                      <p:cBhvr>
                                        <p:cTn id="80" dur="500" fill="hold"/>
                                        <p:tgtEl>
                                          <p:spTgt spid="31"/>
                                        </p:tgtEl>
                                        <p:attrNameLst>
                                          <p:attrName>fill.type</p:attrName>
                                        </p:attrNameLst>
                                      </p:cBhvr>
                                      <p:to>
                                        <p:strVal val="solid"/>
                                      </p:to>
                                    </p:set>
                                    <p:set>
                                      <p:cBhvr>
                                        <p:cTn id="81" dur="500" fill="hold"/>
                                        <p:tgtEl>
                                          <p:spTgt spid="31"/>
                                        </p:tgtEl>
                                        <p:attrNameLst>
                                          <p:attrName>fill.on</p:attrName>
                                        </p:attrNameLst>
                                      </p:cBhvr>
                                      <p:to>
                                        <p:strVal val="true"/>
                                      </p:to>
                                    </p:set>
                                  </p:childTnLst>
                                </p:cTn>
                              </p:par>
                              <p:par>
                                <p:cTn id="82" presetID="19" presetClass="emph" presetSubtype="0" repeatCount="4000" fill="hold" grpId="2" nodeType="withEffect">
                                  <p:stCondLst>
                                    <p:cond delay="3000"/>
                                  </p:stCondLst>
                                  <p:childTnLst>
                                    <p:animClr clrSpc="rgb" dir="cw">
                                      <p:cBhvr override="childStyle">
                                        <p:cTn id="83" dur="500" fill="hold"/>
                                        <p:tgtEl>
                                          <p:spTgt spid="15"/>
                                        </p:tgtEl>
                                        <p:attrNameLst>
                                          <p:attrName>style.color</p:attrName>
                                        </p:attrNameLst>
                                      </p:cBhvr>
                                      <p:to>
                                        <a:srgbClr val="92D050"/>
                                      </p:to>
                                    </p:animClr>
                                    <p:animClr clrSpc="rgb" dir="cw">
                                      <p:cBhvr>
                                        <p:cTn id="84" dur="500" fill="hold"/>
                                        <p:tgtEl>
                                          <p:spTgt spid="15"/>
                                        </p:tgtEl>
                                        <p:attrNameLst>
                                          <p:attrName>fillcolor</p:attrName>
                                        </p:attrNameLst>
                                      </p:cBhvr>
                                      <p:to>
                                        <a:srgbClr val="92D050"/>
                                      </p:to>
                                    </p:animClr>
                                    <p:set>
                                      <p:cBhvr>
                                        <p:cTn id="85" dur="500" fill="hold"/>
                                        <p:tgtEl>
                                          <p:spTgt spid="15"/>
                                        </p:tgtEl>
                                        <p:attrNameLst>
                                          <p:attrName>fill.type</p:attrName>
                                        </p:attrNameLst>
                                      </p:cBhvr>
                                      <p:to>
                                        <p:strVal val="solid"/>
                                      </p:to>
                                    </p:set>
                                    <p:set>
                                      <p:cBhvr>
                                        <p:cTn id="86" dur="500" fill="hold"/>
                                        <p:tgtEl>
                                          <p:spTgt spid="15"/>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par>
                                <p:cTn id="96" presetID="24" presetClass="emph" presetSubtype="0" fill="hold" grpId="3" nodeType="withEffect">
                                  <p:stCondLst>
                                    <p:cond delay="3000"/>
                                  </p:stCondLst>
                                  <p:childTnLst>
                                    <p:animClr clrSpc="hsl" dir="cw">
                                      <p:cBhvr override="childStyle">
                                        <p:cTn id="97" dur="500" fill="hold"/>
                                        <p:tgtEl>
                                          <p:spTgt spid="25"/>
                                        </p:tgtEl>
                                        <p:attrNameLst>
                                          <p:attrName>style.color</p:attrName>
                                        </p:attrNameLst>
                                      </p:cBhvr>
                                      <p:by>
                                        <p:hsl h="0" s="-12549" l="-25098"/>
                                      </p:by>
                                    </p:animClr>
                                    <p:animClr clrSpc="hsl" dir="cw">
                                      <p:cBhvr>
                                        <p:cTn id="98" dur="500" fill="hold"/>
                                        <p:tgtEl>
                                          <p:spTgt spid="25"/>
                                        </p:tgtEl>
                                        <p:attrNameLst>
                                          <p:attrName>fillcolor</p:attrName>
                                        </p:attrNameLst>
                                      </p:cBhvr>
                                      <p:by>
                                        <p:hsl h="0" s="-12549" l="-25098"/>
                                      </p:by>
                                    </p:animClr>
                                    <p:animClr clrSpc="hsl" dir="cw">
                                      <p:cBhvr>
                                        <p:cTn id="99" dur="500" fill="hold"/>
                                        <p:tgtEl>
                                          <p:spTgt spid="25"/>
                                        </p:tgtEl>
                                        <p:attrNameLst>
                                          <p:attrName>stroke.color</p:attrName>
                                        </p:attrNameLst>
                                      </p:cBhvr>
                                      <p:by>
                                        <p:hsl h="0" s="-12549" l="-25098"/>
                                      </p:by>
                                    </p:animClr>
                                    <p:set>
                                      <p:cBhvr>
                                        <p:cTn id="100"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1" restart="whenNotActive" fill="hold" evtFilter="cancelBubble" nodeType="interactiveSeq">
                <p:stCondLst>
                  <p:cond evt="onClick" delay="0">
                    <p:tgtEl>
                      <p:spTgt spid="27"/>
                    </p:tgtEl>
                  </p:cond>
                </p:stCondLst>
                <p:endSync evt="end" delay="0">
                  <p:rtn val="all"/>
                </p:endSync>
                <p:childTnLst>
                  <p:par>
                    <p:cTn id="102" fill="hold">
                      <p:stCondLst>
                        <p:cond delay="0"/>
                      </p:stCondLst>
                      <p:childTnLst>
                        <p:par>
                          <p:cTn id="103" fill="hold">
                            <p:stCondLst>
                              <p:cond delay="0"/>
                            </p:stCondLst>
                            <p:childTnLst>
                              <p:par>
                                <p:cTn id="104" presetID="24" presetClass="emph" presetSubtype="0" fill="hold" grpId="1" nodeType="clickEffect">
                                  <p:stCondLst>
                                    <p:cond delay="0"/>
                                  </p:stCondLst>
                                  <p:childTnLst>
                                    <p:animClr clrSpc="hsl" dir="cw">
                                      <p:cBhvr override="childStyle">
                                        <p:cTn id="105" dur="500" fill="hold"/>
                                        <p:tgtEl>
                                          <p:spTgt spid="27"/>
                                        </p:tgtEl>
                                        <p:attrNameLst>
                                          <p:attrName>style.color</p:attrName>
                                        </p:attrNameLst>
                                      </p:cBhvr>
                                      <p:by>
                                        <p:hsl h="0" s="-12549" l="-25098"/>
                                      </p:by>
                                    </p:animClr>
                                    <p:animClr clrSpc="hsl" dir="cw">
                                      <p:cBhvr>
                                        <p:cTn id="106" dur="500" fill="hold"/>
                                        <p:tgtEl>
                                          <p:spTgt spid="27"/>
                                        </p:tgtEl>
                                        <p:attrNameLst>
                                          <p:attrName>fillcolor</p:attrName>
                                        </p:attrNameLst>
                                      </p:cBhvr>
                                      <p:by>
                                        <p:hsl h="0" s="-12549" l="-25098"/>
                                      </p:by>
                                    </p:animClr>
                                    <p:animClr clrSpc="hsl" dir="cw">
                                      <p:cBhvr>
                                        <p:cTn id="107" dur="500" fill="hold"/>
                                        <p:tgtEl>
                                          <p:spTgt spid="27"/>
                                        </p:tgtEl>
                                        <p:attrNameLst>
                                          <p:attrName>stroke.color</p:attrName>
                                        </p:attrNameLst>
                                      </p:cBhvr>
                                      <p:by>
                                        <p:hsl h="0" s="-12549" l="-25098"/>
                                      </p:by>
                                    </p:animClr>
                                    <p:set>
                                      <p:cBhvr>
                                        <p:cTn id="108" dur="500" fill="hold"/>
                                        <p:tgtEl>
                                          <p:spTgt spid="27"/>
                                        </p:tgtEl>
                                        <p:attrNameLst>
                                          <p:attrName>fill.type</p:attrName>
                                        </p:attrNameLst>
                                      </p:cBhvr>
                                      <p:to>
                                        <p:strVal val="solid"/>
                                      </p:to>
                                    </p:set>
                                  </p:childTnLst>
                                </p:cTn>
                              </p:par>
                              <p:par>
                                <p:cTn id="109" presetID="19" presetClass="emph" presetSubtype="0" fill="hold" grpId="0" nodeType="withEffect">
                                  <p:stCondLst>
                                    <p:cond delay="0"/>
                                  </p:stCondLst>
                                  <p:childTnLst>
                                    <p:animClr clrSpc="rgb" dir="cw">
                                      <p:cBhvr override="childStyle">
                                        <p:cTn id="110" dur="500" fill="hold"/>
                                        <p:tgtEl>
                                          <p:spTgt spid="16"/>
                                        </p:tgtEl>
                                        <p:attrNameLst>
                                          <p:attrName>style.color</p:attrName>
                                        </p:attrNameLst>
                                      </p:cBhvr>
                                      <p:to>
                                        <a:srgbClr val="FFC000"/>
                                      </p:to>
                                    </p:animClr>
                                    <p:animClr clrSpc="rgb" dir="cw">
                                      <p:cBhvr>
                                        <p:cTn id="111" dur="500" fill="hold"/>
                                        <p:tgtEl>
                                          <p:spTgt spid="16"/>
                                        </p:tgtEl>
                                        <p:attrNameLst>
                                          <p:attrName>fillcolor</p:attrName>
                                        </p:attrNameLst>
                                      </p:cBhvr>
                                      <p:to>
                                        <a:srgbClr val="FFC000"/>
                                      </p:to>
                                    </p:animClr>
                                    <p:set>
                                      <p:cBhvr>
                                        <p:cTn id="112" dur="500" fill="hold"/>
                                        <p:tgtEl>
                                          <p:spTgt spid="16"/>
                                        </p:tgtEl>
                                        <p:attrNameLst>
                                          <p:attrName>fill.type</p:attrName>
                                        </p:attrNameLst>
                                      </p:cBhvr>
                                      <p:to>
                                        <p:strVal val="solid"/>
                                      </p:to>
                                    </p:set>
                                    <p:set>
                                      <p:cBhvr>
                                        <p:cTn id="113" dur="500" fill="hold"/>
                                        <p:tgtEl>
                                          <p:spTgt spid="16"/>
                                        </p:tgtEl>
                                        <p:attrNameLst>
                                          <p:attrName>fill.on</p:attrName>
                                        </p:attrNameLst>
                                      </p:cBhvr>
                                      <p:to>
                                        <p:strVal val="true"/>
                                      </p:to>
                                    </p:set>
                                  </p:childTnLst>
                                </p:cTn>
                              </p:par>
                              <p:par>
                                <p:cTn id="114" presetID="1" presetClass="mediacall" presetSubtype="0" fill="hold" nodeType="withEffect">
                                  <p:stCondLst>
                                    <p:cond delay="0"/>
                                  </p:stCondLst>
                                  <p:childTnLst>
                                    <p:cmd type="call" cmd="playFrom(0.0)">
                                      <p:cBhvr>
                                        <p:cTn id="115" dur="20218" fill="hold"/>
                                        <p:tgtEl>
                                          <p:spTgt spid="39"/>
                                        </p:tgtEl>
                                      </p:cBhvr>
                                    </p:cmd>
                                  </p:childTnLst>
                                </p:cTn>
                              </p:par>
                              <p:par>
                                <p:cTn id="116" presetID="3" presetClass="mediacall" presetSubtype="0" fill="hold" nodeType="withEffect">
                                  <p:stCondLst>
                                    <p:cond delay="0"/>
                                  </p:stCondLst>
                                  <p:childTnLst>
                                    <p:cmd type="call" cmd="stop">
                                      <p:cBhvr>
                                        <p:cTn id="117" dur="1" fill="hold"/>
                                        <p:tgtEl>
                                          <p:spTgt spid="38"/>
                                        </p:tgtEl>
                                      </p:cBhvr>
                                    </p:cmd>
                                  </p:childTnLst>
                                </p:cTn>
                              </p:par>
                              <p:par>
                                <p:cTn id="118" presetID="19" presetClass="emph" presetSubtype="0" fill="hold" grpId="1" nodeType="withEffect">
                                  <p:stCondLst>
                                    <p:cond delay="3500"/>
                                  </p:stCondLst>
                                  <p:childTnLst>
                                    <p:animClr clrSpc="rgb" dir="cw">
                                      <p:cBhvr override="childStyle">
                                        <p:cTn id="119" dur="500" fill="hold"/>
                                        <p:tgtEl>
                                          <p:spTgt spid="16"/>
                                        </p:tgtEl>
                                        <p:attrNameLst>
                                          <p:attrName>style.color</p:attrName>
                                        </p:attrNameLst>
                                      </p:cBhvr>
                                      <p:to>
                                        <a:srgbClr val="FF0000"/>
                                      </p:to>
                                    </p:animClr>
                                    <p:animClr clrSpc="rgb" dir="cw">
                                      <p:cBhvr>
                                        <p:cTn id="120" dur="500" fill="hold"/>
                                        <p:tgtEl>
                                          <p:spTgt spid="16"/>
                                        </p:tgtEl>
                                        <p:attrNameLst>
                                          <p:attrName>fillcolor</p:attrName>
                                        </p:attrNameLst>
                                      </p:cBhvr>
                                      <p:to>
                                        <a:srgbClr val="FF0000"/>
                                      </p:to>
                                    </p:animClr>
                                    <p:set>
                                      <p:cBhvr>
                                        <p:cTn id="121" dur="500" fill="hold"/>
                                        <p:tgtEl>
                                          <p:spTgt spid="16"/>
                                        </p:tgtEl>
                                        <p:attrNameLst>
                                          <p:attrName>fill.type</p:attrName>
                                        </p:attrNameLst>
                                      </p:cBhvr>
                                      <p:to>
                                        <p:strVal val="solid"/>
                                      </p:to>
                                    </p:set>
                                    <p:set>
                                      <p:cBhvr>
                                        <p:cTn id="122" dur="500" fill="hold"/>
                                        <p:tgtEl>
                                          <p:spTgt spid="16"/>
                                        </p:tgtEl>
                                        <p:attrNameLst>
                                          <p:attrName>fill.on</p:attrName>
                                        </p:attrNameLst>
                                      </p:cBhvr>
                                      <p:to>
                                        <p:strVal val="true"/>
                                      </p:to>
                                    </p:set>
                                  </p:childTnLst>
                                </p:cTn>
                              </p:par>
                              <p:par>
                                <p:cTn id="123" presetID="19" presetClass="emph" presetSubtype="0" repeatCount="4000" fill="hold" grpId="3" nodeType="withEffect">
                                  <p:stCondLst>
                                    <p:cond delay="3500"/>
                                  </p:stCondLst>
                                  <p:childTnLst>
                                    <p:animClr clrSpc="rgb" dir="cw">
                                      <p:cBhvr override="childStyle">
                                        <p:cTn id="124" dur="500" fill="hold"/>
                                        <p:tgtEl>
                                          <p:spTgt spid="15"/>
                                        </p:tgtEl>
                                        <p:attrNameLst>
                                          <p:attrName>style.color</p:attrName>
                                        </p:attrNameLst>
                                      </p:cBhvr>
                                      <p:to>
                                        <a:srgbClr val="92D050"/>
                                      </p:to>
                                    </p:animClr>
                                    <p:animClr clrSpc="rgb" dir="cw">
                                      <p:cBhvr>
                                        <p:cTn id="125" dur="500" fill="hold"/>
                                        <p:tgtEl>
                                          <p:spTgt spid="15"/>
                                        </p:tgtEl>
                                        <p:attrNameLst>
                                          <p:attrName>fillcolor</p:attrName>
                                        </p:attrNameLst>
                                      </p:cBhvr>
                                      <p:to>
                                        <a:srgbClr val="92D050"/>
                                      </p:to>
                                    </p:animClr>
                                    <p:set>
                                      <p:cBhvr>
                                        <p:cTn id="126" dur="500" fill="hold"/>
                                        <p:tgtEl>
                                          <p:spTgt spid="15"/>
                                        </p:tgtEl>
                                        <p:attrNameLst>
                                          <p:attrName>fill.type</p:attrName>
                                        </p:attrNameLst>
                                      </p:cBhvr>
                                      <p:to>
                                        <p:strVal val="solid"/>
                                      </p:to>
                                    </p:set>
                                    <p:set>
                                      <p:cBhvr>
                                        <p:cTn id="127" dur="500" fill="hold"/>
                                        <p:tgtEl>
                                          <p:spTgt spid="15"/>
                                        </p:tgtEl>
                                        <p:attrNameLst>
                                          <p:attrName>fill.on</p:attrName>
                                        </p:attrNameLst>
                                      </p:cBhvr>
                                      <p:to>
                                        <p:strVal val="true"/>
                                      </p:to>
                                    </p:set>
                                  </p:childTnLst>
                                </p:cTn>
                              </p:par>
                              <p:par>
                                <p:cTn id="128" presetID="1" presetClass="mediacall" presetSubtype="0" fill="hold" nodeType="withEffect">
                                  <p:stCondLst>
                                    <p:cond delay="3500"/>
                                  </p:stCondLst>
                                  <p:childTnLst>
                                    <p:cmd type="call" cmd="playFrom(0.0)">
                                      <p:cBhvr>
                                        <p:cTn id="129" dur="5903" fill="hold"/>
                                        <p:tgtEl>
                                          <p:spTgt spid="41"/>
                                        </p:tgtEl>
                                      </p:cBhvr>
                                    </p:cmd>
                                  </p:childTnLst>
                                </p:cTn>
                              </p:par>
                              <p:par>
                                <p:cTn id="130" presetID="3" presetClass="mediacall" presetSubtype="0" fill="hold" nodeType="withEffect">
                                  <p:stCondLst>
                                    <p:cond delay="3500"/>
                                  </p:stCondLst>
                                  <p:childTnLst>
                                    <p:cmd type="call" cmd="stop">
                                      <p:cBhvr>
                                        <p:cTn id="131" dur="1" fill="hold"/>
                                        <p:tgtEl>
                                          <p:spTgt spid="39"/>
                                        </p:tgtEl>
                                      </p:cBhvr>
                                    </p:cmd>
                                  </p:childTnLst>
                                </p:cTn>
                              </p:par>
                              <p:par>
                                <p:cTn id="132" presetID="30" presetClass="emph" presetSubtype="0" fill="hold" grpId="2" nodeType="withEffect">
                                  <p:stCondLst>
                                    <p:cond delay="3500"/>
                                  </p:stCondLst>
                                  <p:childTnLst>
                                    <p:animClr clrSpc="hsl" dir="cw">
                                      <p:cBhvr override="childStyle">
                                        <p:cTn id="133" dur="500" fill="hold"/>
                                        <p:tgtEl>
                                          <p:spTgt spid="27"/>
                                        </p:tgtEl>
                                        <p:attrNameLst>
                                          <p:attrName>style.color</p:attrName>
                                        </p:attrNameLst>
                                      </p:cBhvr>
                                      <p:by>
                                        <p:hsl h="0" s="12549" l="25098"/>
                                      </p:by>
                                    </p:animClr>
                                    <p:animClr clrSpc="hsl" dir="cw">
                                      <p:cBhvr>
                                        <p:cTn id="134" dur="500" fill="hold"/>
                                        <p:tgtEl>
                                          <p:spTgt spid="27"/>
                                        </p:tgtEl>
                                        <p:attrNameLst>
                                          <p:attrName>fillcolor</p:attrName>
                                        </p:attrNameLst>
                                      </p:cBhvr>
                                      <p:by>
                                        <p:hsl h="0" s="12549" l="25098"/>
                                      </p:by>
                                    </p:animClr>
                                    <p:animClr clrSpc="hsl" dir="cw">
                                      <p:cBhvr>
                                        <p:cTn id="135" dur="500" fill="hold"/>
                                        <p:tgtEl>
                                          <p:spTgt spid="27"/>
                                        </p:tgtEl>
                                        <p:attrNameLst>
                                          <p:attrName>stroke.color</p:attrName>
                                        </p:attrNameLst>
                                      </p:cBhvr>
                                      <p:by>
                                        <p:hsl h="0" s="12549" l="25098"/>
                                      </p:by>
                                    </p:animClr>
                                    <p:set>
                                      <p:cBhvr>
                                        <p:cTn id="136" dur="500" fill="hold"/>
                                        <p:tgtEl>
                                          <p:spTgt spid="27"/>
                                        </p:tgtEl>
                                        <p:attrNameLst>
                                          <p:attrName>fill.type</p:attrName>
                                        </p:attrNameLst>
                                      </p:cBhvr>
                                      <p:to>
                                        <p:strVal val="solid"/>
                                      </p:to>
                                    </p:set>
                                  </p:childTnLst>
                                </p:cTn>
                              </p:par>
                              <p:par>
                                <p:cTn id="137" presetID="24" presetClass="emph" presetSubtype="0" fill="hold" grpId="4" nodeType="withEffect">
                                  <p:stCondLst>
                                    <p:cond delay="3500"/>
                                  </p:stCondLst>
                                  <p:childTnLst>
                                    <p:animClr clrSpc="hsl" dir="cw">
                                      <p:cBhvr override="childStyle">
                                        <p:cTn id="138" dur="500" fill="hold"/>
                                        <p:tgtEl>
                                          <p:spTgt spid="25"/>
                                        </p:tgtEl>
                                        <p:attrNameLst>
                                          <p:attrName>style.color</p:attrName>
                                        </p:attrNameLst>
                                      </p:cBhvr>
                                      <p:by>
                                        <p:hsl h="0" s="-12549" l="-25098"/>
                                      </p:by>
                                    </p:animClr>
                                    <p:animClr clrSpc="hsl" dir="cw">
                                      <p:cBhvr>
                                        <p:cTn id="139" dur="500" fill="hold"/>
                                        <p:tgtEl>
                                          <p:spTgt spid="25"/>
                                        </p:tgtEl>
                                        <p:attrNameLst>
                                          <p:attrName>fillcolor</p:attrName>
                                        </p:attrNameLst>
                                      </p:cBhvr>
                                      <p:by>
                                        <p:hsl h="0" s="-12549" l="-25098"/>
                                      </p:by>
                                    </p:animClr>
                                    <p:animClr clrSpc="hsl" dir="cw">
                                      <p:cBhvr>
                                        <p:cTn id="140" dur="500" fill="hold"/>
                                        <p:tgtEl>
                                          <p:spTgt spid="25"/>
                                        </p:tgtEl>
                                        <p:attrNameLst>
                                          <p:attrName>stroke.color</p:attrName>
                                        </p:attrNameLst>
                                      </p:cBhvr>
                                      <p:by>
                                        <p:hsl h="0" s="-12549" l="-25098"/>
                                      </p:by>
                                    </p:animClr>
                                    <p:set>
                                      <p:cBhvr>
                                        <p:cTn id="141"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2" restart="whenNotActive" fill="hold" evtFilter="cancelBubble" nodeType="interactiveSeq">
                <p:stCondLst>
                  <p:cond evt="onClick" delay="0">
                    <p:tgtEl>
                      <p:spTgt spid="34"/>
                    </p:tgtEl>
                  </p:cond>
                </p:stCondLst>
                <p:endSync evt="end" delay="0">
                  <p:rtn val="all"/>
                </p:endSync>
                <p:childTnLst>
                  <p:par>
                    <p:cTn id="143" fill="hold">
                      <p:stCondLst>
                        <p:cond delay="0"/>
                      </p:stCondLst>
                      <p:childTnLst>
                        <p:par>
                          <p:cTn id="144" fill="hold">
                            <p:stCondLst>
                              <p:cond delay="0"/>
                            </p:stCondLst>
                            <p:childTnLst>
                              <p:par>
                                <p:cTn id="145" presetID="24" presetClass="emph" presetSubtype="0" fill="hold" grpId="1" nodeType="clickEffect">
                                  <p:stCondLst>
                                    <p:cond delay="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par>
                                <p:cTn id="150" presetID="19" presetClass="emph" presetSubtype="0" fill="hold" grpId="0" nodeType="withEffect">
                                  <p:stCondLst>
                                    <p:cond delay="0"/>
                                  </p:stCondLst>
                                  <p:childTnLst>
                                    <p:animClr clrSpc="rgb" dir="cw">
                                      <p:cBhvr override="childStyle">
                                        <p:cTn id="151" dur="500" fill="hold"/>
                                        <p:tgtEl>
                                          <p:spTgt spid="32"/>
                                        </p:tgtEl>
                                        <p:attrNameLst>
                                          <p:attrName>style.color</p:attrName>
                                        </p:attrNameLst>
                                      </p:cBhvr>
                                      <p:to>
                                        <a:schemeClr val="accent2"/>
                                      </p:to>
                                    </p:animClr>
                                    <p:animClr clrSpc="rgb" dir="cw">
                                      <p:cBhvr>
                                        <p:cTn id="152" dur="500" fill="hold"/>
                                        <p:tgtEl>
                                          <p:spTgt spid="32"/>
                                        </p:tgtEl>
                                        <p:attrNameLst>
                                          <p:attrName>fillcolor</p:attrName>
                                        </p:attrNameLst>
                                      </p:cBhvr>
                                      <p:to>
                                        <a:schemeClr val="accent2"/>
                                      </p:to>
                                    </p:animClr>
                                    <p:set>
                                      <p:cBhvr>
                                        <p:cTn id="153" dur="500" fill="hold"/>
                                        <p:tgtEl>
                                          <p:spTgt spid="32"/>
                                        </p:tgtEl>
                                        <p:attrNameLst>
                                          <p:attrName>fill.type</p:attrName>
                                        </p:attrNameLst>
                                      </p:cBhvr>
                                      <p:to>
                                        <p:strVal val="solid"/>
                                      </p:to>
                                    </p:set>
                                    <p:set>
                                      <p:cBhvr>
                                        <p:cTn id="154" dur="500" fill="hold"/>
                                        <p:tgtEl>
                                          <p:spTgt spid="32"/>
                                        </p:tgtEl>
                                        <p:attrNameLst>
                                          <p:attrName>fill.on</p:attrName>
                                        </p:attrNameLst>
                                      </p:cBhvr>
                                      <p:to>
                                        <p:strVal val="true"/>
                                      </p:to>
                                    </p:set>
                                  </p:childTnLst>
                                </p:cTn>
                              </p:par>
                              <p:par>
                                <p:cTn id="155" presetID="1" presetClass="mediacall" presetSubtype="0" fill="hold" nodeType="withEffect">
                                  <p:stCondLst>
                                    <p:cond delay="0"/>
                                  </p:stCondLst>
                                  <p:childTnLst>
                                    <p:cmd type="call" cmd="playFrom(0.0)">
                                      <p:cBhvr>
                                        <p:cTn id="156" dur="20218" fill="hold"/>
                                        <p:tgtEl>
                                          <p:spTgt spid="39"/>
                                        </p:tgtEl>
                                      </p:cBhvr>
                                    </p:cmd>
                                  </p:childTnLst>
                                </p:cTn>
                              </p:par>
                              <p:par>
                                <p:cTn id="157" presetID="3" presetClass="mediacall" presetSubtype="0" fill="hold" nodeType="withEffect">
                                  <p:stCondLst>
                                    <p:cond delay="0"/>
                                  </p:stCondLst>
                                  <p:childTnLst>
                                    <p:cmd type="call" cmd="stop">
                                      <p:cBhvr>
                                        <p:cTn id="158" dur="1" fill="hold"/>
                                        <p:tgtEl>
                                          <p:spTgt spid="38"/>
                                        </p:tgtEl>
                                      </p:cBhvr>
                                    </p:cmd>
                                  </p:childTnLst>
                                </p:cTn>
                              </p:par>
                              <p:par>
                                <p:cTn id="159" presetID="19" presetClass="emph" presetSubtype="0" fill="hold" grpId="1" nodeType="withEffect">
                                  <p:stCondLst>
                                    <p:cond delay="3000"/>
                                  </p:stCondLst>
                                  <p:childTnLst>
                                    <p:animClr clrSpc="rgb" dir="cw">
                                      <p:cBhvr override="childStyle">
                                        <p:cTn id="160" dur="500" fill="hold"/>
                                        <p:tgtEl>
                                          <p:spTgt spid="32"/>
                                        </p:tgtEl>
                                        <p:attrNameLst>
                                          <p:attrName>style.color</p:attrName>
                                        </p:attrNameLst>
                                      </p:cBhvr>
                                      <p:to>
                                        <a:srgbClr val="FF0000"/>
                                      </p:to>
                                    </p:animClr>
                                    <p:animClr clrSpc="rgb" dir="cw">
                                      <p:cBhvr>
                                        <p:cTn id="161" dur="500" fill="hold"/>
                                        <p:tgtEl>
                                          <p:spTgt spid="32"/>
                                        </p:tgtEl>
                                        <p:attrNameLst>
                                          <p:attrName>fillcolor</p:attrName>
                                        </p:attrNameLst>
                                      </p:cBhvr>
                                      <p:to>
                                        <a:srgbClr val="FF0000"/>
                                      </p:to>
                                    </p:animClr>
                                    <p:set>
                                      <p:cBhvr>
                                        <p:cTn id="162" dur="500" fill="hold"/>
                                        <p:tgtEl>
                                          <p:spTgt spid="32"/>
                                        </p:tgtEl>
                                        <p:attrNameLst>
                                          <p:attrName>fill.type</p:attrName>
                                        </p:attrNameLst>
                                      </p:cBhvr>
                                      <p:to>
                                        <p:strVal val="solid"/>
                                      </p:to>
                                    </p:set>
                                    <p:set>
                                      <p:cBhvr>
                                        <p:cTn id="163" dur="500" fill="hold"/>
                                        <p:tgtEl>
                                          <p:spTgt spid="32"/>
                                        </p:tgtEl>
                                        <p:attrNameLst>
                                          <p:attrName>fill.on</p:attrName>
                                        </p:attrNameLst>
                                      </p:cBhvr>
                                      <p:to>
                                        <p:strVal val="true"/>
                                      </p:to>
                                    </p:set>
                                  </p:childTnLst>
                                </p:cTn>
                              </p:par>
                              <p:par>
                                <p:cTn id="164" presetID="19" presetClass="emph" presetSubtype="0" repeatCount="4000" fill="hold" grpId="4" nodeType="withEffect">
                                  <p:stCondLst>
                                    <p:cond delay="3000"/>
                                  </p:stCondLst>
                                  <p:childTnLst>
                                    <p:animClr clrSpc="rgb" dir="cw">
                                      <p:cBhvr override="childStyle">
                                        <p:cTn id="165" dur="500" fill="hold"/>
                                        <p:tgtEl>
                                          <p:spTgt spid="15"/>
                                        </p:tgtEl>
                                        <p:attrNameLst>
                                          <p:attrName>style.color</p:attrName>
                                        </p:attrNameLst>
                                      </p:cBhvr>
                                      <p:to>
                                        <a:srgbClr val="92D050"/>
                                      </p:to>
                                    </p:animClr>
                                    <p:animClr clrSpc="rgb" dir="cw">
                                      <p:cBhvr>
                                        <p:cTn id="166" dur="500" fill="hold"/>
                                        <p:tgtEl>
                                          <p:spTgt spid="15"/>
                                        </p:tgtEl>
                                        <p:attrNameLst>
                                          <p:attrName>fillcolor</p:attrName>
                                        </p:attrNameLst>
                                      </p:cBhvr>
                                      <p:to>
                                        <a:srgbClr val="92D050"/>
                                      </p:to>
                                    </p:animClr>
                                    <p:set>
                                      <p:cBhvr>
                                        <p:cTn id="167" dur="500" fill="hold"/>
                                        <p:tgtEl>
                                          <p:spTgt spid="15"/>
                                        </p:tgtEl>
                                        <p:attrNameLst>
                                          <p:attrName>fill.type</p:attrName>
                                        </p:attrNameLst>
                                      </p:cBhvr>
                                      <p:to>
                                        <p:strVal val="solid"/>
                                      </p:to>
                                    </p:set>
                                    <p:set>
                                      <p:cBhvr>
                                        <p:cTn id="168" dur="500" fill="hold"/>
                                        <p:tgtEl>
                                          <p:spTgt spid="15"/>
                                        </p:tgtEl>
                                        <p:attrNameLst>
                                          <p:attrName>fill.on</p:attrName>
                                        </p:attrNameLst>
                                      </p:cBhvr>
                                      <p:to>
                                        <p:strVal val="true"/>
                                      </p:to>
                                    </p:set>
                                  </p:childTnLst>
                                </p:cTn>
                              </p:par>
                              <p:par>
                                <p:cTn id="169" presetID="1" presetClass="mediacall" presetSubtype="0" fill="hold" nodeType="withEffect">
                                  <p:stCondLst>
                                    <p:cond delay="3000"/>
                                  </p:stCondLst>
                                  <p:childTnLst>
                                    <p:cmd type="call" cmd="playFrom(0.0)">
                                      <p:cBhvr>
                                        <p:cTn id="170" dur="5903" fill="hold"/>
                                        <p:tgtEl>
                                          <p:spTgt spid="41"/>
                                        </p:tgtEl>
                                      </p:cBhvr>
                                    </p:cmd>
                                  </p:childTnLst>
                                </p:cTn>
                              </p:par>
                              <p:par>
                                <p:cTn id="171" presetID="3" presetClass="mediacall" presetSubtype="0" fill="hold" nodeType="withEffect">
                                  <p:stCondLst>
                                    <p:cond delay="3000"/>
                                  </p:stCondLst>
                                  <p:childTnLst>
                                    <p:cmd type="call" cmd="stop">
                                      <p:cBhvr>
                                        <p:cTn id="172" dur="1" fill="hold"/>
                                        <p:tgtEl>
                                          <p:spTgt spid="39"/>
                                        </p:tgtEl>
                                      </p:cBhvr>
                                    </p:cmd>
                                  </p:childTnLst>
                                </p:cTn>
                              </p:par>
                              <p:par>
                                <p:cTn id="173" presetID="30" presetClass="emph" presetSubtype="0" fill="hold" grpId="2" nodeType="withEffect">
                                  <p:stCondLst>
                                    <p:cond delay="3000"/>
                                  </p:stCondLst>
                                  <p:childTnLst>
                                    <p:animClr clrSpc="hsl" dir="cw">
                                      <p:cBhvr override="childStyle">
                                        <p:cTn id="174" dur="500" fill="hold"/>
                                        <p:tgtEl>
                                          <p:spTgt spid="34"/>
                                        </p:tgtEl>
                                        <p:attrNameLst>
                                          <p:attrName>style.color</p:attrName>
                                        </p:attrNameLst>
                                      </p:cBhvr>
                                      <p:by>
                                        <p:hsl h="0" s="12549" l="25098"/>
                                      </p:by>
                                    </p:animClr>
                                    <p:animClr clrSpc="hsl" dir="cw">
                                      <p:cBhvr>
                                        <p:cTn id="175" dur="500" fill="hold"/>
                                        <p:tgtEl>
                                          <p:spTgt spid="34"/>
                                        </p:tgtEl>
                                        <p:attrNameLst>
                                          <p:attrName>fillcolor</p:attrName>
                                        </p:attrNameLst>
                                      </p:cBhvr>
                                      <p:by>
                                        <p:hsl h="0" s="12549" l="25098"/>
                                      </p:by>
                                    </p:animClr>
                                    <p:animClr clrSpc="hsl" dir="cw">
                                      <p:cBhvr>
                                        <p:cTn id="176" dur="500" fill="hold"/>
                                        <p:tgtEl>
                                          <p:spTgt spid="34"/>
                                        </p:tgtEl>
                                        <p:attrNameLst>
                                          <p:attrName>stroke.color</p:attrName>
                                        </p:attrNameLst>
                                      </p:cBhvr>
                                      <p:by>
                                        <p:hsl h="0" s="12549" l="25098"/>
                                      </p:by>
                                    </p:animClr>
                                    <p:set>
                                      <p:cBhvr>
                                        <p:cTn id="177" dur="500" fill="hold"/>
                                        <p:tgtEl>
                                          <p:spTgt spid="34"/>
                                        </p:tgtEl>
                                        <p:attrNameLst>
                                          <p:attrName>fill.type</p:attrName>
                                        </p:attrNameLst>
                                      </p:cBhvr>
                                      <p:to>
                                        <p:strVal val="solid"/>
                                      </p:to>
                                    </p:set>
                                  </p:childTnLst>
                                </p:cTn>
                              </p:par>
                              <p:par>
                                <p:cTn id="178" presetID="24" presetClass="emph" presetSubtype="0" fill="hold" grpId="5" nodeType="withEffect">
                                  <p:stCondLst>
                                    <p:cond delay="3000"/>
                                  </p:stCondLst>
                                  <p:childTnLst>
                                    <p:animClr clrSpc="hsl" dir="cw">
                                      <p:cBhvr override="childStyle">
                                        <p:cTn id="179" dur="500" fill="hold"/>
                                        <p:tgtEl>
                                          <p:spTgt spid="25"/>
                                        </p:tgtEl>
                                        <p:attrNameLst>
                                          <p:attrName>style.color</p:attrName>
                                        </p:attrNameLst>
                                      </p:cBhvr>
                                      <p:by>
                                        <p:hsl h="0" s="-12549" l="-25098"/>
                                      </p:by>
                                    </p:animClr>
                                    <p:animClr clrSpc="hsl" dir="cw">
                                      <p:cBhvr>
                                        <p:cTn id="180" dur="500" fill="hold"/>
                                        <p:tgtEl>
                                          <p:spTgt spid="25"/>
                                        </p:tgtEl>
                                        <p:attrNameLst>
                                          <p:attrName>fillcolor</p:attrName>
                                        </p:attrNameLst>
                                      </p:cBhvr>
                                      <p:by>
                                        <p:hsl h="0" s="-12549" l="-25098"/>
                                      </p:by>
                                    </p:animClr>
                                    <p:animClr clrSpc="hsl" dir="cw">
                                      <p:cBhvr>
                                        <p:cTn id="181" dur="500" fill="hold"/>
                                        <p:tgtEl>
                                          <p:spTgt spid="25"/>
                                        </p:tgtEl>
                                        <p:attrNameLst>
                                          <p:attrName>stroke.color</p:attrName>
                                        </p:attrNameLst>
                                      </p:cBhvr>
                                      <p:by>
                                        <p:hsl h="0" s="-12549" l="-25098"/>
                                      </p:by>
                                    </p:animClr>
                                    <p:set>
                                      <p:cBhvr>
                                        <p:cTn id="182"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3" fill="hold" display="0">
                  <p:stCondLst>
                    <p:cond delay="indefinite"/>
                  </p:stCondLst>
                  <p:endCondLst>
                    <p:cond evt="onStopAudio" delay="0">
                      <p:tgtEl>
                        <p:sldTgt/>
                      </p:tgtEl>
                    </p:cond>
                  </p:endCondLst>
                </p:cTn>
                <p:tgtEl>
                  <p:spTgt spid="39"/>
                </p:tgtEl>
              </p:cMediaNode>
            </p:audio>
            <p:audio>
              <p:cMediaNode vol="80000">
                <p:cTn id="184" fill="hold" display="0">
                  <p:stCondLst>
                    <p:cond delay="indefinite"/>
                  </p:stCondLst>
                  <p:endCondLst>
                    <p:cond evt="onStopAudio" delay="0">
                      <p:tgtEl>
                        <p:sldTgt/>
                      </p:tgtEl>
                    </p:cond>
                  </p:endCondLst>
                </p:cTn>
                <p:tgtEl>
                  <p:spTgt spid="40"/>
                </p:tgtEl>
              </p:cMediaNode>
            </p:audio>
            <p:audio>
              <p:cMediaNode vol="80000">
                <p:cTn id="185"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2" y="675002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6356" y="45339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218" y="171450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8678" y="190499"/>
            <a:ext cx="16663521" cy="304799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905000" y="-1200"/>
            <a:ext cx="14739374" cy="3600986"/>
          </a:xfrm>
          <a:prstGeom prst="rect">
            <a:avLst/>
          </a:prstGeom>
          <a:noFill/>
        </p:spPr>
        <p:txBody>
          <a:bodyPr wrap="square" rtlCol="0">
            <a:spAutoFit/>
          </a:bodyPr>
          <a:lstStyle/>
          <a:p>
            <a:pPr>
              <a:lnSpc>
                <a:spcPct val="150000"/>
              </a:lnSpc>
            </a:pPr>
            <a:r>
              <a:rPr lang="vi-VN" sz="3600" b="1" dirty="0">
                <a:solidFill>
                  <a:srgbClr val="FFFF00"/>
                </a:solidFill>
                <a:latin typeface="Arial" panose="020B0604020202020204" pitchFamily="34" charset="0"/>
                <a:cs typeface="Arial" panose="020B0604020202020204" pitchFamily="34" charset="0"/>
                <a:sym typeface="Arial"/>
              </a:rPr>
              <a:t>Câu </a:t>
            </a:r>
            <a:r>
              <a:rPr lang="en-US" sz="3600" b="1" dirty="0">
                <a:solidFill>
                  <a:srgbClr val="FFFF00"/>
                </a:solidFill>
                <a:latin typeface="Arial" panose="020B0604020202020204" pitchFamily="34" charset="0"/>
                <a:cs typeface="Arial" panose="020B0604020202020204" pitchFamily="34" charset="0"/>
                <a:sym typeface="Arial"/>
              </a:rPr>
              <a:t>5</a:t>
            </a:r>
            <a:r>
              <a:rPr lang="vi-VN" sz="3600" b="1" dirty="0">
                <a:solidFill>
                  <a:srgbClr val="FFFF00"/>
                </a:solidFill>
                <a:latin typeface="Arial" panose="020B0604020202020204" pitchFamily="34" charset="0"/>
                <a:cs typeface="Arial" panose="020B0604020202020204" pitchFamily="34" charset="0"/>
                <a:sym typeface="Arial"/>
              </a:rPr>
              <a:t>.</a:t>
            </a:r>
            <a:r>
              <a:rPr lang="vi-VN" sz="3600" b="1" dirty="0">
                <a:solidFill>
                  <a:prstClr val="white"/>
                </a:solidFill>
                <a:latin typeface="Arial" panose="020B0604020202020204" pitchFamily="34" charset="0"/>
                <a:cs typeface="Arial" panose="020B0604020202020204" pitchFamily="34" charset="0"/>
                <a:sym typeface="Arial"/>
              </a:rPr>
              <a:t> </a:t>
            </a:r>
            <a:r>
              <a:rPr lang="en-US" sz="3600" dirty="0" err="1">
                <a:solidFill>
                  <a:schemeClr val="bg1"/>
                </a:solidFill>
                <a:latin typeface="Arial" panose="020B0604020202020204" pitchFamily="34" charset="0"/>
                <a:cs typeface="Arial" panose="020B0604020202020204" pitchFamily="34" charset="0"/>
              </a:rPr>
              <a:t>Chọn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ngẫu</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nhiên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một</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gia</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đình</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có</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hai</a:t>
            </a:r>
            <a:r>
              <a:rPr lang="en-US" sz="3600" dirty="0">
                <a:solidFill>
                  <a:schemeClr val="bg1"/>
                </a:solidFill>
                <a:latin typeface="Arial" panose="020B0604020202020204" pitchFamily="34" charset="0"/>
                <a:cs typeface="Arial" panose="020B0604020202020204" pitchFamily="34" charset="0"/>
              </a:rPr>
              <a:t> con. </a:t>
            </a:r>
            <a:r>
              <a:rPr lang="en-US" sz="3600" dirty="0" err="1">
                <a:solidFill>
                  <a:schemeClr val="bg1"/>
                </a:solidFill>
                <a:latin typeface="Arial" panose="020B0604020202020204" pitchFamily="34" charset="0"/>
                <a:cs typeface="Arial" panose="020B0604020202020204" pitchFamily="34" charset="0"/>
              </a:rPr>
              <a:t>Giả</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thiết</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rằng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biến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cố</a:t>
            </a:r>
            <a:r>
              <a:rPr lang="en-US" sz="3600" dirty="0">
                <a:solidFill>
                  <a:schemeClr val="bg1"/>
                </a:solidFill>
                <a:latin typeface="Arial" panose="020B0604020202020204" pitchFamily="34" charset="0"/>
                <a:cs typeface="Arial" panose="020B0604020202020204" pitchFamily="34" charset="0"/>
              </a:rPr>
              <a:t> “Sinh con </a:t>
            </a:r>
            <a:r>
              <a:rPr lang="en-US" sz="3600" dirty="0" err="1">
                <a:solidFill>
                  <a:schemeClr val="bg1"/>
                </a:solidFill>
                <a:latin typeface="Arial" panose="020B0604020202020204" pitchFamily="34" charset="0"/>
                <a:cs typeface="Arial" panose="020B0604020202020204" pitchFamily="34" charset="0"/>
              </a:rPr>
              <a:t>trai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và</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biến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cố</a:t>
            </a:r>
            <a:r>
              <a:rPr lang="en-US" sz="3600" dirty="0">
                <a:solidFill>
                  <a:schemeClr val="bg1"/>
                </a:solidFill>
                <a:latin typeface="Arial" panose="020B0604020202020204" pitchFamily="34" charset="0"/>
                <a:cs typeface="Arial" panose="020B0604020202020204" pitchFamily="34" charset="0"/>
              </a:rPr>
              <a:t> "Sinh con </a:t>
            </a:r>
            <a:r>
              <a:rPr lang="en-US" sz="3600" dirty="0" err="1">
                <a:solidFill>
                  <a:schemeClr val="bg1"/>
                </a:solidFill>
                <a:latin typeface="Arial" panose="020B0604020202020204" pitchFamily="34" charset="0"/>
                <a:cs typeface="Arial" panose="020B0604020202020204" pitchFamily="34" charset="0"/>
              </a:rPr>
              <a:t>gái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là</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đồng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khả</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năng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Tính</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xác</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suất</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biến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cố</a:t>
            </a:r>
            <a:r>
              <a:rPr lang="en-US" sz="3600" dirty="0">
                <a:solidFill>
                  <a:schemeClr val="bg1"/>
                </a:solidFill>
                <a:latin typeface="Arial" panose="020B0604020202020204" pitchFamily="34" charset="0"/>
                <a:cs typeface="Arial" panose="020B0604020202020204" pitchFamily="34" charset="0"/>
              </a:rPr>
              <a:t>: A “Gia </a:t>
            </a:r>
            <a:r>
              <a:rPr lang="en-US" sz="3600" dirty="0" err="1">
                <a:solidFill>
                  <a:schemeClr val="bg1"/>
                </a:solidFill>
                <a:latin typeface="Arial" panose="020B0604020202020204" pitchFamily="34" charset="0"/>
                <a:cs typeface="Arial" panose="020B0604020202020204" pitchFamily="34" charset="0"/>
              </a:rPr>
              <a:t>đình</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đó</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có</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cả</a:t>
            </a:r>
            <a:r>
              <a:rPr lang="en-US" sz="3600" dirty="0">
                <a:solidFill>
                  <a:schemeClr val="bg1"/>
                </a:solidFill>
                <a:latin typeface="Arial" panose="020B0604020202020204" pitchFamily="34" charset="0"/>
                <a:cs typeface="Arial" panose="020B0604020202020204" pitchFamily="34" charset="0"/>
              </a:rPr>
              <a:t> con </a:t>
            </a:r>
            <a:r>
              <a:rPr lang="en-US" sz="3600" dirty="0" err="1">
                <a:solidFill>
                  <a:schemeClr val="bg1"/>
                </a:solidFill>
                <a:latin typeface="Arial" panose="020B0604020202020204" pitchFamily="34" charset="0"/>
                <a:cs typeface="Arial" panose="020B0604020202020204" pitchFamily="34" charset="0"/>
              </a:rPr>
              <a:t>trai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và</a:t>
            </a:r>
            <a:r>
              <a:rPr lang="en-US" sz="3600" dirty="0">
                <a:solidFill>
                  <a:schemeClr val="bg1"/>
                </a:solidFill>
                <a:latin typeface="Arial" panose="020B0604020202020204" pitchFamily="34" charset="0"/>
                <a:cs typeface="Arial" panose="020B0604020202020204" pitchFamily="34" charset="0"/>
              </a:rPr>
              <a:t> con </a:t>
            </a:r>
            <a:r>
              <a:rPr lang="en-US" sz="3600" dirty="0" err="1">
                <a:solidFill>
                  <a:schemeClr val="bg1"/>
                </a:solidFill>
                <a:latin typeface="Arial" panose="020B0604020202020204" pitchFamily="34" charset="0"/>
                <a:cs typeface="Arial" panose="020B0604020202020204" pitchFamily="34" charset="0"/>
              </a:rPr>
              <a:t>gái</a:t>
            </a:r>
            <a:r>
              <a:rPr lang="en-US" sz="3600" dirty="0">
                <a:solidFill>
                  <a:schemeClr val="bg1"/>
                </a:solidFill>
                <a:latin typeface="Arial" panose="020B0604020202020204" pitchFamily="34" charset="0"/>
                <a:cs typeface="Arial" panose="020B0604020202020204" pitchFamily="34" charset="0"/>
              </a:rPr>
              <a:t>”</a:t>
            </a:r>
          </a:p>
          <a:p>
            <a:pPr algn="just" defTabSz="1828800">
              <a:lnSpc>
                <a:spcPct val="150000"/>
              </a:lnSpc>
              <a:buClr>
                <a:srgbClr val="000000"/>
              </a:buClr>
              <a:tabLst>
                <a:tab pos="360680" algn="l"/>
                <a:tab pos="6841490" algn="l"/>
              </a:tabLst>
            </a:pPr>
            <a:endParaRPr lang="en-US" sz="4400" kern="100" dirty="0">
              <a:solidFill>
                <a:prstClr val="white"/>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56895" y="5852602"/>
            <a:ext cx="8254174" cy="17292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67811" y="5829300"/>
            <a:ext cx="8254174" cy="17044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1005174" y="6009381"/>
                <a:ext cx="7379020" cy="1267719"/>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14:m>
                  <m:oMath xmlns:m="http://schemas.openxmlformats.org/officeDocument/2006/math">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fPr>
                      <m:num>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1</m:t>
                        </m:r>
                      </m:num>
                      <m:den>
                        <m:r>
                          <a:rPr lang="en-US" sz="44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2</m:t>
                        </m:r>
                      </m:den>
                    </m:f>
                  </m:oMath>
                </a14:m>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005174" y="6009381"/>
                <a:ext cx="7379020" cy="1267719"/>
              </a:xfrm>
              <a:prstGeom prst="rect">
                <a:avLst/>
              </a:prstGeom>
              <a:blipFill>
                <a:blip r:embed="rId12"/>
                <a:stretch>
                  <a:fillRect l="-3058" b="-9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9399011" y="6167553"/>
                <a:ext cx="7609966" cy="880947"/>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14:m>
                  <m:oMath xmlns:m="http://schemas.openxmlformats.org/officeDocument/2006/math">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oMath>
                </a14:m>
                <a:r>
                  <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1</a:t>
                </a: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399011" y="6167553"/>
                <a:ext cx="7609966" cy="880947"/>
              </a:xfrm>
              <a:prstGeom prst="rect">
                <a:avLst/>
              </a:prstGeom>
              <a:blipFill>
                <a:blip r:embed="rId13"/>
                <a:stretch>
                  <a:fillRect l="-2965" t="-2778" b="-3194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756895" y="3619500"/>
            <a:ext cx="8254174" cy="16517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063069" y="3619500"/>
            <a:ext cx="8254174" cy="17044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005174" y="3771900"/>
                <a:ext cx="5445080" cy="1267719"/>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14:m>
                  <m:oMath xmlns:m="http://schemas.openxmlformats.org/officeDocument/2006/math">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fPr>
                      <m:num>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1</m:t>
                        </m:r>
                      </m:num>
                      <m:den>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3</m:t>
                        </m:r>
                      </m:den>
                    </m:f>
                  </m:oMath>
                </a14:m>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005174" y="3771900"/>
                <a:ext cx="5445080" cy="1267719"/>
              </a:xfrm>
              <a:prstGeom prst="rect">
                <a:avLst/>
              </a:prstGeom>
              <a:blipFill>
                <a:blip r:embed="rId14"/>
                <a:stretch>
                  <a:fillRect l="-4143" b="-9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399011" y="3771900"/>
                <a:ext cx="7594782" cy="1267719"/>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14:m>
                  <m:oMath xmlns:m="http://schemas.openxmlformats.org/officeDocument/2006/math">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fPr>
                      <m:num>
                        <m:r>
                          <a:rPr lang="en-US" sz="44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2</m:t>
                        </m:r>
                      </m:num>
                      <m:den>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3</m:t>
                        </m:r>
                      </m:den>
                    </m:f>
                  </m:oMath>
                </a14:m>
                <a:endParaRPr lang="en-US" sz="4400" dirty="0">
                  <a:solidFill>
                    <a:prstClr val="white"/>
                  </a:solidFill>
                  <a:latin typeface="Calibri" panose="020F0502020204030204"/>
                  <a:cs typeface="Arial"/>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99011" y="3771900"/>
                <a:ext cx="7594782" cy="1267719"/>
              </a:xfrm>
              <a:prstGeom prst="rect">
                <a:avLst/>
              </a:prstGeom>
              <a:blipFill>
                <a:blip r:embed="rId15"/>
                <a:stretch>
                  <a:fillRect l="-2970" b="-961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288002" y="74715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288002" y="166940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304358" y="256259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288002" y="4469483"/>
            <a:ext cx="731046" cy="731046"/>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89DB2A7-CCA0-951B-E0D2-60421606D2B8}"/>
                  </a:ext>
                </a:extLst>
              </p:cNvPr>
              <p:cNvSpPr txBox="1"/>
              <p:nvPr/>
            </p:nvSpPr>
            <p:spPr>
              <a:xfrm>
                <a:off x="381001" y="7962900"/>
                <a:ext cx="17602200" cy="2278637"/>
              </a:xfrm>
              <a:prstGeom prst="rect">
                <a:avLst/>
              </a:prstGeom>
              <a:solidFill>
                <a:schemeClr val="accent6">
                  <a:lumMod val="20000"/>
                  <a:lumOff val="80000"/>
                </a:schemeClr>
              </a:solidFill>
            </p:spPr>
            <p:txBody>
              <a:bodyPr wrap="square" rtlCol="0">
                <a:spAutoFit/>
              </a:bodyPr>
              <a:lstStyle/>
              <a:p>
                <a:r>
                  <a:rPr lang="vi-VN" sz="3200" dirty="0">
                    <a:solidFill>
                      <a:schemeClr val="tx1"/>
                    </a:solidFill>
                    <a:effectLst/>
                    <a:ea typeface="SimSun" panose="02010600030101010101" pitchFamily="2" charset="-122"/>
                  </a:rPr>
                  <a:t>Kí hiệu T và G lần lượt là con trai, con gái. </a:t>
                </a:r>
                <a:endParaRPr lang="en-US" sz="3200" dirty="0">
                  <a:solidFill>
                    <a:schemeClr val="tx1"/>
                  </a:solidFill>
                  <a:effectLst/>
                  <a:ea typeface="SimSun" panose="02010600030101010101" pitchFamily="2" charset="-122"/>
                </a:endParaRPr>
              </a:p>
              <a:p>
                <a:r>
                  <a:rPr lang="vi-VN" sz="3200" dirty="0">
                    <a:solidFill>
                      <a:schemeClr val="tx1"/>
                    </a:solidFill>
                    <a:effectLst/>
                    <a:ea typeface="SimSun" panose="02010600030101010101" pitchFamily="2" charset="-122"/>
                  </a:rPr>
                  <a:t>Không gian mẫu</a:t>
                </a:r>
                <a:r>
                  <a:rPr lang="en-US" sz="3200" dirty="0">
                    <a:solidFill>
                      <a:schemeClr val="tx1"/>
                    </a:solidFill>
                    <a:effectLst/>
                    <a:ea typeface="SimSun" panose="02010600030101010101" pitchFamily="2" charset="-122"/>
                  </a:rPr>
                  <a:t> </a:t>
                </a:r>
                <a:r>
                  <a:rPr lang="en-US" sz="3200" dirty="0">
                    <a:solidFill>
                      <a:schemeClr val="tx1"/>
                    </a:solidFill>
                    <a:cs typeface="Arial" panose="020B0604020202020204" pitchFamily="34" charset="0"/>
                  </a:rPr>
                  <a:t>Ω</a:t>
                </a:r>
                <a14:m>
                  <m:oMath xmlns:m="http://schemas.openxmlformats.org/officeDocument/2006/math">
                    <m:r>
                      <a:rPr lang="en-US" sz="3200" b="0" i="0"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𝑇𝑇</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𝑇𝐺</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𝐺𝑇</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𝐺𝐺</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oMath>
                </a14:m>
                <a:r>
                  <a:rPr lang="en-US" sz="3200" dirty="0">
                    <a:solidFill>
                      <a:schemeClr val="tx1"/>
                    </a:solidFill>
                    <a:cs typeface="Arial" panose="020B0604020202020204" pitchFamily="34" charset="0"/>
                  </a:rPr>
                  <a:t> </a:t>
                </a:r>
                <a:r>
                  <a:rPr lang="en-US" sz="3200" dirty="0" err="1">
                    <a:solidFill>
                      <a:schemeClr val="tx1"/>
                    </a:solidFill>
                    <a:cs typeface="Arial" panose="020B0604020202020204" pitchFamily="34" charset="0"/>
                  </a:rPr>
                  <a:t>nên</a:t>
                </a:r>
                <a:r>
                  <a:rPr lang="en-US" sz="3200" dirty="0">
                    <a:solidFill>
                      <a:schemeClr val="tx1"/>
                    </a:solidFill>
                    <a:cs typeface="Arial" panose="020B0604020202020204" pitchFamily="34" charset="0"/>
                  </a:rPr>
                  <a:t> Ω </a:t>
                </a:r>
                <a:r>
                  <a:rPr lang="en-US" sz="3200" dirty="0" err="1">
                    <a:solidFill>
                      <a:schemeClr val="tx1"/>
                    </a:solidFill>
                    <a:cs typeface="Arial" panose="020B0604020202020204" pitchFamily="34" charset="0"/>
                  </a:rPr>
                  <a:t>có</a:t>
                </a:r>
                <a:r>
                  <a:rPr lang="en-US" sz="3200" dirty="0">
                    <a:solidFill>
                      <a:schemeClr val="tx1"/>
                    </a:solidFill>
                    <a:cs typeface="Arial" panose="020B0604020202020204" pitchFamily="34" charset="0"/>
                  </a:rPr>
                  <a:t> 4 </a:t>
                </a:r>
                <a:r>
                  <a:rPr lang="en-US" sz="3200" dirty="0" err="1">
                    <a:solidFill>
                      <a:schemeClr val="tx1"/>
                    </a:solidFill>
                    <a:cs typeface="Arial" panose="020B0604020202020204" pitchFamily="34" charset="0"/>
                  </a:rPr>
                  <a:t>phần</a:t>
                </a:r>
                <a:r>
                  <a:rPr lang="en-US" sz="3200" dirty="0">
                    <a:solidFill>
                      <a:schemeClr val="tx1"/>
                    </a:solidFill>
                    <a:cs typeface="Arial" panose="020B0604020202020204" pitchFamily="34" charset="0"/>
                  </a:rPr>
                  <a:t> </a:t>
                </a:r>
                <a:r>
                  <a:rPr lang="en-US" sz="3200" dirty="0" err="1">
                    <a:solidFill>
                      <a:schemeClr val="tx1"/>
                    </a:solidFill>
                    <a:cs typeface="Arial" panose="020B0604020202020204" pitchFamily="34" charset="0"/>
                  </a:rPr>
                  <a:t>tử</a:t>
                </a:r>
                <a:endParaRPr lang="en-US" sz="3200" dirty="0">
                  <a:solidFill>
                    <a:schemeClr val="tx1"/>
                  </a:solidFill>
                  <a:cs typeface="Arial" panose="020B0604020202020204" pitchFamily="34" charset="0"/>
                </a:endParaRPr>
              </a:p>
              <a:p>
                <a:r>
                  <a:rPr lang="en-US" sz="3200" dirty="0" err="1">
                    <a:solidFill>
                      <a:schemeClr val="tx1"/>
                    </a:solidFill>
                    <a:effectLst/>
                    <a:ea typeface="SimSun" panose="02010600030101010101" pitchFamily="2" charset="-122"/>
                  </a:rPr>
                  <a:t>Có</a:t>
                </a:r>
                <a:r>
                  <a:rPr lang="en-US" sz="3200" dirty="0">
                    <a:solidFill>
                      <a:schemeClr val="tx1"/>
                    </a:solidFill>
                    <a:effectLst/>
                    <a:ea typeface="SimSun" panose="02010600030101010101" pitchFamily="2" charset="-122"/>
                  </a:rPr>
                  <a:t> 2 </a:t>
                </a:r>
                <a:r>
                  <a:rPr lang="en-US" sz="3200" dirty="0" err="1">
                    <a:solidFill>
                      <a:schemeClr val="tx1"/>
                    </a:solidFill>
                    <a:effectLst/>
                    <a:ea typeface="SimSun" panose="02010600030101010101" pitchFamily="2" charset="-122"/>
                  </a:rPr>
                  <a:t>kết</a:t>
                </a:r>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quả</a:t>
                </a:r>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thuận</a:t>
                </a:r>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lợi</a:t>
                </a:r>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cho</a:t>
                </a:r>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biến</a:t>
                </a:r>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cố</a:t>
                </a:r>
                <a:r>
                  <a:rPr lang="en-US" sz="3200" dirty="0">
                    <a:solidFill>
                      <a:schemeClr val="tx1"/>
                    </a:solidFill>
                    <a:effectLst/>
                    <a:ea typeface="SimSun" panose="02010600030101010101" pitchFamily="2" charset="-122"/>
                    <a:cs typeface="Arial" panose="020B0604020202020204" pitchFamily="34" charset="0"/>
                  </a:rPr>
                  <a:t> </a:t>
                </a:r>
                <a14:m>
                  <m:oMath xmlns:m="http://schemas.openxmlformats.org/officeDocument/2006/math">
                    <m:r>
                      <a:rPr lang="en-US" sz="3200" b="0" i="1" smtClean="0">
                        <a:solidFill>
                          <a:schemeClr val="tx1"/>
                        </a:solidFill>
                        <a:latin typeface="Cambria Math" panose="02040503050406030204" pitchFamily="18" charset="0"/>
                        <a:cs typeface="Arial" panose="020B0604020202020204" pitchFamily="34" charset="0"/>
                      </a:rPr>
                      <m:t>𝐴</m:t>
                    </m:r>
                  </m:oMath>
                </a14:m>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là</a:t>
                </a:r>
                <a:r>
                  <a:rPr lang="en-US" sz="3200" dirty="0">
                    <a:solidFill>
                      <a:schemeClr val="tx1"/>
                    </a:solidFill>
                    <a:effectLst/>
                    <a:ea typeface="SimSun" panose="02010600030101010101" pitchFamily="2" charset="-122"/>
                  </a:rPr>
                  <a:t> </a:t>
                </a:r>
                <a14:m>
                  <m:oMath xmlns:m="http://schemas.openxmlformats.org/officeDocument/2006/math">
                    <m:r>
                      <a:rPr lang="en-US" sz="3200" i="1" ker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𝑇𝐺</m:t>
                    </m:r>
                    <m:r>
                      <a:rPr lang="en-US" sz="3200" i="1" ker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200" i="1" ker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𝐺𝑇</m:t>
                    </m:r>
                  </m:oMath>
                </a14:m>
                <a:r>
                  <a:rPr lang="en-US" sz="3200" dirty="0">
                    <a:solidFill>
                      <a:schemeClr val="tx1"/>
                    </a:solidFill>
                  </a:rPr>
                  <a:t> nên </a:t>
                </a:r>
                <a14:m>
                  <m:oMath xmlns:m="http://schemas.openxmlformats.org/officeDocument/2006/math">
                    <m:r>
                      <a:rPr lang="en-US" sz="3200" i="1">
                        <a:solidFill>
                          <a:schemeClr val="tx1"/>
                        </a:solidFill>
                        <a:latin typeface="Cambria Math" panose="02040503050406030204" pitchFamily="18" charset="0"/>
                        <a:cs typeface="Arial" panose="020B0604020202020204" pitchFamily="34" charset="0"/>
                      </a:rPr>
                      <m:t>𝐴</m:t>
                    </m:r>
                  </m:oMath>
                </a14:m>
                <a:r>
                  <a:rPr lang="en-US" sz="3200" dirty="0">
                    <a:solidFill>
                      <a:schemeClr val="tx1"/>
                    </a:solidFill>
                  </a:rPr>
                  <a:t> </a:t>
                </a:r>
                <a:r>
                  <a:rPr lang="en-US" sz="3200" dirty="0" err="1">
                    <a:solidFill>
                      <a:schemeClr val="tx1"/>
                    </a:solidFill>
                  </a:rPr>
                  <a:t>có</a:t>
                </a:r>
                <a:r>
                  <a:rPr lang="en-US" sz="3200" dirty="0">
                    <a:solidFill>
                      <a:schemeClr val="tx1"/>
                    </a:solidFill>
                  </a:rPr>
                  <a:t> 2 </a:t>
                </a:r>
                <a:r>
                  <a:rPr lang="en-US" sz="3200" dirty="0" err="1">
                    <a:solidFill>
                      <a:schemeClr val="tx1"/>
                    </a:solidFill>
                  </a:rPr>
                  <a:t>phần</a:t>
                </a:r>
                <a:r>
                  <a:rPr lang="en-US" sz="3200" dirty="0">
                    <a:solidFill>
                      <a:schemeClr val="tx1"/>
                    </a:solidFill>
                  </a:rPr>
                  <a:t> </a:t>
                </a:r>
                <a:r>
                  <a:rPr lang="en-US" sz="3200" dirty="0" err="1">
                    <a:solidFill>
                      <a:schemeClr val="tx1"/>
                    </a:solidFill>
                  </a:rPr>
                  <a:t>tử</a:t>
                </a:r>
                <a:r>
                  <a:rPr lang="en-US" sz="3200" dirty="0">
                    <a:solidFill>
                      <a:schemeClr val="tx1"/>
                    </a:solidFill>
                  </a:rPr>
                  <a:t> .</a:t>
                </a:r>
              </a:p>
              <a:p>
                <a:r>
                  <a:rPr lang="en-US" sz="3200" dirty="0" err="1">
                    <a:solidFill>
                      <a:schemeClr val="tx1"/>
                    </a:solidFill>
                  </a:rPr>
                  <a:t>Vậy</a:t>
                </a:r>
                <a:r>
                  <a:rPr lang="en-US" sz="3200" dirty="0">
                    <a:solidFill>
                      <a:schemeClr val="tx1"/>
                    </a:solidFill>
                  </a:rPr>
                  <a:t> </a:t>
                </a:r>
                <a14:m>
                  <m:oMath xmlns:m="http://schemas.openxmlformats.org/officeDocument/2006/math">
                    <m:r>
                      <a:rPr lang="en-US" sz="3200" i="1" smtClean="0">
                        <a:solidFill>
                          <a:schemeClr val="tx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3200" i="1">
                            <a:solidFill>
                              <a:schemeClr val="tx1"/>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3200" i="1">
                            <a:solidFill>
                              <a:schemeClr val="tx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3200" i="1">
                        <a:solidFill>
                          <a:schemeClr val="tx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3200" i="1">
                            <a:solidFill>
                              <a:schemeClr val="tx1"/>
                            </a:solidFill>
                            <a:latin typeface="Cambria Math" panose="02040503050406030204" pitchFamily="18" charset="0"/>
                            <a:ea typeface="Tahoma" panose="020B0604030504040204" pitchFamily="34" charset="0"/>
                            <a:cs typeface="Arial" panose="020B0604020202020204" pitchFamily="34" charset="0"/>
                            <a:sym typeface="Arial"/>
                          </a:rPr>
                        </m:ctrlPr>
                      </m:fPr>
                      <m:num>
                        <m:r>
                          <a:rPr lang="en-US" sz="3200" i="1">
                            <a:solidFill>
                              <a:schemeClr val="tx1"/>
                            </a:solidFill>
                            <a:latin typeface="Cambria Math" panose="02040503050406030204" pitchFamily="18" charset="0"/>
                            <a:ea typeface="Tahoma" panose="020B0604030504040204" pitchFamily="34" charset="0"/>
                            <a:cs typeface="Arial" panose="020B0604020202020204" pitchFamily="34" charset="0"/>
                            <a:sym typeface="Arial"/>
                          </a:rPr>
                          <m:t>1</m:t>
                        </m:r>
                      </m:num>
                      <m:den>
                        <m:r>
                          <a:rPr lang="en-US" sz="3200" b="0" i="1" smtClean="0">
                            <a:solidFill>
                              <a:schemeClr val="tx1"/>
                            </a:solidFill>
                            <a:latin typeface="Cambria Math" panose="02040503050406030204" pitchFamily="18" charset="0"/>
                            <a:ea typeface="Tahoma" panose="020B0604030504040204" pitchFamily="34" charset="0"/>
                            <a:cs typeface="Arial" panose="020B0604020202020204" pitchFamily="34" charset="0"/>
                            <a:sym typeface="Arial"/>
                          </a:rPr>
                          <m:t>2</m:t>
                        </m:r>
                      </m:den>
                    </m:f>
                  </m:oMath>
                </a14:m>
                <a:endParaRPr lang="en-US" sz="3200" dirty="0">
                  <a:solidFill>
                    <a:schemeClr val="tx1"/>
                  </a:solidFill>
                </a:endParaRPr>
              </a:p>
            </p:txBody>
          </p:sp>
        </mc:Choice>
        <mc:Fallback xmlns="">
          <p:sp>
            <p:nvSpPr>
              <p:cNvPr id="26" name="TextBox 25">
                <a:extLst>
                  <a:ext uri="{FF2B5EF4-FFF2-40B4-BE49-F238E27FC236}">
                    <a16:creationId xmlns:a16="http://schemas.microsoft.com/office/drawing/2014/main" id="{189DB2A7-CCA0-951B-E0D2-60421606D2B8}"/>
                  </a:ext>
                </a:extLst>
              </p:cNvPr>
              <p:cNvSpPr txBox="1">
                <a:spLocks noRot="1" noChangeAspect="1" noMove="1" noResize="1" noEditPoints="1" noAdjustHandles="1" noChangeArrowheads="1" noChangeShapeType="1" noTextEdit="1"/>
              </p:cNvSpPr>
              <p:nvPr/>
            </p:nvSpPr>
            <p:spPr>
              <a:xfrm>
                <a:off x="381001" y="7962900"/>
                <a:ext cx="17602200" cy="2278637"/>
              </a:xfrm>
              <a:prstGeom prst="rect">
                <a:avLst/>
              </a:prstGeom>
              <a:blipFill>
                <a:blip r:embed="rId17"/>
                <a:stretch>
                  <a:fillRect l="-901" t="-4011" b="-3743"/>
                </a:stretch>
              </a:blipFill>
            </p:spPr>
            <p:txBody>
              <a:bodyPr/>
              <a:lstStyle/>
              <a:p>
                <a:r>
                  <a:rPr lang="en-US">
                    <a:noFill/>
                  </a:rPr>
                  <a:t> </a:t>
                </a:r>
              </a:p>
            </p:txBody>
          </p:sp>
        </mc:Fallback>
      </mc:AlternateContent>
    </p:spTree>
    <p:extLst>
      <p:ext uri="{BB962C8B-B14F-4D97-AF65-F5344CB8AC3E}">
        <p14:creationId xmlns:p14="http://schemas.microsoft.com/office/powerpoint/2010/main" val="135117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8"/>
                </p:tgtEl>
              </p:cMediaNode>
            </p:audio>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24" presetClass="emph" presetSubtype="0" fill="hold" grpId="1" nodeType="clickEffect">
                                  <p:stCondLst>
                                    <p:cond delay="0"/>
                                  </p:stCondLst>
                                  <p:childTnLst>
                                    <p:animClr clrSpc="hsl" dir="cw">
                                      <p:cBhvr override="childStyle">
                                        <p:cTn id="33" dur="500" fill="hold"/>
                                        <p:tgtEl>
                                          <p:spTgt spid="25"/>
                                        </p:tgtEl>
                                        <p:attrNameLst>
                                          <p:attrName>style.color</p:attrName>
                                        </p:attrNameLst>
                                      </p:cBhvr>
                                      <p:by>
                                        <p:hsl h="0" s="-12549" l="-25098"/>
                                      </p:by>
                                    </p:animClr>
                                    <p:animClr clrSpc="hsl" dir="cw">
                                      <p:cBhvr>
                                        <p:cTn id="34" dur="500" fill="hold"/>
                                        <p:tgtEl>
                                          <p:spTgt spid="25"/>
                                        </p:tgtEl>
                                        <p:attrNameLst>
                                          <p:attrName>fillcolor</p:attrName>
                                        </p:attrNameLst>
                                      </p:cBhvr>
                                      <p:by>
                                        <p:hsl h="0" s="-12549" l="-25098"/>
                                      </p:by>
                                    </p:animClr>
                                    <p:animClr clrSpc="hsl" dir="cw">
                                      <p:cBhvr>
                                        <p:cTn id="35" dur="500" fill="hold"/>
                                        <p:tgtEl>
                                          <p:spTgt spid="25"/>
                                        </p:tgtEl>
                                        <p:attrNameLst>
                                          <p:attrName>stroke.color</p:attrName>
                                        </p:attrNameLst>
                                      </p:cBhvr>
                                      <p:by>
                                        <p:hsl h="0" s="-12549" l="-25098"/>
                                      </p:by>
                                    </p:animClr>
                                    <p:set>
                                      <p:cBhvr>
                                        <p:cTn id="36" dur="500" fill="hold"/>
                                        <p:tgtEl>
                                          <p:spTgt spid="25"/>
                                        </p:tgtEl>
                                        <p:attrNameLst>
                                          <p:attrName>fill.type</p:attrName>
                                        </p:attrNameLst>
                                      </p:cBhvr>
                                      <p:to>
                                        <p:strVal val="solid"/>
                                      </p:to>
                                    </p:set>
                                  </p:childTnLst>
                                </p:cTn>
                              </p:par>
                              <p:par>
                                <p:cTn id="37" presetID="19" presetClass="emph" presetSubtype="0" fill="hold" grpId="0" nodeType="withEffect">
                                  <p:stCondLst>
                                    <p:cond delay="0"/>
                                  </p:stCondLst>
                                  <p:childTnLst>
                                    <p:animClr clrSpc="rgb" dir="cw">
                                      <p:cBhvr override="childStyle">
                                        <p:cTn id="38" dur="500" fill="hold"/>
                                        <p:tgtEl>
                                          <p:spTgt spid="15"/>
                                        </p:tgtEl>
                                        <p:attrNameLst>
                                          <p:attrName>style.color</p:attrName>
                                        </p:attrNameLst>
                                      </p:cBhvr>
                                      <p:to>
                                        <a:srgbClr val="FFC000"/>
                                      </p:to>
                                    </p:animClr>
                                    <p:animClr clrSpc="rgb" dir="cw">
                                      <p:cBhvr>
                                        <p:cTn id="39" dur="500" fill="hold"/>
                                        <p:tgtEl>
                                          <p:spTgt spid="15"/>
                                        </p:tgtEl>
                                        <p:attrNameLst>
                                          <p:attrName>fillcolor</p:attrName>
                                        </p:attrNameLst>
                                      </p:cBhvr>
                                      <p:to>
                                        <a:srgbClr val="FFC000"/>
                                      </p:to>
                                    </p:animClr>
                                    <p:set>
                                      <p:cBhvr>
                                        <p:cTn id="40" dur="500" fill="hold"/>
                                        <p:tgtEl>
                                          <p:spTgt spid="15"/>
                                        </p:tgtEl>
                                        <p:attrNameLst>
                                          <p:attrName>fill.type</p:attrName>
                                        </p:attrNameLst>
                                      </p:cBhvr>
                                      <p:to>
                                        <p:strVal val="solid"/>
                                      </p:to>
                                    </p:set>
                                    <p:set>
                                      <p:cBhvr>
                                        <p:cTn id="41" dur="500" fill="hold"/>
                                        <p:tgtEl>
                                          <p:spTgt spid="15"/>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20218" fill="hold"/>
                                        <p:tgtEl>
                                          <p:spTgt spid="39"/>
                                        </p:tgtEl>
                                      </p:cBhvr>
                                    </p:cmd>
                                  </p:childTnLst>
                                </p:cTn>
                              </p:par>
                              <p:par>
                                <p:cTn id="44" presetID="3" presetClass="mediacall" presetSubtype="0" fill="hold" nodeType="withEffect">
                                  <p:stCondLst>
                                    <p:cond delay="0"/>
                                  </p:stCondLst>
                                  <p:childTnLst>
                                    <p:cmd type="call" cmd="stop">
                                      <p:cBhvr>
                                        <p:cTn id="45" dur="1" fill="hold"/>
                                        <p:tgtEl>
                                          <p:spTgt spid="38"/>
                                        </p:tgtEl>
                                      </p:cBhvr>
                                    </p:cmd>
                                  </p:childTnLst>
                                </p:cTn>
                              </p:par>
                              <p:par>
                                <p:cTn id="46" presetID="19" presetClass="emph" presetSubtype="0" repeatCount="4000" fill="hold" grpId="1" nodeType="withEffect">
                                  <p:stCondLst>
                                    <p:cond delay="3000"/>
                                  </p:stCondLst>
                                  <p:childTnLst>
                                    <p:animClr clrSpc="rgb" dir="cw">
                                      <p:cBhvr override="childStyle">
                                        <p:cTn id="47" dur="500" fill="hold"/>
                                        <p:tgtEl>
                                          <p:spTgt spid="15"/>
                                        </p:tgtEl>
                                        <p:attrNameLst>
                                          <p:attrName>style.color</p:attrName>
                                        </p:attrNameLst>
                                      </p:cBhvr>
                                      <p:to>
                                        <a:srgbClr val="92D050"/>
                                      </p:to>
                                    </p:animClr>
                                    <p:animClr clrSpc="rgb" dir="cw">
                                      <p:cBhvr>
                                        <p:cTn id="48" dur="500" fill="hold"/>
                                        <p:tgtEl>
                                          <p:spTgt spid="15"/>
                                        </p:tgtEl>
                                        <p:attrNameLst>
                                          <p:attrName>fillcolor</p:attrName>
                                        </p:attrNameLst>
                                      </p:cBhvr>
                                      <p:to>
                                        <a:srgbClr val="92D050"/>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childTnLst>
                                </p:cTn>
                              </p:par>
                              <p:par>
                                <p:cTn id="51" presetID="1" presetClass="mediacall" presetSubtype="0" fill="hold" nodeType="withEffect">
                                  <p:stCondLst>
                                    <p:cond delay="3000"/>
                                  </p:stCondLst>
                                  <p:childTnLst>
                                    <p:cmd type="call" cmd="playFrom(0.0)">
                                      <p:cBhvr>
                                        <p:cTn id="52" dur="7732" fill="hold"/>
                                        <p:tgtEl>
                                          <p:spTgt spid="40"/>
                                        </p:tgtEl>
                                      </p:cBhvr>
                                    </p:cmd>
                                  </p:childTnLst>
                                </p:cTn>
                              </p:par>
                              <p:par>
                                <p:cTn id="53" presetID="3" presetClass="mediacall" presetSubtype="0" fill="hold" nodeType="withEffect">
                                  <p:stCondLst>
                                    <p:cond delay="3000"/>
                                  </p:stCondLst>
                                  <p:childTnLst>
                                    <p:cmd type="call" cmd="stop">
                                      <p:cBhvr>
                                        <p:cTn id="54" dur="1" fill="hold"/>
                                        <p:tgtEl>
                                          <p:spTgt spid="39"/>
                                        </p:tgtEl>
                                      </p:cBhvr>
                                    </p:cmd>
                                  </p:childTnLst>
                                </p:cTn>
                              </p:par>
                              <p:par>
                                <p:cTn id="55" presetID="24" presetClass="emph" presetSubtype="0" fill="hold" grpId="2" nodeType="withEffect">
                                  <p:stCondLst>
                                    <p:cond delay="3000"/>
                                  </p:stCondLst>
                                  <p:childTnLst>
                                    <p:animClr clrSpc="hsl" dir="cw">
                                      <p:cBhvr override="childStyle">
                                        <p:cTn id="56" dur="500" fill="hold"/>
                                        <p:tgtEl>
                                          <p:spTgt spid="25"/>
                                        </p:tgtEl>
                                        <p:attrNameLst>
                                          <p:attrName>style.color</p:attrName>
                                        </p:attrNameLst>
                                      </p:cBhvr>
                                      <p:by>
                                        <p:hsl h="0" s="-12549" l="-25098"/>
                                      </p:by>
                                    </p:animClr>
                                    <p:animClr clrSpc="hsl" dir="cw">
                                      <p:cBhvr>
                                        <p:cTn id="57" dur="500" fill="hold"/>
                                        <p:tgtEl>
                                          <p:spTgt spid="25"/>
                                        </p:tgtEl>
                                        <p:attrNameLst>
                                          <p:attrName>fillcolor</p:attrName>
                                        </p:attrNameLst>
                                      </p:cBhvr>
                                      <p:by>
                                        <p:hsl h="0" s="-12549" l="-25098"/>
                                      </p:by>
                                    </p:animClr>
                                    <p:animClr clrSpc="hsl" dir="cw">
                                      <p:cBhvr>
                                        <p:cTn id="58" dur="500" fill="hold"/>
                                        <p:tgtEl>
                                          <p:spTgt spid="25"/>
                                        </p:tgtEl>
                                        <p:attrNameLst>
                                          <p:attrName>stroke.color</p:attrName>
                                        </p:attrNameLst>
                                      </p:cBhvr>
                                      <p:by>
                                        <p:hsl h="0" s="-12549" l="-25098"/>
                                      </p:by>
                                    </p:animClr>
                                    <p:set>
                                      <p:cBhvr>
                                        <p:cTn id="59"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24" presetClass="emph" presetSubtype="0" fill="hold" grpId="1" nodeType="clickEffect">
                                  <p:stCondLst>
                                    <p:cond delay="0"/>
                                  </p:stCondLst>
                                  <p:childTnLst>
                                    <p:animClr clrSpc="hsl" dir="cw">
                                      <p:cBhvr override="childStyle">
                                        <p:cTn id="64" dur="500" fill="hold"/>
                                        <p:tgtEl>
                                          <p:spTgt spid="33"/>
                                        </p:tgtEl>
                                        <p:attrNameLst>
                                          <p:attrName>style.color</p:attrName>
                                        </p:attrNameLst>
                                      </p:cBhvr>
                                      <p:by>
                                        <p:hsl h="0" s="-12549" l="-25098"/>
                                      </p:by>
                                    </p:animClr>
                                    <p:animClr clrSpc="hsl" dir="cw">
                                      <p:cBhvr>
                                        <p:cTn id="65" dur="500" fill="hold"/>
                                        <p:tgtEl>
                                          <p:spTgt spid="33"/>
                                        </p:tgtEl>
                                        <p:attrNameLst>
                                          <p:attrName>fillcolor</p:attrName>
                                        </p:attrNameLst>
                                      </p:cBhvr>
                                      <p:by>
                                        <p:hsl h="0" s="-12549" l="-25098"/>
                                      </p:by>
                                    </p:animClr>
                                    <p:animClr clrSpc="hsl" dir="cw">
                                      <p:cBhvr>
                                        <p:cTn id="66" dur="500" fill="hold"/>
                                        <p:tgtEl>
                                          <p:spTgt spid="33"/>
                                        </p:tgtEl>
                                        <p:attrNameLst>
                                          <p:attrName>stroke.color</p:attrName>
                                        </p:attrNameLst>
                                      </p:cBhvr>
                                      <p:by>
                                        <p:hsl h="0" s="-12549" l="-25098"/>
                                      </p:by>
                                    </p:animClr>
                                    <p:set>
                                      <p:cBhvr>
                                        <p:cTn id="67" dur="500" fill="hold"/>
                                        <p:tgtEl>
                                          <p:spTgt spid="33"/>
                                        </p:tgtEl>
                                        <p:attrNameLst>
                                          <p:attrName>fill.type</p:attrName>
                                        </p:attrNameLst>
                                      </p:cBhvr>
                                      <p:to>
                                        <p:strVal val="solid"/>
                                      </p:to>
                                    </p:set>
                                  </p:childTnLst>
                                </p:cTn>
                              </p:par>
                              <p:par>
                                <p:cTn id="68" presetID="19" presetClass="emph" presetSubtype="0" fill="hold" grpId="0" nodeType="withEffect">
                                  <p:stCondLst>
                                    <p:cond delay="0"/>
                                  </p:stCondLst>
                                  <p:childTnLst>
                                    <p:animClr clrSpc="rgb" dir="cw">
                                      <p:cBhvr override="childStyle">
                                        <p:cTn id="69" dur="500" fill="hold"/>
                                        <p:tgtEl>
                                          <p:spTgt spid="31"/>
                                        </p:tgtEl>
                                        <p:attrNameLst>
                                          <p:attrName>style.color</p:attrName>
                                        </p:attrNameLst>
                                      </p:cBhvr>
                                      <p:to>
                                        <a:srgbClr val="FFC000"/>
                                      </p:to>
                                    </p:animClr>
                                    <p:animClr clrSpc="rgb" dir="cw">
                                      <p:cBhvr>
                                        <p:cTn id="70" dur="500" fill="hold"/>
                                        <p:tgtEl>
                                          <p:spTgt spid="31"/>
                                        </p:tgtEl>
                                        <p:attrNameLst>
                                          <p:attrName>fillcolor</p:attrName>
                                        </p:attrNameLst>
                                      </p:cBhvr>
                                      <p:to>
                                        <a:srgbClr val="FFC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20218" fill="hold"/>
                                        <p:tgtEl>
                                          <p:spTgt spid="39"/>
                                        </p:tgtEl>
                                      </p:cBhvr>
                                    </p:cmd>
                                  </p:childTnLst>
                                </p:cTn>
                              </p:par>
                              <p:par>
                                <p:cTn id="75" presetID="3" presetClass="mediacall" presetSubtype="0" fill="hold" nodeType="withEffect">
                                  <p:stCondLst>
                                    <p:cond delay="0"/>
                                  </p:stCondLst>
                                  <p:childTnLst>
                                    <p:cmd type="call" cmd="stop">
                                      <p:cBhvr>
                                        <p:cTn id="76" dur="1" fill="hold"/>
                                        <p:tgtEl>
                                          <p:spTgt spid="38"/>
                                        </p:tgtEl>
                                      </p:cBhvr>
                                    </p:cmd>
                                  </p:childTnLst>
                                </p:cTn>
                              </p:par>
                              <p:par>
                                <p:cTn id="77" presetID="19" presetClass="emph" presetSubtype="0" fill="hold" grpId="1" nodeType="withEffect">
                                  <p:stCondLst>
                                    <p:cond delay="3000"/>
                                  </p:stCondLst>
                                  <p:childTnLst>
                                    <p:animClr clrSpc="rgb" dir="cw">
                                      <p:cBhvr override="childStyle">
                                        <p:cTn id="78" dur="500" fill="hold"/>
                                        <p:tgtEl>
                                          <p:spTgt spid="31"/>
                                        </p:tgtEl>
                                        <p:attrNameLst>
                                          <p:attrName>style.color</p:attrName>
                                        </p:attrNameLst>
                                      </p:cBhvr>
                                      <p:to>
                                        <a:srgbClr val="FF0000"/>
                                      </p:to>
                                    </p:animClr>
                                    <p:animClr clrSpc="rgb" dir="cw">
                                      <p:cBhvr>
                                        <p:cTn id="79" dur="500" fill="hold"/>
                                        <p:tgtEl>
                                          <p:spTgt spid="31"/>
                                        </p:tgtEl>
                                        <p:attrNameLst>
                                          <p:attrName>fillcolor</p:attrName>
                                        </p:attrNameLst>
                                      </p:cBhvr>
                                      <p:to>
                                        <a:srgbClr val="FF0000"/>
                                      </p:to>
                                    </p:animClr>
                                    <p:set>
                                      <p:cBhvr>
                                        <p:cTn id="80" dur="500" fill="hold"/>
                                        <p:tgtEl>
                                          <p:spTgt spid="31"/>
                                        </p:tgtEl>
                                        <p:attrNameLst>
                                          <p:attrName>fill.type</p:attrName>
                                        </p:attrNameLst>
                                      </p:cBhvr>
                                      <p:to>
                                        <p:strVal val="solid"/>
                                      </p:to>
                                    </p:set>
                                    <p:set>
                                      <p:cBhvr>
                                        <p:cTn id="81" dur="500" fill="hold"/>
                                        <p:tgtEl>
                                          <p:spTgt spid="31"/>
                                        </p:tgtEl>
                                        <p:attrNameLst>
                                          <p:attrName>fill.on</p:attrName>
                                        </p:attrNameLst>
                                      </p:cBhvr>
                                      <p:to>
                                        <p:strVal val="true"/>
                                      </p:to>
                                    </p:set>
                                  </p:childTnLst>
                                </p:cTn>
                              </p:par>
                              <p:par>
                                <p:cTn id="82" presetID="19" presetClass="emph" presetSubtype="0" repeatCount="4000" fill="hold" grpId="2" nodeType="withEffect">
                                  <p:stCondLst>
                                    <p:cond delay="3000"/>
                                  </p:stCondLst>
                                  <p:childTnLst>
                                    <p:animClr clrSpc="rgb" dir="cw">
                                      <p:cBhvr override="childStyle">
                                        <p:cTn id="83" dur="500" fill="hold"/>
                                        <p:tgtEl>
                                          <p:spTgt spid="15"/>
                                        </p:tgtEl>
                                        <p:attrNameLst>
                                          <p:attrName>style.color</p:attrName>
                                        </p:attrNameLst>
                                      </p:cBhvr>
                                      <p:to>
                                        <a:srgbClr val="92D050"/>
                                      </p:to>
                                    </p:animClr>
                                    <p:animClr clrSpc="rgb" dir="cw">
                                      <p:cBhvr>
                                        <p:cTn id="84" dur="500" fill="hold"/>
                                        <p:tgtEl>
                                          <p:spTgt spid="15"/>
                                        </p:tgtEl>
                                        <p:attrNameLst>
                                          <p:attrName>fillcolor</p:attrName>
                                        </p:attrNameLst>
                                      </p:cBhvr>
                                      <p:to>
                                        <a:srgbClr val="92D050"/>
                                      </p:to>
                                    </p:animClr>
                                    <p:set>
                                      <p:cBhvr>
                                        <p:cTn id="85" dur="500" fill="hold"/>
                                        <p:tgtEl>
                                          <p:spTgt spid="15"/>
                                        </p:tgtEl>
                                        <p:attrNameLst>
                                          <p:attrName>fill.type</p:attrName>
                                        </p:attrNameLst>
                                      </p:cBhvr>
                                      <p:to>
                                        <p:strVal val="solid"/>
                                      </p:to>
                                    </p:set>
                                    <p:set>
                                      <p:cBhvr>
                                        <p:cTn id="86" dur="500" fill="hold"/>
                                        <p:tgtEl>
                                          <p:spTgt spid="15"/>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par>
                                <p:cTn id="96" presetID="24" presetClass="emph" presetSubtype="0" fill="hold" grpId="3" nodeType="withEffect">
                                  <p:stCondLst>
                                    <p:cond delay="3000"/>
                                  </p:stCondLst>
                                  <p:childTnLst>
                                    <p:animClr clrSpc="hsl" dir="cw">
                                      <p:cBhvr override="childStyle">
                                        <p:cTn id="97" dur="500" fill="hold"/>
                                        <p:tgtEl>
                                          <p:spTgt spid="25"/>
                                        </p:tgtEl>
                                        <p:attrNameLst>
                                          <p:attrName>style.color</p:attrName>
                                        </p:attrNameLst>
                                      </p:cBhvr>
                                      <p:by>
                                        <p:hsl h="0" s="-12549" l="-25098"/>
                                      </p:by>
                                    </p:animClr>
                                    <p:animClr clrSpc="hsl" dir="cw">
                                      <p:cBhvr>
                                        <p:cTn id="98" dur="500" fill="hold"/>
                                        <p:tgtEl>
                                          <p:spTgt spid="25"/>
                                        </p:tgtEl>
                                        <p:attrNameLst>
                                          <p:attrName>fillcolor</p:attrName>
                                        </p:attrNameLst>
                                      </p:cBhvr>
                                      <p:by>
                                        <p:hsl h="0" s="-12549" l="-25098"/>
                                      </p:by>
                                    </p:animClr>
                                    <p:animClr clrSpc="hsl" dir="cw">
                                      <p:cBhvr>
                                        <p:cTn id="99" dur="500" fill="hold"/>
                                        <p:tgtEl>
                                          <p:spTgt spid="25"/>
                                        </p:tgtEl>
                                        <p:attrNameLst>
                                          <p:attrName>stroke.color</p:attrName>
                                        </p:attrNameLst>
                                      </p:cBhvr>
                                      <p:by>
                                        <p:hsl h="0" s="-12549" l="-25098"/>
                                      </p:by>
                                    </p:animClr>
                                    <p:set>
                                      <p:cBhvr>
                                        <p:cTn id="100"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1" restart="whenNotActive" fill="hold" evtFilter="cancelBubble" nodeType="interactiveSeq">
                <p:stCondLst>
                  <p:cond evt="onClick" delay="0">
                    <p:tgtEl>
                      <p:spTgt spid="27"/>
                    </p:tgtEl>
                  </p:cond>
                </p:stCondLst>
                <p:endSync evt="end" delay="0">
                  <p:rtn val="all"/>
                </p:endSync>
                <p:childTnLst>
                  <p:par>
                    <p:cTn id="102" fill="hold">
                      <p:stCondLst>
                        <p:cond delay="0"/>
                      </p:stCondLst>
                      <p:childTnLst>
                        <p:par>
                          <p:cTn id="103" fill="hold">
                            <p:stCondLst>
                              <p:cond delay="0"/>
                            </p:stCondLst>
                            <p:childTnLst>
                              <p:par>
                                <p:cTn id="104" presetID="24" presetClass="emph" presetSubtype="0" fill="hold" grpId="1" nodeType="clickEffect">
                                  <p:stCondLst>
                                    <p:cond delay="0"/>
                                  </p:stCondLst>
                                  <p:childTnLst>
                                    <p:animClr clrSpc="hsl" dir="cw">
                                      <p:cBhvr override="childStyle">
                                        <p:cTn id="105" dur="500" fill="hold"/>
                                        <p:tgtEl>
                                          <p:spTgt spid="27"/>
                                        </p:tgtEl>
                                        <p:attrNameLst>
                                          <p:attrName>style.color</p:attrName>
                                        </p:attrNameLst>
                                      </p:cBhvr>
                                      <p:by>
                                        <p:hsl h="0" s="-12549" l="-25098"/>
                                      </p:by>
                                    </p:animClr>
                                    <p:animClr clrSpc="hsl" dir="cw">
                                      <p:cBhvr>
                                        <p:cTn id="106" dur="500" fill="hold"/>
                                        <p:tgtEl>
                                          <p:spTgt spid="27"/>
                                        </p:tgtEl>
                                        <p:attrNameLst>
                                          <p:attrName>fillcolor</p:attrName>
                                        </p:attrNameLst>
                                      </p:cBhvr>
                                      <p:by>
                                        <p:hsl h="0" s="-12549" l="-25098"/>
                                      </p:by>
                                    </p:animClr>
                                    <p:animClr clrSpc="hsl" dir="cw">
                                      <p:cBhvr>
                                        <p:cTn id="107" dur="500" fill="hold"/>
                                        <p:tgtEl>
                                          <p:spTgt spid="27"/>
                                        </p:tgtEl>
                                        <p:attrNameLst>
                                          <p:attrName>stroke.color</p:attrName>
                                        </p:attrNameLst>
                                      </p:cBhvr>
                                      <p:by>
                                        <p:hsl h="0" s="-12549" l="-25098"/>
                                      </p:by>
                                    </p:animClr>
                                    <p:set>
                                      <p:cBhvr>
                                        <p:cTn id="108" dur="500" fill="hold"/>
                                        <p:tgtEl>
                                          <p:spTgt spid="27"/>
                                        </p:tgtEl>
                                        <p:attrNameLst>
                                          <p:attrName>fill.type</p:attrName>
                                        </p:attrNameLst>
                                      </p:cBhvr>
                                      <p:to>
                                        <p:strVal val="solid"/>
                                      </p:to>
                                    </p:set>
                                  </p:childTnLst>
                                </p:cTn>
                              </p:par>
                              <p:par>
                                <p:cTn id="109" presetID="19" presetClass="emph" presetSubtype="0" fill="hold" grpId="0" nodeType="withEffect">
                                  <p:stCondLst>
                                    <p:cond delay="0"/>
                                  </p:stCondLst>
                                  <p:childTnLst>
                                    <p:animClr clrSpc="rgb" dir="cw">
                                      <p:cBhvr override="childStyle">
                                        <p:cTn id="110" dur="500" fill="hold"/>
                                        <p:tgtEl>
                                          <p:spTgt spid="16"/>
                                        </p:tgtEl>
                                        <p:attrNameLst>
                                          <p:attrName>style.color</p:attrName>
                                        </p:attrNameLst>
                                      </p:cBhvr>
                                      <p:to>
                                        <a:srgbClr val="FFC000"/>
                                      </p:to>
                                    </p:animClr>
                                    <p:animClr clrSpc="rgb" dir="cw">
                                      <p:cBhvr>
                                        <p:cTn id="111" dur="500" fill="hold"/>
                                        <p:tgtEl>
                                          <p:spTgt spid="16"/>
                                        </p:tgtEl>
                                        <p:attrNameLst>
                                          <p:attrName>fillcolor</p:attrName>
                                        </p:attrNameLst>
                                      </p:cBhvr>
                                      <p:to>
                                        <a:srgbClr val="FFC000"/>
                                      </p:to>
                                    </p:animClr>
                                    <p:set>
                                      <p:cBhvr>
                                        <p:cTn id="112" dur="500" fill="hold"/>
                                        <p:tgtEl>
                                          <p:spTgt spid="16"/>
                                        </p:tgtEl>
                                        <p:attrNameLst>
                                          <p:attrName>fill.type</p:attrName>
                                        </p:attrNameLst>
                                      </p:cBhvr>
                                      <p:to>
                                        <p:strVal val="solid"/>
                                      </p:to>
                                    </p:set>
                                    <p:set>
                                      <p:cBhvr>
                                        <p:cTn id="113" dur="500" fill="hold"/>
                                        <p:tgtEl>
                                          <p:spTgt spid="16"/>
                                        </p:tgtEl>
                                        <p:attrNameLst>
                                          <p:attrName>fill.on</p:attrName>
                                        </p:attrNameLst>
                                      </p:cBhvr>
                                      <p:to>
                                        <p:strVal val="true"/>
                                      </p:to>
                                    </p:set>
                                  </p:childTnLst>
                                </p:cTn>
                              </p:par>
                              <p:par>
                                <p:cTn id="114" presetID="1" presetClass="mediacall" presetSubtype="0" fill="hold" nodeType="withEffect">
                                  <p:stCondLst>
                                    <p:cond delay="0"/>
                                  </p:stCondLst>
                                  <p:childTnLst>
                                    <p:cmd type="call" cmd="playFrom(0.0)">
                                      <p:cBhvr>
                                        <p:cTn id="115" dur="20218" fill="hold"/>
                                        <p:tgtEl>
                                          <p:spTgt spid="39"/>
                                        </p:tgtEl>
                                      </p:cBhvr>
                                    </p:cmd>
                                  </p:childTnLst>
                                </p:cTn>
                              </p:par>
                              <p:par>
                                <p:cTn id="116" presetID="3" presetClass="mediacall" presetSubtype="0" fill="hold" nodeType="withEffect">
                                  <p:stCondLst>
                                    <p:cond delay="0"/>
                                  </p:stCondLst>
                                  <p:childTnLst>
                                    <p:cmd type="call" cmd="stop">
                                      <p:cBhvr>
                                        <p:cTn id="117" dur="1" fill="hold"/>
                                        <p:tgtEl>
                                          <p:spTgt spid="38"/>
                                        </p:tgtEl>
                                      </p:cBhvr>
                                    </p:cmd>
                                  </p:childTnLst>
                                </p:cTn>
                              </p:par>
                              <p:par>
                                <p:cTn id="118" presetID="19" presetClass="emph" presetSubtype="0" fill="hold" grpId="1" nodeType="withEffect">
                                  <p:stCondLst>
                                    <p:cond delay="3500"/>
                                  </p:stCondLst>
                                  <p:childTnLst>
                                    <p:animClr clrSpc="rgb" dir="cw">
                                      <p:cBhvr override="childStyle">
                                        <p:cTn id="119" dur="500" fill="hold"/>
                                        <p:tgtEl>
                                          <p:spTgt spid="16"/>
                                        </p:tgtEl>
                                        <p:attrNameLst>
                                          <p:attrName>style.color</p:attrName>
                                        </p:attrNameLst>
                                      </p:cBhvr>
                                      <p:to>
                                        <a:srgbClr val="FF0000"/>
                                      </p:to>
                                    </p:animClr>
                                    <p:animClr clrSpc="rgb" dir="cw">
                                      <p:cBhvr>
                                        <p:cTn id="120" dur="500" fill="hold"/>
                                        <p:tgtEl>
                                          <p:spTgt spid="16"/>
                                        </p:tgtEl>
                                        <p:attrNameLst>
                                          <p:attrName>fillcolor</p:attrName>
                                        </p:attrNameLst>
                                      </p:cBhvr>
                                      <p:to>
                                        <a:srgbClr val="FF0000"/>
                                      </p:to>
                                    </p:animClr>
                                    <p:set>
                                      <p:cBhvr>
                                        <p:cTn id="121" dur="500" fill="hold"/>
                                        <p:tgtEl>
                                          <p:spTgt spid="16"/>
                                        </p:tgtEl>
                                        <p:attrNameLst>
                                          <p:attrName>fill.type</p:attrName>
                                        </p:attrNameLst>
                                      </p:cBhvr>
                                      <p:to>
                                        <p:strVal val="solid"/>
                                      </p:to>
                                    </p:set>
                                    <p:set>
                                      <p:cBhvr>
                                        <p:cTn id="122" dur="500" fill="hold"/>
                                        <p:tgtEl>
                                          <p:spTgt spid="16"/>
                                        </p:tgtEl>
                                        <p:attrNameLst>
                                          <p:attrName>fill.on</p:attrName>
                                        </p:attrNameLst>
                                      </p:cBhvr>
                                      <p:to>
                                        <p:strVal val="true"/>
                                      </p:to>
                                    </p:set>
                                  </p:childTnLst>
                                </p:cTn>
                              </p:par>
                              <p:par>
                                <p:cTn id="123" presetID="19" presetClass="emph" presetSubtype="0" repeatCount="4000" fill="hold" grpId="3" nodeType="withEffect">
                                  <p:stCondLst>
                                    <p:cond delay="3500"/>
                                  </p:stCondLst>
                                  <p:childTnLst>
                                    <p:animClr clrSpc="rgb" dir="cw">
                                      <p:cBhvr override="childStyle">
                                        <p:cTn id="124" dur="500" fill="hold"/>
                                        <p:tgtEl>
                                          <p:spTgt spid="15"/>
                                        </p:tgtEl>
                                        <p:attrNameLst>
                                          <p:attrName>style.color</p:attrName>
                                        </p:attrNameLst>
                                      </p:cBhvr>
                                      <p:to>
                                        <a:srgbClr val="92D050"/>
                                      </p:to>
                                    </p:animClr>
                                    <p:animClr clrSpc="rgb" dir="cw">
                                      <p:cBhvr>
                                        <p:cTn id="125" dur="500" fill="hold"/>
                                        <p:tgtEl>
                                          <p:spTgt spid="15"/>
                                        </p:tgtEl>
                                        <p:attrNameLst>
                                          <p:attrName>fillcolor</p:attrName>
                                        </p:attrNameLst>
                                      </p:cBhvr>
                                      <p:to>
                                        <a:srgbClr val="92D050"/>
                                      </p:to>
                                    </p:animClr>
                                    <p:set>
                                      <p:cBhvr>
                                        <p:cTn id="126" dur="500" fill="hold"/>
                                        <p:tgtEl>
                                          <p:spTgt spid="15"/>
                                        </p:tgtEl>
                                        <p:attrNameLst>
                                          <p:attrName>fill.type</p:attrName>
                                        </p:attrNameLst>
                                      </p:cBhvr>
                                      <p:to>
                                        <p:strVal val="solid"/>
                                      </p:to>
                                    </p:set>
                                    <p:set>
                                      <p:cBhvr>
                                        <p:cTn id="127" dur="500" fill="hold"/>
                                        <p:tgtEl>
                                          <p:spTgt spid="15"/>
                                        </p:tgtEl>
                                        <p:attrNameLst>
                                          <p:attrName>fill.on</p:attrName>
                                        </p:attrNameLst>
                                      </p:cBhvr>
                                      <p:to>
                                        <p:strVal val="true"/>
                                      </p:to>
                                    </p:set>
                                  </p:childTnLst>
                                </p:cTn>
                              </p:par>
                              <p:par>
                                <p:cTn id="128" presetID="1" presetClass="mediacall" presetSubtype="0" fill="hold" nodeType="withEffect">
                                  <p:stCondLst>
                                    <p:cond delay="3500"/>
                                  </p:stCondLst>
                                  <p:childTnLst>
                                    <p:cmd type="call" cmd="playFrom(0.0)">
                                      <p:cBhvr>
                                        <p:cTn id="129" dur="5903" fill="hold"/>
                                        <p:tgtEl>
                                          <p:spTgt spid="41"/>
                                        </p:tgtEl>
                                      </p:cBhvr>
                                    </p:cmd>
                                  </p:childTnLst>
                                </p:cTn>
                              </p:par>
                              <p:par>
                                <p:cTn id="130" presetID="3" presetClass="mediacall" presetSubtype="0" fill="hold" nodeType="withEffect">
                                  <p:stCondLst>
                                    <p:cond delay="3500"/>
                                  </p:stCondLst>
                                  <p:childTnLst>
                                    <p:cmd type="call" cmd="stop">
                                      <p:cBhvr>
                                        <p:cTn id="131" dur="1" fill="hold"/>
                                        <p:tgtEl>
                                          <p:spTgt spid="39"/>
                                        </p:tgtEl>
                                      </p:cBhvr>
                                    </p:cmd>
                                  </p:childTnLst>
                                </p:cTn>
                              </p:par>
                              <p:par>
                                <p:cTn id="132" presetID="30" presetClass="emph" presetSubtype="0" fill="hold" grpId="2" nodeType="withEffect">
                                  <p:stCondLst>
                                    <p:cond delay="3500"/>
                                  </p:stCondLst>
                                  <p:childTnLst>
                                    <p:animClr clrSpc="hsl" dir="cw">
                                      <p:cBhvr override="childStyle">
                                        <p:cTn id="133" dur="500" fill="hold"/>
                                        <p:tgtEl>
                                          <p:spTgt spid="27"/>
                                        </p:tgtEl>
                                        <p:attrNameLst>
                                          <p:attrName>style.color</p:attrName>
                                        </p:attrNameLst>
                                      </p:cBhvr>
                                      <p:by>
                                        <p:hsl h="0" s="12549" l="25098"/>
                                      </p:by>
                                    </p:animClr>
                                    <p:animClr clrSpc="hsl" dir="cw">
                                      <p:cBhvr>
                                        <p:cTn id="134" dur="500" fill="hold"/>
                                        <p:tgtEl>
                                          <p:spTgt spid="27"/>
                                        </p:tgtEl>
                                        <p:attrNameLst>
                                          <p:attrName>fillcolor</p:attrName>
                                        </p:attrNameLst>
                                      </p:cBhvr>
                                      <p:by>
                                        <p:hsl h="0" s="12549" l="25098"/>
                                      </p:by>
                                    </p:animClr>
                                    <p:animClr clrSpc="hsl" dir="cw">
                                      <p:cBhvr>
                                        <p:cTn id="135" dur="500" fill="hold"/>
                                        <p:tgtEl>
                                          <p:spTgt spid="27"/>
                                        </p:tgtEl>
                                        <p:attrNameLst>
                                          <p:attrName>stroke.color</p:attrName>
                                        </p:attrNameLst>
                                      </p:cBhvr>
                                      <p:by>
                                        <p:hsl h="0" s="12549" l="25098"/>
                                      </p:by>
                                    </p:animClr>
                                    <p:set>
                                      <p:cBhvr>
                                        <p:cTn id="136" dur="500" fill="hold"/>
                                        <p:tgtEl>
                                          <p:spTgt spid="27"/>
                                        </p:tgtEl>
                                        <p:attrNameLst>
                                          <p:attrName>fill.type</p:attrName>
                                        </p:attrNameLst>
                                      </p:cBhvr>
                                      <p:to>
                                        <p:strVal val="solid"/>
                                      </p:to>
                                    </p:set>
                                  </p:childTnLst>
                                </p:cTn>
                              </p:par>
                              <p:par>
                                <p:cTn id="137" presetID="24" presetClass="emph" presetSubtype="0" fill="hold" grpId="4" nodeType="withEffect">
                                  <p:stCondLst>
                                    <p:cond delay="3500"/>
                                  </p:stCondLst>
                                  <p:childTnLst>
                                    <p:animClr clrSpc="hsl" dir="cw">
                                      <p:cBhvr override="childStyle">
                                        <p:cTn id="138" dur="500" fill="hold"/>
                                        <p:tgtEl>
                                          <p:spTgt spid="25"/>
                                        </p:tgtEl>
                                        <p:attrNameLst>
                                          <p:attrName>style.color</p:attrName>
                                        </p:attrNameLst>
                                      </p:cBhvr>
                                      <p:by>
                                        <p:hsl h="0" s="-12549" l="-25098"/>
                                      </p:by>
                                    </p:animClr>
                                    <p:animClr clrSpc="hsl" dir="cw">
                                      <p:cBhvr>
                                        <p:cTn id="139" dur="500" fill="hold"/>
                                        <p:tgtEl>
                                          <p:spTgt spid="25"/>
                                        </p:tgtEl>
                                        <p:attrNameLst>
                                          <p:attrName>fillcolor</p:attrName>
                                        </p:attrNameLst>
                                      </p:cBhvr>
                                      <p:by>
                                        <p:hsl h="0" s="-12549" l="-25098"/>
                                      </p:by>
                                    </p:animClr>
                                    <p:animClr clrSpc="hsl" dir="cw">
                                      <p:cBhvr>
                                        <p:cTn id="140" dur="500" fill="hold"/>
                                        <p:tgtEl>
                                          <p:spTgt spid="25"/>
                                        </p:tgtEl>
                                        <p:attrNameLst>
                                          <p:attrName>stroke.color</p:attrName>
                                        </p:attrNameLst>
                                      </p:cBhvr>
                                      <p:by>
                                        <p:hsl h="0" s="-12549" l="-25098"/>
                                      </p:by>
                                    </p:animClr>
                                    <p:set>
                                      <p:cBhvr>
                                        <p:cTn id="141"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2" restart="whenNotActive" fill="hold" evtFilter="cancelBubble" nodeType="interactiveSeq">
                <p:stCondLst>
                  <p:cond evt="onClick" delay="0">
                    <p:tgtEl>
                      <p:spTgt spid="34"/>
                    </p:tgtEl>
                  </p:cond>
                </p:stCondLst>
                <p:endSync evt="end" delay="0">
                  <p:rtn val="all"/>
                </p:endSync>
                <p:childTnLst>
                  <p:par>
                    <p:cTn id="143" fill="hold">
                      <p:stCondLst>
                        <p:cond delay="0"/>
                      </p:stCondLst>
                      <p:childTnLst>
                        <p:par>
                          <p:cTn id="144" fill="hold">
                            <p:stCondLst>
                              <p:cond delay="0"/>
                            </p:stCondLst>
                            <p:childTnLst>
                              <p:par>
                                <p:cTn id="145" presetID="24" presetClass="emph" presetSubtype="0" fill="hold" grpId="1" nodeType="clickEffect">
                                  <p:stCondLst>
                                    <p:cond delay="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par>
                                <p:cTn id="150" presetID="19" presetClass="emph" presetSubtype="0" fill="hold" grpId="0" nodeType="withEffect">
                                  <p:stCondLst>
                                    <p:cond delay="0"/>
                                  </p:stCondLst>
                                  <p:childTnLst>
                                    <p:animClr clrSpc="rgb" dir="cw">
                                      <p:cBhvr override="childStyle">
                                        <p:cTn id="151" dur="500" fill="hold"/>
                                        <p:tgtEl>
                                          <p:spTgt spid="32"/>
                                        </p:tgtEl>
                                        <p:attrNameLst>
                                          <p:attrName>style.color</p:attrName>
                                        </p:attrNameLst>
                                      </p:cBhvr>
                                      <p:to>
                                        <a:schemeClr val="accent2"/>
                                      </p:to>
                                    </p:animClr>
                                    <p:animClr clrSpc="rgb" dir="cw">
                                      <p:cBhvr>
                                        <p:cTn id="152" dur="500" fill="hold"/>
                                        <p:tgtEl>
                                          <p:spTgt spid="32"/>
                                        </p:tgtEl>
                                        <p:attrNameLst>
                                          <p:attrName>fillcolor</p:attrName>
                                        </p:attrNameLst>
                                      </p:cBhvr>
                                      <p:to>
                                        <a:schemeClr val="accent2"/>
                                      </p:to>
                                    </p:animClr>
                                    <p:set>
                                      <p:cBhvr>
                                        <p:cTn id="153" dur="500" fill="hold"/>
                                        <p:tgtEl>
                                          <p:spTgt spid="32"/>
                                        </p:tgtEl>
                                        <p:attrNameLst>
                                          <p:attrName>fill.type</p:attrName>
                                        </p:attrNameLst>
                                      </p:cBhvr>
                                      <p:to>
                                        <p:strVal val="solid"/>
                                      </p:to>
                                    </p:set>
                                    <p:set>
                                      <p:cBhvr>
                                        <p:cTn id="154" dur="500" fill="hold"/>
                                        <p:tgtEl>
                                          <p:spTgt spid="32"/>
                                        </p:tgtEl>
                                        <p:attrNameLst>
                                          <p:attrName>fill.on</p:attrName>
                                        </p:attrNameLst>
                                      </p:cBhvr>
                                      <p:to>
                                        <p:strVal val="true"/>
                                      </p:to>
                                    </p:set>
                                  </p:childTnLst>
                                </p:cTn>
                              </p:par>
                              <p:par>
                                <p:cTn id="155" presetID="1" presetClass="mediacall" presetSubtype="0" fill="hold" nodeType="withEffect">
                                  <p:stCondLst>
                                    <p:cond delay="0"/>
                                  </p:stCondLst>
                                  <p:childTnLst>
                                    <p:cmd type="call" cmd="playFrom(0.0)">
                                      <p:cBhvr>
                                        <p:cTn id="156" dur="20218" fill="hold"/>
                                        <p:tgtEl>
                                          <p:spTgt spid="39"/>
                                        </p:tgtEl>
                                      </p:cBhvr>
                                    </p:cmd>
                                  </p:childTnLst>
                                </p:cTn>
                              </p:par>
                              <p:par>
                                <p:cTn id="157" presetID="3" presetClass="mediacall" presetSubtype="0" fill="hold" nodeType="withEffect">
                                  <p:stCondLst>
                                    <p:cond delay="0"/>
                                  </p:stCondLst>
                                  <p:childTnLst>
                                    <p:cmd type="call" cmd="stop">
                                      <p:cBhvr>
                                        <p:cTn id="158" dur="1" fill="hold"/>
                                        <p:tgtEl>
                                          <p:spTgt spid="38"/>
                                        </p:tgtEl>
                                      </p:cBhvr>
                                    </p:cmd>
                                  </p:childTnLst>
                                </p:cTn>
                              </p:par>
                              <p:par>
                                <p:cTn id="159" presetID="19" presetClass="emph" presetSubtype="0" fill="hold" grpId="1" nodeType="withEffect">
                                  <p:stCondLst>
                                    <p:cond delay="3000"/>
                                  </p:stCondLst>
                                  <p:childTnLst>
                                    <p:animClr clrSpc="rgb" dir="cw">
                                      <p:cBhvr override="childStyle">
                                        <p:cTn id="160" dur="500" fill="hold"/>
                                        <p:tgtEl>
                                          <p:spTgt spid="32"/>
                                        </p:tgtEl>
                                        <p:attrNameLst>
                                          <p:attrName>style.color</p:attrName>
                                        </p:attrNameLst>
                                      </p:cBhvr>
                                      <p:to>
                                        <a:srgbClr val="FF0000"/>
                                      </p:to>
                                    </p:animClr>
                                    <p:animClr clrSpc="rgb" dir="cw">
                                      <p:cBhvr>
                                        <p:cTn id="161" dur="500" fill="hold"/>
                                        <p:tgtEl>
                                          <p:spTgt spid="32"/>
                                        </p:tgtEl>
                                        <p:attrNameLst>
                                          <p:attrName>fillcolor</p:attrName>
                                        </p:attrNameLst>
                                      </p:cBhvr>
                                      <p:to>
                                        <a:srgbClr val="FF0000"/>
                                      </p:to>
                                    </p:animClr>
                                    <p:set>
                                      <p:cBhvr>
                                        <p:cTn id="162" dur="500" fill="hold"/>
                                        <p:tgtEl>
                                          <p:spTgt spid="32"/>
                                        </p:tgtEl>
                                        <p:attrNameLst>
                                          <p:attrName>fill.type</p:attrName>
                                        </p:attrNameLst>
                                      </p:cBhvr>
                                      <p:to>
                                        <p:strVal val="solid"/>
                                      </p:to>
                                    </p:set>
                                    <p:set>
                                      <p:cBhvr>
                                        <p:cTn id="163" dur="500" fill="hold"/>
                                        <p:tgtEl>
                                          <p:spTgt spid="32"/>
                                        </p:tgtEl>
                                        <p:attrNameLst>
                                          <p:attrName>fill.on</p:attrName>
                                        </p:attrNameLst>
                                      </p:cBhvr>
                                      <p:to>
                                        <p:strVal val="true"/>
                                      </p:to>
                                    </p:set>
                                  </p:childTnLst>
                                </p:cTn>
                              </p:par>
                              <p:par>
                                <p:cTn id="164" presetID="19" presetClass="emph" presetSubtype="0" repeatCount="4000" fill="hold" grpId="4" nodeType="withEffect">
                                  <p:stCondLst>
                                    <p:cond delay="3000"/>
                                  </p:stCondLst>
                                  <p:childTnLst>
                                    <p:animClr clrSpc="rgb" dir="cw">
                                      <p:cBhvr override="childStyle">
                                        <p:cTn id="165" dur="500" fill="hold"/>
                                        <p:tgtEl>
                                          <p:spTgt spid="15"/>
                                        </p:tgtEl>
                                        <p:attrNameLst>
                                          <p:attrName>style.color</p:attrName>
                                        </p:attrNameLst>
                                      </p:cBhvr>
                                      <p:to>
                                        <a:srgbClr val="92D050"/>
                                      </p:to>
                                    </p:animClr>
                                    <p:animClr clrSpc="rgb" dir="cw">
                                      <p:cBhvr>
                                        <p:cTn id="166" dur="500" fill="hold"/>
                                        <p:tgtEl>
                                          <p:spTgt spid="15"/>
                                        </p:tgtEl>
                                        <p:attrNameLst>
                                          <p:attrName>fillcolor</p:attrName>
                                        </p:attrNameLst>
                                      </p:cBhvr>
                                      <p:to>
                                        <a:srgbClr val="92D050"/>
                                      </p:to>
                                    </p:animClr>
                                    <p:set>
                                      <p:cBhvr>
                                        <p:cTn id="167" dur="500" fill="hold"/>
                                        <p:tgtEl>
                                          <p:spTgt spid="15"/>
                                        </p:tgtEl>
                                        <p:attrNameLst>
                                          <p:attrName>fill.type</p:attrName>
                                        </p:attrNameLst>
                                      </p:cBhvr>
                                      <p:to>
                                        <p:strVal val="solid"/>
                                      </p:to>
                                    </p:set>
                                    <p:set>
                                      <p:cBhvr>
                                        <p:cTn id="168" dur="500" fill="hold"/>
                                        <p:tgtEl>
                                          <p:spTgt spid="15"/>
                                        </p:tgtEl>
                                        <p:attrNameLst>
                                          <p:attrName>fill.on</p:attrName>
                                        </p:attrNameLst>
                                      </p:cBhvr>
                                      <p:to>
                                        <p:strVal val="true"/>
                                      </p:to>
                                    </p:set>
                                  </p:childTnLst>
                                </p:cTn>
                              </p:par>
                              <p:par>
                                <p:cTn id="169" presetID="1" presetClass="mediacall" presetSubtype="0" fill="hold" nodeType="withEffect">
                                  <p:stCondLst>
                                    <p:cond delay="3000"/>
                                  </p:stCondLst>
                                  <p:childTnLst>
                                    <p:cmd type="call" cmd="playFrom(0.0)">
                                      <p:cBhvr>
                                        <p:cTn id="170" dur="5903" fill="hold"/>
                                        <p:tgtEl>
                                          <p:spTgt spid="41"/>
                                        </p:tgtEl>
                                      </p:cBhvr>
                                    </p:cmd>
                                  </p:childTnLst>
                                </p:cTn>
                              </p:par>
                              <p:par>
                                <p:cTn id="171" presetID="3" presetClass="mediacall" presetSubtype="0" fill="hold" nodeType="withEffect">
                                  <p:stCondLst>
                                    <p:cond delay="3000"/>
                                  </p:stCondLst>
                                  <p:childTnLst>
                                    <p:cmd type="call" cmd="stop">
                                      <p:cBhvr>
                                        <p:cTn id="172" dur="1" fill="hold"/>
                                        <p:tgtEl>
                                          <p:spTgt spid="39"/>
                                        </p:tgtEl>
                                      </p:cBhvr>
                                    </p:cmd>
                                  </p:childTnLst>
                                </p:cTn>
                              </p:par>
                              <p:par>
                                <p:cTn id="173" presetID="30" presetClass="emph" presetSubtype="0" fill="hold" grpId="2" nodeType="withEffect">
                                  <p:stCondLst>
                                    <p:cond delay="3000"/>
                                  </p:stCondLst>
                                  <p:childTnLst>
                                    <p:animClr clrSpc="hsl" dir="cw">
                                      <p:cBhvr override="childStyle">
                                        <p:cTn id="174" dur="500" fill="hold"/>
                                        <p:tgtEl>
                                          <p:spTgt spid="34"/>
                                        </p:tgtEl>
                                        <p:attrNameLst>
                                          <p:attrName>style.color</p:attrName>
                                        </p:attrNameLst>
                                      </p:cBhvr>
                                      <p:by>
                                        <p:hsl h="0" s="12549" l="25098"/>
                                      </p:by>
                                    </p:animClr>
                                    <p:animClr clrSpc="hsl" dir="cw">
                                      <p:cBhvr>
                                        <p:cTn id="175" dur="500" fill="hold"/>
                                        <p:tgtEl>
                                          <p:spTgt spid="34"/>
                                        </p:tgtEl>
                                        <p:attrNameLst>
                                          <p:attrName>fillcolor</p:attrName>
                                        </p:attrNameLst>
                                      </p:cBhvr>
                                      <p:by>
                                        <p:hsl h="0" s="12549" l="25098"/>
                                      </p:by>
                                    </p:animClr>
                                    <p:animClr clrSpc="hsl" dir="cw">
                                      <p:cBhvr>
                                        <p:cTn id="176" dur="500" fill="hold"/>
                                        <p:tgtEl>
                                          <p:spTgt spid="34"/>
                                        </p:tgtEl>
                                        <p:attrNameLst>
                                          <p:attrName>stroke.color</p:attrName>
                                        </p:attrNameLst>
                                      </p:cBhvr>
                                      <p:by>
                                        <p:hsl h="0" s="12549" l="25098"/>
                                      </p:by>
                                    </p:animClr>
                                    <p:set>
                                      <p:cBhvr>
                                        <p:cTn id="177" dur="500" fill="hold"/>
                                        <p:tgtEl>
                                          <p:spTgt spid="34"/>
                                        </p:tgtEl>
                                        <p:attrNameLst>
                                          <p:attrName>fill.type</p:attrName>
                                        </p:attrNameLst>
                                      </p:cBhvr>
                                      <p:to>
                                        <p:strVal val="solid"/>
                                      </p:to>
                                    </p:set>
                                  </p:childTnLst>
                                </p:cTn>
                              </p:par>
                              <p:par>
                                <p:cTn id="178" presetID="24" presetClass="emph" presetSubtype="0" fill="hold" grpId="5" nodeType="withEffect">
                                  <p:stCondLst>
                                    <p:cond delay="3000"/>
                                  </p:stCondLst>
                                  <p:childTnLst>
                                    <p:animClr clrSpc="hsl" dir="cw">
                                      <p:cBhvr override="childStyle">
                                        <p:cTn id="179" dur="500" fill="hold"/>
                                        <p:tgtEl>
                                          <p:spTgt spid="25"/>
                                        </p:tgtEl>
                                        <p:attrNameLst>
                                          <p:attrName>style.color</p:attrName>
                                        </p:attrNameLst>
                                      </p:cBhvr>
                                      <p:by>
                                        <p:hsl h="0" s="-12549" l="-25098"/>
                                      </p:by>
                                    </p:animClr>
                                    <p:animClr clrSpc="hsl" dir="cw">
                                      <p:cBhvr>
                                        <p:cTn id="180" dur="500" fill="hold"/>
                                        <p:tgtEl>
                                          <p:spTgt spid="25"/>
                                        </p:tgtEl>
                                        <p:attrNameLst>
                                          <p:attrName>fillcolor</p:attrName>
                                        </p:attrNameLst>
                                      </p:cBhvr>
                                      <p:by>
                                        <p:hsl h="0" s="-12549" l="-25098"/>
                                      </p:by>
                                    </p:animClr>
                                    <p:animClr clrSpc="hsl" dir="cw">
                                      <p:cBhvr>
                                        <p:cTn id="181" dur="500" fill="hold"/>
                                        <p:tgtEl>
                                          <p:spTgt spid="25"/>
                                        </p:tgtEl>
                                        <p:attrNameLst>
                                          <p:attrName>stroke.color</p:attrName>
                                        </p:attrNameLst>
                                      </p:cBhvr>
                                      <p:by>
                                        <p:hsl h="0" s="-12549" l="-25098"/>
                                      </p:by>
                                    </p:animClr>
                                    <p:set>
                                      <p:cBhvr>
                                        <p:cTn id="182"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3" fill="hold" display="0">
                  <p:stCondLst>
                    <p:cond delay="indefinite"/>
                  </p:stCondLst>
                  <p:endCondLst>
                    <p:cond evt="onStopAudio" delay="0">
                      <p:tgtEl>
                        <p:sldTgt/>
                      </p:tgtEl>
                    </p:cond>
                  </p:endCondLst>
                </p:cTn>
                <p:tgtEl>
                  <p:spTgt spid="39"/>
                </p:tgtEl>
              </p:cMediaNode>
            </p:audio>
            <p:audio>
              <p:cMediaNode vol="80000">
                <p:cTn id="184" fill="hold" display="0">
                  <p:stCondLst>
                    <p:cond delay="indefinite"/>
                  </p:stCondLst>
                  <p:endCondLst>
                    <p:cond evt="onStopAudio" delay="0">
                      <p:tgtEl>
                        <p:sldTgt/>
                      </p:tgtEl>
                    </p:cond>
                  </p:endCondLst>
                </p:cTn>
                <p:tgtEl>
                  <p:spTgt spid="40"/>
                </p:tgtEl>
              </p:cMediaNode>
            </p:audio>
            <p:audio>
              <p:cMediaNode vol="80000">
                <p:cTn id="185"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70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SGK </a:t>
              </a:r>
              <a:r>
                <a:rPr lang="en-US" sz="4000" dirty="0" err="1">
                  <a:solidFill>
                    <a:schemeClr val="dk1"/>
                  </a:solidFill>
                  <a:latin typeface="Arial"/>
                  <a:ea typeface="Arial"/>
                  <a:cs typeface="Arial"/>
                  <a:sym typeface="Arial"/>
                </a:rPr>
                <a:t>trang</a:t>
              </a:r>
              <a:r>
                <a:rPr lang="en-US" sz="4000" dirty="0">
                  <a:solidFill>
                    <a:schemeClr val="dk1"/>
                  </a:solidFill>
                  <a:latin typeface="Arial"/>
                  <a:ea typeface="Arial"/>
                  <a:cs typeface="Arial"/>
                  <a:sym typeface="Arial"/>
                </a:rPr>
                <a:t> 63.</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472322" y="3507686"/>
              <a:ext cx="4539800" cy="1850807"/>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err="1">
                  <a:solidFill>
                    <a:schemeClr val="dk1"/>
                  </a:solidFill>
                  <a:latin typeface="Arial"/>
                  <a:ea typeface="Arial"/>
                  <a:cs typeface="Arial"/>
                  <a:sym typeface="Arial"/>
                </a:rPr>
                <a:t>Chuẩn</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bị</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bài</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mới</a:t>
              </a:r>
              <a:r>
                <a:rPr lang="en-US" sz="3800" dirty="0">
                  <a:solidFill>
                    <a:schemeClr val="dk1"/>
                  </a:solidFill>
                  <a:latin typeface="Arial"/>
                  <a:ea typeface="Arial"/>
                  <a:cs typeface="Arial"/>
                  <a:sym typeface="Arial"/>
                </a:rPr>
                <a:t>: </a:t>
              </a:r>
              <a:r>
                <a:rPr lang="en-US" sz="3800" b="1" i="1" dirty="0">
                  <a:solidFill>
                    <a:schemeClr val="dk1"/>
                  </a:solidFill>
                  <a:latin typeface="Arial"/>
                  <a:ea typeface="Arial"/>
                  <a:cs typeface="Arial"/>
                  <a:sym typeface="Arial"/>
                </a:rPr>
                <a:t>“</a:t>
              </a:r>
              <a:r>
                <a:rPr lang="en-US" sz="3800" b="1" i="1" dirty="0" err="1">
                  <a:solidFill>
                    <a:schemeClr val="dk1"/>
                  </a:solidFill>
                  <a:latin typeface="Arial"/>
                  <a:ea typeface="Arial"/>
                  <a:cs typeface="Arial"/>
                  <a:sym typeface="Arial"/>
                </a:rPr>
                <a:t>Luyện</a:t>
              </a:r>
              <a:r>
                <a:rPr lang="en-US" sz="3800" b="1" i="1" dirty="0">
                  <a:solidFill>
                    <a:schemeClr val="dk1"/>
                  </a:solidFill>
                  <a:latin typeface="Arial"/>
                  <a:ea typeface="Arial"/>
                  <a:cs typeface="Arial"/>
                  <a:sym typeface="Arial"/>
                </a:rPr>
                <a:t> </a:t>
              </a:r>
              <a:r>
                <a:rPr lang="en-US" sz="3800" b="1" i="1" dirty="0" err="1">
                  <a:solidFill>
                    <a:schemeClr val="dk1"/>
                  </a:solidFill>
                  <a:latin typeface="Arial"/>
                  <a:ea typeface="Arial"/>
                  <a:cs typeface="Arial"/>
                  <a:sym typeface="Arial"/>
                </a:rPr>
                <a:t>tập</a:t>
              </a:r>
              <a:r>
                <a:rPr lang="en-US" sz="3800" b="1" i="1" dirty="0">
                  <a:solidFill>
                    <a:schemeClr val="dk1"/>
                  </a:solidFill>
                  <a:latin typeface="Arial"/>
                  <a:ea typeface="Arial"/>
                  <a:cs typeface="Arial"/>
                  <a:sym typeface="Arial"/>
                </a:rPr>
                <a:t> </a:t>
              </a:r>
              <a:r>
                <a:rPr lang="en-US" sz="3800" b="1" i="1" dirty="0" err="1">
                  <a:solidFill>
                    <a:schemeClr val="dk1"/>
                  </a:solidFill>
                  <a:latin typeface="Arial"/>
                  <a:ea typeface="Arial"/>
                  <a:cs typeface="Arial"/>
                  <a:sym typeface="Arial"/>
                </a:rPr>
                <a:t>chung</a:t>
              </a:r>
              <a:r>
                <a:rPr lang="en-US" sz="3800" b="1" i="1" dirty="0">
                  <a:solidFill>
                    <a:schemeClr val="dk1"/>
                  </a:solidFill>
                  <a:latin typeface="Arial"/>
                  <a:ea typeface="Arial"/>
                  <a:cs typeface="Arial"/>
                  <a:sym typeface="Arial"/>
                </a:rPr>
                <a:t>”.</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86496" y="647700"/>
            <a:ext cx="15844304" cy="9082161"/>
          </a:xfrm>
          <a:prstGeom prst="rect">
            <a:avLst/>
          </a:prstGeom>
        </p:spPr>
      </p:pic>
      <p:sp>
        <p:nvSpPr>
          <p:cNvPr id="20" name="Google Shape;132;p3"/>
          <p:cNvSpPr/>
          <p:nvPr/>
        </p:nvSpPr>
        <p:spPr>
          <a:xfrm>
            <a:off x="2590800" y="1409700"/>
            <a:ext cx="14249400" cy="4662775"/>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6600" b="1" dirty="0">
                <a:solidFill>
                  <a:schemeClr val="lt1"/>
                </a:solidFill>
                <a:latin typeface="Arial"/>
                <a:ea typeface="Arial"/>
                <a:cs typeface="Arial"/>
                <a:sym typeface="Arial"/>
              </a:rPr>
              <a:t>CHƯƠNG VIII. XÁC SUẤT CỦA BIẾN CỐ TRONG MỘT SỐ MÔ HÌNH XÁC SUẤT ĐƠN GIẢN</a:t>
            </a:r>
            <a:endParaRPr sz="6600" dirty="0">
              <a:solidFill>
                <a:schemeClr val="lt1"/>
              </a:solidFill>
              <a:latin typeface="Calibri"/>
              <a:ea typeface="Calibri"/>
              <a:cs typeface="Calibri"/>
              <a:sym typeface="Calibri"/>
            </a:endParaRPr>
          </a:p>
        </p:txBody>
      </p:sp>
      <p:sp>
        <p:nvSpPr>
          <p:cNvPr id="21" name="Google Shape;133;p3"/>
          <p:cNvSpPr/>
          <p:nvPr/>
        </p:nvSpPr>
        <p:spPr>
          <a:xfrm>
            <a:off x="3610752" y="5537221"/>
            <a:ext cx="13229447" cy="341627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200" b="1" dirty="0" err="1">
                <a:solidFill>
                  <a:srgbClr val="FFFF00"/>
                </a:solidFill>
                <a:latin typeface="Arial"/>
                <a:ea typeface="Arial"/>
                <a:cs typeface="Arial"/>
                <a:sym typeface="Arial"/>
              </a:rPr>
              <a:t>Bài</a:t>
            </a:r>
            <a:r>
              <a:rPr lang="en-US" sz="7200" b="1" dirty="0">
                <a:solidFill>
                  <a:srgbClr val="FFFF00"/>
                </a:solidFill>
                <a:latin typeface="Arial"/>
                <a:ea typeface="Arial"/>
                <a:cs typeface="Arial"/>
                <a:sym typeface="Arial"/>
              </a:rPr>
              <a:t> 26. </a:t>
            </a:r>
            <a:r>
              <a:rPr lang="en-US" sz="7200" b="1" dirty="0" err="1">
                <a:solidFill>
                  <a:srgbClr val="FFFF00"/>
                </a:solidFill>
                <a:latin typeface="Arial"/>
                <a:ea typeface="Arial"/>
                <a:cs typeface="Arial"/>
                <a:sym typeface="Arial"/>
              </a:rPr>
              <a:t>Xác</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suất</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của</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biến</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cố</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liên</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quan</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tới</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phép</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thử</a:t>
            </a:r>
            <a:endParaRPr sz="7200" b="1" dirty="0">
              <a:solidFill>
                <a:srgbClr val="FFFF00"/>
              </a:solidFill>
              <a:latin typeface="Calibri"/>
              <a:ea typeface="Calibri"/>
              <a:cs typeface="Calibri"/>
              <a:sym typeface="Calibri"/>
            </a:endParaRPr>
          </a:p>
        </p:txBody>
      </p:sp>
      <p:pic>
        <p:nvPicPr>
          <p:cNvPr id="12" name="Picture 4"/>
          <p:cNvPicPr>
            <a:picLocks noChangeAspect="1"/>
          </p:cNvPicPr>
          <p:nvPr/>
        </p:nvPicPr>
        <p:blipFill>
          <a:blip r:embed="rId3"/>
          <a:srcRect/>
          <a:stretch>
            <a:fillRect/>
          </a:stretch>
        </p:blipFill>
        <p:spPr>
          <a:xfrm flipH="1">
            <a:off x="14666613" y="210037"/>
            <a:ext cx="3478543" cy="1917547"/>
          </a:xfrm>
          <a:prstGeom prst="rect">
            <a:avLst/>
          </a:prstGeom>
        </p:spPr>
      </p:pic>
    </p:spTree>
  </p:cSld>
  <p:clrMapOvr>
    <a:masterClrMapping/>
  </p:clrMapOvr>
  <p:transition spd="med">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751416" y="3314700"/>
            <a:ext cx="15307984" cy="1840312"/>
          </a:xfrm>
          <a:prstGeom prst="rect">
            <a:avLst/>
          </a:prstGeom>
        </p:spPr>
        <p:txBody>
          <a:bodyPr wrap="square">
            <a:spAutoFit/>
          </a:bodyPr>
          <a:lstStyle/>
          <a:p>
            <a:pPr>
              <a:lnSpc>
                <a:spcPct val="150000"/>
              </a:lnSpc>
            </a:pPr>
            <a:r>
              <a:rPr lang="vi-VN" sz="4000" b="1" dirty="0">
                <a:latin typeface="+mj-lt"/>
              </a:rPr>
              <a:t>KẾT QUẢ THUẬN LỢI CHO MỘT BIẾN CỐ LIÊN QUAN TỚI PHÉP THỬ.</a:t>
            </a:r>
            <a:endParaRPr lang="en-US" sz="4000" b="1" dirty="0">
              <a:latin typeface="+mj-lt"/>
            </a:endParaRPr>
          </a:p>
        </p:txBody>
      </p:sp>
      <p:sp>
        <p:nvSpPr>
          <p:cNvPr id="15" name="Rectangle 14"/>
          <p:cNvSpPr/>
          <p:nvPr/>
        </p:nvSpPr>
        <p:spPr>
          <a:xfrm>
            <a:off x="2825619" y="5600700"/>
            <a:ext cx="15081381" cy="1840312"/>
          </a:xfrm>
          <a:prstGeom prst="rect">
            <a:avLst/>
          </a:prstGeom>
        </p:spPr>
        <p:txBody>
          <a:bodyPr wrap="square">
            <a:spAutoFit/>
          </a:bodyPr>
          <a:lstStyle/>
          <a:p>
            <a:pPr>
              <a:lnSpc>
                <a:spcPct val="150000"/>
              </a:lnSpc>
            </a:pPr>
            <a:r>
              <a:rPr lang="vi-VN" sz="4000" b="1" dirty="0">
                <a:latin typeface="+mj-lt"/>
              </a:rPr>
              <a:t>TÍNH XÁC SUẤT CỦA BIẾN CỐ LIÊN QUAN ĐẾN PHÉP THỬ KHI CÁC KẾT QUẢ CỦA PHÉP THỬ ĐỒNG KHẢ NĂNG.</a:t>
            </a:r>
            <a:endParaRPr lang="en-US" sz="4000" b="1" dirty="0">
              <a:latin typeface="+mj-lt"/>
            </a:endParaRPr>
          </a:p>
        </p:txBody>
      </p:sp>
      <p:grpSp>
        <p:nvGrpSpPr>
          <p:cNvPr id="20" name="Group 19"/>
          <p:cNvGrpSpPr/>
          <p:nvPr/>
        </p:nvGrpSpPr>
        <p:grpSpPr>
          <a:xfrm>
            <a:off x="5029200" y="495300"/>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7" name="Picture 6"/>
          <p:cNvPicPr>
            <a:picLocks noChangeAspect="1"/>
          </p:cNvPicPr>
          <p:nvPr/>
        </p:nvPicPr>
        <p:blipFill>
          <a:blip r:embed="rId2"/>
          <a:stretch>
            <a:fillRect/>
          </a:stretch>
        </p:blipFill>
        <p:spPr>
          <a:xfrm>
            <a:off x="609600" y="571500"/>
            <a:ext cx="1066800" cy="1145177"/>
          </a:xfrm>
          <a:prstGeom prst="rect">
            <a:avLst/>
          </a:prstGeom>
        </p:spPr>
      </p:pic>
      <p:grpSp>
        <p:nvGrpSpPr>
          <p:cNvPr id="24" name="Group 23"/>
          <p:cNvGrpSpPr/>
          <p:nvPr/>
        </p:nvGrpSpPr>
        <p:grpSpPr>
          <a:xfrm>
            <a:off x="990600" y="3473703"/>
            <a:ext cx="1589375" cy="1569660"/>
            <a:chOff x="2315060" y="3149849"/>
            <a:chExt cx="1236936" cy="1155973"/>
          </a:xfrm>
        </p:grpSpPr>
        <p:pic>
          <p:nvPicPr>
            <p:cNvPr id="25"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313338"/>
              <a:ext cx="1043391" cy="609719"/>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mj-lt"/>
                  <a:ea typeface="+mn-ea"/>
                  <a:cs typeface="Arial" panose="020B0604020202020204" pitchFamily="34" charset="0"/>
                </a:rPr>
                <a:t>1</a:t>
              </a:r>
            </a:p>
          </p:txBody>
        </p:sp>
      </p:grpSp>
      <p:grpSp>
        <p:nvGrpSpPr>
          <p:cNvPr id="27" name="Group 26"/>
          <p:cNvGrpSpPr/>
          <p:nvPr/>
        </p:nvGrpSpPr>
        <p:grpSpPr>
          <a:xfrm>
            <a:off x="990600" y="5900285"/>
            <a:ext cx="1569322" cy="1415127"/>
            <a:chOff x="2315060" y="3149849"/>
            <a:chExt cx="1236936" cy="1155973"/>
          </a:xfrm>
        </p:grpSpPr>
        <p:pic>
          <p:nvPicPr>
            <p:cNvPr id="28"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278600"/>
              <a:ext cx="1043391" cy="676301"/>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mj-lt"/>
                  <a:ea typeface="+mn-ea"/>
                  <a:cs typeface="Arial" panose="020B0604020202020204" pitchFamily="34" charset="0"/>
                </a:rPr>
                <a:t>2</a:t>
              </a:r>
            </a:p>
          </p:txBody>
        </p:sp>
      </p:grpSp>
      <p:grpSp>
        <p:nvGrpSpPr>
          <p:cNvPr id="4" name="Group 3">
            <a:extLst>
              <a:ext uri="{FF2B5EF4-FFF2-40B4-BE49-F238E27FC236}">
                <a16:creationId xmlns:a16="http://schemas.microsoft.com/office/drawing/2014/main" id="{C05B23D0-5914-34AC-6453-72FB98C084CC}"/>
              </a:ext>
            </a:extLst>
          </p:cNvPr>
          <p:cNvGrpSpPr/>
          <p:nvPr/>
        </p:nvGrpSpPr>
        <p:grpSpPr>
          <a:xfrm>
            <a:off x="990600" y="8330927"/>
            <a:ext cx="1541736" cy="1384573"/>
            <a:chOff x="2315060" y="3149849"/>
            <a:chExt cx="1236936" cy="1155973"/>
          </a:xfrm>
        </p:grpSpPr>
        <p:pic>
          <p:nvPicPr>
            <p:cNvPr id="8" name="Picture 2">
              <a:extLst>
                <a:ext uri="{FF2B5EF4-FFF2-40B4-BE49-F238E27FC236}">
                  <a16:creationId xmlns:a16="http://schemas.microsoft.com/office/drawing/2014/main" id="{36B7F03A-2259-E77A-EB4E-942FE599E34F}"/>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9" name="TextBox 15">
              <a:extLst>
                <a:ext uri="{FF2B5EF4-FFF2-40B4-BE49-F238E27FC236}">
                  <a16:creationId xmlns:a16="http://schemas.microsoft.com/office/drawing/2014/main" id="{82311414-39ED-8716-5C1C-1DD8B89EA46F}"/>
                </a:ext>
              </a:extLst>
            </p:cNvPr>
            <p:cNvSpPr txBox="1"/>
            <p:nvPr/>
          </p:nvSpPr>
          <p:spPr>
            <a:xfrm>
              <a:off x="2411833" y="3224299"/>
              <a:ext cx="1043391" cy="691225"/>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b="1" dirty="0">
                  <a:latin typeface="+mj-lt"/>
                  <a:cs typeface="Arial" panose="020B0604020202020204" pitchFamily="34" charset="0"/>
                </a:rPr>
                <a:t>3</a:t>
              </a:r>
              <a:endParaRPr kumimoji="0" lang="en-US" sz="4000" b="1" i="0" u="none" strike="noStrike" kern="1200" cap="none" spc="0" normalizeH="0" baseline="0" noProof="0" dirty="0">
                <a:ln>
                  <a:noFill/>
                </a:ln>
                <a:effectLst/>
                <a:uLnTx/>
                <a:uFillTx/>
                <a:latin typeface="+mj-lt"/>
                <a:cs typeface="Arial" panose="020B0604020202020204" pitchFamily="34" charset="0"/>
              </a:endParaRPr>
            </a:p>
          </p:txBody>
        </p:sp>
      </p:grpSp>
      <p:sp>
        <p:nvSpPr>
          <p:cNvPr id="10" name="Rectangle 9">
            <a:extLst>
              <a:ext uri="{FF2B5EF4-FFF2-40B4-BE49-F238E27FC236}">
                <a16:creationId xmlns:a16="http://schemas.microsoft.com/office/drawing/2014/main" id="{6006D464-ACF1-2136-0C21-20F17840C0C4}"/>
              </a:ext>
            </a:extLst>
          </p:cNvPr>
          <p:cNvSpPr/>
          <p:nvPr/>
        </p:nvSpPr>
        <p:spPr>
          <a:xfrm>
            <a:off x="2667000" y="8496300"/>
            <a:ext cx="6949275" cy="916982"/>
          </a:xfrm>
          <a:prstGeom prst="rect">
            <a:avLst/>
          </a:prstGeom>
        </p:spPr>
        <p:txBody>
          <a:bodyPr wrap="none">
            <a:spAutoFit/>
          </a:bodyPr>
          <a:lstStyle/>
          <a:p>
            <a:pPr>
              <a:lnSpc>
                <a:spcPct val="150000"/>
              </a:lnSpc>
            </a:pPr>
            <a:r>
              <a:rPr lang="vi-VN" sz="4000" b="1" dirty="0">
                <a:latin typeface="+mj-lt"/>
              </a:rPr>
              <a:t>LUYỆN TẬP VÀ VẬN DỤNG </a:t>
            </a:r>
            <a:endParaRPr lang="en-US" sz="4000" b="1" dirty="0">
              <a:latin typeface="+mj-lt"/>
            </a:endParaRPr>
          </a:p>
        </p:txBody>
      </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4325599" cy="3124200"/>
            <a:chOff x="2727158" y="2917658"/>
            <a:chExt cx="14325599" cy="4876800"/>
          </a:xfrm>
        </p:grpSpPr>
        <p:grpSp>
          <p:nvGrpSpPr>
            <p:cNvPr id="40" name="Group 4"/>
            <p:cNvGrpSpPr/>
            <p:nvPr/>
          </p:nvGrpSpPr>
          <p:grpSpPr>
            <a:xfrm>
              <a:off x="2727158" y="2917658"/>
              <a:ext cx="14325599" cy="4876800"/>
              <a:chOff x="0" y="0"/>
              <a:chExt cx="9017241" cy="4585332"/>
            </a:xfrm>
          </p:grpSpPr>
          <p:sp>
            <p:nvSpPr>
              <p:cNvPr id="42" name="Freeform 5"/>
              <p:cNvSpPr/>
              <p:nvPr/>
            </p:nvSpPr>
            <p:spPr>
              <a:xfrm>
                <a:off x="0" y="12700"/>
                <a:ext cx="9017241" cy="4572632"/>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9017241" cy="4585332"/>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336758" y="3390900"/>
              <a:ext cx="12573000" cy="243598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5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a:t>
              </a:r>
              <a:r>
                <a:rPr kumimoji="0" lang="nl-NL" sz="5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 QUẢ THUẬN LỢI </a:t>
              </a:r>
              <a:r>
                <a:rPr lang="vi-VN" sz="5400" b="1" dirty="0">
                  <a:latin typeface="Times New Roman" panose="02020603050405020304" pitchFamily="18" charset="0"/>
                  <a:cs typeface="Times New Roman" panose="02020603050405020304" pitchFamily="18" charset="0"/>
                </a:rPr>
                <a:t>CHO MỘT BIẾN CỐ LIÊN QUAN TỚI PHÉP THỬ</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HĐ 1</a:t>
            </a:r>
            <a:endParaRPr sz="4000" b="1" dirty="0">
              <a:solidFill>
                <a:schemeClr val="lt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B50C682-A76A-4790-96DE-BCC283BECCC8}"/>
                  </a:ext>
                </a:extLst>
              </p:cNvPr>
              <p:cNvSpPr txBox="1"/>
              <p:nvPr/>
            </p:nvSpPr>
            <p:spPr>
              <a:xfrm>
                <a:off x="457199" y="1727576"/>
                <a:ext cx="17428013" cy="4609595"/>
              </a:xfrm>
              <a:prstGeom prst="rect">
                <a:avLst/>
              </a:prstGeom>
              <a:noFill/>
            </p:spPr>
            <p:txBody>
              <a:bodyPr wrap="square">
                <a:spAutoFit/>
              </a:bodyPr>
              <a:lstStyle/>
              <a:p>
                <a:pPr algn="just">
                  <a:lnSpc>
                    <a:spcPct val="150000"/>
                  </a:lnSpc>
                </a:pPr>
                <a:r>
                  <a:rPr lang="en-US" sz="4000" kern="100" dirty="0" err="1">
                    <a:latin typeface="Arial" panose="020B0604020202020204" pitchFamily="34" charset="0"/>
                    <a:ea typeface="Times New Roman" panose="02020603050405020304" pitchFamily="18" charset="0"/>
                    <a:cs typeface="Arial" panose="020B0604020202020204" pitchFamily="34" charset="0"/>
                  </a:rPr>
                  <a:t>Bạn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Tùng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gieo</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một</a:t>
                </a:r>
                <a:r>
                  <a:rPr lang="en-US" sz="4000" kern="100" dirty="0">
                    <a:latin typeface="Arial" panose="020B0604020202020204" pitchFamily="34" charset="0"/>
                    <a:ea typeface="Times New Roman" panose="02020603050405020304" pitchFamily="18" charset="0"/>
                    <a:cs typeface="Arial" panose="020B0604020202020204" pitchFamily="34" charset="0"/>
                  </a:rPr>
                  <a:t> con </a:t>
                </a:r>
                <a:r>
                  <a:rPr lang="en-US" sz="4000" kern="100" dirty="0" err="1">
                    <a:latin typeface="Arial" panose="020B0604020202020204" pitchFamily="34" charset="0"/>
                    <a:ea typeface="Times New Roman" panose="02020603050405020304" pitchFamily="18" charset="0"/>
                    <a:cs typeface="Arial" panose="020B0604020202020204" pitchFamily="34" charset="0"/>
                  </a:rPr>
                  <a:t>xúc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sắc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liên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tiếp</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hai</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lần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Xét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các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biến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cố</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sau</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en-US" sz="4000" b="0" i="1">
                        <a:latin typeface="Cambria Math" panose="02040503050406030204" pitchFamily="18" charset="0"/>
                        <a:cs typeface="Arial" panose="020B0604020202020204" pitchFamily="34" charset="0"/>
                      </a:rPr>
                      <m:t>𝐸</m:t>
                    </m:r>
                    <m:r>
                      <a:rPr lang="en-US" sz="4000" b="0" i="1">
                        <a:latin typeface="Cambria Math" panose="02040503050406030204" pitchFamily="18" charset="0"/>
                        <a:cs typeface="Arial" panose="020B0604020202020204" pitchFamily="34" charset="0"/>
                      </a:rPr>
                      <m:t> </m:t>
                    </m:r>
                  </m:oMath>
                </a14:m>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Cả</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hai</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lần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gieo</a:t>
                </a:r>
                <a:r>
                  <a:rPr lang="en-US" sz="4000" kern="100" dirty="0">
                    <a:latin typeface="Arial" panose="020B0604020202020204" pitchFamily="34" charset="0"/>
                    <a:ea typeface="Times New Roman" panose="02020603050405020304" pitchFamily="18" charset="0"/>
                    <a:cs typeface="Arial" panose="020B0604020202020204" pitchFamily="34" charset="0"/>
                  </a:rPr>
                  <a:t> con </a:t>
                </a:r>
                <a:r>
                  <a:rPr lang="en-US" sz="4000" kern="100" dirty="0" err="1">
                    <a:latin typeface="Arial" panose="020B0604020202020204" pitchFamily="34" charset="0"/>
                    <a:ea typeface="Times New Roman" panose="02020603050405020304" pitchFamily="18" charset="0"/>
                    <a:cs typeface="Arial" panose="020B0604020202020204" pitchFamily="34" charset="0"/>
                  </a:rPr>
                  <a:t>xúc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sắc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đều</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xuất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hiện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mặt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có</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số</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chấm</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là</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số</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nguyên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tố</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F</a:t>
                </a:r>
                <a14:m>
                  <m:oMath xmlns:m="http://schemas.openxmlformats.org/officeDocument/2006/math">
                    <m:r>
                      <a:rPr lang="en-US" sz="4000" b="0" i="1">
                        <a:latin typeface="Cambria Math" panose="02040503050406030204" pitchFamily="18" charset="0"/>
                        <a:cs typeface="Arial" panose="020B0604020202020204" pitchFamily="34" charset="0"/>
                      </a:rPr>
                      <m:t> </m:t>
                    </m:r>
                  </m:oMath>
                </a14:m>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Cả</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hai</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lần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gieo</a:t>
                </a:r>
                <a:r>
                  <a:rPr lang="en-US" sz="4000" kern="100" dirty="0">
                    <a:latin typeface="Arial" panose="020B0604020202020204" pitchFamily="34" charset="0"/>
                    <a:ea typeface="Times New Roman" panose="02020603050405020304" pitchFamily="18" charset="0"/>
                    <a:cs typeface="Arial" panose="020B0604020202020204" pitchFamily="34" charset="0"/>
                  </a:rPr>
                  <a:t> con </a:t>
                </a:r>
                <a:r>
                  <a:rPr lang="en-US" sz="4000" kern="100" dirty="0" err="1">
                    <a:latin typeface="Arial" panose="020B0604020202020204" pitchFamily="34" charset="0"/>
                    <a:ea typeface="Times New Roman" panose="02020603050405020304" pitchFamily="18" charset="0"/>
                    <a:cs typeface="Arial" panose="020B0604020202020204" pitchFamily="34" charset="0"/>
                  </a:rPr>
                  <a:t>xúc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sắc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đều</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không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xuất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hiện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mặt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có</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số</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chấm</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là</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chẵn</a:t>
                </a:r>
                <a:r>
                  <a:rPr lang="en-US" sz="4000" kern="100" dirty="0">
                    <a:latin typeface="Arial" panose="020B0604020202020204" pitchFamily="34" charset="0"/>
                    <a:ea typeface="Times New Roman" panose="02020603050405020304" pitchFamily="18" charset="0"/>
                    <a:cs typeface="Arial" panose="020B0604020202020204" pitchFamily="34" charset="0"/>
                  </a:rPr>
                  <a:t> ”</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3B50C682-A76A-4790-96DE-BCC283BECCC8}"/>
                  </a:ext>
                </a:extLst>
              </p:cNvPr>
              <p:cNvSpPr txBox="1">
                <a:spLocks noRot="1" noChangeAspect="1" noMove="1" noResize="1" noEditPoints="1" noAdjustHandles="1" noChangeArrowheads="1" noChangeShapeType="1" noTextEdit="1"/>
              </p:cNvSpPr>
              <p:nvPr/>
            </p:nvSpPr>
            <p:spPr>
              <a:xfrm>
                <a:off x="457199" y="1727576"/>
                <a:ext cx="17428013" cy="4609595"/>
              </a:xfrm>
              <a:prstGeom prst="rect">
                <a:avLst/>
              </a:prstGeom>
              <a:blipFill>
                <a:blip r:embed="rId6"/>
                <a:stretch>
                  <a:fillRect l="-1224" r="-1224" b="-435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01E3F9C3-F031-CB98-774D-A1CEF934FE62}"/>
              </a:ext>
            </a:extLst>
          </p:cNvPr>
          <p:cNvSpPr/>
          <p:nvPr/>
        </p:nvSpPr>
        <p:spPr>
          <a:xfrm>
            <a:off x="640350" y="6362700"/>
            <a:ext cx="5379450" cy="707886"/>
          </a:xfrm>
          <a:prstGeom prst="rect">
            <a:avLst/>
          </a:prstGeom>
        </p:spPr>
        <p:txBody>
          <a:bodyPr wrap="square">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1132FA0-EC79-792B-273E-061032A71CD0}"/>
                  </a:ext>
                </a:extLst>
              </p:cNvPr>
              <p:cNvSpPr txBox="1"/>
              <p:nvPr/>
            </p:nvSpPr>
            <p:spPr>
              <a:xfrm>
                <a:off x="609601" y="7277100"/>
                <a:ext cx="16382999" cy="2748253"/>
              </a:xfrm>
              <a:prstGeom prst="rect">
                <a:avLst/>
              </a:prstGeom>
              <a:noFill/>
            </p:spPr>
            <p:txBody>
              <a:bodyPr wrap="square">
                <a:spAutoFit/>
              </a:bodyPr>
              <a:lstStyle/>
              <a:p>
                <a:pPr algn="just">
                  <a:lnSpc>
                    <a:spcPct val="150000"/>
                  </a:lnSpc>
                  <a:spcBef>
                    <a:spcPts val="300"/>
                  </a:spcBef>
                  <a:spcAft>
                    <a:spcPts val="300"/>
                  </a:spcAft>
                </a:pPr>
                <a:r>
                  <a:rPr lang="en-US" sz="4000" dirty="0">
                    <a:latin typeface="Arial" panose="020B0604020202020204" pitchFamily="34" charset="0"/>
                    <a:ea typeface="Arial" panose="020B0604020202020204" pitchFamily="34" charset="0"/>
                    <a:cs typeface="Arial" panose="020B0604020202020204" pitchFamily="34" charset="0"/>
                  </a:rPr>
                  <a:t>b) </a:t>
                </a:r>
                <a:r>
                  <a:rPr lang="vi-VN" sz="4000" dirty="0">
                    <a:ea typeface="Arial" panose="020B0604020202020204" pitchFamily="34" charset="0"/>
                    <a:cs typeface="Arial" panose="020B0604020202020204" pitchFamily="34" charset="0"/>
                  </a:rPr>
                  <a:t>Giả sử số chấm xuất hiện trên con xúc xắc trong lần gieo thứ nhất, thứ hai tương ứng là </a:t>
                </a:r>
                <a14:m>
                  <m:oMath xmlns:m="http://schemas.openxmlformats.org/officeDocument/2006/math">
                    <m:r>
                      <a:rPr lang="en-US" sz="4000" b="0" i="1" smtClean="0">
                        <a:latin typeface="Cambria Math" panose="02040503050406030204" pitchFamily="18" charset="0"/>
                        <a:ea typeface="Arial" panose="020B0604020202020204" pitchFamily="34" charset="0"/>
                        <a:cs typeface="Arial" panose="020B0604020202020204" pitchFamily="34" charset="0"/>
                      </a:rPr>
                      <m:t>2</m:t>
                    </m:r>
                  </m:oMath>
                </a14:m>
                <a:r>
                  <a:rPr lang="vi-VN" sz="4000" dirty="0">
                    <a:ea typeface="Arial" panose="020B0604020202020204" pitchFamily="34" charset="0"/>
                    <a:cs typeface="Arial" panose="020B0604020202020204" pitchFamily="34" charset="0"/>
                  </a:rPr>
                  <a:t> chấm và </a:t>
                </a:r>
                <a14:m>
                  <m:oMath xmlns:m="http://schemas.openxmlformats.org/officeDocument/2006/math">
                    <m:r>
                      <a:rPr lang="en-US" sz="4000" b="0" i="1" dirty="0" smtClean="0">
                        <a:latin typeface="Cambria Math" panose="02040503050406030204" pitchFamily="18" charset="0"/>
                        <a:ea typeface="Arial" panose="020B0604020202020204" pitchFamily="34" charset="0"/>
                        <a:cs typeface="Arial" panose="020B0604020202020204" pitchFamily="34" charset="0"/>
                      </a:rPr>
                      <m:t>5</m:t>
                    </m:r>
                    <m:r>
                      <a:rPr lang="en-US" sz="4000" b="0" i="1">
                        <a:latin typeface="Cambria Math" panose="02040503050406030204" pitchFamily="18" charset="0"/>
                        <a:ea typeface="Arial" panose="020B0604020202020204" pitchFamily="34" charset="0"/>
                        <a:cs typeface="Arial" panose="020B0604020202020204" pitchFamily="34" charset="0"/>
                      </a:rPr>
                      <m:t> </m:t>
                    </m:r>
                  </m:oMath>
                </a14:m>
                <a:r>
                  <a:rPr lang="vi-VN" sz="4000" dirty="0">
                    <a:ea typeface="Arial" panose="020B0604020202020204" pitchFamily="34" charset="0"/>
                    <a:cs typeface="Arial" panose="020B0604020202020204" pitchFamily="34" charset="0"/>
                  </a:rPr>
                  <a:t>chấm. Khi đó, biến cố nào xảy ra? Biến cố nào không xảy ra?</a:t>
                </a:r>
                <a:endParaRPr lang="en-US" sz="40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F1132FA0-EC79-792B-273E-061032A71CD0}"/>
                  </a:ext>
                </a:extLst>
              </p:cNvPr>
              <p:cNvSpPr txBox="1">
                <a:spLocks noRot="1" noChangeAspect="1" noMove="1" noResize="1" noEditPoints="1" noAdjustHandles="1" noChangeArrowheads="1" noChangeShapeType="1" noTextEdit="1"/>
              </p:cNvSpPr>
              <p:nvPr/>
            </p:nvSpPr>
            <p:spPr>
              <a:xfrm>
                <a:off x="609601" y="7277100"/>
                <a:ext cx="16382999" cy="2748253"/>
              </a:xfrm>
              <a:prstGeom prst="rect">
                <a:avLst/>
              </a:prstGeom>
              <a:blipFill>
                <a:blip r:embed="rId7"/>
                <a:stretch>
                  <a:fillRect l="-1302" r="-1265" b="-8647"/>
                </a:stretch>
              </a:blipFill>
            </p:spPr>
            <p:txBody>
              <a:bodyPr/>
              <a:lstStyle/>
              <a:p>
                <a:r>
                  <a:rPr lang="en-US">
                    <a:noFill/>
                  </a:rPr>
                  <a:t> </a:t>
                </a:r>
              </a:p>
            </p:txBody>
          </p:sp>
        </mc:Fallback>
      </mc:AlternateContent>
    </p:spTree>
    <p:extLst>
      <p:ext uri="{BB962C8B-B14F-4D97-AF65-F5344CB8AC3E}">
        <p14:creationId xmlns:p14="http://schemas.microsoft.com/office/powerpoint/2010/main" val="1851010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4000" b="1" dirty="0">
                <a:solidFill>
                  <a:schemeClr val="lt1"/>
                </a:solidFill>
                <a:latin typeface="Arial" panose="020B0604020202020204" pitchFamily="34" charset="0"/>
                <a:ea typeface="Arial"/>
                <a:cs typeface="Arial" panose="020B0604020202020204" pitchFamily="34" charset="0"/>
                <a:sym typeface="Arial"/>
              </a:rPr>
              <a:t>HĐ 1</a:t>
            </a:r>
            <a:endParaRPr sz="4000" b="1" dirty="0">
              <a:solidFill>
                <a:schemeClr val="lt1"/>
              </a:solidFill>
              <a:latin typeface="Arial" panose="020B0604020202020204" pitchFamily="34" charset="0"/>
              <a:ea typeface="Arial"/>
              <a:cs typeface="Arial" panose="020B0604020202020204" pitchFamily="34" charset="0"/>
              <a:sym typeface="Arial"/>
            </a:endParaRPr>
          </a:p>
        </p:txBody>
      </p:sp>
      <p:sp>
        <p:nvSpPr>
          <p:cNvPr id="4" name="Rectangle 3">
            <a:extLst>
              <a:ext uri="{FF2B5EF4-FFF2-40B4-BE49-F238E27FC236}">
                <a16:creationId xmlns:a16="http://schemas.microsoft.com/office/drawing/2014/main" id="{01E3F9C3-F031-CB98-774D-A1CEF934FE62}"/>
              </a:ext>
            </a:extLst>
          </p:cNvPr>
          <p:cNvSpPr/>
          <p:nvPr/>
        </p:nvSpPr>
        <p:spPr>
          <a:xfrm>
            <a:off x="640350" y="1943100"/>
            <a:ext cx="1828129" cy="861133"/>
          </a:xfrm>
          <a:prstGeom prst="rect">
            <a:avLst/>
          </a:prstGeom>
        </p:spPr>
        <p:txBody>
          <a:bodyPr wrap="none">
            <a:spAutoFit/>
          </a:bodyPr>
          <a:lstStyle/>
          <a:p>
            <a:pPr>
              <a:lnSpc>
                <a:spcPct val="150000"/>
              </a:lnSpc>
            </a:pPr>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Trả</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lời</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b="1" u="sng"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BC2528C-7EBB-09E6-930F-FB5AF75A782A}"/>
              </a:ext>
            </a:extLst>
          </p:cNvPr>
          <p:cNvSpPr txBox="1"/>
          <p:nvPr/>
        </p:nvSpPr>
        <p:spPr>
          <a:xfrm>
            <a:off x="533400" y="3055322"/>
            <a:ext cx="16611600" cy="901593"/>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xúc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lần</a:t>
            </a:r>
            <a:r>
              <a:rPr lang="en-US" sz="40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8496A2D-1C31-DCB8-4BA9-6B947BE992E1}"/>
                  </a:ext>
                </a:extLst>
              </p:cNvPr>
              <p:cNvSpPr txBox="1"/>
              <p:nvPr/>
            </p:nvSpPr>
            <p:spPr>
              <a:xfrm>
                <a:off x="533399" y="4354175"/>
                <a:ext cx="16764001" cy="1938992"/>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𝐸</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chẵn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14:m>
                  <m:oMath xmlns:m="http://schemas.openxmlformats.org/officeDocument/2006/math">
                    <m:r>
                      <m:rPr>
                        <m:sty m:val="p"/>
                      </m:rPr>
                      <a:rPr lang="en-US" sz="4000" b="0" i="0" smtClean="0">
                        <a:latin typeface="Cambria Math" panose="02040503050406030204" pitchFamily="18" charset="0"/>
                        <a:ea typeface="Times New Roman" panose="02020603050405020304" pitchFamily="18" charset="0"/>
                        <a:cs typeface="Times New Roman" panose="02020603050405020304" pitchFamily="18" charset="0"/>
                      </a:rPr>
                      <m:t>F</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endParaRPr lang="en-US" sz="4000" dirty="0">
                  <a:latin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78496A2D-1C31-DCB8-4BA9-6B947BE992E1}"/>
                  </a:ext>
                </a:extLst>
              </p:cNvPr>
              <p:cNvSpPr txBox="1">
                <a:spLocks noRot="1" noChangeAspect="1" noMove="1" noResize="1" noEditPoints="1" noAdjustHandles="1" noChangeArrowheads="1" noChangeShapeType="1" noTextEdit="1"/>
              </p:cNvSpPr>
              <p:nvPr/>
            </p:nvSpPr>
            <p:spPr>
              <a:xfrm>
                <a:off x="533399" y="4354175"/>
                <a:ext cx="16764001" cy="1938992"/>
              </a:xfrm>
              <a:prstGeom prst="rect">
                <a:avLst/>
              </a:prstGeom>
              <a:blipFill>
                <a:blip r:embed="rId6"/>
                <a:stretch>
                  <a:fillRect l="-1272" b="-6918"/>
                </a:stretch>
              </a:blipFill>
            </p:spPr>
            <p:txBody>
              <a:bodyPr/>
              <a:lstStyle/>
              <a:p>
                <a:r>
                  <a:rPr lang="en-US">
                    <a:noFill/>
                  </a:rPr>
                  <a:t> </a:t>
                </a:r>
              </a:p>
            </p:txBody>
          </p:sp>
        </mc:Fallback>
      </mc:AlternateContent>
    </p:spTree>
    <p:extLst>
      <p:ext uri="{BB962C8B-B14F-4D97-AF65-F5344CB8AC3E}">
        <p14:creationId xmlns:p14="http://schemas.microsoft.com/office/powerpoint/2010/main" val="166114658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0600" y="4083098"/>
            <a:ext cx="16341026" cy="4489402"/>
            <a:chOff x="1066800" y="3009900"/>
            <a:chExt cx="16341026" cy="4489402"/>
          </a:xfrm>
        </p:grpSpPr>
        <p:sp>
          <p:nvSpPr>
            <p:cNvPr id="28" name="Google Shape;259;p11"/>
            <p:cNvSpPr/>
            <p:nvPr/>
          </p:nvSpPr>
          <p:spPr>
            <a:xfrm>
              <a:off x="1066800" y="3009900"/>
              <a:ext cx="16341026" cy="4489402"/>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1886707" y="3467887"/>
                  <a:ext cx="15029693" cy="3594638"/>
                </a:xfrm>
                <a:prstGeom prst="rect">
                  <a:avLst/>
                </a:prstGeom>
              </p:spPr>
              <p:txBody>
                <a:bodyPr wrap="square">
                  <a:spAutoFit/>
                </a:bodyPr>
                <a:lstStyle/>
                <a:p>
                  <a:pPr algn="just">
                    <a:lnSpc>
                      <a:spcPct val="200000"/>
                    </a:lnSpc>
                    <a:spcBef>
                      <a:spcPts val="300"/>
                    </a:spcBef>
                    <a:spcAft>
                      <a:spcPts val="300"/>
                    </a:spcAft>
                  </a:pPr>
                  <a:r>
                    <a:rPr lang="da-DK" sz="4000" dirty="0">
                      <a:solidFill>
                        <a:schemeClr val="bg1"/>
                      </a:solidFill>
                      <a:latin typeface="Arial" panose="020B0604020202020204" pitchFamily="34" charset="0"/>
                      <a:ea typeface="Times New Roman" panose="02020603050405020304" pitchFamily="18" charset="0"/>
                      <a:cs typeface="Arial" panose="020B0604020202020204" pitchFamily="34" charset="0"/>
                    </a:rPr>
                    <a:t>Cho phép thử </a:t>
                  </a:r>
                  <a14:m>
                    <m:oMath xmlns:m="http://schemas.openxmlformats.org/officeDocument/2006/math">
                      <m:r>
                        <a:rPr lang="en-US" sz="4000" b="1" i="1" smtClean="0">
                          <a:solidFill>
                            <a:schemeClr val="bg1"/>
                          </a:solidFill>
                          <a:latin typeface="Cambria Math" panose="02040503050406030204" pitchFamily="18" charset="0"/>
                          <a:cs typeface="Arial" panose="020B0604020202020204" pitchFamily="34" charset="0"/>
                        </a:rPr>
                        <m:t>𝑻</m:t>
                      </m:r>
                    </m:oMath>
                  </a14:m>
                  <a:r>
                    <a:rPr lang="da-DK"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da-DK"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xét biến cố </a:t>
                  </a:r>
                  <a14:m>
                    <m:oMath xmlns:m="http://schemas.openxmlformats.org/officeDocument/2006/math">
                      <m:r>
                        <a:rPr lang="en-US" sz="4000" b="1" i="1" smtClean="0">
                          <a:solidFill>
                            <a:schemeClr val="bg1"/>
                          </a:solidFill>
                          <a:latin typeface="Cambria Math" panose="02040503050406030204" pitchFamily="18" charset="0"/>
                          <a:cs typeface="Arial" panose="020B0604020202020204" pitchFamily="34" charset="0"/>
                        </a:rPr>
                        <m:t>𝑬</m:t>
                      </m:r>
                    </m:oMath>
                  </a14:m>
                  <a:r>
                    <a:rPr lang="da-DK"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ở đó việc xảy ra hay không xảy ra của </a:t>
                  </a:r>
                  <a14:m>
                    <m:oMath xmlns:m="http://schemas.openxmlformats.org/officeDocument/2006/math">
                      <m:r>
                        <a:rPr lang="en-US" sz="4000" b="1" i="1">
                          <a:solidFill>
                            <a:schemeClr val="bg1"/>
                          </a:solidFill>
                          <a:latin typeface="Cambria Math" panose="02040503050406030204" pitchFamily="18" charset="0"/>
                          <a:cs typeface="Arial" panose="020B0604020202020204" pitchFamily="34" charset="0"/>
                        </a:rPr>
                        <m:t>𝑬</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tuỳ</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thuộc</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vào</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phép</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thử</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b="1" i="1">
                          <a:solidFill>
                            <a:schemeClr val="bg1"/>
                          </a:solidFill>
                          <a:latin typeface="Cambria Math" panose="02040503050406030204" pitchFamily="18" charset="0"/>
                          <a:cs typeface="Arial" panose="020B0604020202020204" pitchFamily="34" charset="0"/>
                        </a:rPr>
                        <m:t>𝑻</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phép</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thử</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b="1" i="1">
                          <a:solidFill>
                            <a:schemeClr val="bg1"/>
                          </a:solidFill>
                          <a:latin typeface="Cambria Math" panose="02040503050406030204" pitchFamily="18" charset="0"/>
                          <a:cs typeface="Arial" panose="020B0604020202020204" pitchFamily="34" charset="0"/>
                        </a:rPr>
                        <m:t>𝑻</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làm</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b="1" i="1">
                          <a:solidFill>
                            <a:schemeClr val="bg1"/>
                          </a:solidFill>
                          <a:latin typeface="Cambria Math" panose="02040503050406030204" pitchFamily="18" charset="0"/>
                          <a:cs typeface="Arial" panose="020B0604020202020204" pitchFamily="34" charset="0"/>
                        </a:rPr>
                        <m:t>𝑬</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xảy</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ra</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gọi</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là</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thuận</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lợi</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b="1" i="1">
                          <a:solidFill>
                            <a:schemeClr val="bg1"/>
                          </a:solidFill>
                          <a:latin typeface="Cambria Math" panose="02040503050406030204" pitchFamily="18" charset="0"/>
                          <a:cs typeface="Arial" panose="020B0604020202020204" pitchFamily="34" charset="0"/>
                        </a:rPr>
                        <m:t>𝑬</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a:t>
                  </a:r>
                </a:p>
              </p:txBody>
            </p:sp>
          </mc:Choice>
          <mc:Fallback xmlns="">
            <p:sp>
              <p:nvSpPr>
                <p:cNvPr id="30" name="Rectangle 29"/>
                <p:cNvSpPr>
                  <a:spLocks noRot="1" noChangeAspect="1" noMove="1" noResize="1" noEditPoints="1" noAdjustHandles="1" noChangeArrowheads="1" noChangeShapeType="1" noTextEdit="1"/>
                </p:cNvSpPr>
                <p:nvPr/>
              </p:nvSpPr>
              <p:spPr>
                <a:xfrm>
                  <a:off x="1886707" y="3467887"/>
                  <a:ext cx="15029693" cy="3594638"/>
                </a:xfrm>
                <a:prstGeom prst="rect">
                  <a:avLst/>
                </a:prstGeom>
                <a:blipFill>
                  <a:blip r:embed="rId2"/>
                  <a:stretch>
                    <a:fillRect l="-1419" r="-1379" b="-6271"/>
                  </a:stretch>
                </a:blipFill>
              </p:spPr>
              <p:txBody>
                <a:bodyPr/>
                <a:lstStyle/>
                <a:p>
                  <a:r>
                    <a:rPr lang="en-US">
                      <a:noFill/>
                    </a:rPr>
                    <a:t> </a:t>
                  </a:r>
                </a:p>
              </p:txBody>
            </p:sp>
          </mc:Fallback>
        </mc:AlternateContent>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TỔNG QUÁT</a:t>
              </a:r>
              <a:endParaRPr sz="5500" b="1" dirty="0">
                <a:solidFill>
                  <a:schemeClr val="tx2"/>
                </a:solidFill>
                <a:latin typeface="Arial"/>
                <a:ea typeface="Arial"/>
                <a:cs typeface="Arial"/>
                <a:sym typeface="Arial"/>
              </a:endParaRPr>
            </a:p>
          </p:txBody>
        </p:sp>
      </p:grpSp>
      <p:pic>
        <p:nvPicPr>
          <p:cNvPr id="6" name="Picture 5"/>
          <p:cNvPicPr>
            <a:picLocks noChangeAspect="1"/>
          </p:cNvPicPr>
          <p:nvPr/>
        </p:nvPicPr>
        <p:blipFill>
          <a:blip r:embed="rId3"/>
          <a:stretch>
            <a:fillRect/>
          </a:stretch>
        </p:blipFill>
        <p:spPr>
          <a:xfrm>
            <a:off x="1804736" y="1714500"/>
            <a:ext cx="3237257" cy="3231160"/>
          </a:xfrm>
          <a:prstGeom prst="rect">
            <a:avLst/>
          </a:prstGeom>
        </p:spPr>
      </p:pic>
      <p:sp>
        <p:nvSpPr>
          <p:cNvPr id="2" name="TextBox 1">
            <a:extLst>
              <a:ext uri="{FF2B5EF4-FFF2-40B4-BE49-F238E27FC236}">
                <a16:creationId xmlns:a16="http://schemas.microsoft.com/office/drawing/2014/main" id="{E6904B6B-1513-2D6B-322D-C9123A089FAC}"/>
              </a:ext>
            </a:extLst>
          </p:cNvPr>
          <p:cNvSpPr txBox="1"/>
          <p:nvPr/>
        </p:nvSpPr>
        <p:spPr>
          <a:xfrm>
            <a:off x="10226040" y="7422654"/>
            <a:ext cx="4800600" cy="707886"/>
          </a:xfrm>
          <a:prstGeom prst="rect">
            <a:avLst/>
          </a:prstGeom>
          <a:noFill/>
        </p:spPr>
        <p:txBody>
          <a:bodyPr wrap="square" rtlCol="0">
            <a:spAutoFit/>
          </a:bodyPr>
          <a:lstStyle/>
          <a:p>
            <a:r>
              <a:rPr lang="en-US" sz="4000" dirty="0" err="1">
                <a:solidFill>
                  <a:srgbClr val="FFFF00"/>
                </a:solidFill>
                <a:latin typeface="Arial" panose="020B0604020202020204" pitchFamily="34" charset="0"/>
                <a:ea typeface="Arial" panose="020B0604020202020204" pitchFamily="34" charset="0"/>
                <a:cs typeface="Arial" panose="020B0604020202020204" pitchFamily="34" charset="0"/>
              </a:rPr>
              <a:t>kết</a:t>
            </a:r>
            <a:r>
              <a:rPr lang="en-US" sz="4000" dirty="0">
                <a:solidFill>
                  <a:srgbClr val="FFFF00"/>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ea typeface="Arial" panose="020B0604020202020204" pitchFamily="34" charset="0"/>
                <a:cs typeface="Arial" panose="020B0604020202020204" pitchFamily="34" charset="0"/>
              </a:rPr>
              <a:t>quả</a:t>
            </a:r>
            <a:r>
              <a:rPr lang="en-US" sz="4000" dirty="0">
                <a:solidFill>
                  <a:srgbClr val="FFFF00"/>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ea typeface="Arial" panose="020B0604020202020204" pitchFamily="34" charset="0"/>
                <a:cs typeface="Arial" panose="020B0604020202020204" pitchFamily="34" charset="0"/>
              </a:rPr>
              <a:t>thuận</a:t>
            </a:r>
            <a:r>
              <a:rPr lang="en-US" sz="4000" dirty="0">
                <a:solidFill>
                  <a:srgbClr val="FFFF00"/>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ea typeface="Arial" panose="020B0604020202020204" pitchFamily="34" charset="0"/>
                <a:cs typeface="Arial" panose="020B0604020202020204" pitchFamily="34" charset="0"/>
              </a:rPr>
              <a:t>lợi</a:t>
            </a:r>
            <a:endParaRPr lang="en-US" sz="4000" dirty="0">
              <a:solidFill>
                <a:srgbClr val="FFFF00"/>
              </a:solidFill>
            </a:endParaRPr>
          </a:p>
        </p:txBody>
      </p:sp>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5729</TotalTime>
  <Words>3068</Words>
  <Application>Microsoft Office PowerPoint</Application>
  <PresentationFormat>Tùy chỉnh</PresentationFormat>
  <Paragraphs>214</Paragraphs>
  <Slides>34</Slides>
  <Notes>7</Notes>
  <HiddenSlides>0</HiddenSlides>
  <MMClips>22</MMClips>
  <ScaleCrop>false</ScaleCrop>
  <HeadingPairs>
    <vt:vector size="8" baseType="variant">
      <vt:variant>
        <vt:lpstr>Phông được Dùng</vt:lpstr>
      </vt:variant>
      <vt:variant>
        <vt:i4>13</vt:i4>
      </vt:variant>
      <vt:variant>
        <vt:lpstr>Chủ đề</vt:lpstr>
      </vt:variant>
      <vt:variant>
        <vt:i4>4</vt:i4>
      </vt:variant>
      <vt:variant>
        <vt:lpstr>Máy chủ nhúng OLE</vt:lpstr>
      </vt:variant>
      <vt:variant>
        <vt:i4>1</vt:i4>
      </vt:variant>
      <vt:variant>
        <vt:lpstr>Tiêu đề Bản chiếu</vt:lpstr>
      </vt:variant>
      <vt:variant>
        <vt:i4>34</vt:i4>
      </vt:variant>
    </vt:vector>
  </HeadingPairs>
  <TitlesOfParts>
    <vt:vector size="52" baseType="lpstr">
      <vt:lpstr>Elsie</vt:lpstr>
      <vt:lpstr>Manrope</vt:lpstr>
      <vt:lpstr>DM Sans SemiBold</vt:lpstr>
      <vt:lpstr>等线 Light</vt:lpstr>
      <vt:lpstr>Wingdings</vt:lpstr>
      <vt:lpstr>Arial</vt:lpstr>
      <vt:lpstr>Red Hat Display</vt:lpstr>
      <vt:lpstr>Calibri Light</vt:lpstr>
      <vt:lpstr>Calibri</vt:lpstr>
      <vt:lpstr>Times New Roman</vt:lpstr>
      <vt:lpstr>Lato</vt:lpstr>
      <vt:lpstr>SimSun</vt:lpstr>
      <vt:lpstr>Cambria Math</vt:lpstr>
      <vt:lpstr>Office Theme</vt:lpstr>
      <vt:lpstr>Geometry: Congruence and Similarity - Mathematics - 10th Grade by Slidesgo</vt:lpstr>
      <vt:lpstr>1_Office 主题​​</vt:lpstr>
      <vt:lpstr>1_Office Theme</vt:lpstr>
      <vt:lpstr>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VẬN DỤNG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Windows</cp:lastModifiedBy>
  <cp:revision>3</cp:revision>
  <dcterms:created xsi:type="dcterms:W3CDTF">2006-08-16T00:00:00Z</dcterms:created>
  <dcterms:modified xsi:type="dcterms:W3CDTF">2025-04-23T04:45:24Z</dcterms:modified>
  <dc:identifier>DAFWAZhnXwQ</dc:identifier>
</cp:coreProperties>
</file>