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63" r:id="rId7"/>
    <p:sldId id="635" r:id="rId8"/>
    <p:sldId id="259" r:id="rId9"/>
    <p:sldId id="639" r:id="rId10"/>
    <p:sldId id="64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9" d="100"/>
          <a:sy n="49" d="100"/>
        </p:scale>
        <p:origin x="869"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5F0AF9-0767-4948-8972-1518CD1A8D7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1634262A-FB6D-4858-A144-C3641F148963}">
      <dgm:prSet phldrT="[Text]" custT="1"/>
      <dgm:spPr>
        <a:solidFill>
          <a:srgbClr val="99FF66"/>
        </a:solidFill>
      </dgm:spPr>
      <dgm:t>
        <a:bodyPr/>
        <a:lstStyle/>
        <a:p>
          <a:r>
            <a:rPr lang="en-US" sz="4400" b="1" dirty="0" err="1">
              <a:solidFill>
                <a:schemeClr val="tx1"/>
              </a:solidFill>
              <a:latin typeface="Tahoma" panose="020B0604030504040204" pitchFamily="34" charset="0"/>
              <a:ea typeface="Tahoma" panose="020B0604030504040204" pitchFamily="34" charset="0"/>
              <a:cs typeface="Tahoma" panose="020B0604030504040204" pitchFamily="34" charset="0"/>
            </a:rPr>
            <a:t>Sinh</a:t>
          </a:r>
          <a:r>
            <a:rPr lang="en-US" sz="4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4400" b="1" dirty="0" err="1">
              <a:solidFill>
                <a:schemeClr val="tx1"/>
              </a:solidFill>
              <a:latin typeface="Tahoma" panose="020B0604030504040204" pitchFamily="34" charset="0"/>
              <a:ea typeface="Tahoma" panose="020B0604030504040204" pitchFamily="34" charset="0"/>
              <a:cs typeface="Tahoma" panose="020B0604030504040204" pitchFamily="34" charset="0"/>
            </a:rPr>
            <a:t>vật</a:t>
          </a:r>
          <a:endParaRPr lang="en-US" sz="4400" b="1" dirty="0">
            <a:solidFill>
              <a:schemeClr val="tx1"/>
            </a:solidFill>
            <a:latin typeface="Tahoma" panose="020B0604030504040204" pitchFamily="34" charset="0"/>
            <a:ea typeface="Tahoma" panose="020B0604030504040204" pitchFamily="34" charset="0"/>
            <a:cs typeface="Tahoma" panose="020B0604030504040204" pitchFamily="34" charset="0"/>
          </a:endParaRPr>
        </a:p>
      </dgm:t>
    </dgm:pt>
    <dgm:pt modelId="{0B9124BE-4ED4-4FF6-B81E-71DF7CE4C04C}" type="parTrans" cxnId="{8DC2E1E7-05EB-4E7C-9F49-6E1CDD58A1AC}">
      <dgm:prSet/>
      <dgm:spPr/>
      <dgm:t>
        <a:bodyPr/>
        <a:lstStyle/>
        <a:p>
          <a:endParaRPr lang="en-US"/>
        </a:p>
      </dgm:t>
    </dgm:pt>
    <dgm:pt modelId="{72E760BE-DB98-4E48-A13A-BC53E31FF3C6}" type="sibTrans" cxnId="{8DC2E1E7-05EB-4E7C-9F49-6E1CDD58A1AC}">
      <dgm:prSet/>
      <dgm:spPr/>
      <dgm:t>
        <a:bodyPr/>
        <a:lstStyle/>
        <a:p>
          <a:endParaRPr lang="en-US"/>
        </a:p>
      </dgm:t>
    </dgm:pt>
    <dgm:pt modelId="{AE81F2B6-4AEB-45C9-99C1-9516D9169289}">
      <dgm:prSet phldrT="[Text]" custT="1"/>
      <dgm:spPr>
        <a:solidFill>
          <a:srgbClr val="BCFCD4"/>
        </a:solidFill>
      </dgm:spPr>
      <dgm:t>
        <a:bodyPr/>
        <a:lstStyle/>
        <a:p>
          <a:pPr algn="just"/>
          <a:r>
            <a:rPr lang="vi-VN" sz="2800" b="1" dirty="0">
              <a:solidFill>
                <a:schemeClr val="tx1"/>
              </a:solidFill>
              <a:latin typeface="Tahoma" panose="020B0604030504040204" pitchFamily="34" charset="0"/>
              <a:ea typeface="Tahoma" panose="020B0604030504040204" pitchFamily="34" charset="0"/>
              <a:cs typeface="Tahoma" panose="020B0604030504040204" pitchFamily="34" charset="0"/>
            </a:rPr>
            <a:t>- Tài nguyên sinh vật biển nước ta phong phú, có tính đa dạng sinh học cao.</a:t>
          </a:r>
          <a:endParaRPr lang="en-US" sz="2800" b="1"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algn="just"/>
          <a:r>
            <a:rPr lang="vi-VN" sz="2800" b="1" dirty="0">
              <a:solidFill>
                <a:schemeClr val="tx1"/>
              </a:solidFill>
              <a:latin typeface="Tahoma" panose="020B0604030504040204" pitchFamily="34" charset="0"/>
              <a:ea typeface="Tahoma" panose="020B0604030504040204" pitchFamily="34" charset="0"/>
              <a:cs typeface="Tahoma" panose="020B0604030504040204" pitchFamily="34" charset="0"/>
            </a:rPr>
            <a:t>- Có hơn 2000 loài cá, trong đó có khoảng 110 loài có giá trị kinh tế cao.</a:t>
          </a:r>
          <a:endParaRPr lang="en-US" sz="2800" b="1"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algn="just"/>
          <a:r>
            <a:rPr lang="vi-VN" sz="2800" b="1" dirty="0">
              <a:solidFill>
                <a:schemeClr val="tx1"/>
              </a:solidFill>
              <a:latin typeface="Tahoma" panose="020B0604030504040204" pitchFamily="34" charset="0"/>
              <a:ea typeface="Tahoma" panose="020B0604030504040204" pitchFamily="34" charset="0"/>
              <a:cs typeface="Tahoma" panose="020B0604030504040204" pitchFamily="34" charset="0"/>
            </a:rPr>
            <a:t>- Năm 2019, vùng biển nước ta có trữ lượng thuỷ sản là 3,87 triệu tấn.</a:t>
          </a:r>
          <a:endParaRPr lang="en-US" sz="2800" b="1" dirty="0">
            <a:solidFill>
              <a:schemeClr val="tx1"/>
            </a:solidFill>
            <a:latin typeface="Tahoma" panose="020B0604030504040204" pitchFamily="34" charset="0"/>
            <a:ea typeface="Tahoma" panose="020B0604030504040204" pitchFamily="34" charset="0"/>
            <a:cs typeface="Tahoma" panose="020B0604030504040204" pitchFamily="34" charset="0"/>
          </a:endParaRPr>
        </a:p>
      </dgm:t>
    </dgm:pt>
    <dgm:pt modelId="{628BFE78-A541-4A4D-AE8E-691C1888CC46}" type="parTrans" cxnId="{E5C9BD0F-C1F3-4729-9572-03CEA9B9B1EF}">
      <dgm:prSet/>
      <dgm:spPr/>
      <dgm:t>
        <a:bodyPr/>
        <a:lstStyle/>
        <a:p>
          <a:endParaRPr lang="en-US"/>
        </a:p>
      </dgm:t>
    </dgm:pt>
    <dgm:pt modelId="{7296AC96-6041-4074-AD07-94AEA0A3E929}" type="sibTrans" cxnId="{E5C9BD0F-C1F3-4729-9572-03CEA9B9B1EF}">
      <dgm:prSet/>
      <dgm:spPr/>
      <dgm:t>
        <a:bodyPr/>
        <a:lstStyle/>
        <a:p>
          <a:endParaRPr lang="en-US"/>
        </a:p>
      </dgm:t>
    </dgm:pt>
    <dgm:pt modelId="{3D8889BC-0038-4C00-8994-17023F300B58}">
      <dgm:prSet phldrT="[Text]" custT="1"/>
      <dgm:spPr>
        <a:solidFill>
          <a:srgbClr val="BCFCD4"/>
        </a:solidFill>
      </dgm:spPr>
      <dgm:t>
        <a:bodyPr/>
        <a:lstStyle/>
        <a:p>
          <a:pPr algn="just"/>
          <a:r>
            <a:rPr lang="vi-VN" sz="3200" b="1" dirty="0">
              <a:solidFill>
                <a:schemeClr val="tx1"/>
              </a:solidFill>
              <a:latin typeface="Tahoma" panose="020B0604030504040204" pitchFamily="34" charset="0"/>
              <a:ea typeface="Tahoma" panose="020B0604030504040204" pitchFamily="34" charset="0"/>
              <a:cs typeface="Tahoma" panose="020B0604030504040204" pitchFamily="34" charset="0"/>
            </a:rPr>
            <a:t>Do nhiệt độ cao nên sinh vật nhiệt đới phát triển mạnh, đồng thời các dòng biển hoạt động theo mùa mang theo các luồng sinh vật di cư tới.</a:t>
          </a:r>
          <a:endParaRPr lang="en-US" sz="3200" b="1" dirty="0">
            <a:solidFill>
              <a:schemeClr val="tx1"/>
            </a:solidFill>
            <a:latin typeface="Tahoma" panose="020B0604030504040204" pitchFamily="34" charset="0"/>
            <a:ea typeface="Tahoma" panose="020B0604030504040204" pitchFamily="34" charset="0"/>
            <a:cs typeface="Tahoma" panose="020B0604030504040204" pitchFamily="34" charset="0"/>
          </a:endParaRPr>
        </a:p>
      </dgm:t>
    </dgm:pt>
    <dgm:pt modelId="{4C34C2E4-DF8D-4994-B558-0EF1B663C4F4}" type="parTrans" cxnId="{020B01D1-0AE6-4BAA-9818-C6DA2C85BF28}">
      <dgm:prSet/>
      <dgm:spPr/>
      <dgm:t>
        <a:bodyPr/>
        <a:lstStyle/>
        <a:p>
          <a:endParaRPr lang="en-US"/>
        </a:p>
      </dgm:t>
    </dgm:pt>
    <dgm:pt modelId="{23131B6C-8976-49E0-9AD1-34284966052D}" type="sibTrans" cxnId="{020B01D1-0AE6-4BAA-9818-C6DA2C85BF28}">
      <dgm:prSet/>
      <dgm:spPr/>
      <dgm:t>
        <a:bodyPr/>
        <a:lstStyle/>
        <a:p>
          <a:endParaRPr lang="en-US"/>
        </a:p>
      </dgm:t>
    </dgm:pt>
    <dgm:pt modelId="{E698F970-A5A2-443E-98A7-4922B9BF8E1C}" type="pres">
      <dgm:prSet presAssocID="{205F0AF9-0767-4948-8972-1518CD1A8D70}" presName="diagram" presStyleCnt="0">
        <dgm:presLayoutVars>
          <dgm:chPref val="1"/>
          <dgm:dir/>
          <dgm:animOne val="branch"/>
          <dgm:animLvl val="lvl"/>
          <dgm:resizeHandles val="exact"/>
        </dgm:presLayoutVars>
      </dgm:prSet>
      <dgm:spPr/>
    </dgm:pt>
    <dgm:pt modelId="{3A756262-3E2F-4341-9861-30F948996806}" type="pres">
      <dgm:prSet presAssocID="{1634262A-FB6D-4858-A144-C3641F148963}" presName="root1" presStyleCnt="0"/>
      <dgm:spPr/>
    </dgm:pt>
    <dgm:pt modelId="{BC4F84FF-56A5-43DE-936C-1F2F578A7644}" type="pres">
      <dgm:prSet presAssocID="{1634262A-FB6D-4858-A144-C3641F148963}" presName="LevelOneTextNode" presStyleLbl="node0" presStyleIdx="0" presStyleCnt="1" custScaleY="217109" custLinFactNeighborY="-9862">
        <dgm:presLayoutVars>
          <dgm:chPref val="3"/>
        </dgm:presLayoutVars>
      </dgm:prSet>
      <dgm:spPr/>
    </dgm:pt>
    <dgm:pt modelId="{C2CBD676-C6A2-4777-9F09-BA41A5CDE65A}" type="pres">
      <dgm:prSet presAssocID="{1634262A-FB6D-4858-A144-C3641F148963}" presName="level2hierChild" presStyleCnt="0"/>
      <dgm:spPr/>
    </dgm:pt>
    <dgm:pt modelId="{BEE14AB2-5155-4062-BDC9-81FC40CC96C5}" type="pres">
      <dgm:prSet presAssocID="{628BFE78-A541-4A4D-AE8E-691C1888CC46}" presName="conn2-1" presStyleLbl="parChTrans1D2" presStyleIdx="0" presStyleCnt="2"/>
      <dgm:spPr/>
    </dgm:pt>
    <dgm:pt modelId="{5518DF69-BB7B-49B4-B920-0E581597F8FE}" type="pres">
      <dgm:prSet presAssocID="{628BFE78-A541-4A4D-AE8E-691C1888CC46}" presName="connTx" presStyleLbl="parChTrans1D2" presStyleIdx="0" presStyleCnt="2"/>
      <dgm:spPr/>
    </dgm:pt>
    <dgm:pt modelId="{D0A0D276-BF89-496E-8084-BDA9A46C0387}" type="pres">
      <dgm:prSet presAssocID="{AE81F2B6-4AEB-45C9-99C1-9516D9169289}" presName="root2" presStyleCnt="0"/>
      <dgm:spPr/>
    </dgm:pt>
    <dgm:pt modelId="{74752D16-F284-4733-BD06-D81B903FC595}" type="pres">
      <dgm:prSet presAssocID="{AE81F2B6-4AEB-45C9-99C1-9516D9169289}" presName="LevelTwoTextNode" presStyleLbl="node2" presStyleIdx="0" presStyleCnt="2" custScaleX="434368" custScaleY="295319" custLinFactNeighborY="-48080">
        <dgm:presLayoutVars>
          <dgm:chPref val="3"/>
        </dgm:presLayoutVars>
      </dgm:prSet>
      <dgm:spPr/>
    </dgm:pt>
    <dgm:pt modelId="{7675D633-B686-4DD1-80DE-343425969930}" type="pres">
      <dgm:prSet presAssocID="{AE81F2B6-4AEB-45C9-99C1-9516D9169289}" presName="level3hierChild" presStyleCnt="0"/>
      <dgm:spPr/>
    </dgm:pt>
    <dgm:pt modelId="{085DDCEE-9B2A-4FE1-8803-7719DDB3D6CB}" type="pres">
      <dgm:prSet presAssocID="{4C34C2E4-DF8D-4994-B558-0EF1B663C4F4}" presName="conn2-1" presStyleLbl="parChTrans1D2" presStyleIdx="1" presStyleCnt="2"/>
      <dgm:spPr/>
    </dgm:pt>
    <dgm:pt modelId="{B41E6B5A-A328-4DE1-8785-B9517E0A6BB1}" type="pres">
      <dgm:prSet presAssocID="{4C34C2E4-DF8D-4994-B558-0EF1B663C4F4}" presName="connTx" presStyleLbl="parChTrans1D2" presStyleIdx="1" presStyleCnt="2"/>
      <dgm:spPr/>
    </dgm:pt>
    <dgm:pt modelId="{DA0981DE-30D7-4D21-BE1E-471740CC4E8B}" type="pres">
      <dgm:prSet presAssocID="{3D8889BC-0038-4C00-8994-17023F300B58}" presName="root2" presStyleCnt="0"/>
      <dgm:spPr/>
    </dgm:pt>
    <dgm:pt modelId="{83021AC3-EBE3-4F91-90D4-B475F247BF98}" type="pres">
      <dgm:prSet presAssocID="{3D8889BC-0038-4C00-8994-17023F300B58}" presName="LevelTwoTextNode" presStyleLbl="node2" presStyleIdx="1" presStyleCnt="2" custScaleX="459838" custScaleY="208001">
        <dgm:presLayoutVars>
          <dgm:chPref val="3"/>
        </dgm:presLayoutVars>
      </dgm:prSet>
      <dgm:spPr/>
    </dgm:pt>
    <dgm:pt modelId="{582F9CE5-D76C-4DA4-B96A-62D405D74400}" type="pres">
      <dgm:prSet presAssocID="{3D8889BC-0038-4C00-8994-17023F300B58}" presName="level3hierChild" presStyleCnt="0"/>
      <dgm:spPr/>
    </dgm:pt>
  </dgm:ptLst>
  <dgm:cxnLst>
    <dgm:cxn modelId="{E5C9BD0F-C1F3-4729-9572-03CEA9B9B1EF}" srcId="{1634262A-FB6D-4858-A144-C3641F148963}" destId="{AE81F2B6-4AEB-45C9-99C1-9516D9169289}" srcOrd="0" destOrd="0" parTransId="{628BFE78-A541-4A4D-AE8E-691C1888CC46}" sibTransId="{7296AC96-6041-4074-AD07-94AEA0A3E929}"/>
    <dgm:cxn modelId="{FA22EF27-303C-4000-BC36-2E3AC9706325}" type="presOf" srcId="{AE81F2B6-4AEB-45C9-99C1-9516D9169289}" destId="{74752D16-F284-4733-BD06-D81B903FC595}" srcOrd="0" destOrd="0" presId="urn:microsoft.com/office/officeart/2005/8/layout/hierarchy2"/>
    <dgm:cxn modelId="{D241E12E-5A4F-4D1D-B6F9-016A320966CC}" type="presOf" srcId="{1634262A-FB6D-4858-A144-C3641F148963}" destId="{BC4F84FF-56A5-43DE-936C-1F2F578A7644}" srcOrd="0" destOrd="0" presId="urn:microsoft.com/office/officeart/2005/8/layout/hierarchy2"/>
    <dgm:cxn modelId="{F3406B72-FA1D-4A05-A119-B49730054CF9}" type="presOf" srcId="{205F0AF9-0767-4948-8972-1518CD1A8D70}" destId="{E698F970-A5A2-443E-98A7-4922B9BF8E1C}" srcOrd="0" destOrd="0" presId="urn:microsoft.com/office/officeart/2005/8/layout/hierarchy2"/>
    <dgm:cxn modelId="{8ABC1894-37BE-437B-8196-B133EBFE06C0}" type="presOf" srcId="{3D8889BC-0038-4C00-8994-17023F300B58}" destId="{83021AC3-EBE3-4F91-90D4-B475F247BF98}" srcOrd="0" destOrd="0" presId="urn:microsoft.com/office/officeart/2005/8/layout/hierarchy2"/>
    <dgm:cxn modelId="{BEA26099-6F0E-4A56-9C68-D01A046D7967}" type="presOf" srcId="{4C34C2E4-DF8D-4994-B558-0EF1B663C4F4}" destId="{B41E6B5A-A328-4DE1-8785-B9517E0A6BB1}" srcOrd="1" destOrd="0" presId="urn:microsoft.com/office/officeart/2005/8/layout/hierarchy2"/>
    <dgm:cxn modelId="{997045C0-6A03-4E1E-BE99-A939E246A844}" type="presOf" srcId="{628BFE78-A541-4A4D-AE8E-691C1888CC46}" destId="{5518DF69-BB7B-49B4-B920-0E581597F8FE}" srcOrd="1" destOrd="0" presId="urn:microsoft.com/office/officeart/2005/8/layout/hierarchy2"/>
    <dgm:cxn modelId="{020B01D1-0AE6-4BAA-9818-C6DA2C85BF28}" srcId="{1634262A-FB6D-4858-A144-C3641F148963}" destId="{3D8889BC-0038-4C00-8994-17023F300B58}" srcOrd="1" destOrd="0" parTransId="{4C34C2E4-DF8D-4994-B558-0EF1B663C4F4}" sibTransId="{23131B6C-8976-49E0-9AD1-34284966052D}"/>
    <dgm:cxn modelId="{9A2700D9-C65C-430F-A2FF-AE72E1141986}" type="presOf" srcId="{628BFE78-A541-4A4D-AE8E-691C1888CC46}" destId="{BEE14AB2-5155-4062-BDC9-81FC40CC96C5}" srcOrd="0" destOrd="0" presId="urn:microsoft.com/office/officeart/2005/8/layout/hierarchy2"/>
    <dgm:cxn modelId="{17AC02E6-2CCD-4F88-BCD3-FC72442E6B0F}" type="presOf" srcId="{4C34C2E4-DF8D-4994-B558-0EF1B663C4F4}" destId="{085DDCEE-9B2A-4FE1-8803-7719DDB3D6CB}" srcOrd="0" destOrd="0" presId="urn:microsoft.com/office/officeart/2005/8/layout/hierarchy2"/>
    <dgm:cxn modelId="{8DC2E1E7-05EB-4E7C-9F49-6E1CDD58A1AC}" srcId="{205F0AF9-0767-4948-8972-1518CD1A8D70}" destId="{1634262A-FB6D-4858-A144-C3641F148963}" srcOrd="0" destOrd="0" parTransId="{0B9124BE-4ED4-4FF6-B81E-71DF7CE4C04C}" sibTransId="{72E760BE-DB98-4E48-A13A-BC53E31FF3C6}"/>
    <dgm:cxn modelId="{BC31CE8E-AAA4-4D2B-AA17-34ABECCAFD11}" type="presParOf" srcId="{E698F970-A5A2-443E-98A7-4922B9BF8E1C}" destId="{3A756262-3E2F-4341-9861-30F948996806}" srcOrd="0" destOrd="0" presId="urn:microsoft.com/office/officeart/2005/8/layout/hierarchy2"/>
    <dgm:cxn modelId="{701D1996-065C-48F4-A121-5973D9683349}" type="presParOf" srcId="{3A756262-3E2F-4341-9861-30F948996806}" destId="{BC4F84FF-56A5-43DE-936C-1F2F578A7644}" srcOrd="0" destOrd="0" presId="urn:microsoft.com/office/officeart/2005/8/layout/hierarchy2"/>
    <dgm:cxn modelId="{9B6D0961-42F2-467D-BD2E-9E07BF98E338}" type="presParOf" srcId="{3A756262-3E2F-4341-9861-30F948996806}" destId="{C2CBD676-C6A2-4777-9F09-BA41A5CDE65A}" srcOrd="1" destOrd="0" presId="urn:microsoft.com/office/officeart/2005/8/layout/hierarchy2"/>
    <dgm:cxn modelId="{EF002305-DA58-438D-B89D-43C22F3064DA}" type="presParOf" srcId="{C2CBD676-C6A2-4777-9F09-BA41A5CDE65A}" destId="{BEE14AB2-5155-4062-BDC9-81FC40CC96C5}" srcOrd="0" destOrd="0" presId="urn:microsoft.com/office/officeart/2005/8/layout/hierarchy2"/>
    <dgm:cxn modelId="{9D1533DB-CDC7-4C97-871A-71D80CD61D36}" type="presParOf" srcId="{BEE14AB2-5155-4062-BDC9-81FC40CC96C5}" destId="{5518DF69-BB7B-49B4-B920-0E581597F8FE}" srcOrd="0" destOrd="0" presId="urn:microsoft.com/office/officeart/2005/8/layout/hierarchy2"/>
    <dgm:cxn modelId="{742F2F1E-88DC-4F78-BF6C-7055D5EAF11F}" type="presParOf" srcId="{C2CBD676-C6A2-4777-9F09-BA41A5CDE65A}" destId="{D0A0D276-BF89-496E-8084-BDA9A46C0387}" srcOrd="1" destOrd="0" presId="urn:microsoft.com/office/officeart/2005/8/layout/hierarchy2"/>
    <dgm:cxn modelId="{70D4E423-8824-47EA-BA82-1E7B0855DE27}" type="presParOf" srcId="{D0A0D276-BF89-496E-8084-BDA9A46C0387}" destId="{74752D16-F284-4733-BD06-D81B903FC595}" srcOrd="0" destOrd="0" presId="urn:microsoft.com/office/officeart/2005/8/layout/hierarchy2"/>
    <dgm:cxn modelId="{16013DC7-A903-4474-9D02-F94C9BE957BA}" type="presParOf" srcId="{D0A0D276-BF89-496E-8084-BDA9A46C0387}" destId="{7675D633-B686-4DD1-80DE-343425969930}" srcOrd="1" destOrd="0" presId="urn:microsoft.com/office/officeart/2005/8/layout/hierarchy2"/>
    <dgm:cxn modelId="{4BE6A6CF-72AD-4D20-B57F-0D1F129E11AA}" type="presParOf" srcId="{C2CBD676-C6A2-4777-9F09-BA41A5CDE65A}" destId="{085DDCEE-9B2A-4FE1-8803-7719DDB3D6CB}" srcOrd="2" destOrd="0" presId="urn:microsoft.com/office/officeart/2005/8/layout/hierarchy2"/>
    <dgm:cxn modelId="{754DB51A-511D-417B-A46A-CD25E720B39C}" type="presParOf" srcId="{085DDCEE-9B2A-4FE1-8803-7719DDB3D6CB}" destId="{B41E6B5A-A328-4DE1-8785-B9517E0A6BB1}" srcOrd="0" destOrd="0" presId="urn:microsoft.com/office/officeart/2005/8/layout/hierarchy2"/>
    <dgm:cxn modelId="{4A52997D-5C86-403B-B3D6-0442993A6379}" type="presParOf" srcId="{C2CBD676-C6A2-4777-9F09-BA41A5CDE65A}" destId="{DA0981DE-30D7-4D21-BE1E-471740CC4E8B}" srcOrd="3" destOrd="0" presId="urn:microsoft.com/office/officeart/2005/8/layout/hierarchy2"/>
    <dgm:cxn modelId="{EAACDB68-6644-4A05-9AA7-FC343045834B}" type="presParOf" srcId="{DA0981DE-30D7-4D21-BE1E-471740CC4E8B}" destId="{83021AC3-EBE3-4F91-90D4-B475F247BF98}" srcOrd="0" destOrd="0" presId="urn:microsoft.com/office/officeart/2005/8/layout/hierarchy2"/>
    <dgm:cxn modelId="{6079845E-6333-461C-8DA4-92052BE09499}" type="presParOf" srcId="{DA0981DE-30D7-4D21-BE1E-471740CC4E8B}" destId="{582F9CE5-D76C-4DA4-B96A-62D405D74400}"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05F0AF9-0767-4948-8972-1518CD1A8D7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2354FD9F-CD2E-44A5-B060-5A930A4E99F0}">
      <dgm:prSet phldrT="[Text]" custT="1"/>
      <dgm:spPr>
        <a:solidFill>
          <a:srgbClr val="99FF66"/>
        </a:solidFill>
      </dgm:spPr>
      <dgm:t>
        <a:bodyPr/>
        <a:lstStyle/>
        <a:p>
          <a:r>
            <a:rPr lang="en-US" sz="4400" b="1" dirty="0">
              <a:solidFill>
                <a:schemeClr val="tx1"/>
              </a:solidFill>
              <a:latin typeface="Tahoma" panose="020B0604030504040204" pitchFamily="34" charset="0"/>
              <a:ea typeface="Tahoma" panose="020B0604030504040204" pitchFamily="34" charset="0"/>
              <a:cs typeface="Tahoma" panose="020B0604030504040204" pitchFamily="34" charset="0"/>
            </a:rPr>
            <a:t>Du </a:t>
          </a:r>
          <a:r>
            <a:rPr lang="en-US" sz="4400" b="1" dirty="0" err="1">
              <a:solidFill>
                <a:schemeClr val="tx1"/>
              </a:solidFill>
              <a:latin typeface="Tahoma" panose="020B0604030504040204" pitchFamily="34" charset="0"/>
              <a:ea typeface="Tahoma" panose="020B0604030504040204" pitchFamily="34" charset="0"/>
              <a:cs typeface="Tahoma" panose="020B0604030504040204" pitchFamily="34" charset="0"/>
            </a:rPr>
            <a:t>lịch</a:t>
          </a:r>
          <a:endParaRPr lang="en-US" sz="4400" b="1" dirty="0">
            <a:solidFill>
              <a:schemeClr val="tx1"/>
            </a:solidFill>
            <a:latin typeface="Tahoma" panose="020B0604030504040204" pitchFamily="34" charset="0"/>
            <a:ea typeface="Tahoma" panose="020B0604030504040204" pitchFamily="34" charset="0"/>
            <a:cs typeface="Tahoma" panose="020B0604030504040204" pitchFamily="34" charset="0"/>
          </a:endParaRPr>
        </a:p>
      </dgm:t>
    </dgm:pt>
    <dgm:pt modelId="{4A31B90A-C92A-496F-B420-4E005E1F85B9}" type="sibTrans" cxnId="{B0948D33-BD34-4E03-B586-B3D7BC76211D}">
      <dgm:prSet/>
      <dgm:spPr/>
      <dgm:t>
        <a:bodyPr/>
        <a:lstStyle/>
        <a:p>
          <a:endParaRPr lang="en-US"/>
        </a:p>
      </dgm:t>
    </dgm:pt>
    <dgm:pt modelId="{552909E3-A49D-419A-A306-3A8A76B0346F}" type="parTrans" cxnId="{B0948D33-BD34-4E03-B586-B3D7BC76211D}">
      <dgm:prSet/>
      <dgm:spPr/>
      <dgm:t>
        <a:bodyPr/>
        <a:lstStyle/>
        <a:p>
          <a:endParaRPr lang="en-US"/>
        </a:p>
      </dgm:t>
    </dgm:pt>
    <dgm:pt modelId="{8223C472-8209-42F3-B27B-AD74AB189A29}">
      <dgm:prSet phldrT="[Text]" custT="1"/>
      <dgm:spPr>
        <a:solidFill>
          <a:srgbClr val="BCFCD4"/>
        </a:solidFill>
      </dgm:spPr>
      <dgm:t>
        <a:bodyPr/>
        <a:lstStyle/>
        <a:p>
          <a:pPr algn="just"/>
          <a:r>
            <a:rPr lang="vi-VN" sz="3200" dirty="0">
              <a:solidFill>
                <a:schemeClr val="tx1"/>
              </a:solidFill>
              <a:latin typeface="Tahoma" panose="020B0604030504040204" pitchFamily="34" charset="0"/>
              <a:ea typeface="Tahoma" panose="020B0604030504040204" pitchFamily="34" charset="0"/>
              <a:cs typeface="Tahoma" panose="020B0604030504040204" pitchFamily="34" charset="0"/>
            </a:rPr>
            <a:t>Bờ biển dài, có nhiều bãi cát, vịnh, hang động đẹp, nước biển trong xanh, hệ sinh thái biển phong phú, khung cảnh thiên nhiên các đảo đa dạng</a:t>
          </a:r>
          <a:r>
            <a:rPr lang="en-US" sz="3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vi-VN" sz="3200" dirty="0">
              <a:solidFill>
                <a:schemeClr val="tx1"/>
              </a:solidFill>
              <a:latin typeface="Tahoma" panose="020B0604030504040204" pitchFamily="34" charset="0"/>
              <a:ea typeface="Tahoma" panose="020B0604030504040204" pitchFamily="34" charset="0"/>
              <a:cs typeface="Tahoma" panose="020B0604030504040204" pitchFamily="34" charset="0"/>
            </a:rPr>
            <a:t>thuận lợi phát triển du lịch biển.</a:t>
          </a:r>
          <a:endParaRPr lang="en-US" sz="3200" dirty="0">
            <a:solidFill>
              <a:schemeClr val="tx1"/>
            </a:solidFill>
            <a:latin typeface="Tahoma" panose="020B0604030504040204" pitchFamily="34" charset="0"/>
            <a:ea typeface="Tahoma" panose="020B0604030504040204" pitchFamily="34" charset="0"/>
            <a:cs typeface="Tahoma" panose="020B0604030504040204" pitchFamily="34" charset="0"/>
          </a:endParaRPr>
        </a:p>
      </dgm:t>
    </dgm:pt>
    <dgm:pt modelId="{CC5F4844-3B24-47F4-9ADF-C6338428CC3E}" type="sibTrans" cxnId="{D336C923-F5B6-4B42-BAC3-A1769EF43F00}">
      <dgm:prSet/>
      <dgm:spPr/>
      <dgm:t>
        <a:bodyPr/>
        <a:lstStyle/>
        <a:p>
          <a:endParaRPr lang="en-US"/>
        </a:p>
      </dgm:t>
    </dgm:pt>
    <dgm:pt modelId="{99908FFD-A0F5-4A87-B547-D4BBAEEB43AA}" type="parTrans" cxnId="{D336C923-F5B6-4B42-BAC3-A1769EF43F00}">
      <dgm:prSet/>
      <dgm:spPr/>
      <dgm:t>
        <a:bodyPr/>
        <a:lstStyle/>
        <a:p>
          <a:endParaRPr lang="en-US"/>
        </a:p>
      </dgm:t>
    </dgm:pt>
    <dgm:pt modelId="{10D0F947-8FEF-4A0E-A91D-CA6A7A9529ED}">
      <dgm:prSet phldrT="[Text]" custT="1"/>
      <dgm:spPr>
        <a:solidFill>
          <a:srgbClr val="BCFCD4"/>
        </a:solidFill>
      </dgm:spPr>
      <dgm:t>
        <a:bodyPr/>
        <a:lstStyle/>
        <a:p>
          <a:pPr algn="just"/>
          <a:r>
            <a:rPr lang="en-US" sz="3200" dirty="0" err="1">
              <a:solidFill>
                <a:schemeClr val="tx1"/>
              </a:solidFill>
              <a:latin typeface="Tahoma" panose="020B0604030504040204" pitchFamily="34" charset="0"/>
              <a:ea typeface="Tahoma" panose="020B0604030504040204" pitchFamily="34" charset="0"/>
              <a:cs typeface="Tahoma" panose="020B0604030504040204" pitchFamily="34" charset="0"/>
            </a:rPr>
            <a:t>Các</a:t>
          </a:r>
          <a:r>
            <a:rPr lang="en-US" sz="3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3200" dirty="0" err="1">
              <a:solidFill>
                <a:schemeClr val="tx1"/>
              </a:solidFill>
              <a:latin typeface="Tahoma" panose="020B0604030504040204" pitchFamily="34" charset="0"/>
              <a:ea typeface="Tahoma" panose="020B0604030504040204" pitchFamily="34" charset="0"/>
              <a:cs typeface="Tahoma" panose="020B0604030504040204" pitchFamily="34" charset="0"/>
            </a:rPr>
            <a:t>điểm</a:t>
          </a:r>
          <a:r>
            <a:rPr lang="en-US" sz="3200" dirty="0">
              <a:solidFill>
                <a:schemeClr val="tx1"/>
              </a:solidFill>
              <a:latin typeface="Tahoma" panose="020B0604030504040204" pitchFamily="34" charset="0"/>
              <a:ea typeface="Tahoma" panose="020B0604030504040204" pitchFamily="34" charset="0"/>
              <a:cs typeface="Tahoma" panose="020B0604030504040204" pitchFamily="34" charset="0"/>
            </a:rPr>
            <a:t> du </a:t>
          </a:r>
          <a:r>
            <a:rPr lang="en-US" sz="3200" dirty="0" err="1">
              <a:solidFill>
                <a:schemeClr val="tx1"/>
              </a:solidFill>
              <a:latin typeface="Tahoma" panose="020B0604030504040204" pitchFamily="34" charset="0"/>
              <a:ea typeface="Tahoma" panose="020B0604030504040204" pitchFamily="34" charset="0"/>
              <a:cs typeface="Tahoma" panose="020B0604030504040204" pitchFamily="34" charset="0"/>
            </a:rPr>
            <a:t>lịch</a:t>
          </a:r>
          <a:r>
            <a:rPr lang="en-US" sz="3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3200" dirty="0" err="1">
              <a:solidFill>
                <a:schemeClr val="tx1"/>
              </a:solidFill>
              <a:latin typeface="Tahoma" panose="020B0604030504040204" pitchFamily="34" charset="0"/>
              <a:ea typeface="Tahoma" panose="020B0604030504040204" pitchFamily="34" charset="0"/>
              <a:cs typeface="Tahoma" panose="020B0604030504040204" pitchFamily="34" charset="0"/>
            </a:rPr>
            <a:t>nổi</a:t>
          </a:r>
          <a:r>
            <a:rPr lang="en-US" sz="3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3200" dirty="0" err="1">
              <a:solidFill>
                <a:schemeClr val="tx1"/>
              </a:solidFill>
              <a:latin typeface="Tahoma" panose="020B0604030504040204" pitchFamily="34" charset="0"/>
              <a:ea typeface="Tahoma" panose="020B0604030504040204" pitchFamily="34" charset="0"/>
              <a:cs typeface="Tahoma" panose="020B0604030504040204" pitchFamily="34" charset="0"/>
            </a:rPr>
            <a:t>tiếng</a:t>
          </a:r>
          <a:r>
            <a:rPr lang="en-US" sz="3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vi-VN" sz="3200" dirty="0">
              <a:solidFill>
                <a:schemeClr val="tx1"/>
              </a:solidFill>
              <a:latin typeface="Tahoma" panose="020B0604030504040204" pitchFamily="34" charset="0"/>
              <a:ea typeface="Tahoma" panose="020B0604030504040204" pitchFamily="34" charset="0"/>
              <a:cs typeface="Tahoma" panose="020B0604030504040204" pitchFamily="34" charset="0"/>
            </a:rPr>
            <a:t>Vịnh Hạ Long (Quảng Ninh), Mỹ Khê (Đà Nẵng), Quy Nhơn (Bình Định), Nha Trang (Khánh Hoà), Mũi Né (Bình Thuận), Cát Bà (Hải Phòng), </a:t>
          </a:r>
          <a:r>
            <a:rPr lang="en-US" sz="3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vi-VN" sz="3200" dirty="0">
              <a:solidFill>
                <a:schemeClr val="tx1"/>
              </a:solidFill>
              <a:latin typeface="Tahoma" panose="020B0604030504040204" pitchFamily="34" charset="0"/>
              <a:ea typeface="Tahoma" panose="020B0604030504040204" pitchFamily="34" charset="0"/>
              <a:cs typeface="Tahoma" panose="020B0604030504040204" pitchFamily="34" charset="0"/>
            </a:rPr>
            <a:t>Phú Quốc (Kiên Giang),...</a:t>
          </a:r>
          <a:endParaRPr lang="en-US" sz="3200" dirty="0">
            <a:solidFill>
              <a:schemeClr val="tx1"/>
            </a:solidFill>
            <a:latin typeface="Tahoma" panose="020B0604030504040204" pitchFamily="34" charset="0"/>
            <a:ea typeface="Tahoma" panose="020B0604030504040204" pitchFamily="34" charset="0"/>
            <a:cs typeface="Tahoma" panose="020B0604030504040204" pitchFamily="34" charset="0"/>
          </a:endParaRPr>
        </a:p>
      </dgm:t>
    </dgm:pt>
    <dgm:pt modelId="{6757853A-2D9E-4525-B93E-05A663A1EF86}" type="sibTrans" cxnId="{8C65C94C-85AC-415D-AAA7-32CAA3931FB8}">
      <dgm:prSet/>
      <dgm:spPr/>
      <dgm:t>
        <a:bodyPr/>
        <a:lstStyle/>
        <a:p>
          <a:endParaRPr lang="en-US"/>
        </a:p>
      </dgm:t>
    </dgm:pt>
    <dgm:pt modelId="{665372D5-BE4E-4DCA-B1F6-E02FDFAAF9A2}" type="parTrans" cxnId="{8C65C94C-85AC-415D-AAA7-32CAA3931FB8}">
      <dgm:prSet/>
      <dgm:spPr/>
      <dgm:t>
        <a:bodyPr/>
        <a:lstStyle/>
        <a:p>
          <a:endParaRPr lang="en-US"/>
        </a:p>
      </dgm:t>
    </dgm:pt>
    <dgm:pt modelId="{E698F970-A5A2-443E-98A7-4922B9BF8E1C}" type="pres">
      <dgm:prSet presAssocID="{205F0AF9-0767-4948-8972-1518CD1A8D70}" presName="diagram" presStyleCnt="0">
        <dgm:presLayoutVars>
          <dgm:chPref val="1"/>
          <dgm:dir/>
          <dgm:animOne val="branch"/>
          <dgm:animLvl val="lvl"/>
          <dgm:resizeHandles val="exact"/>
        </dgm:presLayoutVars>
      </dgm:prSet>
      <dgm:spPr/>
    </dgm:pt>
    <dgm:pt modelId="{C0FA9F44-1470-405E-9A53-54C9A0F628C2}" type="pres">
      <dgm:prSet presAssocID="{2354FD9F-CD2E-44A5-B060-5A930A4E99F0}" presName="root1" presStyleCnt="0"/>
      <dgm:spPr/>
    </dgm:pt>
    <dgm:pt modelId="{07B0A166-5475-4377-9169-7120060B740F}" type="pres">
      <dgm:prSet presAssocID="{2354FD9F-CD2E-44A5-B060-5A930A4E99F0}" presName="LevelOneTextNode" presStyleLbl="node0" presStyleIdx="0" presStyleCnt="1">
        <dgm:presLayoutVars>
          <dgm:chPref val="3"/>
        </dgm:presLayoutVars>
      </dgm:prSet>
      <dgm:spPr/>
    </dgm:pt>
    <dgm:pt modelId="{E0354964-D530-43D9-B716-EAB53E215060}" type="pres">
      <dgm:prSet presAssocID="{2354FD9F-CD2E-44A5-B060-5A930A4E99F0}" presName="level2hierChild" presStyleCnt="0"/>
      <dgm:spPr/>
    </dgm:pt>
    <dgm:pt modelId="{E015C146-2506-4481-A4D5-7B3CD11B341C}" type="pres">
      <dgm:prSet presAssocID="{665372D5-BE4E-4DCA-B1F6-E02FDFAAF9A2}" presName="conn2-1" presStyleLbl="parChTrans1D2" presStyleIdx="0" presStyleCnt="2"/>
      <dgm:spPr/>
    </dgm:pt>
    <dgm:pt modelId="{A1FEFD21-6778-4284-B86B-C974983303A3}" type="pres">
      <dgm:prSet presAssocID="{665372D5-BE4E-4DCA-B1F6-E02FDFAAF9A2}" presName="connTx" presStyleLbl="parChTrans1D2" presStyleIdx="0" presStyleCnt="2"/>
      <dgm:spPr/>
    </dgm:pt>
    <dgm:pt modelId="{13DD9C75-2758-4BB2-AEA3-56582D4C141A}" type="pres">
      <dgm:prSet presAssocID="{10D0F947-8FEF-4A0E-A91D-CA6A7A9529ED}" presName="root2" presStyleCnt="0"/>
      <dgm:spPr/>
    </dgm:pt>
    <dgm:pt modelId="{E830DF01-FA7C-4A8E-95CC-AC276B40E34D}" type="pres">
      <dgm:prSet presAssocID="{10D0F947-8FEF-4A0E-A91D-CA6A7A9529ED}" presName="LevelTwoTextNode" presStyleLbl="node2" presStyleIdx="0" presStyleCnt="2" custScaleX="361192" custScaleY="273484" custLinFactNeighborX="-1311" custLinFactNeighborY="-39321">
        <dgm:presLayoutVars>
          <dgm:chPref val="3"/>
        </dgm:presLayoutVars>
      </dgm:prSet>
      <dgm:spPr/>
    </dgm:pt>
    <dgm:pt modelId="{671A03C5-2AFD-4D62-AF42-AE4FB2674A02}" type="pres">
      <dgm:prSet presAssocID="{10D0F947-8FEF-4A0E-A91D-CA6A7A9529ED}" presName="level3hierChild" presStyleCnt="0"/>
      <dgm:spPr/>
    </dgm:pt>
    <dgm:pt modelId="{516AF49E-EFD9-4C3D-9038-3141FA588384}" type="pres">
      <dgm:prSet presAssocID="{99908FFD-A0F5-4A87-B547-D4BBAEEB43AA}" presName="conn2-1" presStyleLbl="parChTrans1D2" presStyleIdx="1" presStyleCnt="2"/>
      <dgm:spPr/>
    </dgm:pt>
    <dgm:pt modelId="{80640835-4190-482C-AF6B-5C3B01C3B856}" type="pres">
      <dgm:prSet presAssocID="{99908FFD-A0F5-4A87-B547-D4BBAEEB43AA}" presName="connTx" presStyleLbl="parChTrans1D2" presStyleIdx="1" presStyleCnt="2"/>
      <dgm:spPr/>
    </dgm:pt>
    <dgm:pt modelId="{EF2BA584-9CB6-4D48-B705-DA1D96E5229D}" type="pres">
      <dgm:prSet presAssocID="{8223C472-8209-42F3-B27B-AD74AB189A29}" presName="root2" presStyleCnt="0"/>
      <dgm:spPr/>
    </dgm:pt>
    <dgm:pt modelId="{8ABD9155-0C2D-4925-B73A-7F453F57773A}" type="pres">
      <dgm:prSet presAssocID="{8223C472-8209-42F3-B27B-AD74AB189A29}" presName="LevelTwoTextNode" presStyleLbl="node2" presStyleIdx="1" presStyleCnt="2" custScaleX="365902" custScaleY="297484">
        <dgm:presLayoutVars>
          <dgm:chPref val="3"/>
        </dgm:presLayoutVars>
      </dgm:prSet>
      <dgm:spPr/>
    </dgm:pt>
    <dgm:pt modelId="{AA72D46F-F664-4809-9A80-AB681CBC2A82}" type="pres">
      <dgm:prSet presAssocID="{8223C472-8209-42F3-B27B-AD74AB189A29}" presName="level3hierChild" presStyleCnt="0"/>
      <dgm:spPr/>
    </dgm:pt>
  </dgm:ptLst>
  <dgm:cxnLst>
    <dgm:cxn modelId="{D336C923-F5B6-4B42-BAC3-A1769EF43F00}" srcId="{2354FD9F-CD2E-44A5-B060-5A930A4E99F0}" destId="{8223C472-8209-42F3-B27B-AD74AB189A29}" srcOrd="1" destOrd="0" parTransId="{99908FFD-A0F5-4A87-B547-D4BBAEEB43AA}" sibTransId="{CC5F4844-3B24-47F4-9ADF-C6338428CC3E}"/>
    <dgm:cxn modelId="{D28EE92F-9C96-41EF-A859-15F6ED820BFF}" type="presOf" srcId="{665372D5-BE4E-4DCA-B1F6-E02FDFAAF9A2}" destId="{A1FEFD21-6778-4284-B86B-C974983303A3}" srcOrd="1" destOrd="0" presId="urn:microsoft.com/office/officeart/2005/8/layout/hierarchy2"/>
    <dgm:cxn modelId="{B0948D33-BD34-4E03-B586-B3D7BC76211D}" srcId="{205F0AF9-0767-4948-8972-1518CD1A8D70}" destId="{2354FD9F-CD2E-44A5-B060-5A930A4E99F0}" srcOrd="0" destOrd="0" parTransId="{552909E3-A49D-419A-A306-3A8A76B0346F}" sibTransId="{4A31B90A-C92A-496F-B420-4E005E1F85B9}"/>
    <dgm:cxn modelId="{04E5873C-2BF2-497E-BCB3-37D4B9D32543}" type="presOf" srcId="{99908FFD-A0F5-4A87-B547-D4BBAEEB43AA}" destId="{80640835-4190-482C-AF6B-5C3B01C3B856}" srcOrd="1" destOrd="0" presId="urn:microsoft.com/office/officeart/2005/8/layout/hierarchy2"/>
    <dgm:cxn modelId="{6D655E4C-8905-4E85-BDB5-3C73B4BB77D0}" type="presOf" srcId="{8223C472-8209-42F3-B27B-AD74AB189A29}" destId="{8ABD9155-0C2D-4925-B73A-7F453F57773A}" srcOrd="0" destOrd="0" presId="urn:microsoft.com/office/officeart/2005/8/layout/hierarchy2"/>
    <dgm:cxn modelId="{8C65C94C-85AC-415D-AAA7-32CAA3931FB8}" srcId="{2354FD9F-CD2E-44A5-B060-5A930A4E99F0}" destId="{10D0F947-8FEF-4A0E-A91D-CA6A7A9529ED}" srcOrd="0" destOrd="0" parTransId="{665372D5-BE4E-4DCA-B1F6-E02FDFAAF9A2}" sibTransId="{6757853A-2D9E-4525-B93E-05A663A1EF86}"/>
    <dgm:cxn modelId="{F3406B72-FA1D-4A05-A119-B49730054CF9}" type="presOf" srcId="{205F0AF9-0767-4948-8972-1518CD1A8D70}" destId="{E698F970-A5A2-443E-98A7-4922B9BF8E1C}" srcOrd="0" destOrd="0" presId="urn:microsoft.com/office/officeart/2005/8/layout/hierarchy2"/>
    <dgm:cxn modelId="{30D1D192-AF4B-472D-AA68-7035EEDD7EEC}" type="presOf" srcId="{10D0F947-8FEF-4A0E-A91D-CA6A7A9529ED}" destId="{E830DF01-FA7C-4A8E-95CC-AC276B40E34D}" srcOrd="0" destOrd="0" presId="urn:microsoft.com/office/officeart/2005/8/layout/hierarchy2"/>
    <dgm:cxn modelId="{8B431EAB-4B56-4A70-8E40-F61B972D1411}" type="presOf" srcId="{99908FFD-A0F5-4A87-B547-D4BBAEEB43AA}" destId="{516AF49E-EFD9-4C3D-9038-3141FA588384}" srcOrd="0" destOrd="0" presId="urn:microsoft.com/office/officeart/2005/8/layout/hierarchy2"/>
    <dgm:cxn modelId="{C71103BD-3199-4E10-A9FE-411AB2DDB74B}" type="presOf" srcId="{665372D5-BE4E-4DCA-B1F6-E02FDFAAF9A2}" destId="{E015C146-2506-4481-A4D5-7B3CD11B341C}" srcOrd="0" destOrd="0" presId="urn:microsoft.com/office/officeart/2005/8/layout/hierarchy2"/>
    <dgm:cxn modelId="{A9AAC7F7-3AC6-45E2-B555-8570F4EE5FE8}" type="presOf" srcId="{2354FD9F-CD2E-44A5-B060-5A930A4E99F0}" destId="{07B0A166-5475-4377-9169-7120060B740F}" srcOrd="0" destOrd="0" presId="urn:microsoft.com/office/officeart/2005/8/layout/hierarchy2"/>
    <dgm:cxn modelId="{5B3E4A65-7248-43DD-9175-AFB9C3D0269C}" type="presParOf" srcId="{E698F970-A5A2-443E-98A7-4922B9BF8E1C}" destId="{C0FA9F44-1470-405E-9A53-54C9A0F628C2}" srcOrd="0" destOrd="0" presId="urn:microsoft.com/office/officeart/2005/8/layout/hierarchy2"/>
    <dgm:cxn modelId="{C4C1AF6B-53B4-4BCE-9C9C-51316FE4AFE4}" type="presParOf" srcId="{C0FA9F44-1470-405E-9A53-54C9A0F628C2}" destId="{07B0A166-5475-4377-9169-7120060B740F}" srcOrd="0" destOrd="0" presId="urn:microsoft.com/office/officeart/2005/8/layout/hierarchy2"/>
    <dgm:cxn modelId="{F0F9977E-61BB-43B9-81C0-C489573F5D6A}" type="presParOf" srcId="{C0FA9F44-1470-405E-9A53-54C9A0F628C2}" destId="{E0354964-D530-43D9-B716-EAB53E215060}" srcOrd="1" destOrd="0" presId="urn:microsoft.com/office/officeart/2005/8/layout/hierarchy2"/>
    <dgm:cxn modelId="{72334DF8-C96F-48DC-B125-2E8F9E273B7E}" type="presParOf" srcId="{E0354964-D530-43D9-B716-EAB53E215060}" destId="{E015C146-2506-4481-A4D5-7B3CD11B341C}" srcOrd="0" destOrd="0" presId="urn:microsoft.com/office/officeart/2005/8/layout/hierarchy2"/>
    <dgm:cxn modelId="{C66D48D4-3E7F-4BB5-B1FE-A87697932EA8}" type="presParOf" srcId="{E015C146-2506-4481-A4D5-7B3CD11B341C}" destId="{A1FEFD21-6778-4284-B86B-C974983303A3}" srcOrd="0" destOrd="0" presId="urn:microsoft.com/office/officeart/2005/8/layout/hierarchy2"/>
    <dgm:cxn modelId="{B9FD927A-9047-4870-B745-08D83C25059A}" type="presParOf" srcId="{E0354964-D530-43D9-B716-EAB53E215060}" destId="{13DD9C75-2758-4BB2-AEA3-56582D4C141A}" srcOrd="1" destOrd="0" presId="urn:microsoft.com/office/officeart/2005/8/layout/hierarchy2"/>
    <dgm:cxn modelId="{CF0F89B3-E535-4234-8C02-6E2A2DA509FE}" type="presParOf" srcId="{13DD9C75-2758-4BB2-AEA3-56582D4C141A}" destId="{E830DF01-FA7C-4A8E-95CC-AC276B40E34D}" srcOrd="0" destOrd="0" presId="urn:microsoft.com/office/officeart/2005/8/layout/hierarchy2"/>
    <dgm:cxn modelId="{ABC89EEE-AAD8-461B-A3BE-13316DF598A2}" type="presParOf" srcId="{13DD9C75-2758-4BB2-AEA3-56582D4C141A}" destId="{671A03C5-2AFD-4D62-AF42-AE4FB2674A02}" srcOrd="1" destOrd="0" presId="urn:microsoft.com/office/officeart/2005/8/layout/hierarchy2"/>
    <dgm:cxn modelId="{3DC8411D-C6B0-4C1E-BA41-32B6A6636164}" type="presParOf" srcId="{E0354964-D530-43D9-B716-EAB53E215060}" destId="{516AF49E-EFD9-4C3D-9038-3141FA588384}" srcOrd="2" destOrd="0" presId="urn:microsoft.com/office/officeart/2005/8/layout/hierarchy2"/>
    <dgm:cxn modelId="{BDA41BCF-7F16-46EC-BE60-23344290EB02}" type="presParOf" srcId="{516AF49E-EFD9-4C3D-9038-3141FA588384}" destId="{80640835-4190-482C-AF6B-5C3B01C3B856}" srcOrd="0" destOrd="0" presId="urn:microsoft.com/office/officeart/2005/8/layout/hierarchy2"/>
    <dgm:cxn modelId="{248CCD14-9CA3-484A-8907-098E06E669FA}" type="presParOf" srcId="{E0354964-D530-43D9-B716-EAB53E215060}" destId="{EF2BA584-9CB6-4D48-B705-DA1D96E5229D}" srcOrd="3" destOrd="0" presId="urn:microsoft.com/office/officeart/2005/8/layout/hierarchy2"/>
    <dgm:cxn modelId="{79E67CDB-E32D-46E5-A812-2110894222D7}" type="presParOf" srcId="{EF2BA584-9CB6-4D48-B705-DA1D96E5229D}" destId="{8ABD9155-0C2D-4925-B73A-7F453F57773A}" srcOrd="0" destOrd="0" presId="urn:microsoft.com/office/officeart/2005/8/layout/hierarchy2"/>
    <dgm:cxn modelId="{24125BAE-8EC1-433C-A61A-53FCF3EAC1BF}" type="presParOf" srcId="{EF2BA584-9CB6-4D48-B705-DA1D96E5229D}" destId="{AA72D46F-F664-4809-9A80-AB681CBC2A82}"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05F0AF9-0767-4948-8972-1518CD1A8D7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1634262A-FB6D-4858-A144-C3641F148963}">
      <dgm:prSet phldrT="[Text]" custT="1"/>
      <dgm:spPr>
        <a:solidFill>
          <a:srgbClr val="99FF66"/>
        </a:solidFill>
      </dgm:spPr>
      <dgm:t>
        <a:bodyPr/>
        <a:lstStyle/>
        <a:p>
          <a:r>
            <a:rPr lang="en-US" sz="4000" b="1" dirty="0" err="1">
              <a:solidFill>
                <a:schemeClr val="tx1"/>
              </a:solidFill>
              <a:latin typeface="Tahoma" panose="020B0604030504040204" pitchFamily="34" charset="0"/>
              <a:ea typeface="Tahoma" panose="020B0604030504040204" pitchFamily="34" charset="0"/>
              <a:cs typeface="Tahoma" panose="020B0604030504040204" pitchFamily="34" charset="0"/>
            </a:rPr>
            <a:t>Khoáng</a:t>
          </a:r>
          <a:r>
            <a:rPr lang="en-US" sz="40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4000" b="1" dirty="0" err="1">
              <a:solidFill>
                <a:schemeClr val="tx1"/>
              </a:solidFill>
              <a:latin typeface="Tahoma" panose="020B0604030504040204" pitchFamily="34" charset="0"/>
              <a:ea typeface="Tahoma" panose="020B0604030504040204" pitchFamily="34" charset="0"/>
              <a:cs typeface="Tahoma" panose="020B0604030504040204" pitchFamily="34" charset="0"/>
            </a:rPr>
            <a:t>sản</a:t>
          </a:r>
          <a:endParaRPr lang="en-US" sz="4000" b="1" dirty="0">
            <a:solidFill>
              <a:schemeClr val="tx1"/>
            </a:solidFill>
            <a:latin typeface="Tahoma" panose="020B0604030504040204" pitchFamily="34" charset="0"/>
            <a:ea typeface="Tahoma" panose="020B0604030504040204" pitchFamily="34" charset="0"/>
            <a:cs typeface="Tahoma" panose="020B0604030504040204" pitchFamily="34" charset="0"/>
          </a:endParaRPr>
        </a:p>
      </dgm:t>
    </dgm:pt>
    <dgm:pt modelId="{0B9124BE-4ED4-4FF6-B81E-71DF7CE4C04C}" type="parTrans" cxnId="{8DC2E1E7-05EB-4E7C-9F49-6E1CDD58A1AC}">
      <dgm:prSet/>
      <dgm:spPr/>
      <dgm:t>
        <a:bodyPr/>
        <a:lstStyle/>
        <a:p>
          <a:endParaRPr lang="en-US">
            <a:latin typeface="Tahoma" panose="020B0604030504040204" pitchFamily="34" charset="0"/>
            <a:ea typeface="Tahoma" panose="020B0604030504040204" pitchFamily="34" charset="0"/>
            <a:cs typeface="Tahoma" panose="020B0604030504040204" pitchFamily="34" charset="0"/>
          </a:endParaRPr>
        </a:p>
      </dgm:t>
    </dgm:pt>
    <dgm:pt modelId="{72E760BE-DB98-4E48-A13A-BC53E31FF3C6}" type="sibTrans" cxnId="{8DC2E1E7-05EB-4E7C-9F49-6E1CDD58A1AC}">
      <dgm:prSet/>
      <dgm:spPr/>
      <dgm:t>
        <a:bodyPr/>
        <a:lstStyle/>
        <a:p>
          <a:endParaRPr lang="en-US">
            <a:latin typeface="Tahoma" panose="020B0604030504040204" pitchFamily="34" charset="0"/>
            <a:ea typeface="Tahoma" panose="020B0604030504040204" pitchFamily="34" charset="0"/>
            <a:cs typeface="Tahoma" panose="020B0604030504040204" pitchFamily="34" charset="0"/>
          </a:endParaRPr>
        </a:p>
      </dgm:t>
    </dgm:pt>
    <dgm:pt modelId="{AE81F2B6-4AEB-45C9-99C1-9516D9169289}">
      <dgm:prSet phldrT="[Text]" custT="1"/>
      <dgm:spPr>
        <a:solidFill>
          <a:srgbClr val="BCFCD4"/>
        </a:solidFill>
      </dgm:spPr>
      <dgm:t>
        <a:bodyPr/>
        <a:lstStyle/>
        <a:p>
          <a:pPr algn="just"/>
          <a:r>
            <a:rPr lang="vi-VN" sz="2600" b="1" dirty="0">
              <a:solidFill>
                <a:schemeClr val="tx1"/>
              </a:solidFill>
              <a:latin typeface="Tahoma" panose="020B0604030504040204" pitchFamily="34" charset="0"/>
              <a:ea typeface="Tahoma" panose="020B0604030504040204" pitchFamily="34" charset="0"/>
              <a:cs typeface="Tahoma" panose="020B0604030504040204" pitchFamily="34" charset="0"/>
            </a:rPr>
            <a:t>- Dầu mỏ, khí tự nhiên tập trung ở các bể (bồn trũng) trong vùng thềm lục địa, như các bể Sông Hồng, Phú Khánh, Cửu Long, Nam Côn Sơn,</a:t>
          </a:r>
          <a:r>
            <a:rPr lang="en-US" sz="26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vi-VN" sz="2600" b="1" dirty="0">
              <a:solidFill>
                <a:schemeClr val="tx1"/>
              </a:solidFill>
              <a:latin typeface="Tahoma" panose="020B0604030504040204" pitchFamily="34" charset="0"/>
              <a:ea typeface="Tahoma" panose="020B0604030504040204" pitchFamily="34" charset="0"/>
              <a:cs typeface="Tahoma" panose="020B0604030504040204" pitchFamily="34" charset="0"/>
            </a:rPr>
            <a:t>Thổ Chu,</a:t>
          </a:r>
          <a:r>
            <a:rPr lang="en-US" sz="26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vi-VN" sz="2600" b="1" dirty="0">
              <a:solidFill>
                <a:schemeClr val="tx1"/>
              </a:solidFill>
              <a:latin typeface="Tahoma" panose="020B0604030504040204" pitchFamily="34" charset="0"/>
              <a:ea typeface="Tahoma" panose="020B0604030504040204" pitchFamily="34" charset="0"/>
              <a:cs typeface="Tahoma" panose="020B0604030504040204" pitchFamily="34" charset="0"/>
            </a:rPr>
            <a:t>Vũng Mây, nhóm bể Trường Sa và Hoàng Sa.</a:t>
          </a:r>
          <a:endParaRPr lang="en-US" sz="2600" b="1"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algn="just"/>
          <a:r>
            <a:rPr lang="vi-VN" sz="2600" b="1" dirty="0">
              <a:solidFill>
                <a:schemeClr val="tx1"/>
              </a:solidFill>
              <a:latin typeface="Tahoma" panose="020B0604030504040204" pitchFamily="34" charset="0"/>
              <a:ea typeface="Tahoma" panose="020B0604030504040204" pitchFamily="34" charset="0"/>
              <a:cs typeface="Tahoma" panose="020B0604030504040204" pitchFamily="34" charset="0"/>
            </a:rPr>
            <a:t>- Các khoáng sản khác bao gồm 35 loại khoáng sản, phân bố dọc vùng ven biển, sườn bờ và dưới đáy biển. Trong đó, có giá trị nhất là ti-tan, cát thuỷ tinh, muối,...</a:t>
          </a:r>
          <a:endParaRPr lang="en-US" sz="2600" b="1" dirty="0">
            <a:solidFill>
              <a:schemeClr val="tx1"/>
            </a:solidFill>
            <a:latin typeface="Tahoma" panose="020B0604030504040204" pitchFamily="34" charset="0"/>
            <a:ea typeface="Tahoma" panose="020B0604030504040204" pitchFamily="34" charset="0"/>
            <a:cs typeface="Tahoma" panose="020B0604030504040204" pitchFamily="34" charset="0"/>
          </a:endParaRPr>
        </a:p>
      </dgm:t>
    </dgm:pt>
    <dgm:pt modelId="{628BFE78-A541-4A4D-AE8E-691C1888CC46}" type="parTrans" cxnId="{E5C9BD0F-C1F3-4729-9572-03CEA9B9B1EF}">
      <dgm:prSet/>
      <dgm:spPr/>
      <dgm:t>
        <a:bodyPr/>
        <a:lstStyle/>
        <a:p>
          <a:endParaRPr lang="en-US">
            <a:latin typeface="Tahoma" panose="020B0604030504040204" pitchFamily="34" charset="0"/>
            <a:ea typeface="Tahoma" panose="020B0604030504040204" pitchFamily="34" charset="0"/>
            <a:cs typeface="Tahoma" panose="020B0604030504040204" pitchFamily="34" charset="0"/>
          </a:endParaRPr>
        </a:p>
      </dgm:t>
    </dgm:pt>
    <dgm:pt modelId="{7296AC96-6041-4074-AD07-94AEA0A3E929}" type="sibTrans" cxnId="{E5C9BD0F-C1F3-4729-9572-03CEA9B9B1EF}">
      <dgm:prSet/>
      <dgm:spPr/>
      <dgm:t>
        <a:bodyPr/>
        <a:lstStyle/>
        <a:p>
          <a:endParaRPr lang="en-US">
            <a:latin typeface="Tahoma" panose="020B0604030504040204" pitchFamily="34" charset="0"/>
            <a:ea typeface="Tahoma" panose="020B0604030504040204" pitchFamily="34" charset="0"/>
            <a:cs typeface="Tahoma" panose="020B0604030504040204" pitchFamily="34" charset="0"/>
          </a:endParaRPr>
        </a:p>
      </dgm:t>
    </dgm:pt>
    <dgm:pt modelId="{3D8889BC-0038-4C00-8994-17023F300B58}">
      <dgm:prSet phldrT="[Text]" custT="1"/>
      <dgm:spPr>
        <a:solidFill>
          <a:srgbClr val="BCFCD4"/>
        </a:solidFill>
      </dgm:spPr>
      <dgm:t>
        <a:bodyPr/>
        <a:lstStyle/>
        <a:p>
          <a:pPr algn="just"/>
          <a:r>
            <a:rPr lang="vi-VN" sz="2600" b="1" dirty="0">
              <a:solidFill>
                <a:schemeClr val="tx1"/>
              </a:solidFill>
              <a:latin typeface="Tahoma" panose="020B0604030504040204" pitchFamily="34" charset="0"/>
              <a:ea typeface="Tahoma" panose="020B0604030504040204" pitchFamily="34" charset="0"/>
              <a:cs typeface="Tahoma" panose="020B0604030504040204" pitchFamily="34" charset="0"/>
            </a:rPr>
            <a:t>Do có đường bờ biển dài, biển có độ muối trung bình cao, nền nhiệt độ cao và nhiều nắng.</a:t>
          </a:r>
          <a:endParaRPr lang="en-US" sz="2600" b="1" dirty="0">
            <a:solidFill>
              <a:schemeClr val="tx1"/>
            </a:solidFill>
            <a:latin typeface="Tahoma" panose="020B0604030504040204" pitchFamily="34" charset="0"/>
            <a:ea typeface="Tahoma" panose="020B0604030504040204" pitchFamily="34" charset="0"/>
            <a:cs typeface="Tahoma" panose="020B0604030504040204" pitchFamily="34" charset="0"/>
          </a:endParaRPr>
        </a:p>
      </dgm:t>
    </dgm:pt>
    <dgm:pt modelId="{4C34C2E4-DF8D-4994-B558-0EF1B663C4F4}" type="parTrans" cxnId="{020B01D1-0AE6-4BAA-9818-C6DA2C85BF28}">
      <dgm:prSet/>
      <dgm:spPr/>
      <dgm:t>
        <a:bodyPr/>
        <a:lstStyle/>
        <a:p>
          <a:endParaRPr lang="en-US">
            <a:latin typeface="Tahoma" panose="020B0604030504040204" pitchFamily="34" charset="0"/>
            <a:ea typeface="Tahoma" panose="020B0604030504040204" pitchFamily="34" charset="0"/>
            <a:cs typeface="Tahoma" panose="020B0604030504040204" pitchFamily="34" charset="0"/>
          </a:endParaRPr>
        </a:p>
      </dgm:t>
    </dgm:pt>
    <dgm:pt modelId="{23131B6C-8976-49E0-9AD1-34284966052D}" type="sibTrans" cxnId="{020B01D1-0AE6-4BAA-9818-C6DA2C85BF28}">
      <dgm:prSet/>
      <dgm:spPr/>
      <dgm:t>
        <a:bodyPr/>
        <a:lstStyle/>
        <a:p>
          <a:endParaRPr lang="en-US">
            <a:latin typeface="Tahoma" panose="020B0604030504040204" pitchFamily="34" charset="0"/>
            <a:ea typeface="Tahoma" panose="020B0604030504040204" pitchFamily="34" charset="0"/>
            <a:cs typeface="Tahoma" panose="020B0604030504040204" pitchFamily="34" charset="0"/>
          </a:endParaRPr>
        </a:p>
      </dgm:t>
    </dgm:pt>
    <dgm:pt modelId="{E698F970-A5A2-443E-98A7-4922B9BF8E1C}" type="pres">
      <dgm:prSet presAssocID="{205F0AF9-0767-4948-8972-1518CD1A8D70}" presName="diagram" presStyleCnt="0">
        <dgm:presLayoutVars>
          <dgm:chPref val="1"/>
          <dgm:dir/>
          <dgm:animOne val="branch"/>
          <dgm:animLvl val="lvl"/>
          <dgm:resizeHandles val="exact"/>
        </dgm:presLayoutVars>
      </dgm:prSet>
      <dgm:spPr/>
    </dgm:pt>
    <dgm:pt modelId="{FD45C76B-D0CD-4C69-ABD5-16ACE295FCB3}" type="pres">
      <dgm:prSet presAssocID="{1634262A-FB6D-4858-A144-C3641F148963}" presName="root1" presStyleCnt="0"/>
      <dgm:spPr/>
    </dgm:pt>
    <dgm:pt modelId="{EE7AF166-2D10-4305-93F9-4E806FA4D08B}" type="pres">
      <dgm:prSet presAssocID="{1634262A-FB6D-4858-A144-C3641F148963}" presName="LevelOneTextNode" presStyleLbl="node0" presStyleIdx="0" presStyleCnt="1">
        <dgm:presLayoutVars>
          <dgm:chPref val="3"/>
        </dgm:presLayoutVars>
      </dgm:prSet>
      <dgm:spPr/>
    </dgm:pt>
    <dgm:pt modelId="{61379F98-43D9-42A3-BB03-480FBF8A2B67}" type="pres">
      <dgm:prSet presAssocID="{1634262A-FB6D-4858-A144-C3641F148963}" presName="level2hierChild" presStyleCnt="0"/>
      <dgm:spPr/>
    </dgm:pt>
    <dgm:pt modelId="{BEE14AB2-5155-4062-BDC9-81FC40CC96C5}" type="pres">
      <dgm:prSet presAssocID="{628BFE78-A541-4A4D-AE8E-691C1888CC46}" presName="conn2-1" presStyleLbl="parChTrans1D2" presStyleIdx="0" presStyleCnt="2"/>
      <dgm:spPr/>
    </dgm:pt>
    <dgm:pt modelId="{5518DF69-BB7B-49B4-B920-0E581597F8FE}" type="pres">
      <dgm:prSet presAssocID="{628BFE78-A541-4A4D-AE8E-691C1888CC46}" presName="connTx" presStyleLbl="parChTrans1D2" presStyleIdx="0" presStyleCnt="2"/>
      <dgm:spPr/>
    </dgm:pt>
    <dgm:pt modelId="{D0A0D276-BF89-496E-8084-BDA9A46C0387}" type="pres">
      <dgm:prSet presAssocID="{AE81F2B6-4AEB-45C9-99C1-9516D9169289}" presName="root2" presStyleCnt="0"/>
      <dgm:spPr/>
    </dgm:pt>
    <dgm:pt modelId="{74752D16-F284-4733-BD06-D81B903FC595}" type="pres">
      <dgm:prSet presAssocID="{AE81F2B6-4AEB-45C9-99C1-9516D9169289}" presName="LevelTwoTextNode" presStyleLbl="node2" presStyleIdx="0" presStyleCnt="2" custScaleX="349042" custScaleY="355178">
        <dgm:presLayoutVars>
          <dgm:chPref val="3"/>
        </dgm:presLayoutVars>
      </dgm:prSet>
      <dgm:spPr/>
    </dgm:pt>
    <dgm:pt modelId="{7675D633-B686-4DD1-80DE-343425969930}" type="pres">
      <dgm:prSet presAssocID="{AE81F2B6-4AEB-45C9-99C1-9516D9169289}" presName="level3hierChild" presStyleCnt="0"/>
      <dgm:spPr/>
    </dgm:pt>
    <dgm:pt modelId="{085DDCEE-9B2A-4FE1-8803-7719DDB3D6CB}" type="pres">
      <dgm:prSet presAssocID="{4C34C2E4-DF8D-4994-B558-0EF1B663C4F4}" presName="conn2-1" presStyleLbl="parChTrans1D2" presStyleIdx="1" presStyleCnt="2"/>
      <dgm:spPr/>
    </dgm:pt>
    <dgm:pt modelId="{B41E6B5A-A328-4DE1-8785-B9517E0A6BB1}" type="pres">
      <dgm:prSet presAssocID="{4C34C2E4-DF8D-4994-B558-0EF1B663C4F4}" presName="connTx" presStyleLbl="parChTrans1D2" presStyleIdx="1" presStyleCnt="2"/>
      <dgm:spPr/>
    </dgm:pt>
    <dgm:pt modelId="{DA0981DE-30D7-4D21-BE1E-471740CC4E8B}" type="pres">
      <dgm:prSet presAssocID="{3D8889BC-0038-4C00-8994-17023F300B58}" presName="root2" presStyleCnt="0"/>
      <dgm:spPr/>
    </dgm:pt>
    <dgm:pt modelId="{83021AC3-EBE3-4F91-90D4-B475F247BF98}" type="pres">
      <dgm:prSet presAssocID="{3D8889BC-0038-4C00-8994-17023F300B58}" presName="LevelTwoTextNode" presStyleLbl="node2" presStyleIdx="1" presStyleCnt="2" custScaleX="346103" custScaleY="197872">
        <dgm:presLayoutVars>
          <dgm:chPref val="3"/>
        </dgm:presLayoutVars>
      </dgm:prSet>
      <dgm:spPr/>
    </dgm:pt>
    <dgm:pt modelId="{582F9CE5-D76C-4DA4-B96A-62D405D74400}" type="pres">
      <dgm:prSet presAssocID="{3D8889BC-0038-4C00-8994-17023F300B58}" presName="level3hierChild" presStyleCnt="0"/>
      <dgm:spPr/>
    </dgm:pt>
  </dgm:ptLst>
  <dgm:cxnLst>
    <dgm:cxn modelId="{CDA8050E-C654-4E63-AF68-B833B061CD3F}" type="presOf" srcId="{4C34C2E4-DF8D-4994-B558-0EF1B663C4F4}" destId="{085DDCEE-9B2A-4FE1-8803-7719DDB3D6CB}" srcOrd="0" destOrd="0" presId="urn:microsoft.com/office/officeart/2005/8/layout/hierarchy2"/>
    <dgm:cxn modelId="{E5C9BD0F-C1F3-4729-9572-03CEA9B9B1EF}" srcId="{1634262A-FB6D-4858-A144-C3641F148963}" destId="{AE81F2B6-4AEB-45C9-99C1-9516D9169289}" srcOrd="0" destOrd="0" parTransId="{628BFE78-A541-4A4D-AE8E-691C1888CC46}" sibTransId="{7296AC96-6041-4074-AD07-94AEA0A3E929}"/>
    <dgm:cxn modelId="{371C3C11-0613-4552-ACD6-1E03C36AE123}" type="presOf" srcId="{4C34C2E4-DF8D-4994-B558-0EF1B663C4F4}" destId="{B41E6B5A-A328-4DE1-8785-B9517E0A6BB1}" srcOrd="1" destOrd="0" presId="urn:microsoft.com/office/officeart/2005/8/layout/hierarchy2"/>
    <dgm:cxn modelId="{4C85B31E-CC5A-4739-8937-FF5A01E0E71F}" type="presOf" srcId="{628BFE78-A541-4A4D-AE8E-691C1888CC46}" destId="{5518DF69-BB7B-49B4-B920-0E581597F8FE}" srcOrd="1" destOrd="0" presId="urn:microsoft.com/office/officeart/2005/8/layout/hierarchy2"/>
    <dgm:cxn modelId="{7DF99072-4483-444A-A552-205CAC5B6261}" type="presOf" srcId="{1634262A-FB6D-4858-A144-C3641F148963}" destId="{EE7AF166-2D10-4305-93F9-4E806FA4D08B}" srcOrd="0" destOrd="0" presId="urn:microsoft.com/office/officeart/2005/8/layout/hierarchy2"/>
    <dgm:cxn modelId="{E633777B-B4C1-4BC3-925D-A9F601B0599F}" type="presOf" srcId="{3D8889BC-0038-4C00-8994-17023F300B58}" destId="{83021AC3-EBE3-4F91-90D4-B475F247BF98}" srcOrd="0" destOrd="0" presId="urn:microsoft.com/office/officeart/2005/8/layout/hierarchy2"/>
    <dgm:cxn modelId="{E536CF89-5A22-4094-A01C-368F9628072F}" type="presOf" srcId="{205F0AF9-0767-4948-8972-1518CD1A8D70}" destId="{E698F970-A5A2-443E-98A7-4922B9BF8E1C}" srcOrd="0" destOrd="0" presId="urn:microsoft.com/office/officeart/2005/8/layout/hierarchy2"/>
    <dgm:cxn modelId="{06D2889A-C508-4520-8E8A-5DD6E0C930F1}" type="presOf" srcId="{628BFE78-A541-4A4D-AE8E-691C1888CC46}" destId="{BEE14AB2-5155-4062-BDC9-81FC40CC96C5}" srcOrd="0" destOrd="0" presId="urn:microsoft.com/office/officeart/2005/8/layout/hierarchy2"/>
    <dgm:cxn modelId="{020B01D1-0AE6-4BAA-9818-C6DA2C85BF28}" srcId="{1634262A-FB6D-4858-A144-C3641F148963}" destId="{3D8889BC-0038-4C00-8994-17023F300B58}" srcOrd="1" destOrd="0" parTransId="{4C34C2E4-DF8D-4994-B558-0EF1B663C4F4}" sibTransId="{23131B6C-8976-49E0-9AD1-34284966052D}"/>
    <dgm:cxn modelId="{8DC2E1E7-05EB-4E7C-9F49-6E1CDD58A1AC}" srcId="{205F0AF9-0767-4948-8972-1518CD1A8D70}" destId="{1634262A-FB6D-4858-A144-C3641F148963}" srcOrd="0" destOrd="0" parTransId="{0B9124BE-4ED4-4FF6-B81E-71DF7CE4C04C}" sibTransId="{72E760BE-DB98-4E48-A13A-BC53E31FF3C6}"/>
    <dgm:cxn modelId="{B166D5F4-3234-4B83-A26A-75BFD502D1AC}" type="presOf" srcId="{AE81F2B6-4AEB-45C9-99C1-9516D9169289}" destId="{74752D16-F284-4733-BD06-D81B903FC595}" srcOrd="0" destOrd="0" presId="urn:microsoft.com/office/officeart/2005/8/layout/hierarchy2"/>
    <dgm:cxn modelId="{C1111C50-2B66-46BC-90D5-1C44EFB2B951}" type="presParOf" srcId="{E698F970-A5A2-443E-98A7-4922B9BF8E1C}" destId="{FD45C76B-D0CD-4C69-ABD5-16ACE295FCB3}" srcOrd="0" destOrd="0" presId="urn:microsoft.com/office/officeart/2005/8/layout/hierarchy2"/>
    <dgm:cxn modelId="{77C8ADA0-7010-4EFB-84B7-69D3FD996618}" type="presParOf" srcId="{FD45C76B-D0CD-4C69-ABD5-16ACE295FCB3}" destId="{EE7AF166-2D10-4305-93F9-4E806FA4D08B}" srcOrd="0" destOrd="0" presId="urn:microsoft.com/office/officeart/2005/8/layout/hierarchy2"/>
    <dgm:cxn modelId="{97279764-449B-4C3D-B457-1091279EB37A}" type="presParOf" srcId="{FD45C76B-D0CD-4C69-ABD5-16ACE295FCB3}" destId="{61379F98-43D9-42A3-BB03-480FBF8A2B67}" srcOrd="1" destOrd="0" presId="urn:microsoft.com/office/officeart/2005/8/layout/hierarchy2"/>
    <dgm:cxn modelId="{5FBB6C9C-07ED-4FE4-8A82-02C9B570521D}" type="presParOf" srcId="{61379F98-43D9-42A3-BB03-480FBF8A2B67}" destId="{BEE14AB2-5155-4062-BDC9-81FC40CC96C5}" srcOrd="0" destOrd="0" presId="urn:microsoft.com/office/officeart/2005/8/layout/hierarchy2"/>
    <dgm:cxn modelId="{07794D66-8960-4D66-97F8-192E32E5A967}" type="presParOf" srcId="{BEE14AB2-5155-4062-BDC9-81FC40CC96C5}" destId="{5518DF69-BB7B-49B4-B920-0E581597F8FE}" srcOrd="0" destOrd="0" presId="urn:microsoft.com/office/officeart/2005/8/layout/hierarchy2"/>
    <dgm:cxn modelId="{704575FA-4442-438E-955D-C5D6043E05E4}" type="presParOf" srcId="{61379F98-43D9-42A3-BB03-480FBF8A2B67}" destId="{D0A0D276-BF89-496E-8084-BDA9A46C0387}" srcOrd="1" destOrd="0" presId="urn:microsoft.com/office/officeart/2005/8/layout/hierarchy2"/>
    <dgm:cxn modelId="{2229387D-96C2-4186-92DF-43D244400FFB}" type="presParOf" srcId="{D0A0D276-BF89-496E-8084-BDA9A46C0387}" destId="{74752D16-F284-4733-BD06-D81B903FC595}" srcOrd="0" destOrd="0" presId="urn:microsoft.com/office/officeart/2005/8/layout/hierarchy2"/>
    <dgm:cxn modelId="{9EE928CC-F739-4B34-91EB-A6216043D974}" type="presParOf" srcId="{D0A0D276-BF89-496E-8084-BDA9A46C0387}" destId="{7675D633-B686-4DD1-80DE-343425969930}" srcOrd="1" destOrd="0" presId="urn:microsoft.com/office/officeart/2005/8/layout/hierarchy2"/>
    <dgm:cxn modelId="{890DB29C-8457-4415-8174-A50BF4D4F337}" type="presParOf" srcId="{61379F98-43D9-42A3-BB03-480FBF8A2B67}" destId="{085DDCEE-9B2A-4FE1-8803-7719DDB3D6CB}" srcOrd="2" destOrd="0" presId="urn:microsoft.com/office/officeart/2005/8/layout/hierarchy2"/>
    <dgm:cxn modelId="{9D44DF45-D278-48D3-9574-24A91211FD8F}" type="presParOf" srcId="{085DDCEE-9B2A-4FE1-8803-7719DDB3D6CB}" destId="{B41E6B5A-A328-4DE1-8785-B9517E0A6BB1}" srcOrd="0" destOrd="0" presId="urn:microsoft.com/office/officeart/2005/8/layout/hierarchy2"/>
    <dgm:cxn modelId="{27629D7A-3E08-4677-BB16-752597FA4579}" type="presParOf" srcId="{61379F98-43D9-42A3-BB03-480FBF8A2B67}" destId="{DA0981DE-30D7-4D21-BE1E-471740CC4E8B}" srcOrd="3" destOrd="0" presId="urn:microsoft.com/office/officeart/2005/8/layout/hierarchy2"/>
    <dgm:cxn modelId="{2CF731D0-0CF8-4509-BF96-414B0A6A3A82}" type="presParOf" srcId="{DA0981DE-30D7-4D21-BE1E-471740CC4E8B}" destId="{83021AC3-EBE3-4F91-90D4-B475F247BF98}" srcOrd="0" destOrd="0" presId="urn:microsoft.com/office/officeart/2005/8/layout/hierarchy2"/>
    <dgm:cxn modelId="{C3209B4E-FF1B-46AE-B21E-63E1F355B983}" type="presParOf" srcId="{DA0981DE-30D7-4D21-BE1E-471740CC4E8B}" destId="{582F9CE5-D76C-4DA4-B96A-62D405D74400}"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05F0AF9-0767-4948-8972-1518CD1A8D7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8223C472-8209-42F3-B27B-AD74AB189A29}">
      <dgm:prSet phldrT="[Text]" custT="1"/>
      <dgm:spPr>
        <a:solidFill>
          <a:srgbClr val="BCFCD4"/>
        </a:solidFill>
      </dgm:spPr>
      <dgm:t>
        <a:bodyPr/>
        <a:lstStyle/>
        <a:p>
          <a:pPr algn="just"/>
          <a:r>
            <a:rPr lang="vi-VN" sz="3200" b="1" dirty="0">
              <a:solidFill>
                <a:schemeClr val="tx1"/>
              </a:solidFill>
              <a:latin typeface="Tahoma" panose="020B0604030504040204" pitchFamily="34" charset="0"/>
              <a:ea typeface="Tahoma" panose="020B0604030504040204" pitchFamily="34" charset="0"/>
              <a:cs typeface="Tahoma" panose="020B0604030504040204" pitchFamily="34" charset="0"/>
            </a:rPr>
            <a:t>Biển ấm quanh năm</a:t>
          </a:r>
          <a:r>
            <a:rPr lang="en-US" sz="3200" b="1" dirty="0">
              <a:solidFill>
                <a:schemeClr val="tx1"/>
              </a:solidFill>
              <a:latin typeface="Tahoma" panose="020B0604030504040204" pitchFamily="34" charset="0"/>
              <a:ea typeface="Tahoma" panose="020B0604030504040204" pitchFamily="34" charset="0"/>
              <a:cs typeface="Tahoma" panose="020B0604030504040204" pitchFamily="34" charset="0"/>
            </a:rPr>
            <a:t>, g</a:t>
          </a:r>
          <a:r>
            <a:rPr lang="vi-VN" sz="3200" b="1" dirty="0">
              <a:solidFill>
                <a:schemeClr val="tx1"/>
              </a:solidFill>
              <a:latin typeface="Tahoma" panose="020B0604030504040204" pitchFamily="34" charset="0"/>
              <a:ea typeface="Tahoma" panose="020B0604030504040204" pitchFamily="34" charset="0"/>
              <a:cs typeface="Tahoma" panose="020B0604030504040204" pitchFamily="34" charset="0"/>
            </a:rPr>
            <a:t>ần nhiều tuyến đường biển quốc tế.</a:t>
          </a:r>
          <a:endParaRPr lang="en-US" sz="3200" b="1" dirty="0">
            <a:solidFill>
              <a:schemeClr val="tx1"/>
            </a:solidFill>
            <a:latin typeface="Tahoma" panose="020B0604030504040204" pitchFamily="34" charset="0"/>
            <a:ea typeface="Tahoma" panose="020B0604030504040204" pitchFamily="34" charset="0"/>
            <a:cs typeface="Tahoma" panose="020B0604030504040204" pitchFamily="34" charset="0"/>
          </a:endParaRPr>
        </a:p>
      </dgm:t>
    </dgm:pt>
    <dgm:pt modelId="{CC5F4844-3B24-47F4-9ADF-C6338428CC3E}" type="sibTrans" cxnId="{D336C923-F5B6-4B42-BAC3-A1769EF43F00}">
      <dgm:prSet/>
      <dgm:spPr/>
      <dgm:t>
        <a:bodyPr/>
        <a:lstStyle/>
        <a:p>
          <a:endParaRPr lang="en-US"/>
        </a:p>
      </dgm:t>
    </dgm:pt>
    <dgm:pt modelId="{99908FFD-A0F5-4A87-B547-D4BBAEEB43AA}" type="parTrans" cxnId="{D336C923-F5B6-4B42-BAC3-A1769EF43F00}">
      <dgm:prSet/>
      <dgm:spPr/>
      <dgm:t>
        <a:bodyPr/>
        <a:lstStyle/>
        <a:p>
          <a:endParaRPr lang="en-US"/>
        </a:p>
      </dgm:t>
    </dgm:pt>
    <dgm:pt modelId="{2354FD9F-CD2E-44A5-B060-5A930A4E99F0}">
      <dgm:prSet phldrT="[Text]" custT="1"/>
      <dgm:spPr>
        <a:solidFill>
          <a:srgbClr val="99FF66"/>
        </a:solidFill>
      </dgm:spPr>
      <dgm:t>
        <a:bodyPr/>
        <a:lstStyle/>
        <a:p>
          <a:r>
            <a:rPr lang="en-US" sz="3600" b="1" dirty="0">
              <a:solidFill>
                <a:schemeClr val="tx1"/>
              </a:solidFill>
              <a:latin typeface="Tahoma" panose="020B0604030504040204" pitchFamily="34" charset="0"/>
              <a:ea typeface="Tahoma" panose="020B0604030504040204" pitchFamily="34" charset="0"/>
              <a:cs typeface="Tahoma" panose="020B0604030504040204" pitchFamily="34" charset="0"/>
            </a:rPr>
            <a:t>Giao </a:t>
          </a:r>
          <a:r>
            <a:rPr lang="en-US" sz="3600" b="1" dirty="0" err="1">
              <a:solidFill>
                <a:schemeClr val="tx1"/>
              </a:solidFill>
              <a:latin typeface="Tahoma" panose="020B0604030504040204" pitchFamily="34" charset="0"/>
              <a:ea typeface="Tahoma" panose="020B0604030504040204" pitchFamily="34" charset="0"/>
              <a:cs typeface="Tahoma" panose="020B0604030504040204" pitchFamily="34" charset="0"/>
            </a:rPr>
            <a:t>thông</a:t>
          </a:r>
          <a:r>
            <a:rPr lang="en-US" sz="36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3600" b="1" dirty="0" err="1">
              <a:solidFill>
                <a:schemeClr val="tx1"/>
              </a:solidFill>
              <a:latin typeface="Tahoma" panose="020B0604030504040204" pitchFamily="34" charset="0"/>
              <a:ea typeface="Tahoma" panose="020B0604030504040204" pitchFamily="34" charset="0"/>
              <a:cs typeface="Tahoma" panose="020B0604030504040204" pitchFamily="34" charset="0"/>
            </a:rPr>
            <a:t>vận</a:t>
          </a:r>
          <a:r>
            <a:rPr lang="en-US" sz="36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3600" b="1" dirty="0" err="1">
              <a:solidFill>
                <a:schemeClr val="tx1"/>
              </a:solidFill>
              <a:latin typeface="Tahoma" panose="020B0604030504040204" pitchFamily="34" charset="0"/>
              <a:ea typeface="Tahoma" panose="020B0604030504040204" pitchFamily="34" charset="0"/>
              <a:cs typeface="Tahoma" panose="020B0604030504040204" pitchFamily="34" charset="0"/>
            </a:rPr>
            <a:t>tảo</a:t>
          </a:r>
          <a:r>
            <a:rPr lang="en-US" sz="36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3600" b="1" dirty="0" err="1">
              <a:solidFill>
                <a:schemeClr val="tx1"/>
              </a:solidFill>
              <a:latin typeface="Tahoma" panose="020B0604030504040204" pitchFamily="34" charset="0"/>
              <a:ea typeface="Tahoma" panose="020B0604030504040204" pitchFamily="34" charset="0"/>
              <a:cs typeface="Tahoma" panose="020B0604030504040204" pitchFamily="34" charset="0"/>
            </a:rPr>
            <a:t>biển</a:t>
          </a:r>
          <a:endParaRPr lang="en-US" sz="3600" b="1" dirty="0">
            <a:solidFill>
              <a:schemeClr val="tx1"/>
            </a:solidFill>
            <a:latin typeface="Tahoma" panose="020B0604030504040204" pitchFamily="34" charset="0"/>
            <a:ea typeface="Tahoma" panose="020B0604030504040204" pitchFamily="34" charset="0"/>
            <a:cs typeface="Tahoma" panose="020B0604030504040204" pitchFamily="34" charset="0"/>
          </a:endParaRPr>
        </a:p>
      </dgm:t>
    </dgm:pt>
    <dgm:pt modelId="{4A31B90A-C92A-496F-B420-4E005E1F85B9}" type="sibTrans" cxnId="{B0948D33-BD34-4E03-B586-B3D7BC76211D}">
      <dgm:prSet/>
      <dgm:spPr/>
      <dgm:t>
        <a:bodyPr/>
        <a:lstStyle/>
        <a:p>
          <a:endParaRPr lang="en-US"/>
        </a:p>
      </dgm:t>
    </dgm:pt>
    <dgm:pt modelId="{552909E3-A49D-419A-A306-3A8A76B0346F}" type="parTrans" cxnId="{B0948D33-BD34-4E03-B586-B3D7BC76211D}">
      <dgm:prSet/>
      <dgm:spPr/>
      <dgm:t>
        <a:bodyPr/>
        <a:lstStyle/>
        <a:p>
          <a:endParaRPr lang="en-US"/>
        </a:p>
      </dgm:t>
    </dgm:pt>
    <dgm:pt modelId="{2946FE32-8D33-4D25-8954-5F5C8A58FF85}">
      <dgm:prSet phldrT="[Text]" custT="1"/>
      <dgm:spPr>
        <a:solidFill>
          <a:srgbClr val="BCFCD4"/>
        </a:solidFill>
      </dgm:spPr>
      <dgm:t>
        <a:bodyPr/>
        <a:lstStyle/>
        <a:p>
          <a:pPr algn="just"/>
          <a:r>
            <a:rPr lang="vi-VN" sz="3200" b="1" dirty="0">
              <a:solidFill>
                <a:schemeClr val="tx1"/>
              </a:solidFill>
              <a:latin typeface="Tahoma" panose="020B0604030504040204" pitchFamily="34" charset="0"/>
              <a:ea typeface="Tahoma" panose="020B0604030504040204" pitchFamily="34" charset="0"/>
              <a:cs typeface="Tahoma" panose="020B0604030504040204" pitchFamily="34" charset="0"/>
            </a:rPr>
            <a:t>Bờ biển khúc khuỷu, có nhiều vũng vịnh sâu kín gió thuận lợi để xây dựng cảng. </a:t>
          </a:r>
          <a:endParaRPr lang="en-US" sz="3200" b="1" dirty="0">
            <a:solidFill>
              <a:schemeClr val="tx1"/>
            </a:solidFill>
            <a:latin typeface="Tahoma" panose="020B0604030504040204" pitchFamily="34" charset="0"/>
            <a:ea typeface="Tahoma" panose="020B0604030504040204" pitchFamily="34" charset="0"/>
            <a:cs typeface="Tahoma" panose="020B0604030504040204" pitchFamily="34" charset="0"/>
          </a:endParaRPr>
        </a:p>
      </dgm:t>
    </dgm:pt>
    <dgm:pt modelId="{CCF33964-5C71-410C-82E6-5E0BA27BEFF5}" type="parTrans" cxnId="{A9E70DAE-186D-4505-BBFD-0F932EE18502}">
      <dgm:prSet/>
      <dgm:spPr/>
      <dgm:t>
        <a:bodyPr/>
        <a:lstStyle/>
        <a:p>
          <a:endParaRPr lang="en-US"/>
        </a:p>
      </dgm:t>
    </dgm:pt>
    <dgm:pt modelId="{38094F5D-B7CA-4479-95C7-B388D69321FC}" type="sibTrans" cxnId="{A9E70DAE-186D-4505-BBFD-0F932EE18502}">
      <dgm:prSet/>
      <dgm:spPr/>
      <dgm:t>
        <a:bodyPr/>
        <a:lstStyle/>
        <a:p>
          <a:endParaRPr lang="en-US"/>
        </a:p>
      </dgm:t>
    </dgm:pt>
    <dgm:pt modelId="{E698F970-A5A2-443E-98A7-4922B9BF8E1C}" type="pres">
      <dgm:prSet presAssocID="{205F0AF9-0767-4948-8972-1518CD1A8D70}" presName="diagram" presStyleCnt="0">
        <dgm:presLayoutVars>
          <dgm:chPref val="1"/>
          <dgm:dir/>
          <dgm:animOne val="branch"/>
          <dgm:animLvl val="lvl"/>
          <dgm:resizeHandles val="exact"/>
        </dgm:presLayoutVars>
      </dgm:prSet>
      <dgm:spPr/>
    </dgm:pt>
    <dgm:pt modelId="{23F1E483-4927-4D9A-89B7-5962FAD87549}" type="pres">
      <dgm:prSet presAssocID="{2354FD9F-CD2E-44A5-B060-5A930A4E99F0}" presName="root1" presStyleCnt="0"/>
      <dgm:spPr/>
    </dgm:pt>
    <dgm:pt modelId="{EA1B7929-8B91-4E96-AAA4-6D99D640C89E}" type="pres">
      <dgm:prSet presAssocID="{2354FD9F-CD2E-44A5-B060-5A930A4E99F0}" presName="LevelOneTextNode" presStyleLbl="node0" presStyleIdx="0" presStyleCnt="1" custScaleY="310152">
        <dgm:presLayoutVars>
          <dgm:chPref val="3"/>
        </dgm:presLayoutVars>
      </dgm:prSet>
      <dgm:spPr/>
    </dgm:pt>
    <dgm:pt modelId="{F2D24ADF-5F4D-42DC-841F-046ED82F404C}" type="pres">
      <dgm:prSet presAssocID="{2354FD9F-CD2E-44A5-B060-5A930A4E99F0}" presName="level2hierChild" presStyleCnt="0"/>
      <dgm:spPr/>
    </dgm:pt>
    <dgm:pt modelId="{516AF49E-EFD9-4C3D-9038-3141FA588384}" type="pres">
      <dgm:prSet presAssocID="{99908FFD-A0F5-4A87-B547-D4BBAEEB43AA}" presName="conn2-1" presStyleLbl="parChTrans1D2" presStyleIdx="0" presStyleCnt="2"/>
      <dgm:spPr/>
    </dgm:pt>
    <dgm:pt modelId="{80640835-4190-482C-AF6B-5C3B01C3B856}" type="pres">
      <dgm:prSet presAssocID="{99908FFD-A0F5-4A87-B547-D4BBAEEB43AA}" presName="connTx" presStyleLbl="parChTrans1D2" presStyleIdx="0" presStyleCnt="2"/>
      <dgm:spPr/>
    </dgm:pt>
    <dgm:pt modelId="{EF2BA584-9CB6-4D48-B705-DA1D96E5229D}" type="pres">
      <dgm:prSet presAssocID="{8223C472-8209-42F3-B27B-AD74AB189A29}" presName="root2" presStyleCnt="0"/>
      <dgm:spPr/>
    </dgm:pt>
    <dgm:pt modelId="{8ABD9155-0C2D-4925-B73A-7F453F57773A}" type="pres">
      <dgm:prSet presAssocID="{8223C472-8209-42F3-B27B-AD74AB189A29}" presName="LevelTwoTextNode" presStyleLbl="node2" presStyleIdx="0" presStyleCnt="2" custScaleX="304045" custScaleY="171849" custLinFactNeighborX="-6371" custLinFactNeighborY="-59903">
        <dgm:presLayoutVars>
          <dgm:chPref val="3"/>
        </dgm:presLayoutVars>
      </dgm:prSet>
      <dgm:spPr/>
    </dgm:pt>
    <dgm:pt modelId="{AA72D46F-F664-4809-9A80-AB681CBC2A82}" type="pres">
      <dgm:prSet presAssocID="{8223C472-8209-42F3-B27B-AD74AB189A29}" presName="level3hierChild" presStyleCnt="0"/>
      <dgm:spPr/>
    </dgm:pt>
    <dgm:pt modelId="{EE9E13B7-6D8F-41AB-96F0-DE6E1354891A}" type="pres">
      <dgm:prSet presAssocID="{CCF33964-5C71-410C-82E6-5E0BA27BEFF5}" presName="conn2-1" presStyleLbl="parChTrans1D2" presStyleIdx="1" presStyleCnt="2"/>
      <dgm:spPr/>
    </dgm:pt>
    <dgm:pt modelId="{A217E03E-5467-43F8-B78E-974C53A59712}" type="pres">
      <dgm:prSet presAssocID="{CCF33964-5C71-410C-82E6-5E0BA27BEFF5}" presName="connTx" presStyleLbl="parChTrans1D2" presStyleIdx="1" presStyleCnt="2"/>
      <dgm:spPr/>
    </dgm:pt>
    <dgm:pt modelId="{9F12B2B8-D28C-459D-85AC-F1DA0905EF97}" type="pres">
      <dgm:prSet presAssocID="{2946FE32-8D33-4D25-8954-5F5C8A58FF85}" presName="root2" presStyleCnt="0"/>
      <dgm:spPr/>
    </dgm:pt>
    <dgm:pt modelId="{8C325A41-C6E5-42E0-98E0-D52BCDCB70E4}" type="pres">
      <dgm:prSet presAssocID="{2946FE32-8D33-4D25-8954-5F5C8A58FF85}" presName="LevelTwoTextNode" presStyleLbl="node2" presStyleIdx="1" presStyleCnt="2" custScaleX="304045" custScaleY="188703" custLinFactNeighborX="-4925" custLinFactNeighborY="2814">
        <dgm:presLayoutVars>
          <dgm:chPref val="3"/>
        </dgm:presLayoutVars>
      </dgm:prSet>
      <dgm:spPr/>
    </dgm:pt>
    <dgm:pt modelId="{42C63745-48CE-4A71-881D-9BF739D486E6}" type="pres">
      <dgm:prSet presAssocID="{2946FE32-8D33-4D25-8954-5F5C8A58FF85}" presName="level3hierChild" presStyleCnt="0"/>
      <dgm:spPr/>
    </dgm:pt>
  </dgm:ptLst>
  <dgm:cxnLst>
    <dgm:cxn modelId="{5258FE15-D1E3-4FC4-A680-111C29DBA976}" type="presOf" srcId="{8223C472-8209-42F3-B27B-AD74AB189A29}" destId="{8ABD9155-0C2D-4925-B73A-7F453F57773A}" srcOrd="0" destOrd="0" presId="urn:microsoft.com/office/officeart/2005/8/layout/hierarchy2"/>
    <dgm:cxn modelId="{D336C923-F5B6-4B42-BAC3-A1769EF43F00}" srcId="{2354FD9F-CD2E-44A5-B060-5A930A4E99F0}" destId="{8223C472-8209-42F3-B27B-AD74AB189A29}" srcOrd="0" destOrd="0" parTransId="{99908FFD-A0F5-4A87-B547-D4BBAEEB43AA}" sibTransId="{CC5F4844-3B24-47F4-9ADF-C6338428CC3E}"/>
    <dgm:cxn modelId="{B0948D33-BD34-4E03-B586-B3D7BC76211D}" srcId="{205F0AF9-0767-4948-8972-1518CD1A8D70}" destId="{2354FD9F-CD2E-44A5-B060-5A930A4E99F0}" srcOrd="0" destOrd="0" parTransId="{552909E3-A49D-419A-A306-3A8A76B0346F}" sibTransId="{4A31B90A-C92A-496F-B420-4E005E1F85B9}"/>
    <dgm:cxn modelId="{A5D24B35-A139-4DB2-819C-DA8D23FF07C9}" type="presOf" srcId="{99908FFD-A0F5-4A87-B547-D4BBAEEB43AA}" destId="{516AF49E-EFD9-4C3D-9038-3141FA588384}" srcOrd="0" destOrd="0" presId="urn:microsoft.com/office/officeart/2005/8/layout/hierarchy2"/>
    <dgm:cxn modelId="{AEE9E236-66F8-4ECE-90D7-D4B0BB09AAD4}" type="presOf" srcId="{CCF33964-5C71-410C-82E6-5E0BA27BEFF5}" destId="{A217E03E-5467-43F8-B78E-974C53A59712}" srcOrd="1" destOrd="0" presId="urn:microsoft.com/office/officeart/2005/8/layout/hierarchy2"/>
    <dgm:cxn modelId="{616FC285-56CC-478B-AFE3-F3277E9AE303}" type="presOf" srcId="{2946FE32-8D33-4D25-8954-5F5C8A58FF85}" destId="{8C325A41-C6E5-42E0-98E0-D52BCDCB70E4}" srcOrd="0" destOrd="0" presId="urn:microsoft.com/office/officeart/2005/8/layout/hierarchy2"/>
    <dgm:cxn modelId="{E536CF89-5A22-4094-A01C-368F9628072F}" type="presOf" srcId="{205F0AF9-0767-4948-8972-1518CD1A8D70}" destId="{E698F970-A5A2-443E-98A7-4922B9BF8E1C}" srcOrd="0" destOrd="0" presId="urn:microsoft.com/office/officeart/2005/8/layout/hierarchy2"/>
    <dgm:cxn modelId="{19C45E93-74AD-4185-8D5C-FA9D52F70E78}" type="presOf" srcId="{99908FFD-A0F5-4A87-B547-D4BBAEEB43AA}" destId="{80640835-4190-482C-AF6B-5C3B01C3B856}" srcOrd="1" destOrd="0" presId="urn:microsoft.com/office/officeart/2005/8/layout/hierarchy2"/>
    <dgm:cxn modelId="{8DC476AC-EE8E-4C1D-8FB4-A0B16E4B1324}" type="presOf" srcId="{CCF33964-5C71-410C-82E6-5E0BA27BEFF5}" destId="{EE9E13B7-6D8F-41AB-96F0-DE6E1354891A}" srcOrd="0" destOrd="0" presId="urn:microsoft.com/office/officeart/2005/8/layout/hierarchy2"/>
    <dgm:cxn modelId="{A9E70DAE-186D-4505-BBFD-0F932EE18502}" srcId="{2354FD9F-CD2E-44A5-B060-5A930A4E99F0}" destId="{2946FE32-8D33-4D25-8954-5F5C8A58FF85}" srcOrd="1" destOrd="0" parTransId="{CCF33964-5C71-410C-82E6-5E0BA27BEFF5}" sibTransId="{38094F5D-B7CA-4479-95C7-B388D69321FC}"/>
    <dgm:cxn modelId="{F632D6DA-5EE1-46AB-9A8D-55A1AC2B7A53}" type="presOf" srcId="{2354FD9F-CD2E-44A5-B060-5A930A4E99F0}" destId="{EA1B7929-8B91-4E96-AAA4-6D99D640C89E}" srcOrd="0" destOrd="0" presId="urn:microsoft.com/office/officeart/2005/8/layout/hierarchy2"/>
    <dgm:cxn modelId="{BCC572A3-2442-4E56-8FE1-418172A425F5}" type="presParOf" srcId="{E698F970-A5A2-443E-98A7-4922B9BF8E1C}" destId="{23F1E483-4927-4D9A-89B7-5962FAD87549}" srcOrd="0" destOrd="0" presId="urn:microsoft.com/office/officeart/2005/8/layout/hierarchy2"/>
    <dgm:cxn modelId="{099BFD53-4D02-4648-9C4C-F0A3935E34C9}" type="presParOf" srcId="{23F1E483-4927-4D9A-89B7-5962FAD87549}" destId="{EA1B7929-8B91-4E96-AAA4-6D99D640C89E}" srcOrd="0" destOrd="0" presId="urn:microsoft.com/office/officeart/2005/8/layout/hierarchy2"/>
    <dgm:cxn modelId="{29246BCD-9F0C-4C0C-96C0-0E30558A1F45}" type="presParOf" srcId="{23F1E483-4927-4D9A-89B7-5962FAD87549}" destId="{F2D24ADF-5F4D-42DC-841F-046ED82F404C}" srcOrd="1" destOrd="0" presId="urn:microsoft.com/office/officeart/2005/8/layout/hierarchy2"/>
    <dgm:cxn modelId="{D2966C2C-C0A5-4FA1-8E5A-4A4375D67620}" type="presParOf" srcId="{F2D24ADF-5F4D-42DC-841F-046ED82F404C}" destId="{516AF49E-EFD9-4C3D-9038-3141FA588384}" srcOrd="0" destOrd="0" presId="urn:microsoft.com/office/officeart/2005/8/layout/hierarchy2"/>
    <dgm:cxn modelId="{0C2EC653-FCEC-4958-AB57-D3383411B5F1}" type="presParOf" srcId="{516AF49E-EFD9-4C3D-9038-3141FA588384}" destId="{80640835-4190-482C-AF6B-5C3B01C3B856}" srcOrd="0" destOrd="0" presId="urn:microsoft.com/office/officeart/2005/8/layout/hierarchy2"/>
    <dgm:cxn modelId="{7609283C-18AA-43DA-B35E-920BF0D22751}" type="presParOf" srcId="{F2D24ADF-5F4D-42DC-841F-046ED82F404C}" destId="{EF2BA584-9CB6-4D48-B705-DA1D96E5229D}" srcOrd="1" destOrd="0" presId="urn:microsoft.com/office/officeart/2005/8/layout/hierarchy2"/>
    <dgm:cxn modelId="{D28C542C-4245-47A2-8F63-525E51D5E258}" type="presParOf" srcId="{EF2BA584-9CB6-4D48-B705-DA1D96E5229D}" destId="{8ABD9155-0C2D-4925-B73A-7F453F57773A}" srcOrd="0" destOrd="0" presId="urn:microsoft.com/office/officeart/2005/8/layout/hierarchy2"/>
    <dgm:cxn modelId="{D055E667-C178-4126-A890-8358600E0350}" type="presParOf" srcId="{EF2BA584-9CB6-4D48-B705-DA1D96E5229D}" destId="{AA72D46F-F664-4809-9A80-AB681CBC2A82}" srcOrd="1" destOrd="0" presId="urn:microsoft.com/office/officeart/2005/8/layout/hierarchy2"/>
    <dgm:cxn modelId="{87097D40-D73D-41C2-9AB9-499E82FBAB66}" type="presParOf" srcId="{F2D24ADF-5F4D-42DC-841F-046ED82F404C}" destId="{EE9E13B7-6D8F-41AB-96F0-DE6E1354891A}" srcOrd="2" destOrd="0" presId="urn:microsoft.com/office/officeart/2005/8/layout/hierarchy2"/>
    <dgm:cxn modelId="{AE823840-6746-4245-9683-C2B5F9836FCA}" type="presParOf" srcId="{EE9E13B7-6D8F-41AB-96F0-DE6E1354891A}" destId="{A217E03E-5467-43F8-B78E-974C53A59712}" srcOrd="0" destOrd="0" presId="urn:microsoft.com/office/officeart/2005/8/layout/hierarchy2"/>
    <dgm:cxn modelId="{BEBB3B4F-30E8-4BCB-8CF3-6F72A7588EE8}" type="presParOf" srcId="{F2D24ADF-5F4D-42DC-841F-046ED82F404C}" destId="{9F12B2B8-D28C-459D-85AC-F1DA0905EF97}" srcOrd="3" destOrd="0" presId="urn:microsoft.com/office/officeart/2005/8/layout/hierarchy2"/>
    <dgm:cxn modelId="{95AB6D82-D916-4AD4-BE12-3E61C4465504}" type="presParOf" srcId="{9F12B2B8-D28C-459D-85AC-F1DA0905EF97}" destId="{8C325A41-C6E5-42E0-98E0-D52BCDCB70E4}" srcOrd="0" destOrd="0" presId="urn:microsoft.com/office/officeart/2005/8/layout/hierarchy2"/>
    <dgm:cxn modelId="{80F76351-DF17-4E0F-A26C-9E5F18CC861D}" type="presParOf" srcId="{9F12B2B8-D28C-459D-85AC-F1DA0905EF97}" destId="{42C63745-48CE-4A71-881D-9BF739D486E6}"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4F84FF-56A5-43DE-936C-1F2F578A7644}">
      <dsp:nvSpPr>
        <dsp:cNvPr id="0" name=""/>
        <dsp:cNvSpPr/>
      </dsp:nvSpPr>
      <dsp:spPr>
        <a:xfrm>
          <a:off x="12444" y="2174202"/>
          <a:ext cx="1932904" cy="2098254"/>
        </a:xfrm>
        <a:prstGeom prst="roundRect">
          <a:avLst>
            <a:gd name="adj" fmla="val 10000"/>
          </a:avLst>
        </a:prstGeom>
        <a:solidFill>
          <a:srgbClr val="99FF6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r>
            <a:rPr lang="en-US" sz="4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Sinh</a:t>
          </a:r>
          <a:r>
            <a:rPr lang="en-US" sz="4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4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vật</a:t>
          </a:r>
          <a:endParaRPr lang="en-US" sz="4400" b="1"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dsp:txBody>
      <dsp:txXfrm>
        <a:off x="69057" y="2230815"/>
        <a:ext cx="1819678" cy="1985028"/>
      </dsp:txXfrm>
    </dsp:sp>
    <dsp:sp modelId="{BEE14AB2-5155-4062-BDC9-81FC40CC96C5}">
      <dsp:nvSpPr>
        <dsp:cNvPr id="0" name=""/>
        <dsp:cNvSpPr/>
      </dsp:nvSpPr>
      <dsp:spPr>
        <a:xfrm rot="17887032">
          <a:off x="1511645" y="2486746"/>
          <a:ext cx="1640568" cy="26209"/>
        </a:xfrm>
        <a:custGeom>
          <a:avLst/>
          <a:gdLst/>
          <a:ahLst/>
          <a:cxnLst/>
          <a:rect l="0" t="0" r="0" b="0"/>
          <a:pathLst>
            <a:path>
              <a:moveTo>
                <a:pt x="0" y="13104"/>
              </a:moveTo>
              <a:lnTo>
                <a:pt x="1640568" y="1310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290915" y="2458836"/>
        <a:ext cx="82028" cy="82028"/>
      </dsp:txXfrm>
    </dsp:sp>
    <dsp:sp modelId="{74752D16-F284-4733-BD06-D81B903FC595}">
      <dsp:nvSpPr>
        <dsp:cNvPr id="0" name=""/>
        <dsp:cNvSpPr/>
      </dsp:nvSpPr>
      <dsp:spPr>
        <a:xfrm>
          <a:off x="2718510" y="349313"/>
          <a:ext cx="8395918" cy="2854117"/>
        </a:xfrm>
        <a:prstGeom prst="roundRect">
          <a:avLst>
            <a:gd name="adj" fmla="val 10000"/>
          </a:avLst>
        </a:prstGeom>
        <a:solidFill>
          <a:srgbClr val="BCFCD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just" defTabSz="1244600">
            <a:lnSpc>
              <a:spcPct val="90000"/>
            </a:lnSpc>
            <a:spcBef>
              <a:spcPct val="0"/>
            </a:spcBef>
            <a:spcAft>
              <a:spcPct val="35000"/>
            </a:spcAft>
            <a:buNone/>
          </a:pPr>
          <a:r>
            <a:rPr lang="vi-VN" sz="28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Tài nguyên sinh vật biển nước ta phong phú, có tính đa dạng sinh học cao.</a:t>
          </a:r>
          <a:endParaRPr lang="en-US" sz="2800" b="1"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0" lvl="0" indent="0" algn="just" defTabSz="1244600">
            <a:lnSpc>
              <a:spcPct val="90000"/>
            </a:lnSpc>
            <a:spcBef>
              <a:spcPct val="0"/>
            </a:spcBef>
            <a:spcAft>
              <a:spcPct val="35000"/>
            </a:spcAft>
            <a:buNone/>
          </a:pPr>
          <a:r>
            <a:rPr lang="vi-VN" sz="28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Có hơn 2000 loài cá, trong đó có khoảng 110 loài có giá trị kinh tế cao.</a:t>
          </a:r>
          <a:endParaRPr lang="en-US" sz="2800" b="1"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0" lvl="0" indent="0" algn="just" defTabSz="1244600">
            <a:lnSpc>
              <a:spcPct val="90000"/>
            </a:lnSpc>
            <a:spcBef>
              <a:spcPct val="0"/>
            </a:spcBef>
            <a:spcAft>
              <a:spcPct val="35000"/>
            </a:spcAft>
            <a:buNone/>
          </a:pPr>
          <a:r>
            <a:rPr lang="vi-VN" sz="28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Năm 2019, vùng biển nước ta có trữ lượng thuỷ sản là 3,87 triệu tấn.</a:t>
          </a:r>
          <a:endParaRPr lang="en-US" sz="2800" b="1"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dsp:txBody>
      <dsp:txXfrm>
        <a:off x="2802104" y="432907"/>
        <a:ext cx="8228730" cy="2686929"/>
      </dsp:txXfrm>
    </dsp:sp>
    <dsp:sp modelId="{085DDCEE-9B2A-4FE1-8803-7719DDB3D6CB}">
      <dsp:nvSpPr>
        <dsp:cNvPr id="0" name=""/>
        <dsp:cNvSpPr/>
      </dsp:nvSpPr>
      <dsp:spPr>
        <a:xfrm rot="3848194">
          <a:off x="1445739" y="4007652"/>
          <a:ext cx="1772382" cy="26209"/>
        </a:xfrm>
        <a:custGeom>
          <a:avLst/>
          <a:gdLst/>
          <a:ahLst/>
          <a:cxnLst/>
          <a:rect l="0" t="0" r="0" b="0"/>
          <a:pathLst>
            <a:path>
              <a:moveTo>
                <a:pt x="0" y="13104"/>
              </a:moveTo>
              <a:lnTo>
                <a:pt x="1772382" y="1310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2287620" y="3976447"/>
        <a:ext cx="88619" cy="88619"/>
      </dsp:txXfrm>
    </dsp:sp>
    <dsp:sp modelId="{83021AC3-EBE3-4F91-90D4-B475F247BF98}">
      <dsp:nvSpPr>
        <dsp:cNvPr id="0" name=""/>
        <dsp:cNvSpPr/>
      </dsp:nvSpPr>
      <dsp:spPr>
        <a:xfrm>
          <a:off x="2718510" y="3813068"/>
          <a:ext cx="8888229" cy="2010230"/>
        </a:xfrm>
        <a:prstGeom prst="roundRect">
          <a:avLst>
            <a:gd name="adj" fmla="val 10000"/>
          </a:avLst>
        </a:prstGeom>
        <a:solidFill>
          <a:srgbClr val="BCFCD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just" defTabSz="1422400">
            <a:lnSpc>
              <a:spcPct val="90000"/>
            </a:lnSpc>
            <a:spcBef>
              <a:spcPct val="0"/>
            </a:spcBef>
            <a:spcAft>
              <a:spcPct val="35000"/>
            </a:spcAft>
            <a:buNone/>
          </a:pPr>
          <a:r>
            <a:rPr lang="vi-VN" sz="3200" b="1" kern="1200" dirty="0">
              <a:solidFill>
                <a:schemeClr val="tx1"/>
              </a:solidFill>
              <a:latin typeface="Tahoma" panose="020B0604030504040204" pitchFamily="34" charset="0"/>
              <a:ea typeface="Tahoma" panose="020B0604030504040204" pitchFamily="34" charset="0"/>
              <a:cs typeface="Tahoma" panose="020B0604030504040204" pitchFamily="34" charset="0"/>
            </a:rPr>
            <a:t>Do nhiệt độ cao nên sinh vật nhiệt đới phát triển mạnh, đồng thời các dòng biển hoạt động theo mùa mang theo các luồng sinh vật di cư tới.</a:t>
          </a:r>
          <a:endParaRPr lang="en-US" sz="3200" b="1"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dsp:txBody>
      <dsp:txXfrm>
        <a:off x="2777388" y="3871946"/>
        <a:ext cx="8770473" cy="18924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B0A166-5475-4377-9169-7120060B740F}">
      <dsp:nvSpPr>
        <dsp:cNvPr id="0" name=""/>
        <dsp:cNvSpPr/>
      </dsp:nvSpPr>
      <dsp:spPr>
        <a:xfrm>
          <a:off x="283776" y="2615538"/>
          <a:ext cx="2150260" cy="1075130"/>
        </a:xfrm>
        <a:prstGeom prst="roundRect">
          <a:avLst>
            <a:gd name="adj" fmla="val 10000"/>
          </a:avLst>
        </a:prstGeom>
        <a:solidFill>
          <a:srgbClr val="99FF6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r>
            <a:rPr lang="en-US" sz="4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Du </a:t>
          </a:r>
          <a:r>
            <a:rPr lang="en-US" sz="4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lịch</a:t>
          </a:r>
          <a:endParaRPr lang="en-US" sz="4400" b="1"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dsp:txBody>
      <dsp:txXfrm>
        <a:off x="315265" y="2647027"/>
        <a:ext cx="2087282" cy="1012152"/>
      </dsp:txXfrm>
    </dsp:sp>
    <dsp:sp modelId="{E015C146-2506-4481-A4D5-7B3CD11B341C}">
      <dsp:nvSpPr>
        <dsp:cNvPr id="0" name=""/>
        <dsp:cNvSpPr/>
      </dsp:nvSpPr>
      <dsp:spPr>
        <a:xfrm rot="17778245">
          <a:off x="1911325" y="2296285"/>
          <a:ext cx="1877338" cy="30687"/>
        </a:xfrm>
        <a:custGeom>
          <a:avLst/>
          <a:gdLst/>
          <a:ahLst/>
          <a:cxnLst/>
          <a:rect l="0" t="0" r="0" b="0"/>
          <a:pathLst>
            <a:path>
              <a:moveTo>
                <a:pt x="0" y="15343"/>
              </a:moveTo>
              <a:lnTo>
                <a:pt x="1877338" y="1534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2803061" y="2264695"/>
        <a:ext cx="93866" cy="93866"/>
      </dsp:txXfrm>
    </dsp:sp>
    <dsp:sp modelId="{E830DF01-FA7C-4A8E-95CC-AC276B40E34D}">
      <dsp:nvSpPr>
        <dsp:cNvPr id="0" name=""/>
        <dsp:cNvSpPr/>
      </dsp:nvSpPr>
      <dsp:spPr>
        <a:xfrm>
          <a:off x="3265952" y="0"/>
          <a:ext cx="7766569" cy="2940309"/>
        </a:xfrm>
        <a:prstGeom prst="roundRect">
          <a:avLst>
            <a:gd name="adj" fmla="val 10000"/>
          </a:avLst>
        </a:prstGeom>
        <a:solidFill>
          <a:srgbClr val="BCFCD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just" defTabSz="1422400">
            <a:lnSpc>
              <a:spcPct val="90000"/>
            </a:lnSpc>
            <a:spcBef>
              <a:spcPct val="0"/>
            </a:spcBef>
            <a:spcAft>
              <a:spcPct val="35000"/>
            </a:spcAft>
            <a:buNone/>
          </a:pPr>
          <a:r>
            <a:rPr lang="en-US" sz="3200" kern="1200" dirty="0" err="1">
              <a:solidFill>
                <a:schemeClr val="tx1"/>
              </a:solidFill>
              <a:latin typeface="Tahoma" panose="020B0604030504040204" pitchFamily="34" charset="0"/>
              <a:ea typeface="Tahoma" panose="020B0604030504040204" pitchFamily="34" charset="0"/>
              <a:cs typeface="Tahoma" panose="020B0604030504040204" pitchFamily="34" charset="0"/>
            </a:rPr>
            <a:t>Các</a:t>
          </a:r>
          <a:r>
            <a:rPr lang="en-US" sz="3200"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3200" kern="1200" dirty="0" err="1">
              <a:solidFill>
                <a:schemeClr val="tx1"/>
              </a:solidFill>
              <a:latin typeface="Tahoma" panose="020B0604030504040204" pitchFamily="34" charset="0"/>
              <a:ea typeface="Tahoma" panose="020B0604030504040204" pitchFamily="34" charset="0"/>
              <a:cs typeface="Tahoma" panose="020B0604030504040204" pitchFamily="34" charset="0"/>
            </a:rPr>
            <a:t>điểm</a:t>
          </a:r>
          <a:r>
            <a:rPr lang="en-US" sz="3200" kern="1200" dirty="0">
              <a:solidFill>
                <a:schemeClr val="tx1"/>
              </a:solidFill>
              <a:latin typeface="Tahoma" panose="020B0604030504040204" pitchFamily="34" charset="0"/>
              <a:ea typeface="Tahoma" panose="020B0604030504040204" pitchFamily="34" charset="0"/>
              <a:cs typeface="Tahoma" panose="020B0604030504040204" pitchFamily="34" charset="0"/>
            </a:rPr>
            <a:t> du </a:t>
          </a:r>
          <a:r>
            <a:rPr lang="en-US" sz="3200" kern="1200" dirty="0" err="1">
              <a:solidFill>
                <a:schemeClr val="tx1"/>
              </a:solidFill>
              <a:latin typeface="Tahoma" panose="020B0604030504040204" pitchFamily="34" charset="0"/>
              <a:ea typeface="Tahoma" panose="020B0604030504040204" pitchFamily="34" charset="0"/>
              <a:cs typeface="Tahoma" panose="020B0604030504040204" pitchFamily="34" charset="0"/>
            </a:rPr>
            <a:t>lịch</a:t>
          </a:r>
          <a:r>
            <a:rPr lang="en-US" sz="3200"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3200" kern="1200" dirty="0" err="1">
              <a:solidFill>
                <a:schemeClr val="tx1"/>
              </a:solidFill>
              <a:latin typeface="Tahoma" panose="020B0604030504040204" pitchFamily="34" charset="0"/>
              <a:ea typeface="Tahoma" panose="020B0604030504040204" pitchFamily="34" charset="0"/>
              <a:cs typeface="Tahoma" panose="020B0604030504040204" pitchFamily="34" charset="0"/>
            </a:rPr>
            <a:t>nổi</a:t>
          </a:r>
          <a:r>
            <a:rPr lang="en-US" sz="3200"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3200" kern="1200" dirty="0" err="1">
              <a:solidFill>
                <a:schemeClr val="tx1"/>
              </a:solidFill>
              <a:latin typeface="Tahoma" panose="020B0604030504040204" pitchFamily="34" charset="0"/>
              <a:ea typeface="Tahoma" panose="020B0604030504040204" pitchFamily="34" charset="0"/>
              <a:cs typeface="Tahoma" panose="020B0604030504040204" pitchFamily="34" charset="0"/>
            </a:rPr>
            <a:t>tiếng</a:t>
          </a:r>
          <a:r>
            <a:rPr lang="en-US" sz="3200"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vi-VN" sz="3200" kern="1200" dirty="0">
              <a:solidFill>
                <a:schemeClr val="tx1"/>
              </a:solidFill>
              <a:latin typeface="Tahoma" panose="020B0604030504040204" pitchFamily="34" charset="0"/>
              <a:ea typeface="Tahoma" panose="020B0604030504040204" pitchFamily="34" charset="0"/>
              <a:cs typeface="Tahoma" panose="020B0604030504040204" pitchFamily="34" charset="0"/>
            </a:rPr>
            <a:t>Vịnh Hạ Long (Quảng Ninh), Mỹ Khê (Đà Nẵng), Quy Nhơn (Bình Định), Nha Trang (Khánh Hoà), Mũi Né (Bình Thuận), Cát Bà (Hải Phòng), </a:t>
          </a:r>
          <a:r>
            <a:rPr lang="en-US" sz="3200"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vi-VN" sz="3200" kern="1200" dirty="0">
              <a:solidFill>
                <a:schemeClr val="tx1"/>
              </a:solidFill>
              <a:latin typeface="Tahoma" panose="020B0604030504040204" pitchFamily="34" charset="0"/>
              <a:ea typeface="Tahoma" panose="020B0604030504040204" pitchFamily="34" charset="0"/>
              <a:cs typeface="Tahoma" panose="020B0604030504040204" pitchFamily="34" charset="0"/>
            </a:rPr>
            <a:t>Phú Quốc (Kiên Giang),...</a:t>
          </a:r>
          <a:endParaRPr lang="en-US" sz="3200"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dsp:txBody>
      <dsp:txXfrm>
        <a:off x="3352071" y="86119"/>
        <a:ext cx="7594331" cy="2768071"/>
      </dsp:txXfrm>
    </dsp:sp>
    <dsp:sp modelId="{516AF49E-EFD9-4C3D-9038-3141FA588384}">
      <dsp:nvSpPr>
        <dsp:cNvPr id="0" name=""/>
        <dsp:cNvSpPr/>
      </dsp:nvSpPr>
      <dsp:spPr>
        <a:xfrm rot="3659173">
          <a:off x="1977420" y="3913154"/>
          <a:ext cx="1773337" cy="30687"/>
        </a:xfrm>
        <a:custGeom>
          <a:avLst/>
          <a:gdLst/>
          <a:ahLst/>
          <a:cxnLst/>
          <a:rect l="0" t="0" r="0" b="0"/>
          <a:pathLst>
            <a:path>
              <a:moveTo>
                <a:pt x="0" y="15343"/>
              </a:moveTo>
              <a:lnTo>
                <a:pt x="1773337" y="1534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2819756" y="3884164"/>
        <a:ext cx="88666" cy="88666"/>
      </dsp:txXfrm>
    </dsp:sp>
    <dsp:sp modelId="{8ABD9155-0C2D-4925-B73A-7F453F57773A}">
      <dsp:nvSpPr>
        <dsp:cNvPr id="0" name=""/>
        <dsp:cNvSpPr/>
      </dsp:nvSpPr>
      <dsp:spPr>
        <a:xfrm>
          <a:off x="3294142" y="3104722"/>
          <a:ext cx="7867847" cy="3198340"/>
        </a:xfrm>
        <a:prstGeom prst="roundRect">
          <a:avLst>
            <a:gd name="adj" fmla="val 10000"/>
          </a:avLst>
        </a:prstGeom>
        <a:solidFill>
          <a:srgbClr val="BCFCD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just" defTabSz="1422400">
            <a:lnSpc>
              <a:spcPct val="90000"/>
            </a:lnSpc>
            <a:spcBef>
              <a:spcPct val="0"/>
            </a:spcBef>
            <a:spcAft>
              <a:spcPct val="35000"/>
            </a:spcAft>
            <a:buNone/>
          </a:pPr>
          <a:r>
            <a:rPr lang="vi-VN" sz="3200" kern="1200" dirty="0">
              <a:solidFill>
                <a:schemeClr val="tx1"/>
              </a:solidFill>
              <a:latin typeface="Tahoma" panose="020B0604030504040204" pitchFamily="34" charset="0"/>
              <a:ea typeface="Tahoma" panose="020B0604030504040204" pitchFamily="34" charset="0"/>
              <a:cs typeface="Tahoma" panose="020B0604030504040204" pitchFamily="34" charset="0"/>
            </a:rPr>
            <a:t>Bờ biển dài, có nhiều bãi cát, vịnh, hang động đẹp, nước biển trong xanh, hệ sinh thái biển phong phú, khung cảnh thiên nhiên các đảo đa dạng</a:t>
          </a:r>
          <a:r>
            <a:rPr lang="en-US" sz="3200"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vi-VN" sz="3200" kern="1200" dirty="0">
              <a:solidFill>
                <a:schemeClr val="tx1"/>
              </a:solidFill>
              <a:latin typeface="Tahoma" panose="020B0604030504040204" pitchFamily="34" charset="0"/>
              <a:ea typeface="Tahoma" panose="020B0604030504040204" pitchFamily="34" charset="0"/>
              <a:cs typeface="Tahoma" panose="020B0604030504040204" pitchFamily="34" charset="0"/>
            </a:rPr>
            <a:t>thuận lợi phát triển du lịch biển.</a:t>
          </a:r>
          <a:endParaRPr lang="en-US" sz="3200"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dsp:txBody>
      <dsp:txXfrm>
        <a:off x="3387818" y="3198398"/>
        <a:ext cx="7680495" cy="30109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7AF166-2D10-4305-93F9-4E806FA4D08B}">
      <dsp:nvSpPr>
        <dsp:cNvPr id="0" name=""/>
        <dsp:cNvSpPr/>
      </dsp:nvSpPr>
      <dsp:spPr>
        <a:xfrm>
          <a:off x="357577" y="2514164"/>
          <a:ext cx="2145854" cy="1072927"/>
        </a:xfrm>
        <a:prstGeom prst="roundRect">
          <a:avLst>
            <a:gd name="adj" fmla="val 10000"/>
          </a:avLst>
        </a:prstGeom>
        <a:solidFill>
          <a:srgbClr val="99FF6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en-US" sz="40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Khoáng</a:t>
          </a:r>
          <a:r>
            <a:rPr lang="en-US" sz="40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40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sản</a:t>
          </a:r>
          <a:endParaRPr lang="en-US" sz="4000" b="1"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dsp:txBody>
      <dsp:txXfrm>
        <a:off x="389002" y="2545589"/>
        <a:ext cx="2083004" cy="1010077"/>
      </dsp:txXfrm>
    </dsp:sp>
    <dsp:sp modelId="{BEE14AB2-5155-4062-BDC9-81FC40CC96C5}">
      <dsp:nvSpPr>
        <dsp:cNvPr id="0" name=""/>
        <dsp:cNvSpPr/>
      </dsp:nvSpPr>
      <dsp:spPr>
        <a:xfrm rot="18415767">
          <a:off x="2218307" y="2463810"/>
          <a:ext cx="1428590" cy="31653"/>
        </a:xfrm>
        <a:custGeom>
          <a:avLst/>
          <a:gdLst/>
          <a:ahLst/>
          <a:cxnLst/>
          <a:rect l="0" t="0" r="0" b="0"/>
          <a:pathLst>
            <a:path>
              <a:moveTo>
                <a:pt x="0" y="15826"/>
              </a:moveTo>
              <a:lnTo>
                <a:pt x="1428590" y="1582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latin typeface="Tahoma" panose="020B0604030504040204" pitchFamily="34" charset="0"/>
            <a:ea typeface="Tahoma" panose="020B0604030504040204" pitchFamily="34" charset="0"/>
            <a:cs typeface="Tahoma" panose="020B0604030504040204" pitchFamily="34" charset="0"/>
          </a:endParaRPr>
        </a:p>
      </dsp:txBody>
      <dsp:txXfrm>
        <a:off x="2896887" y="2443922"/>
        <a:ext cx="71429" cy="71429"/>
      </dsp:txXfrm>
    </dsp:sp>
    <dsp:sp modelId="{74752D16-F284-4733-BD06-D81B903FC595}">
      <dsp:nvSpPr>
        <dsp:cNvPr id="0" name=""/>
        <dsp:cNvSpPr/>
      </dsp:nvSpPr>
      <dsp:spPr>
        <a:xfrm>
          <a:off x="3361773" y="3246"/>
          <a:ext cx="7489932" cy="3810801"/>
        </a:xfrm>
        <a:prstGeom prst="roundRect">
          <a:avLst>
            <a:gd name="adj" fmla="val 10000"/>
          </a:avLst>
        </a:prstGeom>
        <a:solidFill>
          <a:srgbClr val="BCFCD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just" defTabSz="1155700">
            <a:lnSpc>
              <a:spcPct val="90000"/>
            </a:lnSpc>
            <a:spcBef>
              <a:spcPct val="0"/>
            </a:spcBef>
            <a:spcAft>
              <a:spcPct val="35000"/>
            </a:spcAft>
            <a:buNone/>
          </a:pPr>
          <a:r>
            <a:rPr lang="vi-VN" sz="26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Dầu mỏ, khí tự nhiên tập trung ở các bể (bồn trũng) trong vùng thềm lục địa, như các bể Sông Hồng, Phú Khánh, Cửu Long, Nam Côn Sơn,</a:t>
          </a:r>
          <a:r>
            <a:rPr lang="en-US" sz="26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vi-VN" sz="2600" b="1" kern="1200" dirty="0">
              <a:solidFill>
                <a:schemeClr val="tx1"/>
              </a:solidFill>
              <a:latin typeface="Tahoma" panose="020B0604030504040204" pitchFamily="34" charset="0"/>
              <a:ea typeface="Tahoma" panose="020B0604030504040204" pitchFamily="34" charset="0"/>
              <a:cs typeface="Tahoma" panose="020B0604030504040204" pitchFamily="34" charset="0"/>
            </a:rPr>
            <a:t>Thổ Chu,</a:t>
          </a:r>
          <a:r>
            <a:rPr lang="en-US" sz="26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vi-VN" sz="2600" b="1" kern="1200" dirty="0">
              <a:solidFill>
                <a:schemeClr val="tx1"/>
              </a:solidFill>
              <a:latin typeface="Tahoma" panose="020B0604030504040204" pitchFamily="34" charset="0"/>
              <a:ea typeface="Tahoma" panose="020B0604030504040204" pitchFamily="34" charset="0"/>
              <a:cs typeface="Tahoma" panose="020B0604030504040204" pitchFamily="34" charset="0"/>
            </a:rPr>
            <a:t>Vũng Mây, nhóm bể Trường Sa và Hoàng Sa.</a:t>
          </a:r>
          <a:endParaRPr lang="en-US" sz="2600" b="1"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0" lvl="0" indent="0" algn="just" defTabSz="1155700">
            <a:lnSpc>
              <a:spcPct val="90000"/>
            </a:lnSpc>
            <a:spcBef>
              <a:spcPct val="0"/>
            </a:spcBef>
            <a:spcAft>
              <a:spcPct val="35000"/>
            </a:spcAft>
            <a:buNone/>
          </a:pPr>
          <a:r>
            <a:rPr lang="vi-VN" sz="26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Các khoáng sản khác bao gồm 35 loại khoáng sản, phân bố dọc vùng ven biển, sườn bờ và dưới đáy biển. Trong đó, có giá trị nhất là ti-tan, cát thuỷ tinh, muối,...</a:t>
          </a:r>
          <a:endParaRPr lang="en-US" sz="2600" b="1"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dsp:txBody>
      <dsp:txXfrm>
        <a:off x="3473388" y="114861"/>
        <a:ext cx="7266702" cy="3587571"/>
      </dsp:txXfrm>
    </dsp:sp>
    <dsp:sp modelId="{085DDCEE-9B2A-4FE1-8803-7719DDB3D6CB}">
      <dsp:nvSpPr>
        <dsp:cNvPr id="0" name=""/>
        <dsp:cNvSpPr/>
      </dsp:nvSpPr>
      <dsp:spPr>
        <a:xfrm rot="3997489">
          <a:off x="1850887" y="4027736"/>
          <a:ext cx="2163430" cy="31653"/>
        </a:xfrm>
        <a:custGeom>
          <a:avLst/>
          <a:gdLst/>
          <a:ahLst/>
          <a:cxnLst/>
          <a:rect l="0" t="0" r="0" b="0"/>
          <a:pathLst>
            <a:path>
              <a:moveTo>
                <a:pt x="0" y="15826"/>
              </a:moveTo>
              <a:lnTo>
                <a:pt x="2163430" y="1582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latin typeface="Tahoma" panose="020B0604030504040204" pitchFamily="34" charset="0"/>
            <a:ea typeface="Tahoma" panose="020B0604030504040204" pitchFamily="34" charset="0"/>
            <a:cs typeface="Tahoma" panose="020B0604030504040204" pitchFamily="34" charset="0"/>
          </a:endParaRPr>
        </a:p>
      </dsp:txBody>
      <dsp:txXfrm>
        <a:off x="2878516" y="3989477"/>
        <a:ext cx="108171" cy="108171"/>
      </dsp:txXfrm>
    </dsp:sp>
    <dsp:sp modelId="{83021AC3-EBE3-4F91-90D4-B475F247BF98}">
      <dsp:nvSpPr>
        <dsp:cNvPr id="0" name=""/>
        <dsp:cNvSpPr/>
      </dsp:nvSpPr>
      <dsp:spPr>
        <a:xfrm>
          <a:off x="3361773" y="3974986"/>
          <a:ext cx="7426866" cy="2123022"/>
        </a:xfrm>
        <a:prstGeom prst="roundRect">
          <a:avLst>
            <a:gd name="adj" fmla="val 10000"/>
          </a:avLst>
        </a:prstGeom>
        <a:solidFill>
          <a:srgbClr val="BCFCD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just" defTabSz="1155700">
            <a:lnSpc>
              <a:spcPct val="90000"/>
            </a:lnSpc>
            <a:spcBef>
              <a:spcPct val="0"/>
            </a:spcBef>
            <a:spcAft>
              <a:spcPct val="35000"/>
            </a:spcAft>
            <a:buNone/>
          </a:pPr>
          <a:r>
            <a:rPr lang="vi-VN" sz="2600" b="1" kern="1200" dirty="0">
              <a:solidFill>
                <a:schemeClr val="tx1"/>
              </a:solidFill>
              <a:latin typeface="Tahoma" panose="020B0604030504040204" pitchFamily="34" charset="0"/>
              <a:ea typeface="Tahoma" panose="020B0604030504040204" pitchFamily="34" charset="0"/>
              <a:cs typeface="Tahoma" panose="020B0604030504040204" pitchFamily="34" charset="0"/>
            </a:rPr>
            <a:t>Do có đường bờ biển dài, biển có độ muối trung bình cao, nền nhiệt độ cao và nhiều nắng.</a:t>
          </a:r>
          <a:endParaRPr lang="en-US" sz="2600" b="1"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dsp:txBody>
      <dsp:txXfrm>
        <a:off x="3423954" y="4037167"/>
        <a:ext cx="7302504" cy="19986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1B7929-8B91-4E96-AAA4-6D99D640C89E}">
      <dsp:nvSpPr>
        <dsp:cNvPr id="0" name=""/>
        <dsp:cNvSpPr/>
      </dsp:nvSpPr>
      <dsp:spPr>
        <a:xfrm>
          <a:off x="7928" y="1075541"/>
          <a:ext cx="2506584" cy="3887110"/>
        </a:xfrm>
        <a:prstGeom prst="roundRect">
          <a:avLst>
            <a:gd name="adj" fmla="val 10000"/>
          </a:avLst>
        </a:prstGeom>
        <a:solidFill>
          <a:srgbClr val="99FF6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n-US" sz="3600" b="1" kern="1200" dirty="0">
              <a:solidFill>
                <a:schemeClr val="tx1"/>
              </a:solidFill>
              <a:latin typeface="Tahoma" panose="020B0604030504040204" pitchFamily="34" charset="0"/>
              <a:ea typeface="Tahoma" panose="020B0604030504040204" pitchFamily="34" charset="0"/>
              <a:cs typeface="Tahoma" panose="020B0604030504040204" pitchFamily="34" charset="0"/>
            </a:rPr>
            <a:t>Giao </a:t>
          </a:r>
          <a:r>
            <a:rPr lang="en-US" sz="36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thông</a:t>
          </a:r>
          <a:r>
            <a:rPr lang="en-US" sz="36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36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vận</a:t>
          </a:r>
          <a:r>
            <a:rPr lang="en-US" sz="36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36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tảo</a:t>
          </a:r>
          <a:r>
            <a:rPr lang="en-US" sz="36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36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biển</a:t>
          </a:r>
          <a:endParaRPr lang="en-US" sz="3600" b="1"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dsp:txBody>
      <dsp:txXfrm>
        <a:off x="81343" y="1148956"/>
        <a:ext cx="2359754" cy="3740280"/>
      </dsp:txXfrm>
    </dsp:sp>
    <dsp:sp modelId="{516AF49E-EFD9-4C3D-9038-3141FA588384}">
      <dsp:nvSpPr>
        <dsp:cNvPr id="0" name=""/>
        <dsp:cNvSpPr/>
      </dsp:nvSpPr>
      <dsp:spPr>
        <a:xfrm rot="17607679">
          <a:off x="1877359" y="2029310"/>
          <a:ext cx="2117246" cy="37360"/>
        </a:xfrm>
        <a:custGeom>
          <a:avLst/>
          <a:gdLst/>
          <a:ahLst/>
          <a:cxnLst/>
          <a:rect l="0" t="0" r="0" b="0"/>
          <a:pathLst>
            <a:path>
              <a:moveTo>
                <a:pt x="0" y="18680"/>
              </a:moveTo>
              <a:lnTo>
                <a:pt x="2117246" y="186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2883051" y="1995059"/>
        <a:ext cx="105862" cy="105862"/>
      </dsp:txXfrm>
    </dsp:sp>
    <dsp:sp modelId="{8ABD9155-0C2D-4925-B73A-7F453F57773A}">
      <dsp:nvSpPr>
        <dsp:cNvPr id="0" name=""/>
        <dsp:cNvSpPr/>
      </dsp:nvSpPr>
      <dsp:spPr>
        <a:xfrm>
          <a:off x="3357452" y="0"/>
          <a:ext cx="7621144" cy="2153770"/>
        </a:xfrm>
        <a:prstGeom prst="roundRect">
          <a:avLst>
            <a:gd name="adj" fmla="val 10000"/>
          </a:avLst>
        </a:prstGeom>
        <a:solidFill>
          <a:srgbClr val="BCFCD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just" defTabSz="1422400">
            <a:lnSpc>
              <a:spcPct val="90000"/>
            </a:lnSpc>
            <a:spcBef>
              <a:spcPct val="0"/>
            </a:spcBef>
            <a:spcAft>
              <a:spcPct val="35000"/>
            </a:spcAft>
            <a:buNone/>
          </a:pPr>
          <a:r>
            <a:rPr lang="vi-VN" sz="3200" b="1" kern="1200" dirty="0">
              <a:solidFill>
                <a:schemeClr val="tx1"/>
              </a:solidFill>
              <a:latin typeface="Tahoma" panose="020B0604030504040204" pitchFamily="34" charset="0"/>
              <a:ea typeface="Tahoma" panose="020B0604030504040204" pitchFamily="34" charset="0"/>
              <a:cs typeface="Tahoma" panose="020B0604030504040204" pitchFamily="34" charset="0"/>
            </a:rPr>
            <a:t>Biển ấm quanh năm</a:t>
          </a:r>
          <a:r>
            <a:rPr lang="en-US" sz="32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g</a:t>
          </a:r>
          <a:r>
            <a:rPr lang="vi-VN" sz="3200" b="1" kern="1200" dirty="0">
              <a:solidFill>
                <a:schemeClr val="tx1"/>
              </a:solidFill>
              <a:latin typeface="Tahoma" panose="020B0604030504040204" pitchFamily="34" charset="0"/>
              <a:ea typeface="Tahoma" panose="020B0604030504040204" pitchFamily="34" charset="0"/>
              <a:cs typeface="Tahoma" panose="020B0604030504040204" pitchFamily="34" charset="0"/>
            </a:rPr>
            <a:t>ần nhiều tuyến đường biển quốc tế.</a:t>
          </a:r>
          <a:endParaRPr lang="en-US" sz="3200" b="1"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dsp:txBody>
      <dsp:txXfrm>
        <a:off x="3420534" y="63082"/>
        <a:ext cx="7494980" cy="2027606"/>
      </dsp:txXfrm>
    </dsp:sp>
    <dsp:sp modelId="{EE9E13B7-6D8F-41AB-96F0-DE6E1354891A}">
      <dsp:nvSpPr>
        <dsp:cNvPr id="0" name=""/>
        <dsp:cNvSpPr/>
      </dsp:nvSpPr>
      <dsp:spPr>
        <a:xfrm rot="3234661">
          <a:off x="2207821" y="3603491"/>
          <a:ext cx="1492569" cy="37360"/>
        </a:xfrm>
        <a:custGeom>
          <a:avLst/>
          <a:gdLst/>
          <a:ahLst/>
          <a:cxnLst/>
          <a:rect l="0" t="0" r="0" b="0"/>
          <a:pathLst>
            <a:path>
              <a:moveTo>
                <a:pt x="0" y="18680"/>
              </a:moveTo>
              <a:lnTo>
                <a:pt x="1492569" y="186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916791" y="3584857"/>
        <a:ext cx="74628" cy="74628"/>
      </dsp:txXfrm>
    </dsp:sp>
    <dsp:sp modelId="{8C325A41-C6E5-42E0-98E0-D52BCDCB70E4}">
      <dsp:nvSpPr>
        <dsp:cNvPr id="0" name=""/>
        <dsp:cNvSpPr/>
      </dsp:nvSpPr>
      <dsp:spPr>
        <a:xfrm>
          <a:off x="3393697" y="3042746"/>
          <a:ext cx="7621144" cy="2365000"/>
        </a:xfrm>
        <a:prstGeom prst="roundRect">
          <a:avLst>
            <a:gd name="adj" fmla="val 10000"/>
          </a:avLst>
        </a:prstGeom>
        <a:solidFill>
          <a:srgbClr val="BCFCD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just" defTabSz="1422400">
            <a:lnSpc>
              <a:spcPct val="90000"/>
            </a:lnSpc>
            <a:spcBef>
              <a:spcPct val="0"/>
            </a:spcBef>
            <a:spcAft>
              <a:spcPct val="35000"/>
            </a:spcAft>
            <a:buNone/>
          </a:pPr>
          <a:r>
            <a:rPr lang="vi-VN" sz="3200" b="1" kern="1200" dirty="0">
              <a:solidFill>
                <a:schemeClr val="tx1"/>
              </a:solidFill>
              <a:latin typeface="Tahoma" panose="020B0604030504040204" pitchFamily="34" charset="0"/>
              <a:ea typeface="Tahoma" panose="020B0604030504040204" pitchFamily="34" charset="0"/>
              <a:cs typeface="Tahoma" panose="020B0604030504040204" pitchFamily="34" charset="0"/>
            </a:rPr>
            <a:t>Bờ biển khúc khuỷu, có nhiều vũng vịnh sâu kín gió thuận lợi để xây dựng cảng. </a:t>
          </a:r>
          <a:endParaRPr lang="en-US" sz="3200" b="1"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dsp:txBody>
      <dsp:txXfrm>
        <a:off x="3462965" y="3112014"/>
        <a:ext cx="7482608" cy="222646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956EE-F2BD-444A-A11F-60B7DEEB88C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AE6E7D-8F02-43F3-A134-B7641E771F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9722E20-BCA7-4E50-AB56-3DF2AF0DB9FC}"/>
              </a:ext>
            </a:extLst>
          </p:cNvPr>
          <p:cNvSpPr>
            <a:spLocks noGrp="1"/>
          </p:cNvSpPr>
          <p:nvPr>
            <p:ph type="dt" sz="half" idx="10"/>
          </p:nvPr>
        </p:nvSpPr>
        <p:spPr/>
        <p:txBody>
          <a:bodyPr/>
          <a:lstStyle/>
          <a:p>
            <a:fld id="{F72C9814-025E-4F79-A4C3-6A56B7ABF050}" type="datetimeFigureOut">
              <a:rPr lang="en-US" smtClean="0"/>
              <a:t>4/11/2024</a:t>
            </a:fld>
            <a:endParaRPr lang="en-US"/>
          </a:p>
        </p:txBody>
      </p:sp>
      <p:sp>
        <p:nvSpPr>
          <p:cNvPr id="5" name="Footer Placeholder 4">
            <a:extLst>
              <a:ext uri="{FF2B5EF4-FFF2-40B4-BE49-F238E27FC236}">
                <a16:creationId xmlns:a16="http://schemas.microsoft.com/office/drawing/2014/main" id="{08ADC7E2-9346-4AB2-BA9B-069EEFC25D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6CB8B3-1C65-42FC-9DEA-CFE5D4793CFD}"/>
              </a:ext>
            </a:extLst>
          </p:cNvPr>
          <p:cNvSpPr>
            <a:spLocks noGrp="1"/>
          </p:cNvSpPr>
          <p:nvPr>
            <p:ph type="sldNum" sz="quarter" idx="12"/>
          </p:nvPr>
        </p:nvSpPr>
        <p:spPr/>
        <p:txBody>
          <a:bodyPr/>
          <a:lstStyle/>
          <a:p>
            <a:fld id="{CBFEE011-6DD8-40DF-829C-0D690B28F309}" type="slidenum">
              <a:rPr lang="en-US" smtClean="0"/>
              <a:t>‹#›</a:t>
            </a:fld>
            <a:endParaRPr lang="en-US"/>
          </a:p>
        </p:txBody>
      </p:sp>
    </p:spTree>
    <p:extLst>
      <p:ext uri="{BB962C8B-B14F-4D97-AF65-F5344CB8AC3E}">
        <p14:creationId xmlns:p14="http://schemas.microsoft.com/office/powerpoint/2010/main" val="4019864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A9030-5022-4D9B-A5C7-4DA338D9956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81702C0-A758-44E1-BF0E-A96F45B730E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1C3082-BCDF-4884-9F4B-E249EB0822C2}"/>
              </a:ext>
            </a:extLst>
          </p:cNvPr>
          <p:cNvSpPr>
            <a:spLocks noGrp="1"/>
          </p:cNvSpPr>
          <p:nvPr>
            <p:ph type="dt" sz="half" idx="10"/>
          </p:nvPr>
        </p:nvSpPr>
        <p:spPr/>
        <p:txBody>
          <a:bodyPr/>
          <a:lstStyle/>
          <a:p>
            <a:fld id="{F72C9814-025E-4F79-A4C3-6A56B7ABF050}" type="datetimeFigureOut">
              <a:rPr lang="en-US" smtClean="0"/>
              <a:t>4/11/2024</a:t>
            </a:fld>
            <a:endParaRPr lang="en-US"/>
          </a:p>
        </p:txBody>
      </p:sp>
      <p:sp>
        <p:nvSpPr>
          <p:cNvPr id="5" name="Footer Placeholder 4">
            <a:extLst>
              <a:ext uri="{FF2B5EF4-FFF2-40B4-BE49-F238E27FC236}">
                <a16:creationId xmlns:a16="http://schemas.microsoft.com/office/drawing/2014/main" id="{50353E50-EE5A-4316-A615-9EEBBA405A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9ADC23-6061-43D0-A19E-E9FC16E07086}"/>
              </a:ext>
            </a:extLst>
          </p:cNvPr>
          <p:cNvSpPr>
            <a:spLocks noGrp="1"/>
          </p:cNvSpPr>
          <p:nvPr>
            <p:ph type="sldNum" sz="quarter" idx="12"/>
          </p:nvPr>
        </p:nvSpPr>
        <p:spPr/>
        <p:txBody>
          <a:bodyPr/>
          <a:lstStyle/>
          <a:p>
            <a:fld id="{CBFEE011-6DD8-40DF-829C-0D690B28F309}" type="slidenum">
              <a:rPr lang="en-US" smtClean="0"/>
              <a:t>‹#›</a:t>
            </a:fld>
            <a:endParaRPr lang="en-US"/>
          </a:p>
        </p:txBody>
      </p:sp>
    </p:spTree>
    <p:extLst>
      <p:ext uri="{BB962C8B-B14F-4D97-AF65-F5344CB8AC3E}">
        <p14:creationId xmlns:p14="http://schemas.microsoft.com/office/powerpoint/2010/main" val="1291757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050802-1291-4D42-9ECF-D945DBDC03F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F2D75F3-2B10-4960-B90F-B3ADFC90555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FB4E83-EC86-4505-9812-14A4B3AF3716}"/>
              </a:ext>
            </a:extLst>
          </p:cNvPr>
          <p:cNvSpPr>
            <a:spLocks noGrp="1"/>
          </p:cNvSpPr>
          <p:nvPr>
            <p:ph type="dt" sz="half" idx="10"/>
          </p:nvPr>
        </p:nvSpPr>
        <p:spPr/>
        <p:txBody>
          <a:bodyPr/>
          <a:lstStyle/>
          <a:p>
            <a:fld id="{F72C9814-025E-4F79-A4C3-6A56B7ABF050}" type="datetimeFigureOut">
              <a:rPr lang="en-US" smtClean="0"/>
              <a:t>4/11/2024</a:t>
            </a:fld>
            <a:endParaRPr lang="en-US"/>
          </a:p>
        </p:txBody>
      </p:sp>
      <p:sp>
        <p:nvSpPr>
          <p:cNvPr id="5" name="Footer Placeholder 4">
            <a:extLst>
              <a:ext uri="{FF2B5EF4-FFF2-40B4-BE49-F238E27FC236}">
                <a16:creationId xmlns:a16="http://schemas.microsoft.com/office/drawing/2014/main" id="{33EC2090-5CCF-491A-BE03-580062E68D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EB4C78-48D6-4B7C-BF0D-2316A7E3BD01}"/>
              </a:ext>
            </a:extLst>
          </p:cNvPr>
          <p:cNvSpPr>
            <a:spLocks noGrp="1"/>
          </p:cNvSpPr>
          <p:nvPr>
            <p:ph type="sldNum" sz="quarter" idx="12"/>
          </p:nvPr>
        </p:nvSpPr>
        <p:spPr/>
        <p:txBody>
          <a:bodyPr/>
          <a:lstStyle/>
          <a:p>
            <a:fld id="{CBFEE011-6DD8-40DF-829C-0D690B28F309}" type="slidenum">
              <a:rPr lang="en-US" smtClean="0"/>
              <a:t>‹#›</a:t>
            </a:fld>
            <a:endParaRPr lang="en-US"/>
          </a:p>
        </p:txBody>
      </p:sp>
    </p:spTree>
    <p:extLst>
      <p:ext uri="{BB962C8B-B14F-4D97-AF65-F5344CB8AC3E}">
        <p14:creationId xmlns:p14="http://schemas.microsoft.com/office/powerpoint/2010/main" val="2183110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E9255-2D84-4920-8F7B-E28AC8FD6D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02D876-6787-49B1-B625-3272C28B14E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40CA5E-7746-47A5-A83E-C13A5716E6E9}"/>
              </a:ext>
            </a:extLst>
          </p:cNvPr>
          <p:cNvSpPr>
            <a:spLocks noGrp="1"/>
          </p:cNvSpPr>
          <p:nvPr>
            <p:ph type="dt" sz="half" idx="10"/>
          </p:nvPr>
        </p:nvSpPr>
        <p:spPr/>
        <p:txBody>
          <a:bodyPr/>
          <a:lstStyle/>
          <a:p>
            <a:fld id="{F72C9814-025E-4F79-A4C3-6A56B7ABF050}" type="datetimeFigureOut">
              <a:rPr lang="en-US" smtClean="0"/>
              <a:t>4/11/2024</a:t>
            </a:fld>
            <a:endParaRPr lang="en-US"/>
          </a:p>
        </p:txBody>
      </p:sp>
      <p:sp>
        <p:nvSpPr>
          <p:cNvPr id="5" name="Footer Placeholder 4">
            <a:extLst>
              <a:ext uri="{FF2B5EF4-FFF2-40B4-BE49-F238E27FC236}">
                <a16:creationId xmlns:a16="http://schemas.microsoft.com/office/drawing/2014/main" id="{7DC87308-89B0-4B1E-9404-F9851E51AD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2379CC-7E37-4D93-800C-050F9CF9B3C7}"/>
              </a:ext>
            </a:extLst>
          </p:cNvPr>
          <p:cNvSpPr>
            <a:spLocks noGrp="1"/>
          </p:cNvSpPr>
          <p:nvPr>
            <p:ph type="sldNum" sz="quarter" idx="12"/>
          </p:nvPr>
        </p:nvSpPr>
        <p:spPr/>
        <p:txBody>
          <a:bodyPr/>
          <a:lstStyle/>
          <a:p>
            <a:fld id="{CBFEE011-6DD8-40DF-829C-0D690B28F309}" type="slidenum">
              <a:rPr lang="en-US" smtClean="0"/>
              <a:t>‹#›</a:t>
            </a:fld>
            <a:endParaRPr lang="en-US"/>
          </a:p>
        </p:txBody>
      </p:sp>
    </p:spTree>
    <p:extLst>
      <p:ext uri="{BB962C8B-B14F-4D97-AF65-F5344CB8AC3E}">
        <p14:creationId xmlns:p14="http://schemas.microsoft.com/office/powerpoint/2010/main" val="3303313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2DD11-0E0F-4243-B94C-67269FA3E54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898AB2D-B9EE-4344-8067-25313F3CD0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958DE3-8938-4803-9496-E139F10F213B}"/>
              </a:ext>
            </a:extLst>
          </p:cNvPr>
          <p:cNvSpPr>
            <a:spLocks noGrp="1"/>
          </p:cNvSpPr>
          <p:nvPr>
            <p:ph type="dt" sz="half" idx="10"/>
          </p:nvPr>
        </p:nvSpPr>
        <p:spPr/>
        <p:txBody>
          <a:bodyPr/>
          <a:lstStyle/>
          <a:p>
            <a:fld id="{F72C9814-025E-4F79-A4C3-6A56B7ABF050}" type="datetimeFigureOut">
              <a:rPr lang="en-US" smtClean="0"/>
              <a:t>4/11/2024</a:t>
            </a:fld>
            <a:endParaRPr lang="en-US"/>
          </a:p>
        </p:txBody>
      </p:sp>
      <p:sp>
        <p:nvSpPr>
          <p:cNvPr id="5" name="Footer Placeholder 4">
            <a:extLst>
              <a:ext uri="{FF2B5EF4-FFF2-40B4-BE49-F238E27FC236}">
                <a16:creationId xmlns:a16="http://schemas.microsoft.com/office/drawing/2014/main" id="{A35CB1C6-9071-4D55-A6D6-A84C030EE1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7FE58A-FE9B-4E97-8F47-56713F1BDC23}"/>
              </a:ext>
            </a:extLst>
          </p:cNvPr>
          <p:cNvSpPr>
            <a:spLocks noGrp="1"/>
          </p:cNvSpPr>
          <p:nvPr>
            <p:ph type="sldNum" sz="quarter" idx="12"/>
          </p:nvPr>
        </p:nvSpPr>
        <p:spPr/>
        <p:txBody>
          <a:bodyPr/>
          <a:lstStyle/>
          <a:p>
            <a:fld id="{CBFEE011-6DD8-40DF-829C-0D690B28F309}" type="slidenum">
              <a:rPr lang="en-US" smtClean="0"/>
              <a:t>‹#›</a:t>
            </a:fld>
            <a:endParaRPr lang="en-US"/>
          </a:p>
        </p:txBody>
      </p:sp>
    </p:spTree>
    <p:extLst>
      <p:ext uri="{BB962C8B-B14F-4D97-AF65-F5344CB8AC3E}">
        <p14:creationId xmlns:p14="http://schemas.microsoft.com/office/powerpoint/2010/main" val="1849225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1DCD8-B901-405E-8E32-EF317DF7AB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365802-E80B-4E03-B702-C780F0D7E06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F8FB77E-24C9-4702-9E33-D860BC65D49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8661F0F-30A7-47E8-B7C5-FF47F6E3C987}"/>
              </a:ext>
            </a:extLst>
          </p:cNvPr>
          <p:cNvSpPr>
            <a:spLocks noGrp="1"/>
          </p:cNvSpPr>
          <p:nvPr>
            <p:ph type="dt" sz="half" idx="10"/>
          </p:nvPr>
        </p:nvSpPr>
        <p:spPr/>
        <p:txBody>
          <a:bodyPr/>
          <a:lstStyle/>
          <a:p>
            <a:fld id="{F72C9814-025E-4F79-A4C3-6A56B7ABF050}" type="datetimeFigureOut">
              <a:rPr lang="en-US" smtClean="0"/>
              <a:t>4/11/2024</a:t>
            </a:fld>
            <a:endParaRPr lang="en-US"/>
          </a:p>
        </p:txBody>
      </p:sp>
      <p:sp>
        <p:nvSpPr>
          <p:cNvPr id="6" name="Footer Placeholder 5">
            <a:extLst>
              <a:ext uri="{FF2B5EF4-FFF2-40B4-BE49-F238E27FC236}">
                <a16:creationId xmlns:a16="http://schemas.microsoft.com/office/drawing/2014/main" id="{D4922B98-D8DE-43A6-B2BA-C5820206EA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CDBB4E-85A9-48B0-AFFF-25B99D6A7E29}"/>
              </a:ext>
            </a:extLst>
          </p:cNvPr>
          <p:cNvSpPr>
            <a:spLocks noGrp="1"/>
          </p:cNvSpPr>
          <p:nvPr>
            <p:ph type="sldNum" sz="quarter" idx="12"/>
          </p:nvPr>
        </p:nvSpPr>
        <p:spPr/>
        <p:txBody>
          <a:bodyPr/>
          <a:lstStyle/>
          <a:p>
            <a:fld id="{CBFEE011-6DD8-40DF-829C-0D690B28F309}" type="slidenum">
              <a:rPr lang="en-US" smtClean="0"/>
              <a:t>‹#›</a:t>
            </a:fld>
            <a:endParaRPr lang="en-US"/>
          </a:p>
        </p:txBody>
      </p:sp>
    </p:spTree>
    <p:extLst>
      <p:ext uri="{BB962C8B-B14F-4D97-AF65-F5344CB8AC3E}">
        <p14:creationId xmlns:p14="http://schemas.microsoft.com/office/powerpoint/2010/main" val="1303441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951E2-3208-437B-9891-CFB9C24FE3E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030413D-B48A-4584-93F1-6FC1F9656F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6D3DD01-C01E-4B17-9AF5-6F437C4D4C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E23E60E-F0A3-4F5F-AA45-3E4C08C574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42A5D72-A9D1-4143-B7F9-FC351E5B41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7F44F60-2B03-4ED1-A9C7-697854E083AC}"/>
              </a:ext>
            </a:extLst>
          </p:cNvPr>
          <p:cNvSpPr>
            <a:spLocks noGrp="1"/>
          </p:cNvSpPr>
          <p:nvPr>
            <p:ph type="dt" sz="half" idx="10"/>
          </p:nvPr>
        </p:nvSpPr>
        <p:spPr/>
        <p:txBody>
          <a:bodyPr/>
          <a:lstStyle/>
          <a:p>
            <a:fld id="{F72C9814-025E-4F79-A4C3-6A56B7ABF050}" type="datetimeFigureOut">
              <a:rPr lang="en-US" smtClean="0"/>
              <a:t>4/11/2024</a:t>
            </a:fld>
            <a:endParaRPr lang="en-US"/>
          </a:p>
        </p:txBody>
      </p:sp>
      <p:sp>
        <p:nvSpPr>
          <p:cNvPr id="8" name="Footer Placeholder 7">
            <a:extLst>
              <a:ext uri="{FF2B5EF4-FFF2-40B4-BE49-F238E27FC236}">
                <a16:creationId xmlns:a16="http://schemas.microsoft.com/office/drawing/2014/main" id="{5E3A6E77-9FFA-41B9-9351-A0FA6229D88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34154A-4B57-45D4-9403-52F0DA2A35E6}"/>
              </a:ext>
            </a:extLst>
          </p:cNvPr>
          <p:cNvSpPr>
            <a:spLocks noGrp="1"/>
          </p:cNvSpPr>
          <p:nvPr>
            <p:ph type="sldNum" sz="quarter" idx="12"/>
          </p:nvPr>
        </p:nvSpPr>
        <p:spPr/>
        <p:txBody>
          <a:bodyPr/>
          <a:lstStyle/>
          <a:p>
            <a:fld id="{CBFEE011-6DD8-40DF-829C-0D690B28F309}" type="slidenum">
              <a:rPr lang="en-US" smtClean="0"/>
              <a:t>‹#›</a:t>
            </a:fld>
            <a:endParaRPr lang="en-US"/>
          </a:p>
        </p:txBody>
      </p:sp>
    </p:spTree>
    <p:extLst>
      <p:ext uri="{BB962C8B-B14F-4D97-AF65-F5344CB8AC3E}">
        <p14:creationId xmlns:p14="http://schemas.microsoft.com/office/powerpoint/2010/main" val="2213129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32335-83A5-4644-A52C-3C4F1612C4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B9A700F-6296-4312-8C36-83C497C27B06}"/>
              </a:ext>
            </a:extLst>
          </p:cNvPr>
          <p:cNvSpPr>
            <a:spLocks noGrp="1"/>
          </p:cNvSpPr>
          <p:nvPr>
            <p:ph type="dt" sz="half" idx="10"/>
          </p:nvPr>
        </p:nvSpPr>
        <p:spPr/>
        <p:txBody>
          <a:bodyPr/>
          <a:lstStyle/>
          <a:p>
            <a:fld id="{F72C9814-025E-4F79-A4C3-6A56B7ABF050}" type="datetimeFigureOut">
              <a:rPr lang="en-US" smtClean="0"/>
              <a:t>4/11/2024</a:t>
            </a:fld>
            <a:endParaRPr lang="en-US"/>
          </a:p>
        </p:txBody>
      </p:sp>
      <p:sp>
        <p:nvSpPr>
          <p:cNvPr id="4" name="Footer Placeholder 3">
            <a:extLst>
              <a:ext uri="{FF2B5EF4-FFF2-40B4-BE49-F238E27FC236}">
                <a16:creationId xmlns:a16="http://schemas.microsoft.com/office/drawing/2014/main" id="{C13031F8-146D-4711-9C31-D6255271BE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D83EEAC-4CCD-4F37-9C3B-0C4603A75394}"/>
              </a:ext>
            </a:extLst>
          </p:cNvPr>
          <p:cNvSpPr>
            <a:spLocks noGrp="1"/>
          </p:cNvSpPr>
          <p:nvPr>
            <p:ph type="sldNum" sz="quarter" idx="12"/>
          </p:nvPr>
        </p:nvSpPr>
        <p:spPr/>
        <p:txBody>
          <a:bodyPr/>
          <a:lstStyle/>
          <a:p>
            <a:fld id="{CBFEE011-6DD8-40DF-829C-0D690B28F309}" type="slidenum">
              <a:rPr lang="en-US" smtClean="0"/>
              <a:t>‹#›</a:t>
            </a:fld>
            <a:endParaRPr lang="en-US"/>
          </a:p>
        </p:txBody>
      </p:sp>
    </p:spTree>
    <p:extLst>
      <p:ext uri="{BB962C8B-B14F-4D97-AF65-F5344CB8AC3E}">
        <p14:creationId xmlns:p14="http://schemas.microsoft.com/office/powerpoint/2010/main" val="155808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F82882-1A98-4017-A8E4-CC5EB04117E7}"/>
              </a:ext>
            </a:extLst>
          </p:cNvPr>
          <p:cNvSpPr>
            <a:spLocks noGrp="1"/>
          </p:cNvSpPr>
          <p:nvPr>
            <p:ph type="dt" sz="half" idx="10"/>
          </p:nvPr>
        </p:nvSpPr>
        <p:spPr/>
        <p:txBody>
          <a:bodyPr/>
          <a:lstStyle/>
          <a:p>
            <a:fld id="{F72C9814-025E-4F79-A4C3-6A56B7ABF050}" type="datetimeFigureOut">
              <a:rPr lang="en-US" smtClean="0"/>
              <a:t>4/11/2024</a:t>
            </a:fld>
            <a:endParaRPr lang="en-US"/>
          </a:p>
        </p:txBody>
      </p:sp>
      <p:sp>
        <p:nvSpPr>
          <p:cNvPr id="3" name="Footer Placeholder 2">
            <a:extLst>
              <a:ext uri="{FF2B5EF4-FFF2-40B4-BE49-F238E27FC236}">
                <a16:creationId xmlns:a16="http://schemas.microsoft.com/office/drawing/2014/main" id="{B24C004F-C7F2-4733-A4DB-D956A51E2BE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9AAC024-7BD7-4D2D-8B29-872AAACCB343}"/>
              </a:ext>
            </a:extLst>
          </p:cNvPr>
          <p:cNvSpPr>
            <a:spLocks noGrp="1"/>
          </p:cNvSpPr>
          <p:nvPr>
            <p:ph type="sldNum" sz="quarter" idx="12"/>
          </p:nvPr>
        </p:nvSpPr>
        <p:spPr/>
        <p:txBody>
          <a:bodyPr/>
          <a:lstStyle/>
          <a:p>
            <a:fld id="{CBFEE011-6DD8-40DF-829C-0D690B28F309}" type="slidenum">
              <a:rPr lang="en-US" smtClean="0"/>
              <a:t>‹#›</a:t>
            </a:fld>
            <a:endParaRPr lang="en-US"/>
          </a:p>
        </p:txBody>
      </p:sp>
    </p:spTree>
    <p:extLst>
      <p:ext uri="{BB962C8B-B14F-4D97-AF65-F5344CB8AC3E}">
        <p14:creationId xmlns:p14="http://schemas.microsoft.com/office/powerpoint/2010/main" val="1683924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342B8-3BF4-4155-9F3E-216E4BE40F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95C979C-D9B9-4F12-AD26-029080739B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C52FB60-CB56-4C6A-85DA-107FFB4DA5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0437A6-FDEB-4301-9151-697AA9AC3BC6}"/>
              </a:ext>
            </a:extLst>
          </p:cNvPr>
          <p:cNvSpPr>
            <a:spLocks noGrp="1"/>
          </p:cNvSpPr>
          <p:nvPr>
            <p:ph type="dt" sz="half" idx="10"/>
          </p:nvPr>
        </p:nvSpPr>
        <p:spPr/>
        <p:txBody>
          <a:bodyPr/>
          <a:lstStyle/>
          <a:p>
            <a:fld id="{F72C9814-025E-4F79-A4C3-6A56B7ABF050}" type="datetimeFigureOut">
              <a:rPr lang="en-US" smtClean="0"/>
              <a:t>4/11/2024</a:t>
            </a:fld>
            <a:endParaRPr lang="en-US"/>
          </a:p>
        </p:txBody>
      </p:sp>
      <p:sp>
        <p:nvSpPr>
          <p:cNvPr id="6" name="Footer Placeholder 5">
            <a:extLst>
              <a:ext uri="{FF2B5EF4-FFF2-40B4-BE49-F238E27FC236}">
                <a16:creationId xmlns:a16="http://schemas.microsoft.com/office/drawing/2014/main" id="{6DE61575-5C19-421D-BED7-91C584E3C6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03D93F-D6A5-4FE3-A5D6-8427640AD825}"/>
              </a:ext>
            </a:extLst>
          </p:cNvPr>
          <p:cNvSpPr>
            <a:spLocks noGrp="1"/>
          </p:cNvSpPr>
          <p:nvPr>
            <p:ph type="sldNum" sz="quarter" idx="12"/>
          </p:nvPr>
        </p:nvSpPr>
        <p:spPr/>
        <p:txBody>
          <a:bodyPr/>
          <a:lstStyle/>
          <a:p>
            <a:fld id="{CBFEE011-6DD8-40DF-829C-0D690B28F309}" type="slidenum">
              <a:rPr lang="en-US" smtClean="0"/>
              <a:t>‹#›</a:t>
            </a:fld>
            <a:endParaRPr lang="en-US"/>
          </a:p>
        </p:txBody>
      </p:sp>
    </p:spTree>
    <p:extLst>
      <p:ext uri="{BB962C8B-B14F-4D97-AF65-F5344CB8AC3E}">
        <p14:creationId xmlns:p14="http://schemas.microsoft.com/office/powerpoint/2010/main" val="2608496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77813-85F0-4716-800E-428A0FAC11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56995E-712F-4320-A513-4922B7C5ED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E7EDEFA-C6DC-463B-810B-2AE3CD0B24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AB81D6-733A-4F6F-8459-19D2B0F43260}"/>
              </a:ext>
            </a:extLst>
          </p:cNvPr>
          <p:cNvSpPr>
            <a:spLocks noGrp="1"/>
          </p:cNvSpPr>
          <p:nvPr>
            <p:ph type="dt" sz="half" idx="10"/>
          </p:nvPr>
        </p:nvSpPr>
        <p:spPr/>
        <p:txBody>
          <a:bodyPr/>
          <a:lstStyle/>
          <a:p>
            <a:fld id="{F72C9814-025E-4F79-A4C3-6A56B7ABF050}" type="datetimeFigureOut">
              <a:rPr lang="en-US" smtClean="0"/>
              <a:t>4/11/2024</a:t>
            </a:fld>
            <a:endParaRPr lang="en-US"/>
          </a:p>
        </p:txBody>
      </p:sp>
      <p:sp>
        <p:nvSpPr>
          <p:cNvPr id="6" name="Footer Placeholder 5">
            <a:extLst>
              <a:ext uri="{FF2B5EF4-FFF2-40B4-BE49-F238E27FC236}">
                <a16:creationId xmlns:a16="http://schemas.microsoft.com/office/drawing/2014/main" id="{951D8A52-D4FE-4B4D-93E6-2AD4500BC5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7EC0D7-EBB6-4479-8F81-0460A9DA6A7A}"/>
              </a:ext>
            </a:extLst>
          </p:cNvPr>
          <p:cNvSpPr>
            <a:spLocks noGrp="1"/>
          </p:cNvSpPr>
          <p:nvPr>
            <p:ph type="sldNum" sz="quarter" idx="12"/>
          </p:nvPr>
        </p:nvSpPr>
        <p:spPr/>
        <p:txBody>
          <a:bodyPr/>
          <a:lstStyle/>
          <a:p>
            <a:fld id="{CBFEE011-6DD8-40DF-829C-0D690B28F309}" type="slidenum">
              <a:rPr lang="en-US" smtClean="0"/>
              <a:t>‹#›</a:t>
            </a:fld>
            <a:endParaRPr lang="en-US"/>
          </a:p>
        </p:txBody>
      </p:sp>
    </p:spTree>
    <p:extLst>
      <p:ext uri="{BB962C8B-B14F-4D97-AF65-F5344CB8AC3E}">
        <p14:creationId xmlns:p14="http://schemas.microsoft.com/office/powerpoint/2010/main" val="2977977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3E50C2-37A6-4340-93F8-F6FD783765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BE670E4-583F-4397-8C8F-E0E9F85143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DD446B-978B-42AB-A5A5-6FC1EECA5C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2C9814-025E-4F79-A4C3-6A56B7ABF050}" type="datetimeFigureOut">
              <a:rPr lang="en-US" smtClean="0"/>
              <a:t>4/11/2024</a:t>
            </a:fld>
            <a:endParaRPr lang="en-US"/>
          </a:p>
        </p:txBody>
      </p:sp>
      <p:sp>
        <p:nvSpPr>
          <p:cNvPr id="5" name="Footer Placeholder 4">
            <a:extLst>
              <a:ext uri="{FF2B5EF4-FFF2-40B4-BE49-F238E27FC236}">
                <a16:creationId xmlns:a16="http://schemas.microsoft.com/office/drawing/2014/main" id="{9C7D15D6-B77B-4831-B7E2-DE5F8B0689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A4BF63F-44FD-48F7-A198-BA62F0DDED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FEE011-6DD8-40DF-829C-0D690B28F309}" type="slidenum">
              <a:rPr lang="en-US" smtClean="0"/>
              <a:t>‹#›</a:t>
            </a:fld>
            <a:endParaRPr lang="en-US"/>
          </a:p>
        </p:txBody>
      </p:sp>
    </p:spTree>
    <p:extLst>
      <p:ext uri="{BB962C8B-B14F-4D97-AF65-F5344CB8AC3E}">
        <p14:creationId xmlns:p14="http://schemas.microsoft.com/office/powerpoint/2010/main" val="2778960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3.jpeg"/><Relationship Id="rId9"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151E9D9-C0CD-4830-BA3E-ABD7E4331E81}"/>
              </a:ext>
            </a:extLst>
          </p:cNvPr>
          <p:cNvSpPr txBox="1"/>
          <p:nvPr/>
        </p:nvSpPr>
        <p:spPr>
          <a:xfrm>
            <a:off x="945931" y="2664377"/>
            <a:ext cx="10578662" cy="1569660"/>
          </a:xfrm>
          <a:prstGeom prst="rect">
            <a:avLst/>
          </a:prstGeom>
          <a:noFill/>
        </p:spPr>
        <p:txBody>
          <a:bodyPr wrap="square" rtlCol="0">
            <a:spAutoFit/>
          </a:bodyPr>
          <a:lstStyle/>
          <a:p>
            <a:pPr algn="ctr"/>
            <a:r>
              <a:rPr lang="en-US" sz="4800" b="1" dirty="0">
                <a:solidFill>
                  <a:srgbClr val="FF0000"/>
                </a:solidFill>
                <a:latin typeface="Tahoma" panose="020B0604030504040204" pitchFamily="34" charset="0"/>
                <a:ea typeface="Tahoma" panose="020B0604030504040204" pitchFamily="34" charset="0"/>
                <a:cs typeface="Tahoma" panose="020B0604030504040204" pitchFamily="34" charset="0"/>
              </a:rPr>
              <a:t>TIẾT 46. BÀI 12. MÔI TRƯỜNG VÀ TÀI NGUYÊN BIỂN ĐẢO (TT)</a:t>
            </a:r>
          </a:p>
        </p:txBody>
      </p:sp>
    </p:spTree>
    <p:extLst>
      <p:ext uri="{BB962C8B-B14F-4D97-AF65-F5344CB8AC3E}">
        <p14:creationId xmlns:p14="http://schemas.microsoft.com/office/powerpoint/2010/main" val="3457199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180738"/>
            <a:ext cx="11506200" cy="6247864"/>
          </a:xfrm>
          <a:prstGeom prst="rect">
            <a:avLst/>
          </a:prstGeom>
        </p:spPr>
        <p:txBody>
          <a:bodyPr wrap="square">
            <a:spAutoFit/>
          </a:bodyPr>
          <a:lstStyle/>
          <a:p>
            <a:pPr algn="ctr"/>
            <a:r>
              <a:rPr lang="vi-VN" sz="2000" b="1" dirty="0">
                <a:solidFill>
                  <a:srgbClr val="FF0000"/>
                </a:solidFill>
                <a:latin typeface="Tahoma" panose="020B0604030504040204" pitchFamily="34" charset="0"/>
                <a:ea typeface="Tahoma" panose="020B0604030504040204" pitchFamily="34" charset="0"/>
                <a:cs typeface="Tahoma" panose="020B0604030504040204" pitchFamily="34" charset="0"/>
              </a:rPr>
              <a:t>MÔI TRƯỜNG BIỂN ĐẢO VIỆT NAM</a:t>
            </a:r>
            <a:endParaRPr lang="en-US" sz="2000" b="1" dirty="0">
              <a:solidFill>
                <a:srgbClr val="FF0000"/>
              </a:solidFill>
              <a:latin typeface="Tahoma" panose="020B0604030504040204" pitchFamily="34" charset="0"/>
              <a:ea typeface="Tahoma" panose="020B0604030504040204" pitchFamily="34" charset="0"/>
              <a:cs typeface="Tahoma" panose="020B0604030504040204" pitchFamily="34" charset="0"/>
            </a:endParaRPr>
          </a:p>
          <a:p>
            <a:pPr algn="ctr"/>
            <a:endParaRPr lang="en-US" sz="2000" b="1" dirty="0">
              <a:solidFill>
                <a:srgbClr val="FF0000"/>
              </a:solidFill>
              <a:latin typeface="Tahoma" panose="020B0604030504040204" pitchFamily="34" charset="0"/>
              <a:ea typeface="Tahoma" panose="020B0604030504040204" pitchFamily="34" charset="0"/>
              <a:cs typeface="Tahoma" panose="020B0604030504040204" pitchFamily="34" charset="0"/>
            </a:endParaRPr>
          </a:p>
          <a:p>
            <a:pPr algn="just"/>
            <a:r>
              <a:rPr lang="vi-VN" sz="2000" dirty="0">
                <a:latin typeface="Tahoma" panose="020B0604030504040204" pitchFamily="34" charset="0"/>
                <a:ea typeface="Tahoma" panose="020B0604030504040204" pitchFamily="34" charset="0"/>
                <a:cs typeface="Tahoma" panose="020B0604030504040204" pitchFamily="34" charset="0"/>
              </a:rPr>
              <a:t>Vùng biển Việt Nam là một phần của Biển Đông, có diện tích khoảng 1 triệu km</a:t>
            </a:r>
            <a:r>
              <a:rPr lang="vi-VN" sz="2000" baseline="30000" dirty="0">
                <a:latin typeface="Tahoma" panose="020B0604030504040204" pitchFamily="34" charset="0"/>
                <a:ea typeface="Tahoma" panose="020B0604030504040204" pitchFamily="34" charset="0"/>
                <a:cs typeface="Tahoma" panose="020B0604030504040204" pitchFamily="34" charset="0"/>
              </a:rPr>
              <a:t>2</a:t>
            </a:r>
            <a:r>
              <a:rPr lang="vi-VN" sz="2000" dirty="0">
                <a:latin typeface="Tahoma" panose="020B0604030504040204" pitchFamily="34" charset="0"/>
                <a:ea typeface="Tahoma" panose="020B0604030504040204" pitchFamily="34" charset="0"/>
                <a:cs typeface="Tahoma" panose="020B0604030504040204" pitchFamily="34" charset="0"/>
              </a:rPr>
              <a:t>. Thiên nhiên vùng biển đảo Việt Nam có sự phân hóa đa dạng và giàu tiềm năng, có thể giúp nước ta hiệ n thực được mục tiêu “trở thành quốc gia mạnh về biển”. Tuy nhiên, trong những năm qua, môi trường biển Việt Nam đang có xu hướng suy giảm về chất lượng: nhiều vùng cửa sông ven biển đã bị ô nhiễm; vẫn còn tình trạng xả thải ra biển chưa qua xử lí; các hệ sinh thái biển đang bị khai thác quá mức, thiếu tính bền vững dẫn đến tình trạng suy giảm đa dạng sinh học,... Nguyên nhân chính dẫn đến ô nhiễm biển là do: hoạt động khai thác, phát triển kinh tế - xã hội của con người; thể chế, chính sách của nhà nước trong việc bảo vệ môi trường biển còn tồn tại một số bất cập và ý thức của một bộ phận người dân chưa cao. Ô nhiễm môi trường biển dẫn đến những hậu quả rất nghiêm trọng, nó gây hại trực tiếp đến sức khỏe con người và dần làm mất đi những nguồn lợi từ biển như hải sản, du lịch biển. Môi trường biển bị ô nhiễm giảm đi sức hút với khách du lịch. Tràn dầu ảnh hưởng nghiêm trọng đến hệ sinh thái, đặc biệt hệ sinh thái rừng ngập mặn, cổ biển, vùng bãi cát, đầm phá và các rạn san hô. Bảo vệ môi trường biển là trách nhiệm của mỗi người dân trong cộng đồng. Mỗi địa phương cùng đồng hành với cả nước tích cực tham gia vào công cuộc bảo vệ môi trường biển đảo bằng những hành động cụ thể, như: tham gia vào việc tuyên truyền nâng cao nhận thức của cộng đồng địa phương về bảo vệ môi trường biển, đảo; thường xuyên và tích cực tham gia các hoạt động làm sạch bờ biển, làm đẹp cảnh quan, môi trường biển đảo; tích cực tham gia các hoạt động khắc phục và làm giảm nhẹ các thiệt hại do thiên tai gây ra tại địa phương…</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587766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DFFDB2A-259E-4123-8081-F3518BC9CB86}"/>
              </a:ext>
            </a:extLst>
          </p:cNvPr>
          <p:cNvSpPr txBox="1"/>
          <p:nvPr/>
        </p:nvSpPr>
        <p:spPr>
          <a:xfrm>
            <a:off x="268015" y="930166"/>
            <a:ext cx="11634952" cy="4401205"/>
          </a:xfrm>
          <a:prstGeom prst="rect">
            <a:avLst/>
          </a:prstGeom>
          <a:noFill/>
        </p:spPr>
        <p:txBody>
          <a:bodyPr wrap="square" rtlCol="0">
            <a:spAutoFit/>
          </a:bodyPr>
          <a:lstStyle/>
          <a:p>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1. </a:t>
            </a:r>
            <a:r>
              <a:rPr lang="en-US" sz="4000" b="1" dirty="0" err="1">
                <a:solidFill>
                  <a:srgbClr val="FF0000"/>
                </a:solidFill>
                <a:latin typeface="Tahoma" panose="020B0604030504040204" pitchFamily="34" charset="0"/>
                <a:ea typeface="Tahoma" panose="020B0604030504040204" pitchFamily="34" charset="0"/>
                <a:cs typeface="Tahoma" panose="020B0604030504040204" pitchFamily="34" charset="0"/>
              </a:rPr>
              <a:t>Môi</a:t>
            </a:r>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dirty="0" err="1">
                <a:solidFill>
                  <a:srgbClr val="FF0000"/>
                </a:solidFill>
                <a:latin typeface="Tahoma" panose="020B0604030504040204" pitchFamily="34" charset="0"/>
                <a:ea typeface="Tahoma" panose="020B0604030504040204" pitchFamily="34" charset="0"/>
                <a:cs typeface="Tahoma" panose="020B0604030504040204" pitchFamily="34" charset="0"/>
              </a:rPr>
              <a:t>trường</a:t>
            </a:r>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dirty="0" err="1">
                <a:solidFill>
                  <a:srgbClr val="FF0000"/>
                </a:solidFill>
                <a:latin typeface="Tahoma" panose="020B0604030504040204" pitchFamily="34" charset="0"/>
                <a:ea typeface="Tahoma" panose="020B0604030504040204" pitchFamily="34" charset="0"/>
                <a:cs typeface="Tahoma" panose="020B0604030504040204" pitchFamily="34" charset="0"/>
              </a:rPr>
              <a:t>biển</a:t>
            </a:r>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dirty="0" err="1">
                <a:solidFill>
                  <a:srgbClr val="FF0000"/>
                </a:solidFill>
                <a:latin typeface="Tahoma" panose="020B0604030504040204" pitchFamily="34" charset="0"/>
                <a:ea typeface="Tahoma" panose="020B0604030504040204" pitchFamily="34" charset="0"/>
                <a:cs typeface="Tahoma" panose="020B0604030504040204" pitchFamily="34" charset="0"/>
              </a:rPr>
              <a:t>đảo</a:t>
            </a:r>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a:t>
            </a:r>
          </a:p>
          <a:p>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2. </a:t>
            </a:r>
            <a:r>
              <a:rPr lang="en-US" sz="4000" b="1" dirty="0" err="1">
                <a:solidFill>
                  <a:srgbClr val="FF0000"/>
                </a:solidFill>
                <a:latin typeface="Tahoma" panose="020B0604030504040204" pitchFamily="34" charset="0"/>
                <a:ea typeface="Tahoma" panose="020B0604030504040204" pitchFamily="34" charset="0"/>
                <a:cs typeface="Tahoma" panose="020B0604030504040204" pitchFamily="34" charset="0"/>
              </a:rPr>
              <a:t>Tài</a:t>
            </a:r>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dirty="0" err="1">
                <a:solidFill>
                  <a:srgbClr val="FF0000"/>
                </a:solidFill>
                <a:latin typeface="Tahoma" panose="020B0604030504040204" pitchFamily="34" charset="0"/>
                <a:ea typeface="Tahoma" panose="020B0604030504040204" pitchFamily="34" charset="0"/>
                <a:cs typeface="Tahoma" panose="020B0604030504040204" pitchFamily="34" charset="0"/>
              </a:rPr>
              <a:t>nguyên</a:t>
            </a:r>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dirty="0" err="1">
                <a:solidFill>
                  <a:srgbClr val="FF0000"/>
                </a:solidFill>
                <a:latin typeface="Tahoma" panose="020B0604030504040204" pitchFamily="34" charset="0"/>
                <a:ea typeface="Tahoma" panose="020B0604030504040204" pitchFamily="34" charset="0"/>
                <a:cs typeface="Tahoma" panose="020B0604030504040204" pitchFamily="34" charset="0"/>
              </a:rPr>
              <a:t>biển</a:t>
            </a:r>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dirty="0" err="1">
                <a:solidFill>
                  <a:srgbClr val="FF0000"/>
                </a:solidFill>
                <a:latin typeface="Tahoma" panose="020B0604030504040204" pitchFamily="34" charset="0"/>
                <a:ea typeface="Tahoma" panose="020B0604030504040204" pitchFamily="34" charset="0"/>
                <a:cs typeface="Tahoma" panose="020B0604030504040204" pitchFamily="34" charset="0"/>
              </a:rPr>
              <a:t>và</a:t>
            </a:r>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dirty="0" err="1">
                <a:solidFill>
                  <a:srgbClr val="FF0000"/>
                </a:solidFill>
                <a:latin typeface="Tahoma" panose="020B0604030504040204" pitchFamily="34" charset="0"/>
                <a:ea typeface="Tahoma" panose="020B0604030504040204" pitchFamily="34" charset="0"/>
                <a:cs typeface="Tahoma" panose="020B0604030504040204" pitchFamily="34" charset="0"/>
              </a:rPr>
              <a:t>thềm</a:t>
            </a:r>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dirty="0" err="1">
                <a:solidFill>
                  <a:srgbClr val="FF0000"/>
                </a:solidFill>
                <a:latin typeface="Tahoma" panose="020B0604030504040204" pitchFamily="34" charset="0"/>
                <a:ea typeface="Tahoma" panose="020B0604030504040204" pitchFamily="34" charset="0"/>
                <a:cs typeface="Tahoma" panose="020B0604030504040204" pitchFamily="34" charset="0"/>
              </a:rPr>
              <a:t>lục</a:t>
            </a:r>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dirty="0" err="1">
                <a:solidFill>
                  <a:srgbClr val="FF0000"/>
                </a:solidFill>
                <a:latin typeface="Tahoma" panose="020B0604030504040204" pitchFamily="34" charset="0"/>
                <a:ea typeface="Tahoma" panose="020B0604030504040204" pitchFamily="34" charset="0"/>
                <a:cs typeface="Tahoma" panose="020B0604030504040204" pitchFamily="34" charset="0"/>
              </a:rPr>
              <a:t>địa</a:t>
            </a:r>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dirty="0" err="1">
                <a:solidFill>
                  <a:srgbClr val="FF0000"/>
                </a:solidFill>
                <a:latin typeface="Tahoma" panose="020B0604030504040204" pitchFamily="34" charset="0"/>
                <a:ea typeface="Tahoma" panose="020B0604030504040204" pitchFamily="34" charset="0"/>
                <a:cs typeface="Tahoma" panose="020B0604030504040204" pitchFamily="34" charset="0"/>
              </a:rPr>
              <a:t>Việt</a:t>
            </a:r>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 Nam.</a:t>
            </a:r>
          </a:p>
          <a:p>
            <a:endPar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endParaRPr>
          </a:p>
          <a:p>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dirty="0" err="1">
                <a:solidFill>
                  <a:srgbClr val="FF0000"/>
                </a:solidFill>
                <a:latin typeface="Tahoma" panose="020B0604030504040204" pitchFamily="34" charset="0"/>
                <a:ea typeface="Tahoma" panose="020B0604030504040204" pitchFamily="34" charset="0"/>
                <a:cs typeface="Tahoma" panose="020B0604030504040204" pitchFamily="34" charset="0"/>
              </a:rPr>
              <a:t>Tài</a:t>
            </a:r>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dirty="0" err="1">
                <a:solidFill>
                  <a:srgbClr val="FF0000"/>
                </a:solidFill>
                <a:latin typeface="Tahoma" panose="020B0604030504040204" pitchFamily="34" charset="0"/>
                <a:ea typeface="Tahoma" panose="020B0604030504040204" pitchFamily="34" charset="0"/>
                <a:cs typeface="Tahoma" panose="020B0604030504040204" pitchFamily="34" charset="0"/>
              </a:rPr>
              <a:t>nguyên</a:t>
            </a:r>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dirty="0" err="1">
                <a:solidFill>
                  <a:srgbClr val="FF0000"/>
                </a:solidFill>
                <a:latin typeface="Tahoma" panose="020B0604030504040204" pitchFamily="34" charset="0"/>
                <a:ea typeface="Tahoma" panose="020B0604030504040204" pitchFamily="34" charset="0"/>
                <a:cs typeface="Tahoma" panose="020B0604030504040204" pitchFamily="34" charset="0"/>
              </a:rPr>
              <a:t>sinh</a:t>
            </a:r>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dirty="0" err="1">
                <a:solidFill>
                  <a:srgbClr val="FF0000"/>
                </a:solidFill>
                <a:latin typeface="Tahoma" panose="020B0604030504040204" pitchFamily="34" charset="0"/>
                <a:ea typeface="Tahoma" panose="020B0604030504040204" pitchFamily="34" charset="0"/>
                <a:cs typeface="Tahoma" panose="020B0604030504040204" pitchFamily="34" charset="0"/>
              </a:rPr>
              <a:t>vật</a:t>
            </a:r>
            <a:endPar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endParaRPr>
          </a:p>
          <a:p>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dirty="0" err="1">
                <a:solidFill>
                  <a:srgbClr val="FF0000"/>
                </a:solidFill>
                <a:latin typeface="Tahoma" panose="020B0604030504040204" pitchFamily="34" charset="0"/>
                <a:ea typeface="Tahoma" panose="020B0604030504040204" pitchFamily="34" charset="0"/>
                <a:cs typeface="Tahoma" panose="020B0604030504040204" pitchFamily="34" charset="0"/>
              </a:rPr>
              <a:t>Tài</a:t>
            </a:r>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dirty="0" err="1">
                <a:solidFill>
                  <a:srgbClr val="FF0000"/>
                </a:solidFill>
                <a:latin typeface="Tahoma" panose="020B0604030504040204" pitchFamily="34" charset="0"/>
                <a:ea typeface="Tahoma" panose="020B0604030504040204" pitchFamily="34" charset="0"/>
                <a:cs typeface="Tahoma" panose="020B0604030504040204" pitchFamily="34" charset="0"/>
              </a:rPr>
              <a:t>nguyên</a:t>
            </a:r>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 du </a:t>
            </a:r>
            <a:r>
              <a:rPr lang="en-US" sz="4000" b="1" dirty="0" err="1">
                <a:solidFill>
                  <a:srgbClr val="FF0000"/>
                </a:solidFill>
                <a:latin typeface="Tahoma" panose="020B0604030504040204" pitchFamily="34" charset="0"/>
                <a:ea typeface="Tahoma" panose="020B0604030504040204" pitchFamily="34" charset="0"/>
                <a:cs typeface="Tahoma" panose="020B0604030504040204" pitchFamily="34" charset="0"/>
              </a:rPr>
              <a:t>lịch</a:t>
            </a:r>
            <a:endPar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endParaRPr>
          </a:p>
          <a:p>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dirty="0" err="1">
                <a:solidFill>
                  <a:srgbClr val="FF0000"/>
                </a:solidFill>
                <a:latin typeface="Tahoma" panose="020B0604030504040204" pitchFamily="34" charset="0"/>
                <a:ea typeface="Tahoma" panose="020B0604030504040204" pitchFamily="34" charset="0"/>
                <a:cs typeface="Tahoma" panose="020B0604030504040204" pitchFamily="34" charset="0"/>
              </a:rPr>
              <a:t>Tài</a:t>
            </a:r>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dirty="0" err="1">
                <a:solidFill>
                  <a:srgbClr val="FF0000"/>
                </a:solidFill>
                <a:latin typeface="Tahoma" panose="020B0604030504040204" pitchFamily="34" charset="0"/>
                <a:ea typeface="Tahoma" panose="020B0604030504040204" pitchFamily="34" charset="0"/>
                <a:cs typeface="Tahoma" panose="020B0604030504040204" pitchFamily="34" charset="0"/>
              </a:rPr>
              <a:t>nguyên</a:t>
            </a:r>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dirty="0" err="1">
                <a:solidFill>
                  <a:srgbClr val="FF0000"/>
                </a:solidFill>
                <a:latin typeface="Tahoma" panose="020B0604030504040204" pitchFamily="34" charset="0"/>
                <a:ea typeface="Tahoma" panose="020B0604030504040204" pitchFamily="34" charset="0"/>
                <a:cs typeface="Tahoma" panose="020B0604030504040204" pitchFamily="34" charset="0"/>
              </a:rPr>
              <a:t>khoáng</a:t>
            </a:r>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dirty="0" err="1">
                <a:solidFill>
                  <a:srgbClr val="FF0000"/>
                </a:solidFill>
                <a:latin typeface="Tahoma" panose="020B0604030504040204" pitchFamily="34" charset="0"/>
                <a:ea typeface="Tahoma" panose="020B0604030504040204" pitchFamily="34" charset="0"/>
                <a:cs typeface="Tahoma" panose="020B0604030504040204" pitchFamily="34" charset="0"/>
              </a:rPr>
              <a:t>sản</a:t>
            </a:r>
            <a:endPar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endParaRPr>
          </a:p>
          <a:p>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 Giao </a:t>
            </a:r>
            <a:r>
              <a:rPr lang="en-US" sz="4000" b="1" dirty="0" err="1">
                <a:solidFill>
                  <a:srgbClr val="FF0000"/>
                </a:solidFill>
                <a:latin typeface="Tahoma" panose="020B0604030504040204" pitchFamily="34" charset="0"/>
                <a:ea typeface="Tahoma" panose="020B0604030504040204" pitchFamily="34" charset="0"/>
                <a:cs typeface="Tahoma" panose="020B0604030504040204" pitchFamily="34" charset="0"/>
              </a:rPr>
              <a:t>thông</a:t>
            </a:r>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dirty="0" err="1">
                <a:solidFill>
                  <a:srgbClr val="FF0000"/>
                </a:solidFill>
                <a:latin typeface="Tahoma" panose="020B0604030504040204" pitchFamily="34" charset="0"/>
                <a:ea typeface="Tahoma" panose="020B0604030504040204" pitchFamily="34" charset="0"/>
                <a:cs typeface="Tahoma" panose="020B0604030504040204" pitchFamily="34" charset="0"/>
              </a:rPr>
              <a:t>vận</a:t>
            </a:r>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dirty="0" err="1">
                <a:solidFill>
                  <a:srgbClr val="FF0000"/>
                </a:solidFill>
                <a:latin typeface="Tahoma" panose="020B0604030504040204" pitchFamily="34" charset="0"/>
                <a:ea typeface="Tahoma" panose="020B0604030504040204" pitchFamily="34" charset="0"/>
                <a:cs typeface="Tahoma" panose="020B0604030504040204" pitchFamily="34" charset="0"/>
              </a:rPr>
              <a:t>tải</a:t>
            </a:r>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dirty="0" err="1">
                <a:solidFill>
                  <a:srgbClr val="FF0000"/>
                </a:solidFill>
                <a:latin typeface="Tahoma" panose="020B0604030504040204" pitchFamily="34" charset="0"/>
                <a:ea typeface="Tahoma" panose="020B0604030504040204" pitchFamily="34" charset="0"/>
                <a:cs typeface="Tahoma" panose="020B0604030504040204" pitchFamily="34" charset="0"/>
              </a:rPr>
              <a:t>biển</a:t>
            </a:r>
            <a:endPar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804778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43C010F0-BBEA-4B97-9831-231A021C6A7A}"/>
              </a:ext>
            </a:extLst>
          </p:cNvPr>
          <p:cNvGraphicFramePr/>
          <p:nvPr>
            <p:extLst>
              <p:ext uri="{D42A27DB-BD31-4B8C-83A1-F6EECF244321}">
                <p14:modId xmlns:p14="http://schemas.microsoft.com/office/powerpoint/2010/main" val="2287585930"/>
              </p:ext>
            </p:extLst>
          </p:nvPr>
        </p:nvGraphicFramePr>
        <p:xfrm>
          <a:off x="268014" y="0"/>
          <a:ext cx="11619185" cy="66372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42980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C4865C34-D82C-4364-9430-257C902AB056}"/>
              </a:ext>
            </a:extLst>
          </p:cNvPr>
          <p:cNvGraphicFramePr/>
          <p:nvPr>
            <p:extLst>
              <p:ext uri="{D42A27DB-BD31-4B8C-83A1-F6EECF244321}">
                <p14:modId xmlns:p14="http://schemas.microsoft.com/office/powerpoint/2010/main" val="2680469545"/>
              </p:ext>
            </p:extLst>
          </p:nvPr>
        </p:nvGraphicFramePr>
        <p:xfrm>
          <a:off x="189187" y="315310"/>
          <a:ext cx="11445766" cy="63062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00564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F887FD1A-BD13-4BC7-9772-5A9F6B2210E1}"/>
              </a:ext>
            </a:extLst>
          </p:cNvPr>
          <p:cNvGraphicFramePr/>
          <p:nvPr>
            <p:extLst>
              <p:ext uri="{D42A27DB-BD31-4B8C-83A1-F6EECF244321}">
                <p14:modId xmlns:p14="http://schemas.microsoft.com/office/powerpoint/2010/main" val="2493833646"/>
              </p:ext>
            </p:extLst>
          </p:nvPr>
        </p:nvGraphicFramePr>
        <p:xfrm>
          <a:off x="425669" y="346842"/>
          <a:ext cx="11209283" cy="6101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03273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BEFE40B5-342D-48F2-A5CD-2D95353A38E4}"/>
              </a:ext>
            </a:extLst>
          </p:cNvPr>
          <p:cNvGraphicFramePr/>
          <p:nvPr>
            <p:extLst>
              <p:ext uri="{D42A27DB-BD31-4B8C-83A1-F6EECF244321}">
                <p14:modId xmlns:p14="http://schemas.microsoft.com/office/powerpoint/2010/main" val="1657929197"/>
              </p:ext>
            </p:extLst>
          </p:nvPr>
        </p:nvGraphicFramePr>
        <p:xfrm>
          <a:off x="299545" y="173421"/>
          <a:ext cx="11146221" cy="60381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4412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577327" y="1080816"/>
            <a:ext cx="10199513" cy="5700985"/>
          </a:xfrm>
          <a:prstGeom prst="roundRect">
            <a:avLst>
              <a:gd name="adj" fmla="val 2338"/>
            </a:avLst>
          </a:prstGeom>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0909" b="7677"/>
          <a:stretch/>
        </p:blipFill>
        <p:spPr bwMode="auto">
          <a:xfrm>
            <a:off x="1665062" y="1143000"/>
            <a:ext cx="10111552" cy="5532380"/>
          </a:xfrm>
          <a:prstGeom prst="roundRect">
            <a:avLst>
              <a:gd name="adj" fmla="val 2792"/>
            </a:avLst>
          </a:prstGeom>
          <a:blipFill>
            <a:blip r:embed="rId3"/>
            <a:stretch>
              <a:fillRect/>
            </a:stretch>
          </a:blipFill>
          <a:ln>
            <a:noFill/>
          </a:ln>
          <a:effectLst/>
        </p:spPr>
      </p:pic>
      <p:sp>
        <p:nvSpPr>
          <p:cNvPr id="6" name="Rounded Rectangle 5"/>
          <p:cNvSpPr/>
          <p:nvPr/>
        </p:nvSpPr>
        <p:spPr>
          <a:xfrm>
            <a:off x="1569344" y="52392"/>
            <a:ext cx="9022456" cy="938208"/>
          </a:xfrm>
          <a:prstGeom prst="roundRect">
            <a:avLst>
              <a:gd name="adj" fmla="val 7378"/>
            </a:avLst>
          </a:prstGeom>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7" name="Picture 8"/>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1757160" y="126813"/>
            <a:ext cx="1210078" cy="793885"/>
          </a:xfrm>
          <a:prstGeom prst="roundRect">
            <a:avLst>
              <a:gd name="adj" fmla="val 4572"/>
            </a:avLst>
          </a:prstGeom>
          <a:noFill/>
          <a:ln w="19050">
            <a:noFill/>
          </a:ln>
          <a:extLst>
            <a:ext uri="{909E8E84-426E-40DD-AFC4-6F175D3DCCD1}">
              <a14:hiddenFill xmlns:a14="http://schemas.microsoft.com/office/drawing/2010/main">
                <a:solidFill>
                  <a:srgbClr val="FFFFFF"/>
                </a:solidFill>
              </a14:hiddenFill>
            </a:ext>
          </a:extLst>
        </p:spPr>
      </p:pic>
      <p:sp>
        <p:nvSpPr>
          <p:cNvPr id="8" name="Rounded Rectangle 7"/>
          <p:cNvSpPr/>
          <p:nvPr/>
        </p:nvSpPr>
        <p:spPr>
          <a:xfrm>
            <a:off x="1665289" y="127001"/>
            <a:ext cx="1382711" cy="793697"/>
          </a:xfrm>
          <a:prstGeom prst="roundRect">
            <a:avLst>
              <a:gd name="adj" fmla="val 6422"/>
            </a:avLst>
          </a:prstGeom>
          <a:noFill/>
          <a:ln>
            <a:solidFill>
              <a:schemeClr val="tx1"/>
            </a:solidFill>
          </a:ln>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a:solidFill>
                <a:prstClr val="black"/>
              </a:solidFill>
            </a:endParaRPr>
          </a:p>
        </p:txBody>
      </p:sp>
      <p:sp>
        <p:nvSpPr>
          <p:cNvPr id="12" name="Rectangle 11"/>
          <p:cNvSpPr/>
          <p:nvPr/>
        </p:nvSpPr>
        <p:spPr>
          <a:xfrm>
            <a:off x="1600201" y="126813"/>
            <a:ext cx="1447799" cy="793885"/>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lstStyle/>
          <a:p>
            <a:pPr algn="ctr">
              <a:defRPr/>
            </a:pPr>
            <a:r>
              <a:rPr lang="en-US" sz="2800" dirty="0">
                <a:ln w="18415" cmpd="sng">
                  <a:solidFill>
                    <a:srgbClr val="FFFFFF"/>
                  </a:solidFill>
                  <a:prstDash val="solid"/>
                </a:ln>
                <a:solidFill>
                  <a:srgbClr val="00B050"/>
                </a:solidFill>
                <a:effectLst>
                  <a:glow rad="76200">
                    <a:srgbClr val="1F497D">
                      <a:lumMod val="75000"/>
                    </a:srgbClr>
                  </a:glow>
                  <a:outerShdw blurRad="63500" dir="3600000" algn="tl" rotWithShape="0">
                    <a:srgbClr val="000000">
                      <a:alpha val="70000"/>
                    </a:srgbClr>
                  </a:outerShdw>
                </a:effectLst>
                <a:latin typeface="Cambria" pitchFamily="18" charset="0"/>
              </a:rPr>
              <a:t>BÀI 12</a:t>
            </a:r>
          </a:p>
        </p:txBody>
      </p:sp>
      <p:sp>
        <p:nvSpPr>
          <p:cNvPr id="13" name="Rounded Rectangle 12"/>
          <p:cNvSpPr/>
          <p:nvPr/>
        </p:nvSpPr>
        <p:spPr>
          <a:xfrm>
            <a:off x="1665288" y="1143001"/>
            <a:ext cx="10111552" cy="5548313"/>
          </a:xfrm>
          <a:prstGeom prst="roundRect">
            <a:avLst>
              <a:gd name="adj" fmla="val 204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3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90" t="35554" r="1701" b="51835"/>
          <a:stretch/>
        </p:blipFill>
        <p:spPr bwMode="auto">
          <a:xfrm flipV="1">
            <a:off x="3146591" y="133916"/>
            <a:ext cx="7376971" cy="786780"/>
          </a:xfrm>
          <a:prstGeom prst="roundRect">
            <a:avLst>
              <a:gd name="adj" fmla="val 2792"/>
            </a:avLst>
          </a:prstGeom>
          <a:blipFill>
            <a:blip r:embed="rId3"/>
            <a:stretch>
              <a:fillRect/>
            </a:stretch>
          </a:blipFill>
          <a:ln>
            <a:noFill/>
          </a:ln>
          <a:effectLst/>
        </p:spPr>
      </p:pic>
      <p:sp>
        <p:nvSpPr>
          <p:cNvPr id="29" name="Rounded Rectangle 28"/>
          <p:cNvSpPr/>
          <p:nvPr/>
        </p:nvSpPr>
        <p:spPr>
          <a:xfrm>
            <a:off x="3132736" y="133917"/>
            <a:ext cx="7390825" cy="786780"/>
          </a:xfrm>
          <a:prstGeom prst="roundRect">
            <a:avLst>
              <a:gd name="adj" fmla="val 6422"/>
            </a:avLst>
          </a:prstGeom>
          <a:noFill/>
          <a:ln>
            <a:solidFill>
              <a:schemeClr val="tx1"/>
            </a:solidFill>
          </a:ln>
          <a:effectLst/>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a:solidFill>
                <a:prstClr val="black"/>
              </a:solidFill>
            </a:endParaRPr>
          </a:p>
        </p:txBody>
      </p:sp>
      <p:sp>
        <p:nvSpPr>
          <p:cNvPr id="33" name="Rounded Rectangle 32"/>
          <p:cNvSpPr/>
          <p:nvPr/>
        </p:nvSpPr>
        <p:spPr>
          <a:xfrm>
            <a:off x="3244090" y="202780"/>
            <a:ext cx="489711" cy="635421"/>
          </a:xfrm>
          <a:prstGeom prst="roundRect">
            <a:avLst>
              <a:gd name="adj" fmla="val 9487"/>
            </a:avLst>
          </a:prstGeom>
          <a:solidFill>
            <a:srgbClr val="002060"/>
          </a:solidFill>
          <a:ln>
            <a:solidFill>
              <a:srgbClr val="002060"/>
            </a:solidFill>
          </a:ln>
          <a:scene3d>
            <a:camera prst="orthographicFront"/>
            <a:lightRig rig="threePt" dir="t"/>
          </a:scene3d>
          <a:sp3d>
            <a:bevelT w="139700" h="139700" prst="divo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000" b="1" dirty="0">
                <a:effectLst>
                  <a:outerShdw blurRad="38100" dist="38100" dir="2700000" algn="tl">
                    <a:srgbClr val="000000">
                      <a:alpha val="43137"/>
                    </a:srgbClr>
                  </a:outerShdw>
                </a:effectLst>
                <a:latin typeface="Cambria" pitchFamily="18" charset="0"/>
              </a:rPr>
              <a:t>3</a:t>
            </a:r>
          </a:p>
        </p:txBody>
      </p:sp>
      <p:sp>
        <p:nvSpPr>
          <p:cNvPr id="9" name="Oval 8"/>
          <p:cNvSpPr/>
          <p:nvPr/>
        </p:nvSpPr>
        <p:spPr>
          <a:xfrm rot="7538023">
            <a:off x="1702847" y="651633"/>
            <a:ext cx="220832" cy="228600"/>
          </a:xfrm>
          <a:prstGeom prst="ellipse">
            <a:avLst/>
          </a:prstGeom>
          <a:solidFill>
            <a:schemeClr val="bg1"/>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0" name="Oval 9"/>
          <p:cNvSpPr/>
          <p:nvPr/>
        </p:nvSpPr>
        <p:spPr>
          <a:xfrm rot="11180550">
            <a:off x="1728617" y="1184719"/>
            <a:ext cx="220832" cy="228600"/>
          </a:xfrm>
          <a:prstGeom prst="ellipse">
            <a:avLst/>
          </a:prstGeom>
          <a:ln>
            <a:noFill/>
          </a:ln>
          <a:effectLst>
            <a:innerShdw blurRad="63500" dist="50800" dir="13500000">
              <a:prstClr val="black">
                <a:alpha val="50000"/>
              </a:prstClr>
            </a:innerShdw>
          </a:effectLst>
        </p:spPr>
        <p:style>
          <a:lnRef idx="2">
            <a:schemeClr val="dk1"/>
          </a:lnRef>
          <a:fillRef idx="1">
            <a:schemeClr val="lt1"/>
          </a:fillRef>
          <a:effectRef idx="0">
            <a:schemeClr val="dk1"/>
          </a:effectRef>
          <a:fontRef idx="minor">
            <a:schemeClr val="dk1"/>
          </a:fontRef>
        </p:style>
        <p:txBody>
          <a:bodyPr anchor="ctr"/>
          <a:lstStyle/>
          <a:p>
            <a:pPr algn="ctr">
              <a:defRPr/>
            </a:pPr>
            <a:endParaRPr lang="en-US">
              <a:solidFill>
                <a:prstClr val="black"/>
              </a:solidFill>
            </a:endParaRPr>
          </a:p>
        </p:txBody>
      </p:sp>
      <p:sp>
        <p:nvSpPr>
          <p:cNvPr id="11" name="Block Arc 10"/>
          <p:cNvSpPr/>
          <p:nvPr/>
        </p:nvSpPr>
        <p:spPr>
          <a:xfrm rot="16200000">
            <a:off x="1497113" y="922162"/>
            <a:ext cx="545300" cy="232843"/>
          </a:xfrm>
          <a:prstGeom prst="blockArc">
            <a:avLst>
              <a:gd name="adj1" fmla="val 10259821"/>
              <a:gd name="adj2" fmla="val 387255"/>
              <a:gd name="adj3" fmla="val 0"/>
            </a:avLst>
          </a:prstGeom>
          <a:ln w="76200"/>
          <a:scene3d>
            <a:camera prst="perspectiveBelow"/>
            <a:lightRig rig="threePt" dir="t"/>
          </a:scene3d>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en-US">
              <a:solidFill>
                <a:prstClr val="black"/>
              </a:solidFill>
            </a:endParaRPr>
          </a:p>
        </p:txBody>
      </p:sp>
      <p:sp>
        <p:nvSpPr>
          <p:cNvPr id="16" name="Rectangle 15"/>
          <p:cNvSpPr/>
          <p:nvPr/>
        </p:nvSpPr>
        <p:spPr>
          <a:xfrm>
            <a:off x="2795229" y="2517227"/>
            <a:ext cx="8697834" cy="1323439"/>
          </a:xfrm>
          <a:prstGeom prst="rect">
            <a:avLst/>
          </a:prstGeom>
          <a:solidFill>
            <a:srgbClr val="BCFCD4"/>
          </a:solidFill>
          <a:ln w="12700">
            <a:solidFill>
              <a:srgbClr val="009900"/>
            </a:solidFill>
          </a:ln>
        </p:spPr>
        <p:txBody>
          <a:bodyPr wrap="square">
            <a:spAutoFit/>
          </a:bodyPr>
          <a:lstStyle/>
          <a:p>
            <a:pPr algn="just"/>
            <a:r>
              <a:rPr lang="vi-VN" sz="4000" i="1" dirty="0">
                <a:solidFill>
                  <a:srgbClr val="FF0000"/>
                </a:solidFill>
                <a:latin typeface="Tahoma" panose="020B0604030504040204" pitchFamily="34" charset="0"/>
                <a:ea typeface="Tahoma" panose="020B0604030504040204" pitchFamily="34" charset="0"/>
                <a:cs typeface="Tahoma" panose="020B0604030504040204" pitchFamily="34" charset="0"/>
              </a:rPr>
              <a:t>Lập sơ đồ thể hiện các tài nguyên ở vùng biển và thềm lục địa Việt Nam.</a:t>
            </a:r>
          </a:p>
        </p:txBody>
      </p:sp>
      <p:sp>
        <p:nvSpPr>
          <p:cNvPr id="31" name="Title 1"/>
          <p:cNvSpPr txBox="1">
            <a:spLocks/>
          </p:cNvSpPr>
          <p:nvPr/>
        </p:nvSpPr>
        <p:spPr>
          <a:xfrm>
            <a:off x="3823452" y="266700"/>
            <a:ext cx="7377948" cy="5715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US" sz="2400" b="1" dirty="0">
                <a:solidFill>
                  <a:srgbClr val="0D30DD"/>
                </a:solidFill>
                <a:latin typeface="Tahoma" panose="020B0604030504040204" pitchFamily="34" charset="0"/>
                <a:ea typeface="Tahoma" panose="020B0604030504040204" pitchFamily="34" charset="0"/>
                <a:cs typeface="Tahoma" panose="020B0604030504040204" pitchFamily="34" charset="0"/>
              </a:rPr>
              <a:t>LUYỆN TẬP VÀ VẬN DỤNG</a:t>
            </a:r>
          </a:p>
        </p:txBody>
      </p:sp>
      <p:pic>
        <p:nvPicPr>
          <p:cNvPr id="1027" name="Picture 3"/>
          <p:cNvPicPr>
            <a:picLocks noChangeAspect="1" noChangeArrowheads="1"/>
          </p:cNvPicPr>
          <p:nvPr/>
        </p:nvPicPr>
        <p:blipFill>
          <a:blip r:embed="rId5">
            <a:extLst>
              <a:ext uri="{BEBA8EAE-BF5A-486C-A8C5-ECC9F3942E4B}">
                <a14:imgProps xmlns:a14="http://schemas.microsoft.com/office/drawing/2010/main">
                  <a14:imgLayer r:embed="rId6">
                    <a14:imgEffect>
                      <a14:sharpenSoften amount="50000"/>
                    </a14:imgEffect>
                    <a14:imgEffect>
                      <a14:saturation sat="400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1774940" y="2357459"/>
            <a:ext cx="956195" cy="1004644"/>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5" name="Group 14"/>
          <p:cNvGrpSpPr/>
          <p:nvPr/>
        </p:nvGrpSpPr>
        <p:grpSpPr>
          <a:xfrm>
            <a:off x="1741890" y="5473266"/>
            <a:ext cx="1077510" cy="1066800"/>
            <a:chOff x="328593" y="3259179"/>
            <a:chExt cx="1256547" cy="1465221"/>
          </a:xfrm>
        </p:grpSpPr>
        <p:pic>
          <p:nvPicPr>
            <p:cNvPr id="1028" name="Picture 4"/>
            <p:cNvPicPr>
              <a:picLocks noChangeAspect="1" noChangeArrowheads="1"/>
            </p:cNvPicPr>
            <p:nvPr/>
          </p:nvPicPr>
          <p:blipFill>
            <a:blip r:embed="rId7">
              <a:extLst>
                <a:ext uri="{BEBA8EAE-BF5A-486C-A8C5-ECC9F3942E4B}">
                  <a14:imgProps xmlns:a14="http://schemas.microsoft.com/office/drawing/2010/main">
                    <a14:imgLayer r:embed="rId8">
                      <a14:imgEffect>
                        <a14:artisticMarker/>
                      </a14:imgEffect>
                      <a14:imgEffect>
                        <a14:sharpenSoften amount="50000"/>
                      </a14:imgEffect>
                      <a14:imgEffect>
                        <a14:colorTemperature colorTemp="11200"/>
                      </a14:imgEffect>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328593" y="3383619"/>
              <a:ext cx="1167903" cy="134078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Picture 12" descr="http://previews.123rf.com/images/mistac/mistac1207/mistac120700017/14524015-A-cartoon-boy-with-a-good-idea-Stock-Vector-thinking.jpg"/>
            <p:cNvPicPr>
              <a:picLocks noChangeAspect="1" noChangeArrowheads="1"/>
            </p:cNvPicPr>
            <p:nvPr/>
          </p:nvPicPr>
          <p:blipFill rotWithShape="1">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rcRect l="32065" r="45098" b="81605"/>
            <a:stretch/>
          </p:blipFill>
          <p:spPr bwMode="auto">
            <a:xfrm rot="1019582">
              <a:off x="1011253" y="3259179"/>
              <a:ext cx="573887" cy="46225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grpSp>
      <p:sp>
        <p:nvSpPr>
          <p:cNvPr id="53" name="Text Box 9"/>
          <p:cNvSpPr txBox="1">
            <a:spLocks noChangeArrowheads="1"/>
          </p:cNvSpPr>
          <p:nvPr/>
        </p:nvSpPr>
        <p:spPr bwMode="auto">
          <a:xfrm>
            <a:off x="1976587" y="1295400"/>
            <a:ext cx="6032296" cy="646331"/>
          </a:xfrm>
          <a:prstGeom prst="rect">
            <a:avLst/>
          </a:prstGeom>
          <a:solidFill>
            <a:srgbClr val="FFFF00"/>
          </a:solidFill>
          <a:ln w="28575">
            <a:solidFill>
              <a:srgbClr val="FF0000"/>
            </a:solidFill>
            <a:miter lim="800000"/>
            <a:headEnd/>
            <a:tailEnd/>
          </a:ln>
          <a:effectLst/>
        </p:spPr>
        <p:txBody>
          <a:bodyPr wrap="square">
            <a:spAutoFit/>
          </a:bodyPr>
          <a:lstStyle/>
          <a:p>
            <a:pPr>
              <a:spcBef>
                <a:spcPct val="50000"/>
              </a:spcBef>
            </a:pPr>
            <a:r>
              <a:rPr lang="en-US" sz="3600" b="1" dirty="0">
                <a:solidFill>
                  <a:srgbClr val="CC0000"/>
                </a:solidFill>
                <a:latin typeface="Tahoma" panose="020B0604030504040204" pitchFamily="34" charset="0"/>
                <a:ea typeface="Tahoma" panose="020B0604030504040204" pitchFamily="34" charset="0"/>
                <a:cs typeface="Tahoma" panose="020B0604030504040204" pitchFamily="34" charset="0"/>
              </a:rPr>
              <a:t>a. </a:t>
            </a:r>
            <a:r>
              <a:rPr lang="en-US" sz="3600" b="1" dirty="0" err="1">
                <a:solidFill>
                  <a:srgbClr val="CC0000"/>
                </a:solidFill>
                <a:latin typeface="Tahoma" panose="020B0604030504040204" pitchFamily="34" charset="0"/>
                <a:ea typeface="Tahoma" panose="020B0604030504040204" pitchFamily="34" charset="0"/>
                <a:cs typeface="Tahoma" panose="020B0604030504040204" pitchFamily="34" charset="0"/>
              </a:rPr>
              <a:t>Luyện</a:t>
            </a:r>
            <a:r>
              <a:rPr lang="en-US" sz="3600" b="1" dirty="0">
                <a:solidFill>
                  <a:srgbClr val="CC0000"/>
                </a:solidFill>
                <a:latin typeface="Tahoma" panose="020B0604030504040204" pitchFamily="34" charset="0"/>
                <a:ea typeface="Tahoma" panose="020B0604030504040204" pitchFamily="34" charset="0"/>
                <a:cs typeface="Tahoma" panose="020B0604030504040204" pitchFamily="34" charset="0"/>
              </a:rPr>
              <a:t> </a:t>
            </a:r>
            <a:r>
              <a:rPr lang="en-US" sz="3600" b="1" dirty="0" err="1">
                <a:solidFill>
                  <a:srgbClr val="CC0000"/>
                </a:solidFill>
                <a:latin typeface="Tahoma" panose="020B0604030504040204" pitchFamily="34" charset="0"/>
                <a:ea typeface="Tahoma" panose="020B0604030504040204" pitchFamily="34" charset="0"/>
                <a:cs typeface="Tahoma" panose="020B0604030504040204" pitchFamily="34" charset="0"/>
              </a:rPr>
              <a:t>tập</a:t>
            </a:r>
            <a:endParaRPr lang="en-US" sz="3600" b="1" dirty="0">
              <a:solidFill>
                <a:srgbClr val="CC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7156731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randombar(horizontal)">
                                      <p:cBhvr>
                                        <p:cTn id="7" dur="500"/>
                                        <p:tgtEl>
                                          <p:spTgt spid="5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027"/>
                                        </p:tgtEl>
                                        <p:attrNameLst>
                                          <p:attrName>style.visibility</p:attrName>
                                        </p:attrNameLst>
                                      </p:cBhvr>
                                      <p:to>
                                        <p:strVal val="visible"/>
                                      </p:to>
                                    </p:set>
                                    <p:animEffect transition="in" filter="randombar(horizontal)">
                                      <p:cBhvr>
                                        <p:cTn id="12" dur="500"/>
                                        <p:tgtEl>
                                          <p:spTgt spid="1027"/>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randombar(horizontal)">
                                      <p:cBhvr>
                                        <p:cTn id="1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5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ập sơ đồ thể hiện các tài nguyên ở vùng biển và thềm lục địa Việt Nam">
            <a:extLst>
              <a:ext uri="{FF2B5EF4-FFF2-40B4-BE49-F238E27FC236}">
                <a16:creationId xmlns:a16="http://schemas.microsoft.com/office/drawing/2014/main" id="{8BE1611F-79D0-4818-B82A-85943EA97575}"/>
              </a:ext>
            </a:extLst>
          </p:cNvPr>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44517" y="173421"/>
            <a:ext cx="11902966" cy="6379779"/>
          </a:xfrm>
          <a:prstGeom prst="rect">
            <a:avLst/>
          </a:prstGeom>
          <a:noFill/>
          <a:ln>
            <a:noFill/>
          </a:ln>
        </p:spPr>
      </p:pic>
    </p:spTree>
    <p:extLst>
      <p:ext uri="{BB962C8B-B14F-4D97-AF65-F5344CB8AC3E}">
        <p14:creationId xmlns:p14="http://schemas.microsoft.com/office/powerpoint/2010/main" val="2442796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577328" y="1080816"/>
            <a:ext cx="9018464" cy="5700985"/>
          </a:xfrm>
          <a:prstGeom prst="roundRect">
            <a:avLst>
              <a:gd name="adj" fmla="val 2338"/>
            </a:avLst>
          </a:prstGeom>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0909" b="7677"/>
          <a:stretch/>
        </p:blipFill>
        <p:spPr bwMode="auto">
          <a:xfrm>
            <a:off x="1665062" y="1143000"/>
            <a:ext cx="8827479" cy="5532380"/>
          </a:xfrm>
          <a:prstGeom prst="roundRect">
            <a:avLst>
              <a:gd name="adj" fmla="val 2792"/>
            </a:avLst>
          </a:prstGeom>
          <a:blipFill>
            <a:blip r:embed="rId3"/>
            <a:stretch>
              <a:fillRect/>
            </a:stretch>
          </a:blipFill>
          <a:ln>
            <a:noFill/>
          </a:ln>
          <a:effectLst/>
        </p:spPr>
      </p:pic>
      <p:sp>
        <p:nvSpPr>
          <p:cNvPr id="6" name="Rounded Rectangle 5"/>
          <p:cNvSpPr/>
          <p:nvPr/>
        </p:nvSpPr>
        <p:spPr>
          <a:xfrm>
            <a:off x="1569344" y="52392"/>
            <a:ext cx="9022456" cy="938208"/>
          </a:xfrm>
          <a:prstGeom prst="roundRect">
            <a:avLst>
              <a:gd name="adj" fmla="val 7378"/>
            </a:avLst>
          </a:prstGeom>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7" name="Picture 8"/>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1757160" y="126813"/>
            <a:ext cx="1210078" cy="793885"/>
          </a:xfrm>
          <a:prstGeom prst="roundRect">
            <a:avLst>
              <a:gd name="adj" fmla="val 4572"/>
            </a:avLst>
          </a:prstGeom>
          <a:noFill/>
          <a:ln w="19050">
            <a:noFill/>
          </a:ln>
          <a:extLst>
            <a:ext uri="{909E8E84-426E-40DD-AFC4-6F175D3DCCD1}">
              <a14:hiddenFill xmlns:a14="http://schemas.microsoft.com/office/drawing/2010/main">
                <a:solidFill>
                  <a:srgbClr val="FFFFFF"/>
                </a:solidFill>
              </a14:hiddenFill>
            </a:ext>
          </a:extLst>
        </p:spPr>
      </p:pic>
      <p:sp>
        <p:nvSpPr>
          <p:cNvPr id="8" name="Rounded Rectangle 7"/>
          <p:cNvSpPr/>
          <p:nvPr/>
        </p:nvSpPr>
        <p:spPr>
          <a:xfrm>
            <a:off x="1665289" y="127001"/>
            <a:ext cx="1382711" cy="793697"/>
          </a:xfrm>
          <a:prstGeom prst="roundRect">
            <a:avLst>
              <a:gd name="adj" fmla="val 6422"/>
            </a:avLst>
          </a:prstGeom>
          <a:noFill/>
          <a:ln>
            <a:solidFill>
              <a:schemeClr val="tx1"/>
            </a:solidFill>
          </a:ln>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a:solidFill>
                <a:prstClr val="black"/>
              </a:solidFill>
            </a:endParaRPr>
          </a:p>
        </p:txBody>
      </p:sp>
      <p:sp>
        <p:nvSpPr>
          <p:cNvPr id="12" name="Rectangle 11"/>
          <p:cNvSpPr/>
          <p:nvPr/>
        </p:nvSpPr>
        <p:spPr>
          <a:xfrm>
            <a:off x="1600201" y="126813"/>
            <a:ext cx="1447799" cy="793885"/>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lstStyle/>
          <a:p>
            <a:pPr algn="ctr">
              <a:defRPr/>
            </a:pPr>
            <a:r>
              <a:rPr lang="en-US" sz="2800" dirty="0">
                <a:ln w="18415" cmpd="sng">
                  <a:solidFill>
                    <a:srgbClr val="FFFFFF"/>
                  </a:solidFill>
                  <a:prstDash val="solid"/>
                </a:ln>
                <a:solidFill>
                  <a:srgbClr val="00B050"/>
                </a:solidFill>
                <a:effectLst>
                  <a:glow rad="76200">
                    <a:srgbClr val="1F497D">
                      <a:lumMod val="75000"/>
                    </a:srgbClr>
                  </a:glow>
                  <a:outerShdw blurRad="63500" dir="3600000" algn="tl" rotWithShape="0">
                    <a:srgbClr val="000000">
                      <a:alpha val="70000"/>
                    </a:srgbClr>
                  </a:outerShdw>
                </a:effectLst>
                <a:latin typeface="Cambria" pitchFamily="18" charset="0"/>
              </a:rPr>
              <a:t>BÀI 12</a:t>
            </a:r>
          </a:p>
        </p:txBody>
      </p:sp>
      <p:sp>
        <p:nvSpPr>
          <p:cNvPr id="13" name="Rounded Rectangle 12"/>
          <p:cNvSpPr/>
          <p:nvPr/>
        </p:nvSpPr>
        <p:spPr>
          <a:xfrm>
            <a:off x="1665288" y="1143001"/>
            <a:ext cx="8826500" cy="5548313"/>
          </a:xfrm>
          <a:prstGeom prst="roundRect">
            <a:avLst>
              <a:gd name="adj" fmla="val 204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3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90" t="35554" r="1701" b="51835"/>
          <a:stretch/>
        </p:blipFill>
        <p:spPr bwMode="auto">
          <a:xfrm flipV="1">
            <a:off x="3146591" y="133916"/>
            <a:ext cx="7376971" cy="786780"/>
          </a:xfrm>
          <a:prstGeom prst="roundRect">
            <a:avLst>
              <a:gd name="adj" fmla="val 2792"/>
            </a:avLst>
          </a:prstGeom>
          <a:blipFill>
            <a:blip r:embed="rId3"/>
            <a:stretch>
              <a:fillRect/>
            </a:stretch>
          </a:blipFill>
          <a:ln>
            <a:noFill/>
          </a:ln>
          <a:effectLst/>
        </p:spPr>
      </p:pic>
      <p:sp>
        <p:nvSpPr>
          <p:cNvPr id="29" name="Rounded Rectangle 28"/>
          <p:cNvSpPr/>
          <p:nvPr/>
        </p:nvSpPr>
        <p:spPr>
          <a:xfrm>
            <a:off x="3132736" y="133917"/>
            <a:ext cx="7390825" cy="786780"/>
          </a:xfrm>
          <a:prstGeom prst="roundRect">
            <a:avLst>
              <a:gd name="adj" fmla="val 6422"/>
            </a:avLst>
          </a:prstGeom>
          <a:noFill/>
          <a:ln>
            <a:solidFill>
              <a:schemeClr val="tx1"/>
            </a:solidFill>
          </a:ln>
          <a:effectLst/>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a:solidFill>
                <a:prstClr val="black"/>
              </a:solidFill>
            </a:endParaRPr>
          </a:p>
        </p:txBody>
      </p:sp>
      <p:sp>
        <p:nvSpPr>
          <p:cNvPr id="33" name="Rounded Rectangle 32"/>
          <p:cNvSpPr/>
          <p:nvPr/>
        </p:nvSpPr>
        <p:spPr>
          <a:xfrm>
            <a:off x="3244090" y="202780"/>
            <a:ext cx="489711" cy="635421"/>
          </a:xfrm>
          <a:prstGeom prst="roundRect">
            <a:avLst>
              <a:gd name="adj" fmla="val 9487"/>
            </a:avLst>
          </a:prstGeom>
          <a:solidFill>
            <a:srgbClr val="002060"/>
          </a:solidFill>
          <a:ln>
            <a:solidFill>
              <a:srgbClr val="002060"/>
            </a:solidFill>
          </a:ln>
          <a:scene3d>
            <a:camera prst="orthographicFront"/>
            <a:lightRig rig="threePt" dir="t"/>
          </a:scene3d>
          <a:sp3d>
            <a:bevelT w="139700" h="139700" prst="divo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000" b="1" dirty="0">
                <a:effectLst>
                  <a:outerShdw blurRad="38100" dist="38100" dir="2700000" algn="tl">
                    <a:srgbClr val="000000">
                      <a:alpha val="43137"/>
                    </a:srgbClr>
                  </a:outerShdw>
                </a:effectLst>
                <a:latin typeface="Cambria" pitchFamily="18" charset="0"/>
              </a:rPr>
              <a:t>3</a:t>
            </a:r>
          </a:p>
        </p:txBody>
      </p:sp>
      <p:sp>
        <p:nvSpPr>
          <p:cNvPr id="9" name="Oval 8"/>
          <p:cNvSpPr/>
          <p:nvPr/>
        </p:nvSpPr>
        <p:spPr>
          <a:xfrm rot="7538023">
            <a:off x="1702847" y="651633"/>
            <a:ext cx="220832" cy="228600"/>
          </a:xfrm>
          <a:prstGeom prst="ellipse">
            <a:avLst/>
          </a:prstGeom>
          <a:solidFill>
            <a:schemeClr val="bg1"/>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0" name="Oval 9"/>
          <p:cNvSpPr/>
          <p:nvPr/>
        </p:nvSpPr>
        <p:spPr>
          <a:xfrm rot="11180550">
            <a:off x="1728617" y="1184719"/>
            <a:ext cx="220832" cy="228600"/>
          </a:xfrm>
          <a:prstGeom prst="ellipse">
            <a:avLst/>
          </a:prstGeom>
          <a:ln>
            <a:noFill/>
          </a:ln>
          <a:effectLst>
            <a:innerShdw blurRad="63500" dist="50800" dir="13500000">
              <a:prstClr val="black">
                <a:alpha val="50000"/>
              </a:prstClr>
            </a:innerShdw>
          </a:effectLst>
        </p:spPr>
        <p:style>
          <a:lnRef idx="2">
            <a:schemeClr val="dk1"/>
          </a:lnRef>
          <a:fillRef idx="1">
            <a:schemeClr val="lt1"/>
          </a:fillRef>
          <a:effectRef idx="0">
            <a:schemeClr val="dk1"/>
          </a:effectRef>
          <a:fontRef idx="minor">
            <a:schemeClr val="dk1"/>
          </a:fontRef>
        </p:style>
        <p:txBody>
          <a:bodyPr anchor="ctr"/>
          <a:lstStyle/>
          <a:p>
            <a:pPr algn="ctr">
              <a:defRPr/>
            </a:pPr>
            <a:endParaRPr lang="en-US">
              <a:solidFill>
                <a:prstClr val="black"/>
              </a:solidFill>
            </a:endParaRPr>
          </a:p>
        </p:txBody>
      </p:sp>
      <p:sp>
        <p:nvSpPr>
          <p:cNvPr id="11" name="Block Arc 10"/>
          <p:cNvSpPr/>
          <p:nvPr/>
        </p:nvSpPr>
        <p:spPr>
          <a:xfrm rot="16200000">
            <a:off x="1497113" y="922162"/>
            <a:ext cx="545300" cy="232843"/>
          </a:xfrm>
          <a:prstGeom prst="blockArc">
            <a:avLst>
              <a:gd name="adj1" fmla="val 10259821"/>
              <a:gd name="adj2" fmla="val 387255"/>
              <a:gd name="adj3" fmla="val 0"/>
            </a:avLst>
          </a:prstGeom>
          <a:ln w="76200"/>
          <a:scene3d>
            <a:camera prst="perspectiveBelow"/>
            <a:lightRig rig="threePt" dir="t"/>
          </a:scene3d>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en-US">
              <a:solidFill>
                <a:prstClr val="black"/>
              </a:solidFill>
            </a:endParaRPr>
          </a:p>
        </p:txBody>
      </p:sp>
      <p:sp>
        <p:nvSpPr>
          <p:cNvPr id="16" name="Rectangle 15"/>
          <p:cNvSpPr/>
          <p:nvPr/>
        </p:nvSpPr>
        <p:spPr>
          <a:xfrm>
            <a:off x="2795229" y="1981201"/>
            <a:ext cx="7491772" cy="830997"/>
          </a:xfrm>
          <a:prstGeom prst="rect">
            <a:avLst/>
          </a:prstGeom>
          <a:solidFill>
            <a:srgbClr val="BCFCD4"/>
          </a:solidFill>
          <a:ln w="12700">
            <a:solidFill>
              <a:srgbClr val="009900"/>
            </a:solidFill>
          </a:ln>
        </p:spPr>
        <p:txBody>
          <a:bodyPr wrap="square">
            <a:spAutoFit/>
          </a:bodyPr>
          <a:lstStyle/>
          <a:p>
            <a:pPr algn="just"/>
            <a:r>
              <a:rPr lang="vi-VN" sz="2400" i="1" dirty="0">
                <a:solidFill>
                  <a:srgbClr val="FF0000"/>
                </a:solidFill>
                <a:latin typeface="Cambria" panose="02040503050406030204" pitchFamily="18" charset="0"/>
                <a:ea typeface="Cambria" panose="02040503050406030204" pitchFamily="18" charset="0"/>
              </a:rPr>
              <a:t>Sưu tầm một số thông tin về môi trường biển đảo Việt Nam.</a:t>
            </a:r>
          </a:p>
        </p:txBody>
      </p:sp>
      <p:sp>
        <p:nvSpPr>
          <p:cNvPr id="31" name="Title 1"/>
          <p:cNvSpPr txBox="1">
            <a:spLocks/>
          </p:cNvSpPr>
          <p:nvPr/>
        </p:nvSpPr>
        <p:spPr>
          <a:xfrm>
            <a:off x="3823452" y="266700"/>
            <a:ext cx="7377948" cy="5715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US" sz="2400" b="1" dirty="0">
                <a:solidFill>
                  <a:srgbClr val="0D30DD"/>
                </a:solidFill>
                <a:latin typeface="Cambria" pitchFamily="18" charset="0"/>
              </a:rPr>
              <a:t>LUYỆN TẬP VÀ VẬN DỤNG</a:t>
            </a:r>
          </a:p>
        </p:txBody>
      </p:sp>
      <p:pic>
        <p:nvPicPr>
          <p:cNvPr id="1027" name="Picture 3"/>
          <p:cNvPicPr>
            <a:picLocks noChangeAspect="1" noChangeArrowheads="1"/>
          </p:cNvPicPr>
          <p:nvPr/>
        </p:nvPicPr>
        <p:blipFill>
          <a:blip r:embed="rId5">
            <a:extLst>
              <a:ext uri="{BEBA8EAE-BF5A-486C-A8C5-ECC9F3942E4B}">
                <a14:imgProps xmlns:a14="http://schemas.microsoft.com/office/drawing/2010/main">
                  <a14:imgLayer r:embed="rId6">
                    <a14:imgEffect>
                      <a14:sharpenSoften amount="50000"/>
                    </a14:imgEffect>
                    <a14:imgEffect>
                      <a14:saturation sat="400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1774940" y="1916019"/>
            <a:ext cx="956195" cy="1004644"/>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3" name="Text Box 9"/>
          <p:cNvSpPr txBox="1">
            <a:spLocks noChangeArrowheads="1"/>
          </p:cNvSpPr>
          <p:nvPr/>
        </p:nvSpPr>
        <p:spPr bwMode="auto">
          <a:xfrm>
            <a:off x="1976587" y="1295400"/>
            <a:ext cx="4729013" cy="461665"/>
          </a:xfrm>
          <a:prstGeom prst="rect">
            <a:avLst/>
          </a:prstGeom>
          <a:solidFill>
            <a:srgbClr val="FFFF00"/>
          </a:solidFill>
          <a:ln w="28575">
            <a:solidFill>
              <a:srgbClr val="FF0000"/>
            </a:solidFill>
            <a:miter lim="800000"/>
            <a:headEnd/>
            <a:tailEnd/>
          </a:ln>
          <a:effectLst/>
        </p:spPr>
        <p:txBody>
          <a:bodyPr wrap="square">
            <a:spAutoFit/>
          </a:bodyPr>
          <a:lstStyle/>
          <a:p>
            <a:pPr>
              <a:spcBef>
                <a:spcPct val="50000"/>
              </a:spcBef>
            </a:pPr>
            <a:r>
              <a:rPr lang="en-US" sz="2400" b="1" dirty="0">
                <a:solidFill>
                  <a:srgbClr val="CC0000"/>
                </a:solidFill>
                <a:latin typeface="Times New Roman" pitchFamily="18" charset="0"/>
                <a:cs typeface="Times New Roman" pitchFamily="18" charset="0"/>
              </a:rPr>
              <a:t>b. </a:t>
            </a:r>
            <a:r>
              <a:rPr lang="en-US" sz="2400" b="1" dirty="0" err="1">
                <a:solidFill>
                  <a:srgbClr val="CC0000"/>
                </a:solidFill>
                <a:latin typeface="Times New Roman" pitchFamily="18" charset="0"/>
                <a:cs typeface="Times New Roman" pitchFamily="18" charset="0"/>
              </a:rPr>
              <a:t>Vận</a:t>
            </a:r>
            <a:r>
              <a:rPr lang="en-US" sz="2400" b="1" dirty="0">
                <a:solidFill>
                  <a:srgbClr val="CC0000"/>
                </a:solidFill>
                <a:latin typeface="Times New Roman" pitchFamily="18" charset="0"/>
                <a:cs typeface="Times New Roman" pitchFamily="18" charset="0"/>
              </a:rPr>
              <a:t> </a:t>
            </a:r>
            <a:r>
              <a:rPr lang="en-US" sz="2400" b="1" dirty="0" err="1">
                <a:solidFill>
                  <a:srgbClr val="CC0000"/>
                </a:solidFill>
                <a:latin typeface="Times New Roman" pitchFamily="18" charset="0"/>
                <a:cs typeface="Times New Roman" pitchFamily="18" charset="0"/>
              </a:rPr>
              <a:t>dụng</a:t>
            </a:r>
            <a:endParaRPr lang="en-US" sz="2400" b="1" dirty="0">
              <a:solidFill>
                <a:srgbClr val="CC0000"/>
              </a:solidFill>
              <a:latin typeface="Times New Roman" pitchFamily="18" charset="0"/>
              <a:cs typeface="Times New Roman" pitchFamily="18" charset="0"/>
            </a:endParaRPr>
          </a:p>
        </p:txBody>
      </p:sp>
    </p:spTree>
    <p:extLst>
      <p:ext uri="{BB962C8B-B14F-4D97-AF65-F5344CB8AC3E}">
        <p14:creationId xmlns:p14="http://schemas.microsoft.com/office/powerpoint/2010/main" val="1251555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randombar(horizontal)">
                                      <p:cBhvr>
                                        <p:cTn id="7" dur="500"/>
                                        <p:tgtEl>
                                          <p:spTgt spid="5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027"/>
                                        </p:tgtEl>
                                        <p:attrNameLst>
                                          <p:attrName>style.visibility</p:attrName>
                                        </p:attrNameLst>
                                      </p:cBhvr>
                                      <p:to>
                                        <p:strVal val="visible"/>
                                      </p:to>
                                    </p:set>
                                    <p:animEffect transition="in" filter="randombar(horizontal)">
                                      <p:cBhvr>
                                        <p:cTn id="12" dur="500"/>
                                        <p:tgtEl>
                                          <p:spTgt spid="1027"/>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randombar(horizontal)">
                                      <p:cBhvr>
                                        <p:cTn id="1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5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866</Words>
  <Application>Microsoft Office PowerPoint</Application>
  <PresentationFormat>Widescreen</PresentationFormat>
  <Paragraphs>36</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Cambria</vt:lpstr>
      <vt:lpstr>Tahoma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15</cp:revision>
  <dcterms:created xsi:type="dcterms:W3CDTF">2024-04-01T14:44:40Z</dcterms:created>
  <dcterms:modified xsi:type="dcterms:W3CDTF">2024-04-11T14:52:41Z</dcterms:modified>
</cp:coreProperties>
</file>