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29" r:id="rId2"/>
    <p:sldId id="503" r:id="rId3"/>
    <p:sldId id="525" r:id="rId4"/>
    <p:sldId id="497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1" r:id="rId15"/>
    <p:sldId id="522" r:id="rId16"/>
    <p:sldId id="518" r:id="rId17"/>
    <p:sldId id="528" r:id="rId18"/>
    <p:sldId id="527" r:id="rId19"/>
    <p:sldId id="5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 varScale="1">
        <p:scale>
          <a:sx n="59" d="100"/>
          <a:sy n="59" d="100"/>
        </p:scale>
        <p:origin x="96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vi-VN" sz="1700" dirty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như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năm</a:t>
          </a:r>
          <a:r>
            <a:rPr lang="en-US" sz="1700" dirty="0">
              <a:latin typeface="Cambria" pitchFamily="18" charset="0"/>
              <a:ea typeface="Cambria" pitchFamily="18" charset="0"/>
            </a:rPr>
            <a:t> 2020.</a:t>
          </a: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>
              <a:latin typeface="Cambria" pitchFamily="18" charset="0"/>
              <a:ea typeface="Cambria" pitchFamily="18" charset="0"/>
            </a:rPr>
            <a:t>Số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cả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>
              <a:latin typeface="Cambria" pitchFamily="18" charset="0"/>
              <a:ea typeface="Cambria" pitchFamily="18" charset="0"/>
            </a:rPr>
            <a:t>Mùa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kéo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dài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b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b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kern="1200" dirty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2020.</a:t>
          </a: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kern="1200" dirty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b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b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0.jpeg"/><Relationship Id="rId10" Type="http://schemas.openxmlformats.org/officeDocument/2006/relationships/image" Target="../media/image34.jpe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11.png"/><Relationship Id="rId10" Type="http://schemas.openxmlformats.org/officeDocument/2006/relationships/image" Target="../media/image41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diagramData" Target="../diagrams/data1.xml"/><Relationship Id="rId2" Type="http://schemas.openxmlformats.org/officeDocument/2006/relationships/image" Target="../media/image9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jpeg"/><Relationship Id="rId5" Type="http://schemas.openxmlformats.org/officeDocument/2006/relationships/image" Target="../media/image11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884238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6324601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5334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0" y="1236584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810340" y="402118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3048001" y="2667001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dirty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dirty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34200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15" y="1295399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THỦY VĂN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81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Nam)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15" y="4020259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5334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67239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hồ đầm và nước 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721696" y="424978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3048000" y="3447634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ự gia tăng của số ngày hạn hán đã làm cho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ực nước của các hồ đầm xuống 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ực nước ngầm cũng hạ thấp hơn nhiều so với trung bình nhiều năm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34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Cạn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ở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An (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Nai</a:t>
            </a:r>
            <a:r>
              <a:rPr lang="en-US" dirty="0"/>
              <a:t>)</a:t>
            </a:r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75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934200" y="6096001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Mực</a:t>
            </a:r>
            <a:r>
              <a:rPr lang="en-US" sz="1600" dirty="0"/>
              <a:t> </a:t>
            </a:r>
            <a:r>
              <a:rPr lang="en-US" sz="1600" dirty="0" err="1"/>
              <a:t>nước</a:t>
            </a:r>
            <a:r>
              <a:rPr lang="en-US" sz="1600" dirty="0"/>
              <a:t> </a:t>
            </a:r>
            <a:r>
              <a:rPr lang="en-US" sz="1600" dirty="0" err="1"/>
              <a:t>ngầm</a:t>
            </a:r>
            <a:r>
              <a:rPr lang="en-US" sz="1600" dirty="0"/>
              <a:t> </a:t>
            </a:r>
            <a:r>
              <a:rPr lang="en-US" sz="1600" dirty="0" err="1"/>
              <a:t>xuống</a:t>
            </a:r>
            <a:r>
              <a:rPr lang="en-US" sz="1600" dirty="0"/>
              <a:t> </a:t>
            </a:r>
            <a:r>
              <a:rPr lang="en-US" sz="1600" dirty="0" err="1"/>
              <a:t>thấp</a:t>
            </a:r>
            <a:r>
              <a:rPr lang="en-US" sz="1600" dirty="0"/>
              <a:t> </a:t>
            </a:r>
            <a:r>
              <a:rPr lang="en-US" sz="1600" dirty="0" err="1"/>
              <a:t>báo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ở </a:t>
            </a:r>
            <a:r>
              <a:rPr lang="en-US" sz="1600" dirty="0" err="1"/>
              <a:t>miền</a:t>
            </a:r>
            <a:r>
              <a:rPr lang="en-US" sz="1600" dirty="0"/>
              <a:t> </a:t>
            </a:r>
            <a:r>
              <a:rPr lang="en-US" sz="1600" dirty="0" err="1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999" y="1306372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THỦY VĂN</a:t>
            </a: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8472424" y="4422044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1970491" y="2514600"/>
            <a:ext cx="6792509" cy="2209801"/>
          </a:xfrm>
          <a:prstGeom prst="wedgeRoundRectCallout">
            <a:avLst>
              <a:gd name="adj1" fmla="val 48162"/>
              <a:gd name="adj2" fmla="val 9568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9302141" y="3732297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2090145" y="2820110"/>
            <a:ext cx="6553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r>
              <a:rPr lang="vi-VN" sz="24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THỦY VĂN</a:t>
            </a: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1087083"/>
            <a:ext cx="11731029" cy="5700985"/>
          </a:xfrm>
          <a:prstGeom prst="roundRect">
            <a:avLst>
              <a:gd name="adj" fmla="val 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304800" y="1143000"/>
            <a:ext cx="11597918" cy="5532380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3111" y="1143001"/>
            <a:ext cx="11731029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3822" y="1219200"/>
            <a:ext cx="5637115" cy="5478423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NHÓM</a:t>
            </a:r>
          </a:p>
          <a:p>
            <a:pPr algn="ctr"/>
            <a:r>
              <a:rPr lang="en-US" sz="25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5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5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5 </a:t>
            </a:r>
            <a:r>
              <a:rPr lang="en-US" sz="25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5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 VỤ</a:t>
            </a:r>
          </a:p>
          <a:p>
            <a:pPr algn="just"/>
            <a:r>
              <a:rPr lang="en-US" sz="25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NHÓM 1, 2, 3 VÀ 4: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kênh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SGK,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nhẹ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vi-VN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 pháp giảm nhẹ biến đổi khí hậu ở nước ta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25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NHÓM 5, 6, 7 VÀ 8: </a:t>
            </a:r>
            <a:r>
              <a:rPr lang="vi-VN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các hình ảnh và kênh chữ SGK, cho biết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 đổi khí hậu là gì? Nêu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vi-VN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giải pháp thích ứng với</a:t>
            </a:r>
            <a:r>
              <a:rPr lang="en-US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5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 đổi khí hậu ở nước ta và cho ví 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1" y="12192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947528" y="3352801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04300" y="3352802"/>
            <a:ext cx="2425700" cy="57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La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02338" y="6096001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52" y="1299020"/>
            <a:ext cx="290262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266" y="1327747"/>
            <a:ext cx="2732155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03" y="4038601"/>
            <a:ext cx="2926360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266" y="4028781"/>
            <a:ext cx="2743199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8763001" y="6096001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3048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1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2347477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3048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65" y="3505201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2382542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8472424" y="4422044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1970491" y="1600200"/>
            <a:ext cx="6792509" cy="3276601"/>
          </a:xfrm>
          <a:prstGeom prst="wedgeRoundRectCallout">
            <a:avLst>
              <a:gd name="adj1" fmla="val 47624"/>
              <a:gd name="adj2" fmla="val 7795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9302141" y="3732297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2209802" y="1720602"/>
            <a:ext cx="655319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 giải pháp giảm nhẹ biến đổi khí hậu: </a:t>
            </a:r>
          </a:p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 Sử dụng tiết kiệm năng lượng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 Sử dụng tiết kiệm và bảo vệ tài nguyên nước.</a:t>
            </a:r>
          </a:p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Trồng và bảo vệ rừng, giảm thiểu và xử lí rác thải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 giải pháp thích ứng với biến đổi khí hậu</a:t>
            </a:r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Trong nông nghiệp: thay đổi cơ cấu mùa vụ, cây trồng, vật nuôi, nâng cấp hệ thống thủy lợi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công nghiệp: ứng dụng khoa học – công nghệ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dịch vụ: cải tạo, tu bổ, nâng cấp cơ sở hạ tầng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8472424" y="4422044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9302141" y="3732297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290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EM CÓ BIẾT?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0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lụt trên diện rộng, làm 249 người chết, mất tích; khoảng 50.000 ha lúa, hoa màu bị thiệt hại; nhiều 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0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8.1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810340" y="440218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3048001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</a:pPr>
            <a:r>
              <a:rPr lang="en-US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1,1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indent="215900" algn="just">
              <a:lnSpc>
                <a:spcPct val="110000"/>
              </a:lnSpc>
              <a:spcBef>
                <a:spcPts val="600"/>
              </a:spcBef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indent="215900" algn="just">
              <a:lnSpc>
                <a:spcPct val="110000"/>
              </a:lnSpc>
              <a:spcBef>
                <a:spcPts val="600"/>
              </a:spcBef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1,2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976587" y="1295400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57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TPHCM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6828147" y="1295400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976587" y="1295400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48000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810340" y="4249780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3037839" y="3352801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266" y="3931307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410" y="1311234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91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15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0"/>
            <a:ext cx="11963399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8264181" y="1138517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17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7683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41507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b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HẬU ĐỐI VỚI KHÍ HẬU </a:t>
            </a:r>
            <a:b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7173" y="2428418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27173" y="2535099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91916" y="3060877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09338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81401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14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655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</a:t>
            </a:r>
          </a:p>
          <a:p>
            <a:pPr algn="l"/>
            <a:r>
              <a:rPr lang="en-US" sz="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Lớp</a:t>
            </a:r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8/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77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5444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981700" y="1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67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33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TÁC ĐỘNG CỦA BIẾN ĐỔI KHÍ HẬU ĐỐI VỚI KHÍ HẬU VÀ THỦY VĂN VIỆT NAM</a:t>
            </a:r>
          </a:p>
          <a:p>
            <a:r>
              <a:rPr lang="en-US" sz="2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34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752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79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586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559641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THỦY 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541706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34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541706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031770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1889992" y="2538389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1863293" y="3570852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618136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618136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1845358" y="4671989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600201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1845358" y="5738789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29711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là gì? Nguyên nhân nào gây ra biến đổi khí hậu?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715254" y="4038601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3047999" y="3352801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Biến đổi khí hậu là sự thay đổi trạng thái của khí hậu so với trung bình nhiều năm.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tác động của con người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đốt nhiên liệu như than, dầu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tạo 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40" y="1295400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148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934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57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1" y="1295400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810340" y="3962401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3048001" y="2743201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Nhiệt độ trung bình năm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1958 – 2018.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1,1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algn="just">
              <a:spcBef>
                <a:spcPts val="600"/>
              </a:spcBef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algn="just">
              <a:spcBef>
                <a:spcPts val="600"/>
              </a:spcBef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1,2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957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TPHCM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6828147" y="1295400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5334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1" y="1299020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810340" y="3962401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3048001" y="2751416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(TP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): lượng mưa trung bình năm tăng 498,9mm.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934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6858001" y="1295400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7999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810340" y="371638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13" y="1280754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219" y="3931308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934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2020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57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74462559"/>
              </p:ext>
            </p:extLst>
          </p:nvPr>
        </p:nvGraphicFramePr>
        <p:xfrm>
          <a:off x="2209800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06682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0" y="6324602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7328" y="1080816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65062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69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7160" y="126813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65288" y="1143001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4090" y="20278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8472424" y="4422044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1970491" y="1981201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9302141" y="3732297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2133600" y="2260056"/>
            <a:ext cx="6553198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823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5274</TotalTime>
  <Words>1902</Words>
  <Application>Microsoft Office PowerPoint</Application>
  <PresentationFormat>Widescreen</PresentationFormat>
  <Paragraphs>173</Paragraphs>
  <Slides>19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</vt:lpstr>
      <vt:lpstr>Tahoma</vt:lpstr>
      <vt:lpstr>Times New Roman</vt:lpstr>
      <vt:lpstr>Office Theme</vt:lpstr>
      <vt:lpstr>KHỞI ĐỘNG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392</cp:revision>
  <dcterms:created xsi:type="dcterms:W3CDTF">2016-02-15T14:28:12Z</dcterms:created>
  <dcterms:modified xsi:type="dcterms:W3CDTF">2025-01-23T03:31:10Z</dcterms:modified>
</cp:coreProperties>
</file>