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81" r:id="rId4"/>
    <p:sldId id="284" r:id="rId5"/>
    <p:sldId id="269" r:id="rId6"/>
    <p:sldId id="273" r:id="rId7"/>
    <p:sldId id="274" r:id="rId8"/>
    <p:sldId id="278" r:id="rId9"/>
    <p:sldId id="277" r:id="rId10"/>
    <p:sldId id="279" r:id="rId11"/>
    <p:sldId id="294" r:id="rId12"/>
    <p:sldId id="287" r:id="rId13"/>
    <p:sldId id="288" r:id="rId14"/>
    <p:sldId id="290" r:id="rId15"/>
    <p:sldId id="280" r:id="rId16"/>
    <p:sldId id="295" r:id="rId17"/>
    <p:sldId id="296" r:id="rId18"/>
    <p:sldId id="291" r:id="rId19"/>
    <p:sldId id="293" r:id="rId20"/>
    <p:sldId id="292" r:id="rId21"/>
  </p:sldIdLst>
  <p:sldSz cx="12192000" cy="6858000"/>
  <p:notesSz cx="6858000" cy="9144000"/>
  <p:embeddedFontLs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9.gif"/><Relationship Id="rId5" Type="http://schemas.openxmlformats.org/officeDocument/2006/relationships/image" Target="../media/image7.png"/><Relationship Id="rId10" Type="http://schemas.openxmlformats.org/officeDocument/2006/relationships/image" Target="../media/image8.gif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3.jp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45" y="300407"/>
            <a:ext cx="981882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CHUYỂN ĐỘNG TỰ QUAY QUANH TRỤC CỦA TRÁI ĐẤT VÀ HỆ QUẢ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86" y="1790905"/>
            <a:ext cx="8060788" cy="40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12192000" cy="6850966"/>
          </a:xfrm>
        </p:spPr>
      </p:pic>
      <p:sp>
        <p:nvSpPr>
          <p:cNvPr id="5" name="Rectangle 4"/>
          <p:cNvSpPr/>
          <p:nvPr/>
        </p:nvSpPr>
        <p:spPr>
          <a:xfrm>
            <a:off x="4825217" y="365125"/>
            <a:ext cx="37701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Giờ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 Trái Đất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8948" cy="6717323"/>
          </a:xfrm>
        </p:spPr>
      </p:pic>
      <p:sp>
        <p:nvSpPr>
          <p:cNvPr id="5" name="Rectangle 4"/>
          <p:cNvSpPr/>
          <p:nvPr/>
        </p:nvSpPr>
        <p:spPr>
          <a:xfrm>
            <a:off x="98474" y="8706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r>
              <a:rPr lang="nl-NL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531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12192000" cy="6850966"/>
          </a:xfrm>
        </p:spPr>
      </p:pic>
    </p:spTree>
    <p:extLst>
      <p:ext uri="{BB962C8B-B14F-4D97-AF65-F5344CB8AC3E}">
        <p14:creationId xmlns:p14="http://schemas.microsoft.com/office/powerpoint/2010/main" val="14444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Rectangle 4"/>
          <p:cNvSpPr/>
          <p:nvPr/>
        </p:nvSpPr>
        <p:spPr>
          <a:xfrm>
            <a:off x="3627561" y="567011"/>
            <a:ext cx="56236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Sự </a:t>
            </a:r>
            <a:r>
              <a:rPr lang="nl-NL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lệch hướng chuyền động của vật </a:t>
            </a:r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93323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r>
              <a:rPr lang="nl-NL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95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1"/>
            <a:ext cx="12731262" cy="564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788" cy="42375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9 câu hỏi. Mỗi nhóm 3 câu</a:t>
            </a:r>
          </a:p>
          <a:p>
            <a:pPr marL="0" indent="0">
              <a:buNone/>
            </a:pPr>
            <a:r>
              <a:rPr lang="en-US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1: Nhóm 1 lần lượt đọc các câu hỏi đã bốc thăm cho nhóm 2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2: Nhóm 2 lần lượt đọc các câu hỏi đã bốc thăm cho nhóm 3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3: Nhóm 3 lần lượt đọc các câu hỏi đã bốc thăm cho nhóm 1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50" y="1676619"/>
            <a:ext cx="5422349" cy="4850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85206"/>
          </a:xfrm>
        </p:spPr>
      </p:pic>
    </p:spTree>
    <p:extLst>
      <p:ext uri="{BB962C8B-B14F-4D97-AF65-F5344CB8AC3E}">
        <p14:creationId xmlns:p14="http://schemas.microsoft.com/office/powerpoint/2010/main" val="9179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" y="211016"/>
            <a:ext cx="11971606" cy="6646984"/>
          </a:xfrm>
        </p:spPr>
      </p:pic>
    </p:spTree>
    <p:extLst>
      <p:ext uri="{BB962C8B-B14F-4D97-AF65-F5344CB8AC3E}">
        <p14:creationId xmlns:p14="http://schemas.microsoft.com/office/powerpoint/2010/main" val="131542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4351338"/>
          </a:xfrm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bài tập 2 phần Luyện tập và vận dụng trong SGK/trang 121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và đọc thêm phần “Em có biết” trong SGK bài 7.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bài 8 – chú ý các câu hỏi trong SGK.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25" y="109081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30113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0271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94539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956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là hành tinh thứ mấy trong hệ Mặt trời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454" y="1912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noProof="0" smtClean="0">
                <a:solidFill>
                  <a:srgbClr val="00B050"/>
                </a:solidFill>
                <a:latin typeface="+mj-lt"/>
              </a:rPr>
              <a:t>Thứ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28244" y="19292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Thứ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04636" y="1992055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0" y="1963639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468"/>
            <a:ext cx="10526728" cy="10943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gì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498" y="13958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Hình tròn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55180" y="14271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Hình cầu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74" y="1458577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50" y="154585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445" y="201325"/>
            <a:ext cx="10526728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đầu tiên đi vòng quanh thế giới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252" y="1772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Ma-gien-lăng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87365" y="17625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Cô-lôm-bô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22055" y="1835131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50" y="182612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7204" y="100604"/>
            <a:ext cx="1067398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“Trái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này là của chúng mình” thì Trái đất đứng yên hay Trái đất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7397" y="18462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đứng yên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83028" y="186830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quay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22" y="1906749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21" y="1971015"/>
            <a:ext cx="804742" cy="643793"/>
          </a:xfrm>
          <a:prstGeom prst="rect">
            <a:avLst/>
          </a:prstGeom>
        </p:spPr>
      </p:pic>
      <p:pic>
        <p:nvPicPr>
          <p:cNvPr id="3" name="TRÁI ĐẤT NÀY LÀ CỦA CHÚNG MÌNH - KYO YORK &amp; BÀO NGƯ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2946387"/>
            <a:ext cx="11991703" cy="39116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1"/>
            <a:ext cx="1393550" cy="16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5082"/>
            <a:ext cx="12351434" cy="643340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(5 phút)</a:t>
            </a:r>
          </a:p>
          <a:p>
            <a:pPr marL="0" indent="0" algn="just">
              <a:buNone/>
            </a:pPr>
            <a:r>
              <a:rPr lang="en-US" u="sng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marL="0" indent="0" algn="just">
              <a:buNone/>
            </a:pP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1 và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 trong SGK trang 118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đó sử dụng quả Địa cầu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thực nghiệm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tả chuyển 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  <a:p>
            <a:pPr marL="0" indent="0" algn="just">
              <a:buNone/>
            </a:pP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quay quanh trục của Trái Đất và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tập.</a:t>
            </a: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 algn="just">
              <a:buNone/>
            </a:pP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en-US" sz="24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1. Chuyển động tự quay quanh trục của Trái Đất</a:t>
            </a:r>
          </a:p>
          <a:p>
            <a:pPr marL="0" indent="0">
              <a:buNone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36178"/>
            <a:ext cx="1393550" cy="1454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0" y="2536493"/>
            <a:ext cx="5863960" cy="3276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94" y="5034653"/>
            <a:ext cx="1706211" cy="1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Hệ quả chuyển động tự quay quanh trục của Trái Đất.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đêm luân phiên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pPr marL="0" indent="0">
              <a:buNone/>
            </a:pPr>
            <a:r>
              <a:rPr lang="nl-NL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mục 2 phần 2, 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 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</a:t>
            </a: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cho biết: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1. Hiện tượng ngày đêm ở điểm A thay đổi như thế nào?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2. Nếu Trái Đất không quay quanh trục mà chỉ xoay quanh Mặt trời thì hiện tượng ngày đêm ở điểm A diễn ra như thế nào?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3. Nguyên nhân nào dẫn đến hiện tượng ngày đêm luân phiên nhau ở điểm A?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434906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36178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435</Words>
  <Application>Microsoft Office PowerPoint</Application>
  <PresentationFormat>Widescreen</PresentationFormat>
  <Paragraphs>69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Tahoma</vt:lpstr>
      <vt:lpstr>Times New Roman</vt:lpstr>
      <vt:lpstr>Calibri</vt:lpstr>
      <vt:lpstr>Calibri Light</vt:lpstr>
      <vt:lpstr>Office Theme</vt:lpstr>
      <vt:lpstr>1_Office Theme</vt:lpstr>
      <vt:lpstr>2_Office Theme</vt:lpstr>
      <vt:lpstr>BÀI 7: CHUYỂN ĐỘNG TỰ QUAY QUANH TRỤC CỦA TRÁI ĐẤT VÀ HỆ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Hệ quả chuyển động tự quay quanh trục của Trái Đất. a. Ngày đêm luân phiên </vt:lpstr>
      <vt:lpstr>PowerPoint Presentation</vt:lpstr>
      <vt:lpstr>PowerPoint Presentation</vt:lpstr>
      <vt:lpstr>PowerPoint Presentation</vt:lpstr>
      <vt:lpstr>PowerPoint Presentation</vt:lpstr>
      <vt:lpstr>TRÒ CHƠI</vt:lpstr>
      <vt:lpstr>HOẠT ĐỘNG NHÓM</vt:lpstr>
      <vt:lpstr>PowerPoint Presentation</vt:lpstr>
      <vt:lpstr>PowerPoint Presentation</vt:lpstr>
      <vt:lpstr>HOẠT ĐỘNG 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68</cp:revision>
  <dcterms:created xsi:type="dcterms:W3CDTF">2018-05-10T00:06:18Z</dcterms:created>
  <dcterms:modified xsi:type="dcterms:W3CDTF">2021-07-19T12:33:11Z</dcterms:modified>
</cp:coreProperties>
</file>