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70"/>
  </p:notesMasterIdLst>
  <p:sldIdLst>
    <p:sldId id="257" r:id="rId4"/>
    <p:sldId id="258" r:id="rId5"/>
    <p:sldId id="422" r:id="rId6"/>
    <p:sldId id="421" r:id="rId7"/>
    <p:sldId id="259" r:id="rId8"/>
    <p:sldId id="260" r:id="rId9"/>
    <p:sldId id="261" r:id="rId10"/>
    <p:sldId id="262" r:id="rId11"/>
    <p:sldId id="263" r:id="rId12"/>
    <p:sldId id="264" r:id="rId13"/>
    <p:sldId id="265" r:id="rId14"/>
    <p:sldId id="267" r:id="rId15"/>
    <p:sldId id="266"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423" r:id="rId45"/>
    <p:sldId id="296" r:id="rId46"/>
    <p:sldId id="297" r:id="rId47"/>
    <p:sldId id="298" r:id="rId48"/>
    <p:sldId id="299" r:id="rId49"/>
    <p:sldId id="300" r:id="rId50"/>
    <p:sldId id="303" r:id="rId51"/>
    <p:sldId id="302" r:id="rId52"/>
    <p:sldId id="301"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7" r:id="rId126"/>
    <p:sldId id="376"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pos="408" userDrawn="1">
          <p15:clr>
            <a:srgbClr val="A4A3A4"/>
          </p15:clr>
        </p15:guide>
        <p15:guide id="2" pos="7296" userDrawn="1">
          <p15:clr>
            <a:srgbClr val="A4A3A4"/>
          </p15:clr>
        </p15:guide>
        <p15:guide id="3" orient="horz" pos="648" userDrawn="1">
          <p15:clr>
            <a:srgbClr val="A4A3A4"/>
          </p15:clr>
        </p15:guide>
        <p15:guide id="4" orient="horz" pos="712" userDrawn="1">
          <p15:clr>
            <a:srgbClr val="A4A3A4"/>
          </p15:clr>
        </p15:guide>
        <p15:guide id="5" orient="horz" pos="3936" userDrawn="1">
          <p15:clr>
            <a:srgbClr val="A4A3A4"/>
          </p15:clr>
        </p15:guide>
        <p15:guide id="6" orient="horz" pos="39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4" d="100"/>
          <a:sy n="74" d="100"/>
        </p:scale>
        <p:origin x="-582" y="-90"/>
      </p:cViewPr>
      <p:guideLst>
        <p:guide orient="horz" pos="648"/>
        <p:guide orient="horz" pos="712"/>
        <p:guide orient="horz" pos="3936"/>
        <p:guide orient="horz" pos="3912"/>
        <p:guide pos="408"/>
        <p:guide pos="72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notesMaster" Target="notesMasters/notesMaster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presProps" Target="presProp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8607A8-03F6-4E14-BF3B-3C40B5D15E26}" type="datetimeFigureOut">
              <a:rPr lang="en-US" smtClean="0"/>
              <a:t>2/4/2025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6BA126-F72B-4AED-B338-48C21EB81AF6}" type="slidenum">
              <a:rPr lang="en-US" smtClean="0"/>
              <a:t>‹#›</a:t>
            </a:fld>
            <a:endParaRPr lang="en-US"/>
          </a:p>
        </p:txBody>
      </p:sp>
    </p:spTree>
    <p:extLst>
      <p:ext uri="{BB962C8B-B14F-4D97-AF65-F5344CB8AC3E}">
        <p14:creationId xmlns:p14="http://schemas.microsoft.com/office/powerpoint/2010/main" val="2891825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37" name="Google Shape;83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US" sz="1400"/>
              <a:pPr>
                <a:defRPr/>
              </a:pPr>
              <a:t>42</a:t>
            </a:fld>
            <a:endParaRPr sz="1400"/>
          </a:p>
        </p:txBody>
      </p:sp>
    </p:spTree>
    <p:extLst>
      <p:ext uri="{BB962C8B-B14F-4D97-AF65-F5344CB8AC3E}">
        <p14:creationId xmlns:p14="http://schemas.microsoft.com/office/powerpoint/2010/main" val="440791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2BBE00-2C35-4BAE-A600-77643E7F0AAA}"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224325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2BBE00-2C35-4BAE-A600-77643E7F0AAA}"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2020861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2BBE00-2C35-4BAE-A600-77643E7F0AAA}"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2060190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6667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0279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434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042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9746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0504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595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2125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2BBE00-2C35-4BAE-A600-77643E7F0AAA}"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691046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0547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4812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3516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356215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2_仅标题">
  <p:cSld name="12_仅标题">
    <p:spTree>
      <p:nvGrpSpPr>
        <p:cNvPr id="1" name="Shape 13"/>
        <p:cNvGrpSpPr/>
        <p:nvPr/>
      </p:nvGrpSpPr>
      <p:grpSpPr>
        <a:xfrm>
          <a:off x="0" y="0"/>
          <a:ext cx="0" cy="0"/>
          <a:chOff x="0" y="0"/>
          <a:chExt cx="0" cy="0"/>
        </a:xfrm>
      </p:grpSpPr>
      <p:sp>
        <p:nvSpPr>
          <p:cNvPr id="14" name="Google Shape;14;p67"/>
          <p:cNvSpPr>
            <a:spLocks noGrp="1"/>
          </p:cNvSpPr>
          <p:nvPr>
            <p:ph type="pic" idx="2"/>
          </p:nvPr>
        </p:nvSpPr>
        <p:spPr>
          <a:xfrm>
            <a:off x="5928664" y="3247146"/>
            <a:ext cx="2614805" cy="2614806"/>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15" name="Google Shape;15;p67"/>
          <p:cNvSpPr>
            <a:spLocks noGrp="1"/>
          </p:cNvSpPr>
          <p:nvPr>
            <p:ph type="pic" idx="3"/>
          </p:nvPr>
        </p:nvSpPr>
        <p:spPr>
          <a:xfrm>
            <a:off x="8543503" y="1697044"/>
            <a:ext cx="2614807" cy="2614806"/>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16" name="Google Shape;16;p67"/>
          <p:cNvSpPr>
            <a:spLocks noGrp="1"/>
          </p:cNvSpPr>
          <p:nvPr>
            <p:ph type="pic" idx="4"/>
          </p:nvPr>
        </p:nvSpPr>
        <p:spPr>
          <a:xfrm>
            <a:off x="1170563" y="1569061"/>
            <a:ext cx="4475708" cy="4475708"/>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795911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3_仅标题">
  <p:cSld name="13_仅标题">
    <p:spTree>
      <p:nvGrpSpPr>
        <p:cNvPr id="1" name="Shape 17"/>
        <p:cNvGrpSpPr/>
        <p:nvPr/>
      </p:nvGrpSpPr>
      <p:grpSpPr>
        <a:xfrm>
          <a:off x="0" y="0"/>
          <a:ext cx="0" cy="0"/>
          <a:chOff x="0" y="0"/>
          <a:chExt cx="0" cy="0"/>
        </a:xfrm>
      </p:grpSpPr>
      <p:sp>
        <p:nvSpPr>
          <p:cNvPr id="18" name="Google Shape;18;p142"/>
          <p:cNvSpPr>
            <a:spLocks noGrp="1"/>
          </p:cNvSpPr>
          <p:nvPr>
            <p:ph type="pic" idx="2"/>
          </p:nvPr>
        </p:nvSpPr>
        <p:spPr>
          <a:xfrm>
            <a:off x="1352180" y="2705994"/>
            <a:ext cx="3778175" cy="3272872"/>
          </a:xfrm>
          <a:prstGeom prst="diamond">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19" name="Google Shape;19;p142"/>
          <p:cNvSpPr>
            <a:spLocks noGrp="1"/>
          </p:cNvSpPr>
          <p:nvPr>
            <p:ph type="pic" idx="3"/>
          </p:nvPr>
        </p:nvSpPr>
        <p:spPr>
          <a:xfrm>
            <a:off x="5686516" y="1615658"/>
            <a:ext cx="3778175" cy="3272872"/>
          </a:xfrm>
          <a:prstGeom prst="diamond">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1248888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20"/>
        <p:cNvGrpSpPr/>
        <p:nvPr/>
      </p:nvGrpSpPr>
      <p:grpSpPr>
        <a:xfrm>
          <a:off x="0" y="0"/>
          <a:ext cx="0" cy="0"/>
          <a:chOff x="0" y="0"/>
          <a:chExt cx="0" cy="0"/>
        </a:xfrm>
      </p:grpSpPr>
      <p:sp>
        <p:nvSpPr>
          <p:cNvPr id="21" name="Google Shape;21;p143"/>
          <p:cNvSpPr>
            <a:spLocks noGrp="1"/>
          </p:cNvSpPr>
          <p:nvPr>
            <p:ph type="pic" idx="2"/>
          </p:nvPr>
        </p:nvSpPr>
        <p:spPr>
          <a:xfrm>
            <a:off x="7358198" y="3557557"/>
            <a:ext cx="3513039" cy="2314711"/>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22" name="Google Shape;22;p143"/>
          <p:cNvSpPr>
            <a:spLocks noGrp="1"/>
          </p:cNvSpPr>
          <p:nvPr>
            <p:ph type="pic" idx="3"/>
          </p:nvPr>
        </p:nvSpPr>
        <p:spPr>
          <a:xfrm>
            <a:off x="1420004" y="1891186"/>
            <a:ext cx="5443440" cy="3586635"/>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2674476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6_仅标题">
  <p:cSld name="6_仅标题">
    <p:spTree>
      <p:nvGrpSpPr>
        <p:cNvPr id="1" name="Shape 23"/>
        <p:cNvGrpSpPr/>
        <p:nvPr/>
      </p:nvGrpSpPr>
      <p:grpSpPr>
        <a:xfrm>
          <a:off x="0" y="0"/>
          <a:ext cx="0" cy="0"/>
          <a:chOff x="0" y="0"/>
          <a:chExt cx="0" cy="0"/>
        </a:xfrm>
      </p:grpSpPr>
      <p:sp>
        <p:nvSpPr>
          <p:cNvPr id="24" name="Google Shape;24;p144"/>
          <p:cNvSpPr>
            <a:spLocks noGrp="1"/>
          </p:cNvSpPr>
          <p:nvPr>
            <p:ph type="pic" idx="2"/>
          </p:nvPr>
        </p:nvSpPr>
        <p:spPr>
          <a:xfrm>
            <a:off x="7403795" y="3929743"/>
            <a:ext cx="3864608" cy="2474546"/>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25" name="Google Shape;25;p144"/>
          <p:cNvSpPr>
            <a:spLocks noGrp="1"/>
          </p:cNvSpPr>
          <p:nvPr>
            <p:ph type="pic" idx="3"/>
          </p:nvPr>
        </p:nvSpPr>
        <p:spPr>
          <a:xfrm>
            <a:off x="1314782" y="1632814"/>
            <a:ext cx="6089049" cy="3898877"/>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3318132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1_仅标题">
  <p:cSld name="11_仅标题">
    <p:spTree>
      <p:nvGrpSpPr>
        <p:cNvPr id="1" name="Shape 26"/>
        <p:cNvGrpSpPr/>
        <p:nvPr/>
      </p:nvGrpSpPr>
      <p:grpSpPr>
        <a:xfrm>
          <a:off x="0" y="0"/>
          <a:ext cx="0" cy="0"/>
          <a:chOff x="0" y="0"/>
          <a:chExt cx="0" cy="0"/>
        </a:xfrm>
      </p:grpSpPr>
      <p:sp>
        <p:nvSpPr>
          <p:cNvPr id="27" name="Google Shape;27;p145"/>
          <p:cNvSpPr>
            <a:spLocks noGrp="1"/>
          </p:cNvSpPr>
          <p:nvPr>
            <p:ph type="pic" idx="2"/>
          </p:nvPr>
        </p:nvSpPr>
        <p:spPr>
          <a:xfrm>
            <a:off x="7840513" y="3479681"/>
            <a:ext cx="2952127" cy="3253015"/>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28" name="Google Shape;28;p145"/>
          <p:cNvSpPr>
            <a:spLocks noGrp="1"/>
          </p:cNvSpPr>
          <p:nvPr>
            <p:ph type="pic" idx="3"/>
          </p:nvPr>
        </p:nvSpPr>
        <p:spPr>
          <a:xfrm>
            <a:off x="8736979" y="931997"/>
            <a:ext cx="2615551" cy="3064520"/>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29" name="Google Shape;29;p145"/>
          <p:cNvSpPr>
            <a:spLocks noGrp="1"/>
          </p:cNvSpPr>
          <p:nvPr>
            <p:ph type="pic" idx="4"/>
          </p:nvPr>
        </p:nvSpPr>
        <p:spPr>
          <a:xfrm>
            <a:off x="4537180" y="1071406"/>
            <a:ext cx="3419413" cy="4034783"/>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30" name="Google Shape;30;p145"/>
          <p:cNvSpPr>
            <a:spLocks noGrp="1"/>
          </p:cNvSpPr>
          <p:nvPr>
            <p:ph type="pic" idx="5"/>
          </p:nvPr>
        </p:nvSpPr>
        <p:spPr>
          <a:xfrm>
            <a:off x="992601" y="1222021"/>
            <a:ext cx="3154403" cy="3884167"/>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2161644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0_仅标题">
  <p:cSld name="10_仅标题">
    <p:spTree>
      <p:nvGrpSpPr>
        <p:cNvPr id="1" name="Shape 31"/>
        <p:cNvGrpSpPr/>
        <p:nvPr/>
      </p:nvGrpSpPr>
      <p:grpSpPr>
        <a:xfrm>
          <a:off x="0" y="0"/>
          <a:ext cx="0" cy="0"/>
          <a:chOff x="0" y="0"/>
          <a:chExt cx="0" cy="0"/>
        </a:xfrm>
      </p:grpSpPr>
      <p:sp>
        <p:nvSpPr>
          <p:cNvPr id="32" name="Google Shape;32;p146"/>
          <p:cNvSpPr>
            <a:spLocks noGrp="1"/>
          </p:cNvSpPr>
          <p:nvPr>
            <p:ph type="pic" idx="2"/>
          </p:nvPr>
        </p:nvSpPr>
        <p:spPr>
          <a:xfrm>
            <a:off x="8506881" y="4056229"/>
            <a:ext cx="2930376" cy="1876348"/>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33" name="Google Shape;33;p146"/>
          <p:cNvSpPr>
            <a:spLocks noGrp="1"/>
          </p:cNvSpPr>
          <p:nvPr>
            <p:ph type="pic" idx="3"/>
          </p:nvPr>
        </p:nvSpPr>
        <p:spPr>
          <a:xfrm>
            <a:off x="8506881" y="1617829"/>
            <a:ext cx="2930376" cy="1876348"/>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34" name="Google Shape;34;p146"/>
          <p:cNvSpPr>
            <a:spLocks noGrp="1"/>
          </p:cNvSpPr>
          <p:nvPr>
            <p:ph type="pic" idx="4"/>
          </p:nvPr>
        </p:nvSpPr>
        <p:spPr>
          <a:xfrm>
            <a:off x="1129429" y="1308338"/>
            <a:ext cx="6927103" cy="4834845"/>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616853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B2BBE00-2C35-4BAE-A600-77643E7F0AAA}"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1984054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仅标题">
  <p:cSld name="9_仅标题">
    <p:spTree>
      <p:nvGrpSpPr>
        <p:cNvPr id="1" name="Shape 35"/>
        <p:cNvGrpSpPr/>
        <p:nvPr/>
      </p:nvGrpSpPr>
      <p:grpSpPr>
        <a:xfrm>
          <a:off x="0" y="0"/>
          <a:ext cx="0" cy="0"/>
          <a:chOff x="0" y="0"/>
          <a:chExt cx="0" cy="0"/>
        </a:xfrm>
      </p:grpSpPr>
      <p:sp>
        <p:nvSpPr>
          <p:cNvPr id="36" name="Google Shape;36;p147"/>
          <p:cNvSpPr>
            <a:spLocks noGrp="1"/>
          </p:cNvSpPr>
          <p:nvPr>
            <p:ph type="pic" idx="2"/>
          </p:nvPr>
        </p:nvSpPr>
        <p:spPr>
          <a:xfrm>
            <a:off x="2656548" y="1386801"/>
            <a:ext cx="6802704" cy="4947998"/>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3549874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37"/>
        <p:cNvGrpSpPr/>
        <p:nvPr/>
      </p:nvGrpSpPr>
      <p:grpSpPr>
        <a:xfrm>
          <a:off x="0" y="0"/>
          <a:ext cx="0" cy="0"/>
          <a:chOff x="0" y="0"/>
          <a:chExt cx="0" cy="0"/>
        </a:xfrm>
      </p:grpSpPr>
      <p:sp>
        <p:nvSpPr>
          <p:cNvPr id="38" name="Google Shape;38;p148"/>
          <p:cNvSpPr>
            <a:spLocks noGrp="1"/>
          </p:cNvSpPr>
          <p:nvPr>
            <p:ph type="pic" idx="2"/>
          </p:nvPr>
        </p:nvSpPr>
        <p:spPr>
          <a:xfrm>
            <a:off x="7709485" y="1604055"/>
            <a:ext cx="3730939" cy="3437206"/>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39" name="Google Shape;39;p148"/>
          <p:cNvSpPr>
            <a:spLocks noGrp="1"/>
          </p:cNvSpPr>
          <p:nvPr>
            <p:ph type="pic" idx="3"/>
          </p:nvPr>
        </p:nvSpPr>
        <p:spPr>
          <a:xfrm>
            <a:off x="1262095" y="1490362"/>
            <a:ext cx="5640913" cy="3927365"/>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1011884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8_仅标题">
  <p:cSld name="8_仅标题">
    <p:spTree>
      <p:nvGrpSpPr>
        <p:cNvPr id="1" name="Shape 40"/>
        <p:cNvGrpSpPr/>
        <p:nvPr/>
      </p:nvGrpSpPr>
      <p:grpSpPr>
        <a:xfrm>
          <a:off x="0" y="0"/>
          <a:ext cx="0" cy="0"/>
          <a:chOff x="0" y="0"/>
          <a:chExt cx="0" cy="0"/>
        </a:xfrm>
      </p:grpSpPr>
      <p:sp>
        <p:nvSpPr>
          <p:cNvPr id="41" name="Google Shape;41;p149"/>
          <p:cNvSpPr>
            <a:spLocks noGrp="1"/>
          </p:cNvSpPr>
          <p:nvPr>
            <p:ph type="pic" idx="2"/>
          </p:nvPr>
        </p:nvSpPr>
        <p:spPr>
          <a:xfrm>
            <a:off x="7952262" y="3954911"/>
            <a:ext cx="3316303" cy="2257169"/>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42" name="Google Shape;42;p149"/>
          <p:cNvSpPr>
            <a:spLocks noGrp="1"/>
          </p:cNvSpPr>
          <p:nvPr>
            <p:ph type="pic" idx="3"/>
          </p:nvPr>
        </p:nvSpPr>
        <p:spPr>
          <a:xfrm>
            <a:off x="1406321" y="3954911"/>
            <a:ext cx="3316303" cy="2257169"/>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43" name="Google Shape;43;p149"/>
          <p:cNvSpPr>
            <a:spLocks noGrp="1"/>
          </p:cNvSpPr>
          <p:nvPr>
            <p:ph type="pic" idx="4"/>
          </p:nvPr>
        </p:nvSpPr>
        <p:spPr>
          <a:xfrm>
            <a:off x="1406321" y="1197197"/>
            <a:ext cx="3316303" cy="2257169"/>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44" name="Google Shape;44;p149"/>
          <p:cNvSpPr>
            <a:spLocks noGrp="1"/>
          </p:cNvSpPr>
          <p:nvPr>
            <p:ph type="pic" idx="5"/>
          </p:nvPr>
        </p:nvSpPr>
        <p:spPr>
          <a:xfrm>
            <a:off x="7952262" y="1197197"/>
            <a:ext cx="3316303" cy="2257169"/>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45" name="Google Shape;45;p149"/>
          <p:cNvSpPr>
            <a:spLocks noGrp="1"/>
          </p:cNvSpPr>
          <p:nvPr>
            <p:ph type="pic" idx="6"/>
          </p:nvPr>
        </p:nvSpPr>
        <p:spPr>
          <a:xfrm>
            <a:off x="4679260" y="2576001"/>
            <a:ext cx="3316301" cy="2257169"/>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3045776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7_仅标题">
  <p:cSld name="7_仅标题">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1376512875"/>
      </p:ext>
    </p:extLst>
  </p:cSld>
  <p:clrMapOvr>
    <a:masterClrMapping/>
  </p:clrMapOvr>
  <p:extLst mod="1">
    <p:ext uri="{DCECCB84-F9BA-43D5-87BE-67443E8EF086}">
      <p15:sldGuideLst xmlns:p15="http://schemas.microsoft.com/office/powerpoint/2012/main" xmlns="">
        <p15:guide id="1" orient="horz" pos="3113">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5_仅标题">
  <p:cSld name="5_仅标题">
    <p:spTree>
      <p:nvGrpSpPr>
        <p:cNvPr id="1" name="Shape 47"/>
        <p:cNvGrpSpPr/>
        <p:nvPr/>
      </p:nvGrpSpPr>
      <p:grpSpPr>
        <a:xfrm>
          <a:off x="0" y="0"/>
          <a:ext cx="0" cy="0"/>
          <a:chOff x="0" y="0"/>
          <a:chExt cx="0" cy="0"/>
        </a:xfrm>
      </p:grpSpPr>
      <p:sp>
        <p:nvSpPr>
          <p:cNvPr id="48" name="Google Shape;48;p151"/>
          <p:cNvSpPr>
            <a:spLocks noGrp="1"/>
          </p:cNvSpPr>
          <p:nvPr>
            <p:ph type="pic" idx="2"/>
          </p:nvPr>
        </p:nvSpPr>
        <p:spPr>
          <a:xfrm>
            <a:off x="711564" y="4037715"/>
            <a:ext cx="1780863" cy="1780862"/>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49" name="Google Shape;49;p151"/>
          <p:cNvSpPr>
            <a:spLocks noGrp="1"/>
          </p:cNvSpPr>
          <p:nvPr>
            <p:ph type="pic" idx="3"/>
          </p:nvPr>
        </p:nvSpPr>
        <p:spPr>
          <a:xfrm>
            <a:off x="1023471" y="1243957"/>
            <a:ext cx="2330204" cy="2330204"/>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50" name="Google Shape;50;p151"/>
          <p:cNvSpPr>
            <a:spLocks noGrp="1"/>
          </p:cNvSpPr>
          <p:nvPr>
            <p:ph type="pic" idx="4"/>
          </p:nvPr>
        </p:nvSpPr>
        <p:spPr>
          <a:xfrm>
            <a:off x="8742110" y="1101656"/>
            <a:ext cx="2614807" cy="2614806"/>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51" name="Google Shape;51;p151"/>
          <p:cNvSpPr>
            <a:spLocks noGrp="1"/>
          </p:cNvSpPr>
          <p:nvPr>
            <p:ph type="pic" idx="5"/>
          </p:nvPr>
        </p:nvSpPr>
        <p:spPr>
          <a:xfrm>
            <a:off x="3188915" y="1243957"/>
            <a:ext cx="5207727" cy="5207725"/>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26084706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_仅标题">
  <p:cSld name="4_仅标题">
    <p:spTree>
      <p:nvGrpSpPr>
        <p:cNvPr id="1" name="Shape 52"/>
        <p:cNvGrpSpPr/>
        <p:nvPr/>
      </p:nvGrpSpPr>
      <p:grpSpPr>
        <a:xfrm>
          <a:off x="0" y="0"/>
          <a:ext cx="0" cy="0"/>
          <a:chOff x="0" y="0"/>
          <a:chExt cx="0" cy="0"/>
        </a:xfrm>
      </p:grpSpPr>
      <p:sp>
        <p:nvSpPr>
          <p:cNvPr id="53" name="Google Shape;53;p152"/>
          <p:cNvSpPr>
            <a:spLocks noGrp="1"/>
          </p:cNvSpPr>
          <p:nvPr>
            <p:ph type="pic" idx="2"/>
          </p:nvPr>
        </p:nvSpPr>
        <p:spPr>
          <a:xfrm>
            <a:off x="7903935" y="1233204"/>
            <a:ext cx="3856684" cy="4441280"/>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54" name="Google Shape;54;p152"/>
          <p:cNvSpPr>
            <a:spLocks noGrp="1"/>
          </p:cNvSpPr>
          <p:nvPr>
            <p:ph type="pic" idx="3"/>
          </p:nvPr>
        </p:nvSpPr>
        <p:spPr>
          <a:xfrm>
            <a:off x="3943501" y="1543883"/>
            <a:ext cx="3960435" cy="4505720"/>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1394865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仅标题">
  <p:cSld name="3_仅标题">
    <p:spTree>
      <p:nvGrpSpPr>
        <p:cNvPr id="1" name="Shape 55"/>
        <p:cNvGrpSpPr/>
        <p:nvPr/>
      </p:nvGrpSpPr>
      <p:grpSpPr>
        <a:xfrm>
          <a:off x="0" y="0"/>
          <a:ext cx="0" cy="0"/>
          <a:chOff x="0" y="0"/>
          <a:chExt cx="0" cy="0"/>
        </a:xfrm>
      </p:grpSpPr>
      <p:sp>
        <p:nvSpPr>
          <p:cNvPr id="56" name="Google Shape;56;p153"/>
          <p:cNvSpPr>
            <a:spLocks noGrp="1"/>
          </p:cNvSpPr>
          <p:nvPr>
            <p:ph type="pic" idx="2"/>
          </p:nvPr>
        </p:nvSpPr>
        <p:spPr>
          <a:xfrm>
            <a:off x="4896581" y="1549400"/>
            <a:ext cx="5760647" cy="4650048"/>
          </a:xfrm>
          <a:prstGeom prst="rect">
            <a:avLst/>
          </a:prstGeom>
          <a:solidFill>
            <a:srgbClr val="FFC000"/>
          </a:solidFill>
          <a:ln w="1905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1581771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仅标题">
  <p:cSld name="2_仅标题">
    <p:spTree>
      <p:nvGrpSpPr>
        <p:cNvPr id="1" name="Shape 57"/>
        <p:cNvGrpSpPr/>
        <p:nvPr/>
      </p:nvGrpSpPr>
      <p:grpSpPr>
        <a:xfrm>
          <a:off x="0" y="0"/>
          <a:ext cx="0" cy="0"/>
          <a:chOff x="0" y="0"/>
          <a:chExt cx="0" cy="0"/>
        </a:xfrm>
      </p:grpSpPr>
      <p:sp>
        <p:nvSpPr>
          <p:cNvPr id="58" name="Google Shape;58;p154"/>
          <p:cNvSpPr>
            <a:spLocks noGrp="1"/>
          </p:cNvSpPr>
          <p:nvPr>
            <p:ph type="pic" idx="2"/>
          </p:nvPr>
        </p:nvSpPr>
        <p:spPr>
          <a:xfrm>
            <a:off x="5885540" y="2421213"/>
            <a:ext cx="3302144" cy="3302143"/>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59" name="Google Shape;59;p154"/>
          <p:cNvSpPr>
            <a:spLocks noGrp="1"/>
          </p:cNvSpPr>
          <p:nvPr>
            <p:ph type="pic" idx="3"/>
          </p:nvPr>
        </p:nvSpPr>
        <p:spPr>
          <a:xfrm>
            <a:off x="1682953" y="1317732"/>
            <a:ext cx="4087251" cy="5142594"/>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60" name="Google Shape;60;p154"/>
          <p:cNvSpPr>
            <a:spLocks noGrp="1"/>
          </p:cNvSpPr>
          <p:nvPr>
            <p:ph type="pic" idx="4"/>
          </p:nvPr>
        </p:nvSpPr>
        <p:spPr>
          <a:xfrm>
            <a:off x="8369544" y="931687"/>
            <a:ext cx="2733757" cy="2733757"/>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3957334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仅标题">
  <p:cSld name="1_仅标题">
    <p:spTree>
      <p:nvGrpSpPr>
        <p:cNvPr id="1" name="Shape 61"/>
        <p:cNvGrpSpPr/>
        <p:nvPr/>
      </p:nvGrpSpPr>
      <p:grpSpPr>
        <a:xfrm>
          <a:off x="0" y="0"/>
          <a:ext cx="0" cy="0"/>
          <a:chOff x="0" y="0"/>
          <a:chExt cx="0" cy="0"/>
        </a:xfrm>
      </p:grpSpPr>
      <p:sp>
        <p:nvSpPr>
          <p:cNvPr id="62" name="Google Shape;62;p155"/>
          <p:cNvSpPr>
            <a:spLocks noGrp="1"/>
          </p:cNvSpPr>
          <p:nvPr>
            <p:ph type="pic" idx="2"/>
          </p:nvPr>
        </p:nvSpPr>
        <p:spPr>
          <a:xfrm>
            <a:off x="7840474" y="3795499"/>
            <a:ext cx="3142457" cy="2193312"/>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63" name="Google Shape;63;p155"/>
          <p:cNvSpPr>
            <a:spLocks noGrp="1"/>
          </p:cNvSpPr>
          <p:nvPr>
            <p:ph type="pic" idx="3"/>
          </p:nvPr>
        </p:nvSpPr>
        <p:spPr>
          <a:xfrm>
            <a:off x="7840437" y="1465948"/>
            <a:ext cx="3142459" cy="2193312"/>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64" name="Google Shape;64;p155"/>
          <p:cNvSpPr>
            <a:spLocks noGrp="1"/>
          </p:cNvSpPr>
          <p:nvPr>
            <p:ph type="pic" idx="4"/>
          </p:nvPr>
        </p:nvSpPr>
        <p:spPr>
          <a:xfrm>
            <a:off x="1149351" y="1465953"/>
            <a:ext cx="6480108" cy="4522861"/>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2624916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_空白">
  <p:cSld name="4_空白">
    <p:spTree>
      <p:nvGrpSpPr>
        <p:cNvPr id="1" name="Shape 65"/>
        <p:cNvGrpSpPr/>
        <p:nvPr/>
      </p:nvGrpSpPr>
      <p:grpSpPr>
        <a:xfrm>
          <a:off x="0" y="0"/>
          <a:ext cx="0" cy="0"/>
          <a:chOff x="0" y="0"/>
          <a:chExt cx="0" cy="0"/>
        </a:xfrm>
      </p:grpSpPr>
      <p:sp>
        <p:nvSpPr>
          <p:cNvPr id="66" name="Google Shape;66;p156"/>
          <p:cNvSpPr>
            <a:spLocks noGrp="1"/>
          </p:cNvSpPr>
          <p:nvPr>
            <p:ph type="pic" idx="2"/>
          </p:nvPr>
        </p:nvSpPr>
        <p:spPr>
          <a:xfrm>
            <a:off x="7292086" y="3068012"/>
            <a:ext cx="4112551" cy="2991295"/>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67" name="Google Shape;67;p156"/>
          <p:cNvSpPr>
            <a:spLocks noGrp="1"/>
          </p:cNvSpPr>
          <p:nvPr>
            <p:ph type="pic" idx="3"/>
          </p:nvPr>
        </p:nvSpPr>
        <p:spPr>
          <a:xfrm>
            <a:off x="4030001" y="2137169"/>
            <a:ext cx="4112551" cy="2991295"/>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68" name="Google Shape;68;p156"/>
          <p:cNvSpPr>
            <a:spLocks noGrp="1"/>
          </p:cNvSpPr>
          <p:nvPr>
            <p:ph type="pic" idx="4"/>
          </p:nvPr>
        </p:nvSpPr>
        <p:spPr>
          <a:xfrm>
            <a:off x="767914" y="1206418"/>
            <a:ext cx="4112551" cy="2991295"/>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1215875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2BBE00-2C35-4BAE-A600-77643E7F0AAA}"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1886276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空白">
  <p:cSld name="3_空白">
    <p:spTree>
      <p:nvGrpSpPr>
        <p:cNvPr id="1" name="Shape 69"/>
        <p:cNvGrpSpPr/>
        <p:nvPr/>
      </p:nvGrpSpPr>
      <p:grpSpPr>
        <a:xfrm>
          <a:off x="0" y="0"/>
          <a:ext cx="0" cy="0"/>
          <a:chOff x="0" y="0"/>
          <a:chExt cx="0" cy="0"/>
        </a:xfrm>
      </p:grpSpPr>
      <p:sp>
        <p:nvSpPr>
          <p:cNvPr id="70" name="Google Shape;70;p157"/>
          <p:cNvSpPr>
            <a:spLocks noGrp="1"/>
          </p:cNvSpPr>
          <p:nvPr>
            <p:ph type="pic" idx="2"/>
          </p:nvPr>
        </p:nvSpPr>
        <p:spPr>
          <a:xfrm>
            <a:off x="2827969" y="1157942"/>
            <a:ext cx="6536067" cy="4448630"/>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71" name="Google Shape;71;p157"/>
          <p:cNvSpPr>
            <a:spLocks noGrp="1"/>
          </p:cNvSpPr>
          <p:nvPr>
            <p:ph type="pic" idx="3"/>
          </p:nvPr>
        </p:nvSpPr>
        <p:spPr>
          <a:xfrm>
            <a:off x="8302377" y="3589523"/>
            <a:ext cx="2691371" cy="2691369"/>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72" name="Google Shape;72;p157"/>
          <p:cNvSpPr>
            <a:spLocks noGrp="1"/>
          </p:cNvSpPr>
          <p:nvPr>
            <p:ph type="pic" idx="4"/>
          </p:nvPr>
        </p:nvSpPr>
        <p:spPr>
          <a:xfrm>
            <a:off x="1198289" y="3382311"/>
            <a:ext cx="2733759" cy="2733757"/>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41760118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73"/>
        <p:cNvGrpSpPr/>
        <p:nvPr/>
      </p:nvGrpSpPr>
      <p:grpSpPr>
        <a:xfrm>
          <a:off x="0" y="0"/>
          <a:ext cx="0" cy="0"/>
          <a:chOff x="0" y="0"/>
          <a:chExt cx="0" cy="0"/>
        </a:xfrm>
      </p:grpSpPr>
      <p:sp>
        <p:nvSpPr>
          <p:cNvPr id="74" name="Google Shape;74;p158"/>
          <p:cNvSpPr>
            <a:spLocks noGrp="1"/>
          </p:cNvSpPr>
          <p:nvPr>
            <p:ph type="pic" idx="2"/>
          </p:nvPr>
        </p:nvSpPr>
        <p:spPr>
          <a:xfrm>
            <a:off x="6921287" y="1767877"/>
            <a:ext cx="4605084" cy="4655890"/>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75" name="Google Shape;75;p158"/>
          <p:cNvSpPr>
            <a:spLocks noGrp="1"/>
          </p:cNvSpPr>
          <p:nvPr>
            <p:ph type="pic" idx="3"/>
          </p:nvPr>
        </p:nvSpPr>
        <p:spPr>
          <a:xfrm>
            <a:off x="3793052" y="761109"/>
            <a:ext cx="4397413" cy="5188787"/>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
        <p:nvSpPr>
          <p:cNvPr id="76" name="Google Shape;76;p158"/>
          <p:cNvSpPr>
            <a:spLocks noGrp="1"/>
          </p:cNvSpPr>
          <p:nvPr>
            <p:ph type="pic" idx="4"/>
          </p:nvPr>
        </p:nvSpPr>
        <p:spPr>
          <a:xfrm>
            <a:off x="815970" y="1767878"/>
            <a:ext cx="3869039" cy="4421808"/>
          </a:xfrm>
          <a:prstGeom prst="rect">
            <a:avLst/>
          </a:prstGeom>
          <a:solidFill>
            <a:srgbClr val="FFC000"/>
          </a:solidFill>
          <a:ln w="38100" cap="flat" cmpd="sng">
            <a:solidFill>
              <a:schemeClr val="lt1"/>
            </a:solidFill>
            <a:prstDash val="solid"/>
            <a:miter lim="800000"/>
            <a:headEnd type="none" w="sm" len="sm"/>
            <a:tailEnd type="none" w="sm" len="sm"/>
          </a:ln>
          <a:effectLst>
            <a:outerShdw blurRad="355600" dist="25400" sx="101000" sy="101000" algn="ctr" rotWithShape="0">
              <a:srgbClr val="262626">
                <a:alpha val="53725"/>
              </a:srgbClr>
            </a:outerShdw>
          </a:effectLst>
        </p:spPr>
      </p:sp>
    </p:spTree>
    <p:extLst>
      <p:ext uri="{BB962C8B-B14F-4D97-AF65-F5344CB8AC3E}">
        <p14:creationId xmlns:p14="http://schemas.microsoft.com/office/powerpoint/2010/main" val="41698682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77"/>
        <p:cNvGrpSpPr/>
        <p:nvPr/>
      </p:nvGrpSpPr>
      <p:grpSpPr>
        <a:xfrm>
          <a:off x="0" y="0"/>
          <a:ext cx="0" cy="0"/>
          <a:chOff x="0" y="0"/>
          <a:chExt cx="0" cy="0"/>
        </a:xfrm>
      </p:grpSpPr>
    </p:spTree>
    <p:extLst>
      <p:ext uri="{BB962C8B-B14F-4D97-AF65-F5344CB8AC3E}">
        <p14:creationId xmlns:p14="http://schemas.microsoft.com/office/powerpoint/2010/main" val="3692186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2BBE00-2C35-4BAE-A600-77643E7F0AAA}" type="datetimeFigureOut">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3657434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2BBE00-2C35-4BAE-A600-77643E7F0AAA}" type="datetimeFigureOut">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3046759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2BBE00-2C35-4BAE-A600-77643E7F0AAA}"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1323241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B2BBE00-2C35-4BAE-A600-77643E7F0AAA}"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70115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B2BBE00-2C35-4BAE-A600-77643E7F0AAA}"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84FB4-0B6D-4292-B187-469BA642FD07}" type="slidenum">
              <a:rPr lang="en-US" smtClean="0"/>
              <a:t>‹#›</a:t>
            </a:fld>
            <a:endParaRPr lang="en-US"/>
          </a:p>
        </p:txBody>
      </p:sp>
    </p:spTree>
    <p:extLst>
      <p:ext uri="{BB962C8B-B14F-4D97-AF65-F5344CB8AC3E}">
        <p14:creationId xmlns:p14="http://schemas.microsoft.com/office/powerpoint/2010/main" val="1168404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BBE00-2C35-4BAE-A600-77643E7F0AAA}" type="datetimeFigureOut">
              <a:rPr lang="en-US" smtClean="0"/>
              <a:t>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84FB4-0B6D-4292-B187-469BA642FD07}" type="slidenum">
              <a:rPr lang="en-US" smtClean="0"/>
              <a:t>‹#›</a:t>
            </a:fld>
            <a:endParaRPr lang="en-US"/>
          </a:p>
        </p:txBody>
      </p:sp>
    </p:spTree>
    <p:extLst>
      <p:ext uri="{BB962C8B-B14F-4D97-AF65-F5344CB8AC3E}">
        <p14:creationId xmlns:p14="http://schemas.microsoft.com/office/powerpoint/2010/main" val="4219496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5694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BF5EF"/>
        </a:solidFill>
        <a:effectLst/>
      </p:bgPr>
    </p:bg>
    <p:spTree>
      <p:nvGrpSpPr>
        <p:cNvPr id="1" name="Shape 9"/>
        <p:cNvGrpSpPr/>
        <p:nvPr/>
      </p:nvGrpSpPr>
      <p:grpSpPr>
        <a:xfrm>
          <a:off x="0" y="0"/>
          <a:ext cx="0" cy="0"/>
          <a:chOff x="0" y="0"/>
          <a:chExt cx="0" cy="0"/>
        </a:xfrm>
      </p:grpSpPr>
      <p:pic>
        <p:nvPicPr>
          <p:cNvPr id="10" name="Google Shape;10;p63"/>
          <p:cNvPicPr preferRelativeResize="0"/>
          <p:nvPr/>
        </p:nvPicPr>
        <p:blipFill rotWithShape="1">
          <a:blip r:embed="rId22">
            <a:alphaModFix/>
          </a:blip>
          <a:srcRect b="90000"/>
          <a:stretch/>
        </p:blipFill>
        <p:spPr>
          <a:xfrm>
            <a:off x="0" y="-15776"/>
            <a:ext cx="12192000" cy="564416"/>
          </a:xfrm>
          <a:prstGeom prst="rect">
            <a:avLst/>
          </a:prstGeom>
          <a:noFill/>
          <a:ln>
            <a:noFill/>
          </a:ln>
        </p:spPr>
      </p:pic>
      <p:pic>
        <p:nvPicPr>
          <p:cNvPr id="11" name="Google Shape;11;p63"/>
          <p:cNvPicPr preferRelativeResize="0"/>
          <p:nvPr/>
        </p:nvPicPr>
        <p:blipFill rotWithShape="1">
          <a:blip r:embed="rId22">
            <a:alphaModFix/>
          </a:blip>
          <a:srcRect b="90000"/>
          <a:stretch/>
        </p:blipFill>
        <p:spPr>
          <a:xfrm rot="10800000">
            <a:off x="0" y="6136633"/>
            <a:ext cx="12192000" cy="685800"/>
          </a:xfrm>
          <a:prstGeom prst="rect">
            <a:avLst/>
          </a:prstGeom>
          <a:noFill/>
          <a:ln>
            <a:noFill/>
          </a:ln>
        </p:spPr>
      </p:pic>
    </p:spTree>
    <p:extLst>
      <p:ext uri="{BB962C8B-B14F-4D97-AF65-F5344CB8AC3E}">
        <p14:creationId xmlns:p14="http://schemas.microsoft.com/office/powerpoint/2010/main" val="412911695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0.jpe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0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0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0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04.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0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06.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12.wdp"/><Relationship Id="rId5" Type="http://schemas.openxmlformats.org/officeDocument/2006/relationships/image" Target="../media/image11.png"/><Relationship Id="rId10" Type="http://schemas.openxmlformats.org/officeDocument/2006/relationships/image" Target="../media/image55.png"/><Relationship Id="rId4" Type="http://schemas.openxmlformats.org/officeDocument/2006/relationships/image" Target="../media/image14.jpeg"/><Relationship Id="rId9" Type="http://schemas.microsoft.com/office/2007/relationships/hdphoto" Target="../media/hdphoto11.wdp"/></Relationships>
</file>

<file path=ppt/slides/_rels/slide10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08.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13.wdp"/><Relationship Id="rId4" Type="http://schemas.openxmlformats.org/officeDocument/2006/relationships/image" Target="../media/image14.jpeg"/><Relationship Id="rId9" Type="http://schemas.openxmlformats.org/officeDocument/2006/relationships/image" Target="../media/image57.png"/></Relationships>
</file>

<file path=ppt/slides/_rels/slide10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61.png"/><Relationship Id="rId5" Type="http://schemas.openxmlformats.org/officeDocument/2006/relationships/image" Target="../media/image11.png"/><Relationship Id="rId10" Type="http://schemas.openxmlformats.org/officeDocument/2006/relationships/image" Target="../media/image60.png"/><Relationship Id="rId4" Type="http://schemas.openxmlformats.org/officeDocument/2006/relationships/image" Target="../media/image14.jpeg"/><Relationship Id="rId9" Type="http://schemas.openxmlformats.org/officeDocument/2006/relationships/image" Target="../media/image59.png"/></Relationships>
</file>

<file path=ppt/slides/_rels/slide111.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7.jpeg"/></Relationships>
</file>

<file path=ppt/slides/_rels/slide112.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13.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14.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14.wdp"/><Relationship Id="rId4" Type="http://schemas.openxmlformats.org/officeDocument/2006/relationships/image" Target="../media/image14.jpeg"/><Relationship Id="rId9" Type="http://schemas.openxmlformats.org/officeDocument/2006/relationships/image" Target="../media/image63.png"/></Relationships>
</file>

<file path=ppt/slides/_rels/slide115.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16.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17.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18.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19.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21.png"/></Relationships>
</file>

<file path=ppt/slides/_rels/slide120.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21.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22.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65.png"/><Relationship Id="rId4" Type="http://schemas.openxmlformats.org/officeDocument/2006/relationships/image" Target="../media/image14.jpeg"/><Relationship Id="rId9" Type="http://schemas.openxmlformats.org/officeDocument/2006/relationships/image" Target="../media/image64.png"/></Relationships>
</file>

<file path=ppt/slides/_rels/slide125.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26.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27.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28.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29.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31.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32.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12" Type="http://schemas.microsoft.com/office/2007/relationships/hdphoto" Target="../media/hdphoto15.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69.png"/><Relationship Id="rId5" Type="http://schemas.openxmlformats.org/officeDocument/2006/relationships/image" Target="../media/image11.png"/><Relationship Id="rId10" Type="http://schemas.openxmlformats.org/officeDocument/2006/relationships/image" Target="../media/image68.png"/><Relationship Id="rId4" Type="http://schemas.openxmlformats.org/officeDocument/2006/relationships/image" Target="../media/image14.jpeg"/><Relationship Id="rId9" Type="http://schemas.openxmlformats.org/officeDocument/2006/relationships/image" Target="../media/image67.png"/></Relationships>
</file>

<file path=ppt/slides/_rels/slide133.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70.png"/><Relationship Id="rId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14.jpeg"/><Relationship Id="rId9" Type="http://schemas.openxmlformats.org/officeDocument/2006/relationships/image" Target="../media/image67.png"/></Relationships>
</file>

<file path=ppt/slides/_rels/slide134.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35.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36.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37.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38.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39.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140.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12" Type="http://schemas.openxmlformats.org/officeDocument/2006/relationships/image" Target="../media/image7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16.wdp"/><Relationship Id="rId5" Type="http://schemas.openxmlformats.org/officeDocument/2006/relationships/image" Target="../media/image11.png"/><Relationship Id="rId10" Type="http://schemas.openxmlformats.org/officeDocument/2006/relationships/image" Target="../media/image71.png"/><Relationship Id="rId4" Type="http://schemas.openxmlformats.org/officeDocument/2006/relationships/image" Target="../media/image14.jpeg"/><Relationship Id="rId9" Type="http://schemas.openxmlformats.org/officeDocument/2006/relationships/image" Target="../media/image67.png"/></Relationships>
</file>

<file path=ppt/slides/_rels/slide141.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42.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43.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44.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45.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46.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73.png"/><Relationship Id="rId4" Type="http://schemas.openxmlformats.org/officeDocument/2006/relationships/image" Target="../media/image14.jpeg"/><Relationship Id="rId9" Type="http://schemas.openxmlformats.org/officeDocument/2006/relationships/image" Target="../media/image67.png"/></Relationships>
</file>

<file path=ppt/slides/_rels/slide147.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48.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73.png"/><Relationship Id="rId4" Type="http://schemas.openxmlformats.org/officeDocument/2006/relationships/image" Target="../media/image14.jpeg"/><Relationship Id="rId9" Type="http://schemas.openxmlformats.org/officeDocument/2006/relationships/image" Target="../media/image67.png"/></Relationships>
</file>

<file path=ppt/slides/_rels/slide149.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15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51.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52.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microsoft.com/office/2007/relationships/hdphoto" Target="../media/hdphoto17.wdp"/></Relationships>
</file>

<file path=ppt/slides/_rels/slide153.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54.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5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16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66.xml.rels><?xml version="1.0" encoding="UTF-8" standalone="yes"?>
<Relationships xmlns="http://schemas.openxmlformats.org/package/2006/relationships"><Relationship Id="rId8" Type="http://schemas.microsoft.com/office/2007/relationships/hdphoto" Target="../media/hdphoto18.wdp"/><Relationship Id="rId3" Type="http://schemas.microsoft.com/office/2007/relationships/hdphoto" Target="../media/hdphoto3.wdp"/><Relationship Id="rId7" Type="http://schemas.openxmlformats.org/officeDocument/2006/relationships/image" Target="../media/image7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2.png"/><Relationship Id="rId7"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11" Type="http://schemas.microsoft.com/office/2007/relationships/hdphoto" Target="../media/hdphoto8.wdp"/><Relationship Id="rId5" Type="http://schemas.microsoft.com/office/2007/relationships/hdphoto" Target="../media/hdphoto3.wdp"/><Relationship Id="rId10" Type="http://schemas.openxmlformats.org/officeDocument/2006/relationships/image" Target="../media/image37.png"/><Relationship Id="rId4" Type="http://schemas.openxmlformats.org/officeDocument/2006/relationships/image" Target="../media/image13.png"/><Relationship Id="rId9" Type="http://schemas.openxmlformats.org/officeDocument/2006/relationships/image" Target="../media/image36.png"/></Relationships>
</file>

<file path=ppt/slides/_rels/slide5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png"/><Relationship Id="rId7"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2.png"/><Relationship Id="rId7"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6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43.png"/></Relationships>
</file>

<file path=ppt/slides/_rels/slide6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6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2.png"/><Relationship Id="rId7"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png"/><Relationship Id="rId7"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77.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3.wdp"/><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6.png"/><Relationship Id="rId4" Type="http://schemas.openxmlformats.org/officeDocument/2006/relationships/image" Target="../media/image14.jpeg"/></Relationships>
</file>

<file path=ppt/slides/_rels/slide7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7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hdphoto" Target="../media/hdphoto3.wdp"/><Relationship Id="rId7"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8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9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9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93.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52.png"/></Relationships>
</file>

<file path=ppt/slides/_rels/slide94.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9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9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9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9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9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4181658" y="7138573"/>
            <a:ext cx="5128" cy="5178"/>
          </a:xfrm>
          <a:custGeom>
            <a:avLst/>
            <a:gdLst>
              <a:gd name="connsiteX0" fmla="*/ 0 w 5128"/>
              <a:gd name="connsiteY0" fmla="*/ 0 h 5178"/>
              <a:gd name="connsiteX1" fmla="*/ 5128 w 5128"/>
              <a:gd name="connsiteY1" fmla="*/ 5178 h 5178"/>
              <a:gd name="connsiteX2" fmla="*/ 0 w 5128"/>
              <a:gd name="connsiteY2" fmla="*/ 5178 h 5178"/>
              <a:gd name="connsiteX3" fmla="*/ 0 w 5128"/>
              <a:gd name="connsiteY3" fmla="*/ 0 h 5178"/>
            </a:gdLst>
            <a:ahLst/>
            <a:cxnLst>
              <a:cxn ang="0">
                <a:pos x="connsiteX0" y="connsiteY0"/>
              </a:cxn>
              <a:cxn ang="0">
                <a:pos x="connsiteX1" y="connsiteY1"/>
              </a:cxn>
              <a:cxn ang="0">
                <a:pos x="connsiteX2" y="connsiteY2"/>
              </a:cxn>
              <a:cxn ang="0">
                <a:pos x="connsiteX3" y="connsiteY3"/>
              </a:cxn>
            </a:cxnLst>
            <a:rect l="l" t="t" r="r" b="b"/>
            <a:pathLst>
              <a:path w="5128" h="5178">
                <a:moveTo>
                  <a:pt x="0" y="0"/>
                </a:moveTo>
                <a:lnTo>
                  <a:pt x="5128" y="5178"/>
                </a:lnTo>
                <a:lnTo>
                  <a:pt x="0" y="5178"/>
                </a:lnTo>
                <a:lnTo>
                  <a:pt x="0" y="0"/>
                </a:lnTo>
                <a:close/>
              </a:path>
            </a:pathLst>
          </a:cu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ight Triangle 96"/>
          <p:cNvSpPr/>
          <p:nvPr/>
        </p:nvSpPr>
        <p:spPr>
          <a:xfrm rot="16200000">
            <a:off x="11236836" y="5918787"/>
            <a:ext cx="914400" cy="914400"/>
          </a:xfrm>
          <a:prstGeom prst="rtTriangl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5128" y="0"/>
            <a:ext cx="12186872" cy="6858000"/>
          </a:xfrm>
          <a:prstGeom prst="rect">
            <a:avLst/>
          </a:prstGeom>
        </p:spPr>
      </p:pic>
      <p:grpSp>
        <p:nvGrpSpPr>
          <p:cNvPr id="22" name="Group 21"/>
          <p:cNvGrpSpPr/>
          <p:nvPr/>
        </p:nvGrpSpPr>
        <p:grpSpPr>
          <a:xfrm>
            <a:off x="5128" y="0"/>
            <a:ext cx="4809760" cy="6858000"/>
            <a:chOff x="5128" y="0"/>
            <a:chExt cx="4809760" cy="6858000"/>
          </a:xfrm>
          <a:scene3d>
            <a:camera prst="orthographicFront">
              <a:rot lat="0" lon="0" rev="0"/>
            </a:camera>
            <a:lightRig rig="balanced" dir="t">
              <a:rot lat="0" lon="0" rev="8700000"/>
            </a:lightRig>
          </a:scene3d>
        </p:grpSpPr>
        <p:sp>
          <p:nvSpPr>
            <p:cNvPr id="23" name="Freeform 22"/>
            <p:cNvSpPr/>
            <p:nvPr/>
          </p:nvSpPr>
          <p:spPr>
            <a:xfrm>
              <a:off x="5128" y="0"/>
              <a:ext cx="4809760" cy="6858000"/>
            </a:xfrm>
            <a:custGeom>
              <a:avLst/>
              <a:gdLst>
                <a:gd name="connsiteX0" fmla="*/ 0 w 4176530"/>
                <a:gd name="connsiteY0" fmla="*/ 0 h 6858000"/>
                <a:gd name="connsiteX1" fmla="*/ 4176530 w 4176530"/>
                <a:gd name="connsiteY1" fmla="*/ 0 h 6858000"/>
                <a:gd name="connsiteX2" fmla="*/ 4176530 w 4176530"/>
                <a:gd name="connsiteY2" fmla="*/ 132702 h 6858000"/>
                <a:gd name="connsiteX3" fmla="*/ 4143375 w 4176530"/>
                <a:gd name="connsiteY3" fmla="*/ 142875 h 6858000"/>
                <a:gd name="connsiteX4" fmla="*/ 4057650 w 4176530"/>
                <a:gd name="connsiteY4" fmla="*/ 171450 h 6858000"/>
                <a:gd name="connsiteX5" fmla="*/ 3900488 w 4176530"/>
                <a:gd name="connsiteY5" fmla="*/ 185738 h 6858000"/>
                <a:gd name="connsiteX6" fmla="*/ 3829050 w 4176530"/>
                <a:gd name="connsiteY6" fmla="*/ 200025 h 6858000"/>
                <a:gd name="connsiteX7" fmla="*/ 3729038 w 4176530"/>
                <a:gd name="connsiteY7" fmla="*/ 228600 h 6858000"/>
                <a:gd name="connsiteX8" fmla="*/ 3586163 w 4176530"/>
                <a:gd name="connsiteY8" fmla="*/ 271463 h 6858000"/>
                <a:gd name="connsiteX9" fmla="*/ 3543300 w 4176530"/>
                <a:gd name="connsiteY9" fmla="*/ 314325 h 6858000"/>
                <a:gd name="connsiteX10" fmla="*/ 3486150 w 4176530"/>
                <a:gd name="connsiteY10" fmla="*/ 400050 h 6858000"/>
                <a:gd name="connsiteX11" fmla="*/ 3443288 w 4176530"/>
                <a:gd name="connsiteY11" fmla="*/ 528638 h 6858000"/>
                <a:gd name="connsiteX12" fmla="*/ 3429000 w 4176530"/>
                <a:gd name="connsiteY12" fmla="*/ 571500 h 6858000"/>
                <a:gd name="connsiteX13" fmla="*/ 3414713 w 4176530"/>
                <a:gd name="connsiteY13" fmla="*/ 614363 h 6858000"/>
                <a:gd name="connsiteX14" fmla="*/ 3429000 w 4176530"/>
                <a:gd name="connsiteY14" fmla="*/ 885825 h 6858000"/>
                <a:gd name="connsiteX15" fmla="*/ 3457575 w 4176530"/>
                <a:gd name="connsiteY15" fmla="*/ 971550 h 6858000"/>
                <a:gd name="connsiteX16" fmla="*/ 3500438 w 4176530"/>
                <a:gd name="connsiteY16" fmla="*/ 1057275 h 6858000"/>
                <a:gd name="connsiteX17" fmla="*/ 3500438 w 4176530"/>
                <a:gd name="connsiteY17" fmla="*/ 1228725 h 6858000"/>
                <a:gd name="connsiteX18" fmla="*/ 3486150 w 4176530"/>
                <a:gd name="connsiteY18" fmla="*/ 1271588 h 6858000"/>
                <a:gd name="connsiteX19" fmla="*/ 3443288 w 4176530"/>
                <a:gd name="connsiteY19" fmla="*/ 1300163 h 6858000"/>
                <a:gd name="connsiteX20" fmla="*/ 3414713 w 4176530"/>
                <a:gd name="connsiteY20" fmla="*/ 1343025 h 6858000"/>
                <a:gd name="connsiteX21" fmla="*/ 3386138 w 4176530"/>
                <a:gd name="connsiteY21" fmla="*/ 1428750 h 6858000"/>
                <a:gd name="connsiteX22" fmla="*/ 3400425 w 4176530"/>
                <a:gd name="connsiteY22" fmla="*/ 1585913 h 6858000"/>
                <a:gd name="connsiteX23" fmla="*/ 3429000 w 4176530"/>
                <a:gd name="connsiteY23" fmla="*/ 1628775 h 6858000"/>
                <a:gd name="connsiteX24" fmla="*/ 3441905 w 4176530"/>
                <a:gd name="connsiteY24" fmla="*/ 1669939 h 6858000"/>
                <a:gd name="connsiteX25" fmla="*/ 3439320 w 4176530"/>
                <a:gd name="connsiteY25" fmla="*/ 1666476 h 6858000"/>
                <a:gd name="connsiteX26" fmla="*/ 3438936 w 4176530"/>
                <a:gd name="connsiteY26" fmla="*/ 1665921 h 6858000"/>
                <a:gd name="connsiteX27" fmla="*/ 3437911 w 4176530"/>
                <a:gd name="connsiteY27" fmla="*/ 1664590 h 6858000"/>
                <a:gd name="connsiteX28" fmla="*/ 3439320 w 4176530"/>
                <a:gd name="connsiteY28" fmla="*/ 1666476 h 6858000"/>
                <a:gd name="connsiteX29" fmla="*/ 3448936 w 4176530"/>
                <a:gd name="connsiteY29" fmla="*/ 1680402 h 6858000"/>
                <a:gd name="connsiteX30" fmla="*/ 3471863 w 4176530"/>
                <a:gd name="connsiteY30" fmla="*/ 1714500 h 6858000"/>
                <a:gd name="connsiteX31" fmla="*/ 3500438 w 4176530"/>
                <a:gd name="connsiteY31" fmla="*/ 1828800 h 6858000"/>
                <a:gd name="connsiteX32" fmla="*/ 3443288 w 4176530"/>
                <a:gd name="connsiteY32" fmla="*/ 1943100 h 6858000"/>
                <a:gd name="connsiteX33" fmla="*/ 3371850 w 4176530"/>
                <a:gd name="connsiteY33" fmla="*/ 2014538 h 6858000"/>
                <a:gd name="connsiteX34" fmla="*/ 3314700 w 4176530"/>
                <a:gd name="connsiteY34" fmla="*/ 2100263 h 6858000"/>
                <a:gd name="connsiteX35" fmla="*/ 3271838 w 4176530"/>
                <a:gd name="connsiteY35" fmla="*/ 2200275 h 6858000"/>
                <a:gd name="connsiteX36" fmla="*/ 3286125 w 4176530"/>
                <a:gd name="connsiteY36" fmla="*/ 2414588 h 6858000"/>
                <a:gd name="connsiteX37" fmla="*/ 3357563 w 4176530"/>
                <a:gd name="connsiteY37" fmla="*/ 2543175 h 6858000"/>
                <a:gd name="connsiteX38" fmla="*/ 3400425 w 4176530"/>
                <a:gd name="connsiteY38" fmla="*/ 2600325 h 6858000"/>
                <a:gd name="connsiteX39" fmla="*/ 3457575 w 4176530"/>
                <a:gd name="connsiteY39" fmla="*/ 2686050 h 6858000"/>
                <a:gd name="connsiteX40" fmla="*/ 3486150 w 4176530"/>
                <a:gd name="connsiteY40" fmla="*/ 2728913 h 6858000"/>
                <a:gd name="connsiteX41" fmla="*/ 3443288 w 4176530"/>
                <a:gd name="connsiteY41" fmla="*/ 2914650 h 6858000"/>
                <a:gd name="connsiteX42" fmla="*/ 3400425 w 4176530"/>
                <a:gd name="connsiteY42" fmla="*/ 2943225 h 6858000"/>
                <a:gd name="connsiteX43" fmla="*/ 3343275 w 4176530"/>
                <a:gd name="connsiteY43" fmla="*/ 3028950 h 6858000"/>
                <a:gd name="connsiteX44" fmla="*/ 3286125 w 4176530"/>
                <a:gd name="connsiteY44" fmla="*/ 3114675 h 6858000"/>
                <a:gd name="connsiteX45" fmla="*/ 3286125 w 4176530"/>
                <a:gd name="connsiteY45" fmla="*/ 3328988 h 6858000"/>
                <a:gd name="connsiteX46" fmla="*/ 3328988 w 4176530"/>
                <a:gd name="connsiteY46" fmla="*/ 3386138 h 6858000"/>
                <a:gd name="connsiteX47" fmla="*/ 3371850 w 4176530"/>
                <a:gd name="connsiteY47" fmla="*/ 3514725 h 6858000"/>
                <a:gd name="connsiteX48" fmla="*/ 3400425 w 4176530"/>
                <a:gd name="connsiteY48" fmla="*/ 3657600 h 6858000"/>
                <a:gd name="connsiteX49" fmla="*/ 3471863 w 4176530"/>
                <a:gd name="connsiteY49" fmla="*/ 3743325 h 6858000"/>
                <a:gd name="connsiteX50" fmla="*/ 3471863 w 4176530"/>
                <a:gd name="connsiteY50" fmla="*/ 3929063 h 6858000"/>
                <a:gd name="connsiteX51" fmla="*/ 3443288 w 4176530"/>
                <a:gd name="connsiteY51" fmla="*/ 4014788 h 6858000"/>
                <a:gd name="connsiteX52" fmla="*/ 3343275 w 4176530"/>
                <a:gd name="connsiteY52" fmla="*/ 4086225 h 6858000"/>
                <a:gd name="connsiteX53" fmla="*/ 3257550 w 4176530"/>
                <a:gd name="connsiteY53" fmla="*/ 4171950 h 6858000"/>
                <a:gd name="connsiteX54" fmla="*/ 3214688 w 4176530"/>
                <a:gd name="connsiteY54" fmla="*/ 4300538 h 6858000"/>
                <a:gd name="connsiteX55" fmla="*/ 3200400 w 4176530"/>
                <a:gd name="connsiteY55" fmla="*/ 4343400 h 6858000"/>
                <a:gd name="connsiteX56" fmla="*/ 3186113 w 4176530"/>
                <a:gd name="connsiteY56" fmla="*/ 4386263 h 6858000"/>
                <a:gd name="connsiteX57" fmla="*/ 3200400 w 4176530"/>
                <a:gd name="connsiteY57" fmla="*/ 4600575 h 6858000"/>
                <a:gd name="connsiteX58" fmla="*/ 3214688 w 4176530"/>
                <a:gd name="connsiteY58" fmla="*/ 4643438 h 6858000"/>
                <a:gd name="connsiteX59" fmla="*/ 3271838 w 4176530"/>
                <a:gd name="connsiteY59" fmla="*/ 4729163 h 6858000"/>
                <a:gd name="connsiteX60" fmla="*/ 3314700 w 4176530"/>
                <a:gd name="connsiteY60" fmla="*/ 4772025 h 6858000"/>
                <a:gd name="connsiteX61" fmla="*/ 3386138 w 4176530"/>
                <a:gd name="connsiteY61" fmla="*/ 4829175 h 6858000"/>
                <a:gd name="connsiteX62" fmla="*/ 3408676 w 4176530"/>
                <a:gd name="connsiteY62" fmla="*/ 4863665 h 6858000"/>
                <a:gd name="connsiteX63" fmla="*/ 3417623 w 4176530"/>
                <a:gd name="connsiteY63" fmla="*/ 4878247 h 6858000"/>
                <a:gd name="connsiteX64" fmla="*/ 3418734 w 4176530"/>
                <a:gd name="connsiteY64" fmla="*/ 4880444 h 6858000"/>
                <a:gd name="connsiteX65" fmla="*/ 3417985 w 4176530"/>
                <a:gd name="connsiteY65" fmla="*/ 4878837 h 6858000"/>
                <a:gd name="connsiteX66" fmla="*/ 3417623 w 4176530"/>
                <a:gd name="connsiteY66" fmla="*/ 4878247 h 6858000"/>
                <a:gd name="connsiteX67" fmla="*/ 3415596 w 4176530"/>
                <a:gd name="connsiteY67" fmla="*/ 4874239 h 6858000"/>
                <a:gd name="connsiteX68" fmla="*/ 3457575 w 4176530"/>
                <a:gd name="connsiteY68" fmla="*/ 4886325 h 6858000"/>
                <a:gd name="connsiteX69" fmla="*/ 3486150 w 4176530"/>
                <a:gd name="connsiteY69" fmla="*/ 4929188 h 6858000"/>
                <a:gd name="connsiteX70" fmla="*/ 3471863 w 4176530"/>
                <a:gd name="connsiteY70" fmla="*/ 4972050 h 6858000"/>
                <a:gd name="connsiteX71" fmla="*/ 3400425 w 4176530"/>
                <a:gd name="connsiteY71" fmla="*/ 5057775 h 6858000"/>
                <a:gd name="connsiteX72" fmla="*/ 3271838 w 4176530"/>
                <a:gd name="connsiteY72" fmla="*/ 5157788 h 6858000"/>
                <a:gd name="connsiteX73" fmla="*/ 3214688 w 4176530"/>
                <a:gd name="connsiteY73" fmla="*/ 5243513 h 6858000"/>
                <a:gd name="connsiteX74" fmla="*/ 3186113 w 4176530"/>
                <a:gd name="connsiteY74" fmla="*/ 5286375 h 6858000"/>
                <a:gd name="connsiteX75" fmla="*/ 3157538 w 4176530"/>
                <a:gd name="connsiteY75" fmla="*/ 5329238 h 6858000"/>
                <a:gd name="connsiteX76" fmla="*/ 3114675 w 4176530"/>
                <a:gd name="connsiteY76" fmla="*/ 5472113 h 6858000"/>
                <a:gd name="connsiteX77" fmla="*/ 3100388 w 4176530"/>
                <a:gd name="connsiteY77" fmla="*/ 5514975 h 6858000"/>
                <a:gd name="connsiteX78" fmla="*/ 3114675 w 4176530"/>
                <a:gd name="connsiteY78" fmla="*/ 5629275 h 6858000"/>
                <a:gd name="connsiteX79" fmla="*/ 3171825 w 4176530"/>
                <a:gd name="connsiteY79" fmla="*/ 5772150 h 6858000"/>
                <a:gd name="connsiteX80" fmla="*/ 3300413 w 4176530"/>
                <a:gd name="connsiteY80" fmla="*/ 5929313 h 6858000"/>
                <a:gd name="connsiteX81" fmla="*/ 3443288 w 4176530"/>
                <a:gd name="connsiteY81" fmla="*/ 5972175 h 6858000"/>
                <a:gd name="connsiteX82" fmla="*/ 3486150 w 4176530"/>
                <a:gd name="connsiteY82" fmla="*/ 5986463 h 6858000"/>
                <a:gd name="connsiteX83" fmla="*/ 3629025 w 4176530"/>
                <a:gd name="connsiteY83" fmla="*/ 6015038 h 6858000"/>
                <a:gd name="connsiteX84" fmla="*/ 3642799 w 4176530"/>
                <a:gd name="connsiteY84" fmla="*/ 6056789 h 6858000"/>
                <a:gd name="connsiteX85" fmla="*/ 3645554 w 4176530"/>
                <a:gd name="connsiteY85" fmla="*/ 6065458 h 6858000"/>
                <a:gd name="connsiteX86" fmla="*/ 3646012 w 4176530"/>
                <a:gd name="connsiteY86" fmla="*/ 6067041 h 6858000"/>
                <a:gd name="connsiteX87" fmla="*/ 3647320 w 4176530"/>
                <a:gd name="connsiteY87" fmla="*/ 6071013 h 6858000"/>
                <a:gd name="connsiteX88" fmla="*/ 3645554 w 4176530"/>
                <a:gd name="connsiteY88" fmla="*/ 6065458 h 6858000"/>
                <a:gd name="connsiteX89" fmla="*/ 3642300 w 4176530"/>
                <a:gd name="connsiteY89" fmla="*/ 6054201 h 6858000"/>
                <a:gd name="connsiteX90" fmla="*/ 3671888 w 4176530"/>
                <a:gd name="connsiteY90" fmla="*/ 6100763 h 6858000"/>
                <a:gd name="connsiteX91" fmla="*/ 3714750 w 4176530"/>
                <a:gd name="connsiteY91" fmla="*/ 6229350 h 6858000"/>
                <a:gd name="connsiteX92" fmla="*/ 3729038 w 4176530"/>
                <a:gd name="connsiteY92" fmla="*/ 6272213 h 6858000"/>
                <a:gd name="connsiteX93" fmla="*/ 3757613 w 4176530"/>
                <a:gd name="connsiteY93" fmla="*/ 6315075 h 6858000"/>
                <a:gd name="connsiteX94" fmla="*/ 3786188 w 4176530"/>
                <a:gd name="connsiteY94" fmla="*/ 6400800 h 6858000"/>
                <a:gd name="connsiteX95" fmla="*/ 3800475 w 4176530"/>
                <a:gd name="connsiteY95" fmla="*/ 6443663 h 6858000"/>
                <a:gd name="connsiteX96" fmla="*/ 3900488 w 4176530"/>
                <a:gd name="connsiteY96" fmla="*/ 6572250 h 6858000"/>
                <a:gd name="connsiteX97" fmla="*/ 3943350 w 4176530"/>
                <a:gd name="connsiteY97" fmla="*/ 6600825 h 6858000"/>
                <a:gd name="connsiteX98" fmla="*/ 4057650 w 4176530"/>
                <a:gd name="connsiteY98" fmla="*/ 6700838 h 6858000"/>
                <a:gd name="connsiteX99" fmla="*/ 4100513 w 4176530"/>
                <a:gd name="connsiteY99" fmla="*/ 6729413 h 6858000"/>
                <a:gd name="connsiteX100" fmla="*/ 4114800 w 4176530"/>
                <a:gd name="connsiteY100" fmla="*/ 6772275 h 6858000"/>
                <a:gd name="connsiteX101" fmla="*/ 4169352 w 4176530"/>
                <a:gd name="connsiteY101" fmla="*/ 6845574 h 6858000"/>
                <a:gd name="connsiteX102" fmla="*/ 4176530 w 4176530"/>
                <a:gd name="connsiteY102" fmla="*/ 6852822 h 6858000"/>
                <a:gd name="connsiteX103" fmla="*/ 4176530 w 4176530"/>
                <a:gd name="connsiteY103" fmla="*/ 6858000 h 6858000"/>
                <a:gd name="connsiteX104" fmla="*/ 0 w 4176530"/>
                <a:gd name="connsiteY104" fmla="*/ 6858000 h 6858000"/>
                <a:gd name="connsiteX105" fmla="*/ 0 w 4176530"/>
                <a:gd name="connsiteY10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176530" h="6858000">
                  <a:moveTo>
                    <a:pt x="0" y="0"/>
                  </a:moveTo>
                  <a:lnTo>
                    <a:pt x="4176530" y="0"/>
                  </a:lnTo>
                  <a:lnTo>
                    <a:pt x="4176530" y="132702"/>
                  </a:lnTo>
                  <a:lnTo>
                    <a:pt x="4143375" y="142875"/>
                  </a:lnTo>
                  <a:cubicBezTo>
                    <a:pt x="4143368" y="142877"/>
                    <a:pt x="4057657" y="171449"/>
                    <a:pt x="4057650" y="171450"/>
                  </a:cubicBezTo>
                  <a:lnTo>
                    <a:pt x="3900488" y="185738"/>
                  </a:lnTo>
                  <a:cubicBezTo>
                    <a:pt x="3876675" y="190500"/>
                    <a:pt x="3852756" y="194757"/>
                    <a:pt x="3829050" y="200025"/>
                  </a:cubicBezTo>
                  <a:cubicBezTo>
                    <a:pt x="3748570" y="217909"/>
                    <a:pt x="3797216" y="208147"/>
                    <a:pt x="3729038" y="228600"/>
                  </a:cubicBezTo>
                  <a:cubicBezTo>
                    <a:pt x="3565511" y="277658"/>
                    <a:pt x="3683216" y="239111"/>
                    <a:pt x="3586163" y="271463"/>
                  </a:cubicBezTo>
                  <a:cubicBezTo>
                    <a:pt x="3571875" y="285750"/>
                    <a:pt x="3555705" y="298376"/>
                    <a:pt x="3543300" y="314325"/>
                  </a:cubicBezTo>
                  <a:cubicBezTo>
                    <a:pt x="3522215" y="341434"/>
                    <a:pt x="3486150" y="400050"/>
                    <a:pt x="3486150" y="400050"/>
                  </a:cubicBezTo>
                  <a:lnTo>
                    <a:pt x="3443288" y="528638"/>
                  </a:lnTo>
                  <a:lnTo>
                    <a:pt x="3429000" y="571500"/>
                  </a:lnTo>
                  <a:lnTo>
                    <a:pt x="3414713" y="614363"/>
                  </a:lnTo>
                  <a:cubicBezTo>
                    <a:pt x="3419475" y="704850"/>
                    <a:pt x="3418204" y="795858"/>
                    <a:pt x="3429000" y="885825"/>
                  </a:cubicBezTo>
                  <a:cubicBezTo>
                    <a:pt x="3432589" y="915731"/>
                    <a:pt x="3448050" y="942975"/>
                    <a:pt x="3457575" y="971550"/>
                  </a:cubicBezTo>
                  <a:cubicBezTo>
                    <a:pt x="3477293" y="1030702"/>
                    <a:pt x="3463510" y="1001883"/>
                    <a:pt x="3500438" y="1057275"/>
                  </a:cubicBezTo>
                  <a:cubicBezTo>
                    <a:pt x="3526505" y="1135480"/>
                    <a:pt x="3521705" y="1101122"/>
                    <a:pt x="3500438" y="1228725"/>
                  </a:cubicBezTo>
                  <a:cubicBezTo>
                    <a:pt x="3497962" y="1243581"/>
                    <a:pt x="3495558" y="1259828"/>
                    <a:pt x="3486150" y="1271588"/>
                  </a:cubicBezTo>
                  <a:cubicBezTo>
                    <a:pt x="3475423" y="1284997"/>
                    <a:pt x="3457575" y="1290638"/>
                    <a:pt x="3443288" y="1300163"/>
                  </a:cubicBezTo>
                  <a:cubicBezTo>
                    <a:pt x="3433763" y="1314450"/>
                    <a:pt x="3421687" y="1327334"/>
                    <a:pt x="3414713" y="1343025"/>
                  </a:cubicBezTo>
                  <a:cubicBezTo>
                    <a:pt x="3402480" y="1370550"/>
                    <a:pt x="3386138" y="1428750"/>
                    <a:pt x="3386138" y="1428750"/>
                  </a:cubicBezTo>
                  <a:cubicBezTo>
                    <a:pt x="3390900" y="1481138"/>
                    <a:pt x="3389403" y="1534477"/>
                    <a:pt x="3400425" y="1585913"/>
                  </a:cubicBezTo>
                  <a:cubicBezTo>
                    <a:pt x="3404023" y="1602703"/>
                    <a:pt x="3421321" y="1613417"/>
                    <a:pt x="3429000" y="1628775"/>
                  </a:cubicBezTo>
                  <a:cubicBezTo>
                    <a:pt x="3458577" y="1687928"/>
                    <a:pt x="3448820" y="1678650"/>
                    <a:pt x="3441905" y="1669939"/>
                  </a:cubicBezTo>
                  <a:lnTo>
                    <a:pt x="3439320" y="1666476"/>
                  </a:lnTo>
                  <a:lnTo>
                    <a:pt x="3438936" y="1665921"/>
                  </a:lnTo>
                  <a:cubicBezTo>
                    <a:pt x="3437319" y="1663645"/>
                    <a:pt x="3437196" y="1663561"/>
                    <a:pt x="3437911" y="1664590"/>
                  </a:cubicBezTo>
                  <a:lnTo>
                    <a:pt x="3439320" y="1666476"/>
                  </a:lnTo>
                  <a:lnTo>
                    <a:pt x="3448936" y="1680402"/>
                  </a:lnTo>
                  <a:cubicBezTo>
                    <a:pt x="3454204" y="1688139"/>
                    <a:pt x="3461627" y="1699146"/>
                    <a:pt x="3471863" y="1714500"/>
                  </a:cubicBezTo>
                  <a:cubicBezTo>
                    <a:pt x="3483136" y="1748320"/>
                    <a:pt x="3500438" y="1794323"/>
                    <a:pt x="3500438" y="1828800"/>
                  </a:cubicBezTo>
                  <a:cubicBezTo>
                    <a:pt x="3500438" y="1912581"/>
                    <a:pt x="3488136" y="1889282"/>
                    <a:pt x="3443288" y="1943100"/>
                  </a:cubicBezTo>
                  <a:cubicBezTo>
                    <a:pt x="3383757" y="2014538"/>
                    <a:pt x="3450432" y="1962151"/>
                    <a:pt x="3371850" y="2014538"/>
                  </a:cubicBezTo>
                  <a:cubicBezTo>
                    <a:pt x="3352800" y="2043113"/>
                    <a:pt x="3323029" y="2066945"/>
                    <a:pt x="3314700" y="2100263"/>
                  </a:cubicBezTo>
                  <a:cubicBezTo>
                    <a:pt x="3296248" y="2174072"/>
                    <a:pt x="3311305" y="2141075"/>
                    <a:pt x="3271838" y="2200275"/>
                  </a:cubicBezTo>
                  <a:cubicBezTo>
                    <a:pt x="3276600" y="2271713"/>
                    <a:pt x="3274959" y="2343868"/>
                    <a:pt x="3286125" y="2414588"/>
                  </a:cubicBezTo>
                  <a:cubicBezTo>
                    <a:pt x="3288943" y="2432433"/>
                    <a:pt x="3353518" y="2537107"/>
                    <a:pt x="3357563" y="2543175"/>
                  </a:cubicBezTo>
                  <a:cubicBezTo>
                    <a:pt x="3370772" y="2562988"/>
                    <a:pt x="3386770" y="2580817"/>
                    <a:pt x="3400425" y="2600325"/>
                  </a:cubicBezTo>
                  <a:cubicBezTo>
                    <a:pt x="3420119" y="2628460"/>
                    <a:pt x="3438525" y="2657475"/>
                    <a:pt x="3457575" y="2686050"/>
                  </a:cubicBezTo>
                  <a:lnTo>
                    <a:pt x="3486150" y="2728913"/>
                  </a:lnTo>
                  <a:cubicBezTo>
                    <a:pt x="3478690" y="2803513"/>
                    <a:pt x="3495350" y="2862588"/>
                    <a:pt x="3443288" y="2914650"/>
                  </a:cubicBezTo>
                  <a:cubicBezTo>
                    <a:pt x="3431146" y="2926792"/>
                    <a:pt x="3414713" y="2933700"/>
                    <a:pt x="3400425" y="2943225"/>
                  </a:cubicBezTo>
                  <a:cubicBezTo>
                    <a:pt x="3373101" y="3025200"/>
                    <a:pt x="3405706" y="2948683"/>
                    <a:pt x="3343275" y="3028950"/>
                  </a:cubicBezTo>
                  <a:cubicBezTo>
                    <a:pt x="3322190" y="3056059"/>
                    <a:pt x="3286125" y="3114675"/>
                    <a:pt x="3286125" y="3114675"/>
                  </a:cubicBezTo>
                  <a:cubicBezTo>
                    <a:pt x="3258367" y="3197952"/>
                    <a:pt x="3252829" y="3195806"/>
                    <a:pt x="3286125" y="3328988"/>
                  </a:cubicBezTo>
                  <a:cubicBezTo>
                    <a:pt x="3291900" y="3352090"/>
                    <a:pt x="3314700" y="3367088"/>
                    <a:pt x="3328988" y="3386138"/>
                  </a:cubicBezTo>
                  <a:cubicBezTo>
                    <a:pt x="3343275" y="3429000"/>
                    <a:pt x="3365460" y="3469998"/>
                    <a:pt x="3371850" y="3514725"/>
                  </a:cubicBezTo>
                  <a:cubicBezTo>
                    <a:pt x="3377115" y="3551578"/>
                    <a:pt x="3380477" y="3617703"/>
                    <a:pt x="3400425" y="3657600"/>
                  </a:cubicBezTo>
                  <a:cubicBezTo>
                    <a:pt x="3420317" y="3697385"/>
                    <a:pt x="3440263" y="3711726"/>
                    <a:pt x="3471863" y="3743325"/>
                  </a:cubicBezTo>
                  <a:cubicBezTo>
                    <a:pt x="3498503" y="3823249"/>
                    <a:pt x="3496489" y="3797724"/>
                    <a:pt x="3471863" y="3929063"/>
                  </a:cubicBezTo>
                  <a:cubicBezTo>
                    <a:pt x="3466312" y="3958668"/>
                    <a:pt x="3467798" y="3997281"/>
                    <a:pt x="3443288" y="4014788"/>
                  </a:cubicBezTo>
                  <a:cubicBezTo>
                    <a:pt x="3409950" y="4038600"/>
                    <a:pt x="3373727" y="4058819"/>
                    <a:pt x="3343275" y="4086225"/>
                  </a:cubicBezTo>
                  <a:cubicBezTo>
                    <a:pt x="3191373" y="4222936"/>
                    <a:pt x="3391428" y="4082699"/>
                    <a:pt x="3257550" y="4171950"/>
                  </a:cubicBezTo>
                  <a:lnTo>
                    <a:pt x="3214688" y="4300538"/>
                  </a:lnTo>
                  <a:lnTo>
                    <a:pt x="3200400" y="4343400"/>
                  </a:lnTo>
                  <a:lnTo>
                    <a:pt x="3186113" y="4386263"/>
                  </a:lnTo>
                  <a:cubicBezTo>
                    <a:pt x="3190875" y="4457700"/>
                    <a:pt x="3192494" y="4529417"/>
                    <a:pt x="3200400" y="4600575"/>
                  </a:cubicBezTo>
                  <a:cubicBezTo>
                    <a:pt x="3202063" y="4615543"/>
                    <a:pt x="3207374" y="4630273"/>
                    <a:pt x="3214688" y="4643438"/>
                  </a:cubicBezTo>
                  <a:cubicBezTo>
                    <a:pt x="3231366" y="4673459"/>
                    <a:pt x="3250754" y="4702054"/>
                    <a:pt x="3271838" y="4729163"/>
                  </a:cubicBezTo>
                  <a:cubicBezTo>
                    <a:pt x="3284243" y="4745112"/>
                    <a:pt x="3301765" y="4756503"/>
                    <a:pt x="3314700" y="4772025"/>
                  </a:cubicBezTo>
                  <a:cubicBezTo>
                    <a:pt x="3364412" y="4831680"/>
                    <a:pt x="3315773" y="4805721"/>
                    <a:pt x="3386138" y="4829175"/>
                  </a:cubicBezTo>
                  <a:cubicBezTo>
                    <a:pt x="3396375" y="4844530"/>
                    <a:pt x="3403628" y="4855707"/>
                    <a:pt x="3408676" y="4863665"/>
                  </a:cubicBezTo>
                  <a:lnTo>
                    <a:pt x="3417623" y="4878247"/>
                  </a:lnTo>
                  <a:lnTo>
                    <a:pt x="3418734" y="4880444"/>
                  </a:lnTo>
                  <a:cubicBezTo>
                    <a:pt x="3419392" y="4881531"/>
                    <a:pt x="3419402" y="4881314"/>
                    <a:pt x="3417985" y="4878837"/>
                  </a:cubicBezTo>
                  <a:lnTo>
                    <a:pt x="3417623" y="4878247"/>
                  </a:lnTo>
                  <a:lnTo>
                    <a:pt x="3415596" y="4874239"/>
                  </a:lnTo>
                  <a:cubicBezTo>
                    <a:pt x="3410895" y="4863312"/>
                    <a:pt x="3408281" y="4846890"/>
                    <a:pt x="3457575" y="4886325"/>
                  </a:cubicBezTo>
                  <a:cubicBezTo>
                    <a:pt x="3470984" y="4897052"/>
                    <a:pt x="3476625" y="4914900"/>
                    <a:pt x="3486150" y="4929188"/>
                  </a:cubicBezTo>
                  <a:cubicBezTo>
                    <a:pt x="3481388" y="4943475"/>
                    <a:pt x="3478598" y="4958580"/>
                    <a:pt x="3471863" y="4972050"/>
                  </a:cubicBezTo>
                  <a:cubicBezTo>
                    <a:pt x="3456853" y="5002070"/>
                    <a:pt x="3426280" y="5037666"/>
                    <a:pt x="3400425" y="5057775"/>
                  </a:cubicBezTo>
                  <a:cubicBezTo>
                    <a:pt x="3339651" y="5105043"/>
                    <a:pt x="3314413" y="5103049"/>
                    <a:pt x="3271838" y="5157788"/>
                  </a:cubicBezTo>
                  <a:cubicBezTo>
                    <a:pt x="3250754" y="5184897"/>
                    <a:pt x="3233738" y="5214938"/>
                    <a:pt x="3214688" y="5243513"/>
                  </a:cubicBezTo>
                  <a:lnTo>
                    <a:pt x="3186113" y="5286375"/>
                  </a:lnTo>
                  <a:lnTo>
                    <a:pt x="3157538" y="5329238"/>
                  </a:lnTo>
                  <a:cubicBezTo>
                    <a:pt x="3135944" y="5415611"/>
                    <a:pt x="3149460" y="5367756"/>
                    <a:pt x="3114675" y="5472113"/>
                  </a:cubicBezTo>
                  <a:lnTo>
                    <a:pt x="3100388" y="5514975"/>
                  </a:lnTo>
                  <a:cubicBezTo>
                    <a:pt x="3105150" y="5553075"/>
                    <a:pt x="3106630" y="5591731"/>
                    <a:pt x="3114675" y="5629275"/>
                  </a:cubicBezTo>
                  <a:cubicBezTo>
                    <a:pt x="3123306" y="5669554"/>
                    <a:pt x="3148645" y="5734482"/>
                    <a:pt x="3171825" y="5772150"/>
                  </a:cubicBezTo>
                  <a:cubicBezTo>
                    <a:pt x="3208582" y="5831880"/>
                    <a:pt x="3234185" y="5899878"/>
                    <a:pt x="3300413" y="5929313"/>
                  </a:cubicBezTo>
                  <a:cubicBezTo>
                    <a:pt x="3361538" y="5956479"/>
                    <a:pt x="3385098" y="5955549"/>
                    <a:pt x="3443288" y="5972175"/>
                  </a:cubicBezTo>
                  <a:cubicBezTo>
                    <a:pt x="3457769" y="5976312"/>
                    <a:pt x="3471475" y="5983077"/>
                    <a:pt x="3486150" y="5986463"/>
                  </a:cubicBezTo>
                  <a:cubicBezTo>
                    <a:pt x="3533474" y="5997384"/>
                    <a:pt x="3629025" y="6015038"/>
                    <a:pt x="3629025" y="6015038"/>
                  </a:cubicBezTo>
                  <a:cubicBezTo>
                    <a:pt x="3635539" y="6034580"/>
                    <a:pt x="3639940" y="6047978"/>
                    <a:pt x="3642799" y="6056789"/>
                  </a:cubicBezTo>
                  <a:lnTo>
                    <a:pt x="3645554" y="6065458"/>
                  </a:lnTo>
                  <a:lnTo>
                    <a:pt x="3646012" y="6067041"/>
                  </a:lnTo>
                  <a:cubicBezTo>
                    <a:pt x="3647039" y="6070361"/>
                    <a:pt x="3647666" y="6072204"/>
                    <a:pt x="3647320" y="6071013"/>
                  </a:cubicBezTo>
                  <a:lnTo>
                    <a:pt x="3645554" y="6065458"/>
                  </a:lnTo>
                  <a:lnTo>
                    <a:pt x="3642300" y="6054201"/>
                  </a:lnTo>
                  <a:cubicBezTo>
                    <a:pt x="3637268" y="6035317"/>
                    <a:pt x="3634956" y="6017665"/>
                    <a:pt x="3671888" y="6100763"/>
                  </a:cubicBezTo>
                  <a:cubicBezTo>
                    <a:pt x="3671892" y="6100773"/>
                    <a:pt x="3707604" y="6207913"/>
                    <a:pt x="3714750" y="6229350"/>
                  </a:cubicBezTo>
                  <a:cubicBezTo>
                    <a:pt x="3719513" y="6243638"/>
                    <a:pt x="3720684" y="6259682"/>
                    <a:pt x="3729038" y="6272213"/>
                  </a:cubicBezTo>
                  <a:lnTo>
                    <a:pt x="3757613" y="6315075"/>
                  </a:lnTo>
                  <a:lnTo>
                    <a:pt x="3786188" y="6400800"/>
                  </a:lnTo>
                  <a:cubicBezTo>
                    <a:pt x="3790950" y="6415088"/>
                    <a:pt x="3792121" y="6431132"/>
                    <a:pt x="3800475" y="6443663"/>
                  </a:cubicBezTo>
                  <a:cubicBezTo>
                    <a:pt x="3840304" y="6503407"/>
                    <a:pt x="3850126" y="6530282"/>
                    <a:pt x="3900488" y="6572250"/>
                  </a:cubicBezTo>
                  <a:cubicBezTo>
                    <a:pt x="3913679" y="6583243"/>
                    <a:pt x="3929063" y="6591300"/>
                    <a:pt x="3943350" y="6600825"/>
                  </a:cubicBezTo>
                  <a:cubicBezTo>
                    <a:pt x="3990975" y="6672263"/>
                    <a:pt x="3957638" y="6634163"/>
                    <a:pt x="4057650" y="6700838"/>
                  </a:cubicBezTo>
                  <a:lnTo>
                    <a:pt x="4100513" y="6729413"/>
                  </a:lnTo>
                  <a:cubicBezTo>
                    <a:pt x="4105275" y="6743700"/>
                    <a:pt x="4108065" y="6758805"/>
                    <a:pt x="4114800" y="6772275"/>
                  </a:cubicBezTo>
                  <a:cubicBezTo>
                    <a:pt x="4125537" y="6793749"/>
                    <a:pt x="4147011" y="6821162"/>
                    <a:pt x="4169352" y="6845574"/>
                  </a:cubicBezTo>
                  <a:lnTo>
                    <a:pt x="4176530" y="6852822"/>
                  </a:lnTo>
                  <a:lnTo>
                    <a:pt x="4176530" y="6858000"/>
                  </a:lnTo>
                  <a:lnTo>
                    <a:pt x="0" y="6858000"/>
                  </a:lnTo>
                  <a:lnTo>
                    <a:pt x="0" y="0"/>
                  </a:lnTo>
                  <a:close/>
                </a:path>
              </a:pathLst>
            </a:custGeom>
            <a:blipFill>
              <a:blip r:embed="rId6"/>
              <a:tile tx="0" ty="0" sx="100000" sy="100000" flip="none" algn="tl"/>
            </a:bli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712269" y="1879608"/>
              <a:ext cx="2609849" cy="2391517"/>
            </a:xfrm>
            <a:prstGeom prst="ellipse">
              <a:avLst/>
            </a:prstGeom>
            <a:blipFill>
              <a:blip r:embed="rId7"/>
              <a:tile tx="0" ty="0" sx="100000" sy="100000" flip="none" algn="tl"/>
            </a:bli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Brush Script MT" panose="03060802040406070304" pitchFamily="66" charset="0"/>
                  <a:ea typeface="+mn-ea"/>
                  <a:cs typeface="Times New Roman" panose="02020603050405020304" pitchFamily="18" charset="0"/>
                </a:rPr>
                <a:t>NGỮ VĂN 6</a:t>
              </a:r>
              <a:endParaRPr kumimoji="0" lang="en-US" sz="3600" b="1" i="0" u="none" strike="noStrike" kern="1200" cap="none" spc="0" normalizeH="0" baseline="0" noProof="0" dirty="0">
                <a:ln>
                  <a:noFill/>
                </a:ln>
                <a:solidFill>
                  <a:srgbClr val="FF0000"/>
                </a:solidFill>
                <a:effectLst/>
                <a:uLnTx/>
                <a:uFillTx/>
                <a:latin typeface="Brush Script MT" panose="03060802040406070304" pitchFamily="66" charset="0"/>
                <a:ea typeface="+mn-ea"/>
                <a:cs typeface="Times New Roman" panose="02020603050405020304" pitchFamily="18" charset="0"/>
              </a:endParaRPr>
            </a:p>
          </p:txBody>
        </p:sp>
      </p:grpSp>
      <p:sp>
        <p:nvSpPr>
          <p:cNvPr id="26" name="5-Point Star 25"/>
          <p:cNvSpPr/>
          <p:nvPr/>
        </p:nvSpPr>
        <p:spPr>
          <a:xfrm>
            <a:off x="223781"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5-Point Star 26"/>
          <p:cNvSpPr/>
          <p:nvPr/>
        </p:nvSpPr>
        <p:spPr>
          <a:xfrm>
            <a:off x="1674294"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5-Point Star 27"/>
          <p:cNvSpPr/>
          <p:nvPr/>
        </p:nvSpPr>
        <p:spPr>
          <a:xfrm>
            <a:off x="3124808"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33"/>
          <p:cNvSpPr/>
          <p:nvPr/>
        </p:nvSpPr>
        <p:spPr>
          <a:xfrm>
            <a:off x="5156329" y="1879608"/>
            <a:ext cx="7795" cy="6342"/>
          </a:xfrm>
          <a:custGeom>
            <a:avLst/>
            <a:gdLst>
              <a:gd name="connsiteX0" fmla="*/ 7795 w 7795"/>
              <a:gd name="connsiteY0" fmla="*/ 0 h 6342"/>
              <a:gd name="connsiteX1" fmla="*/ 6221 w 7795"/>
              <a:gd name="connsiteY1" fmla="*/ 6342 h 6342"/>
              <a:gd name="connsiteX2" fmla="*/ 0 w 7795"/>
              <a:gd name="connsiteY2" fmla="*/ 4454 h 6342"/>
              <a:gd name="connsiteX3" fmla="*/ 7795 w 7795"/>
              <a:gd name="connsiteY3" fmla="*/ 0 h 6342"/>
            </a:gdLst>
            <a:ahLst/>
            <a:cxnLst>
              <a:cxn ang="0">
                <a:pos x="connsiteX0" y="connsiteY0"/>
              </a:cxn>
              <a:cxn ang="0">
                <a:pos x="connsiteX1" y="connsiteY1"/>
              </a:cxn>
              <a:cxn ang="0">
                <a:pos x="connsiteX2" y="connsiteY2"/>
              </a:cxn>
              <a:cxn ang="0">
                <a:pos x="connsiteX3" y="connsiteY3"/>
              </a:cxn>
            </a:cxnLst>
            <a:rect l="l" t="t" r="r" b="b"/>
            <a:pathLst>
              <a:path w="7795" h="6342">
                <a:moveTo>
                  <a:pt x="7795" y="0"/>
                </a:moveTo>
                <a:lnTo>
                  <a:pt x="6221" y="6342"/>
                </a:lnTo>
                <a:lnTo>
                  <a:pt x="0" y="4454"/>
                </a:lnTo>
                <a:lnTo>
                  <a:pt x="7795" y="0"/>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Brush Script MT" panose="03060802040406070304" pitchFamily="66" charset="0"/>
            </a:endParaRPr>
          </a:p>
        </p:txBody>
      </p:sp>
      <p:sp>
        <p:nvSpPr>
          <p:cNvPr id="32" name="Freeform 31"/>
          <p:cNvSpPr/>
          <p:nvPr/>
        </p:nvSpPr>
        <p:spPr>
          <a:xfrm>
            <a:off x="5626763" y="1537118"/>
            <a:ext cx="3763" cy="2055"/>
          </a:xfrm>
          <a:custGeom>
            <a:avLst/>
            <a:gdLst>
              <a:gd name="connsiteX0" fmla="*/ 829 w 3763"/>
              <a:gd name="connsiteY0" fmla="*/ 572 h 2055"/>
              <a:gd name="connsiteX1" fmla="*/ 2973 w 3763"/>
              <a:gd name="connsiteY1" fmla="*/ 1571 h 2055"/>
              <a:gd name="connsiteX2" fmla="*/ 3763 w 3763"/>
              <a:gd name="connsiteY2" fmla="*/ 2055 h 2055"/>
              <a:gd name="connsiteX3" fmla="*/ 829 w 3763"/>
              <a:gd name="connsiteY3" fmla="*/ 572 h 2055"/>
            </a:gdLst>
            <a:ahLst/>
            <a:cxnLst>
              <a:cxn ang="0">
                <a:pos x="connsiteX0" y="connsiteY0"/>
              </a:cxn>
              <a:cxn ang="0">
                <a:pos x="connsiteX1" y="connsiteY1"/>
              </a:cxn>
              <a:cxn ang="0">
                <a:pos x="connsiteX2" y="connsiteY2"/>
              </a:cxn>
              <a:cxn ang="0">
                <a:pos x="connsiteX3" y="connsiteY3"/>
              </a:cxn>
            </a:cxnLst>
            <a:rect l="l" t="t" r="r" b="b"/>
            <a:pathLst>
              <a:path w="3763" h="2055">
                <a:moveTo>
                  <a:pt x="829" y="572"/>
                </a:moveTo>
                <a:cubicBezTo>
                  <a:pt x="-618" y="-305"/>
                  <a:pt x="-330" y="-318"/>
                  <a:pt x="2973" y="1571"/>
                </a:cubicBezTo>
                <a:lnTo>
                  <a:pt x="3763" y="2055"/>
                </a:lnTo>
                <a:lnTo>
                  <a:pt x="829" y="572"/>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Brush Script MT" panose="03060802040406070304" pitchFamily="66" charset="0"/>
            </a:endParaRPr>
          </a:p>
        </p:txBody>
      </p:sp>
      <p:sp>
        <p:nvSpPr>
          <p:cNvPr id="31" name="Freeform 30"/>
          <p:cNvSpPr/>
          <p:nvPr/>
        </p:nvSpPr>
        <p:spPr>
          <a:xfrm>
            <a:off x="9112788" y="2697375"/>
            <a:ext cx="3353" cy="2431"/>
          </a:xfrm>
          <a:custGeom>
            <a:avLst/>
            <a:gdLst>
              <a:gd name="connsiteX0" fmla="*/ 2511 w 3353"/>
              <a:gd name="connsiteY0" fmla="*/ 556 h 2431"/>
              <a:gd name="connsiteX1" fmla="*/ 735 w 3353"/>
              <a:gd name="connsiteY1" fmla="*/ 1923 h 2431"/>
              <a:gd name="connsiteX2" fmla="*/ 0 w 3353"/>
              <a:gd name="connsiteY2" fmla="*/ 2431 h 2431"/>
              <a:gd name="connsiteX3" fmla="*/ 2511 w 3353"/>
              <a:gd name="connsiteY3" fmla="*/ 556 h 2431"/>
            </a:gdLst>
            <a:ahLst/>
            <a:cxnLst>
              <a:cxn ang="0">
                <a:pos x="connsiteX0" y="connsiteY0"/>
              </a:cxn>
              <a:cxn ang="0">
                <a:pos x="connsiteX1" y="connsiteY1"/>
              </a:cxn>
              <a:cxn ang="0">
                <a:pos x="connsiteX2" y="connsiteY2"/>
              </a:cxn>
              <a:cxn ang="0">
                <a:pos x="connsiteX3" y="connsiteY3"/>
              </a:cxn>
            </a:cxnLst>
            <a:rect l="l" t="t" r="r" b="b"/>
            <a:pathLst>
              <a:path w="3353" h="2431">
                <a:moveTo>
                  <a:pt x="2511" y="556"/>
                </a:moveTo>
                <a:cubicBezTo>
                  <a:pt x="3883" y="-397"/>
                  <a:pt x="3770" y="-234"/>
                  <a:pt x="735" y="1923"/>
                </a:cubicBezTo>
                <a:lnTo>
                  <a:pt x="0" y="2431"/>
                </a:lnTo>
                <a:lnTo>
                  <a:pt x="2511" y="556"/>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Brush Script MT" panose="03060802040406070304" pitchFamily="66" charset="0"/>
            </a:endParaRPr>
          </a:p>
        </p:txBody>
      </p:sp>
      <p:sp>
        <p:nvSpPr>
          <p:cNvPr id="38" name="Freeform 37"/>
          <p:cNvSpPr/>
          <p:nvPr/>
        </p:nvSpPr>
        <p:spPr>
          <a:xfrm>
            <a:off x="142875" y="4579087"/>
            <a:ext cx="3471201" cy="1043044"/>
          </a:xfrm>
          <a:custGeom>
            <a:avLst/>
            <a:gdLst>
              <a:gd name="connsiteX0" fmla="*/ 1957669 w 3471201"/>
              <a:gd name="connsiteY0" fmla="*/ 1225 h 1043044"/>
              <a:gd name="connsiteX1" fmla="*/ 2021540 w 3471201"/>
              <a:gd name="connsiteY1" fmla="*/ 14344 h 1043044"/>
              <a:gd name="connsiteX2" fmla="*/ 2150127 w 3471201"/>
              <a:gd name="connsiteY2" fmla="*/ 85782 h 1043044"/>
              <a:gd name="connsiteX3" fmla="*/ 2207277 w 3471201"/>
              <a:gd name="connsiteY3" fmla="*/ 71494 h 1043044"/>
              <a:gd name="connsiteX4" fmla="*/ 2250140 w 3471201"/>
              <a:gd name="connsiteY4" fmla="*/ 57207 h 1043044"/>
              <a:gd name="connsiteX5" fmla="*/ 2293002 w 3471201"/>
              <a:gd name="connsiteY5" fmla="*/ 71494 h 1043044"/>
              <a:gd name="connsiteX6" fmla="*/ 2307290 w 3471201"/>
              <a:gd name="connsiteY6" fmla="*/ 114357 h 1043044"/>
              <a:gd name="connsiteX7" fmla="*/ 2393015 w 3471201"/>
              <a:gd name="connsiteY7" fmla="*/ 85782 h 1043044"/>
              <a:gd name="connsiteX8" fmla="*/ 2435877 w 3471201"/>
              <a:gd name="connsiteY8" fmla="*/ 71494 h 1043044"/>
              <a:gd name="connsiteX9" fmla="*/ 2478740 w 3471201"/>
              <a:gd name="connsiteY9" fmla="*/ 85782 h 1043044"/>
              <a:gd name="connsiteX10" fmla="*/ 2535890 w 3471201"/>
              <a:gd name="connsiteY10" fmla="*/ 71494 h 1043044"/>
              <a:gd name="connsiteX11" fmla="*/ 2621615 w 3471201"/>
              <a:gd name="connsiteY11" fmla="*/ 128644 h 1043044"/>
              <a:gd name="connsiteX12" fmla="*/ 2664477 w 3471201"/>
              <a:gd name="connsiteY12" fmla="*/ 100069 h 1043044"/>
              <a:gd name="connsiteX13" fmla="*/ 2764490 w 3471201"/>
              <a:gd name="connsiteY13" fmla="*/ 42919 h 1043044"/>
              <a:gd name="connsiteX14" fmla="*/ 2807352 w 3471201"/>
              <a:gd name="connsiteY14" fmla="*/ 71494 h 1043044"/>
              <a:gd name="connsiteX15" fmla="*/ 2821640 w 3471201"/>
              <a:gd name="connsiteY15" fmla="*/ 114357 h 1043044"/>
              <a:gd name="connsiteX16" fmla="*/ 2878790 w 3471201"/>
              <a:gd name="connsiteY16" fmla="*/ 142932 h 1043044"/>
              <a:gd name="connsiteX17" fmla="*/ 3093102 w 3471201"/>
              <a:gd name="connsiteY17" fmla="*/ 142932 h 1043044"/>
              <a:gd name="connsiteX18" fmla="*/ 3135965 w 3471201"/>
              <a:gd name="connsiteY18" fmla="*/ 171507 h 1043044"/>
              <a:gd name="connsiteX19" fmla="*/ 3150252 w 3471201"/>
              <a:gd name="connsiteY19" fmla="*/ 214369 h 1043044"/>
              <a:gd name="connsiteX20" fmla="*/ 3207402 w 3471201"/>
              <a:gd name="connsiteY20" fmla="*/ 228657 h 1043044"/>
              <a:gd name="connsiteX21" fmla="*/ 3307415 w 3471201"/>
              <a:gd name="connsiteY21" fmla="*/ 242944 h 1043044"/>
              <a:gd name="connsiteX22" fmla="*/ 3321702 w 3471201"/>
              <a:gd name="connsiteY22" fmla="*/ 300094 h 1043044"/>
              <a:gd name="connsiteX23" fmla="*/ 3350277 w 3471201"/>
              <a:gd name="connsiteY23" fmla="*/ 400107 h 1043044"/>
              <a:gd name="connsiteX24" fmla="*/ 3364565 w 3471201"/>
              <a:gd name="connsiteY24" fmla="*/ 500119 h 1043044"/>
              <a:gd name="connsiteX25" fmla="*/ 3407427 w 3471201"/>
              <a:gd name="connsiteY25" fmla="*/ 528694 h 1043044"/>
              <a:gd name="connsiteX26" fmla="*/ 3450290 w 3471201"/>
              <a:gd name="connsiteY26" fmla="*/ 571557 h 1043044"/>
              <a:gd name="connsiteX27" fmla="*/ 3450290 w 3471201"/>
              <a:gd name="connsiteY27" fmla="*/ 714432 h 1043044"/>
              <a:gd name="connsiteX28" fmla="*/ 3364565 w 3471201"/>
              <a:gd name="connsiteY28" fmla="*/ 743007 h 1043044"/>
              <a:gd name="connsiteX29" fmla="*/ 3164540 w 3471201"/>
              <a:gd name="connsiteY29" fmla="*/ 757294 h 1043044"/>
              <a:gd name="connsiteX30" fmla="*/ 3121677 w 3471201"/>
              <a:gd name="connsiteY30" fmla="*/ 785869 h 1043044"/>
              <a:gd name="connsiteX31" fmla="*/ 3093102 w 3471201"/>
              <a:gd name="connsiteY31" fmla="*/ 828732 h 1043044"/>
              <a:gd name="connsiteX32" fmla="*/ 2964515 w 3471201"/>
              <a:gd name="connsiteY32" fmla="*/ 900169 h 1043044"/>
              <a:gd name="connsiteX33" fmla="*/ 2864502 w 3471201"/>
              <a:gd name="connsiteY33" fmla="*/ 885882 h 1043044"/>
              <a:gd name="connsiteX34" fmla="*/ 2821640 w 3471201"/>
              <a:gd name="connsiteY34" fmla="*/ 871594 h 1043044"/>
              <a:gd name="connsiteX35" fmla="*/ 2735915 w 3471201"/>
              <a:gd name="connsiteY35" fmla="*/ 885882 h 1043044"/>
              <a:gd name="connsiteX36" fmla="*/ 2535890 w 3471201"/>
              <a:gd name="connsiteY36" fmla="*/ 871594 h 1043044"/>
              <a:gd name="connsiteX37" fmla="*/ 2478740 w 3471201"/>
              <a:gd name="connsiteY37" fmla="*/ 885882 h 1043044"/>
              <a:gd name="connsiteX38" fmla="*/ 2393015 w 3471201"/>
              <a:gd name="connsiteY38" fmla="*/ 914457 h 1043044"/>
              <a:gd name="connsiteX39" fmla="*/ 2121552 w 3471201"/>
              <a:gd name="connsiteY39" fmla="*/ 914457 h 1043044"/>
              <a:gd name="connsiteX40" fmla="*/ 1978677 w 3471201"/>
              <a:gd name="connsiteY40" fmla="*/ 900169 h 1043044"/>
              <a:gd name="connsiteX41" fmla="*/ 1835802 w 3471201"/>
              <a:gd name="connsiteY41" fmla="*/ 885882 h 1043044"/>
              <a:gd name="connsiteX42" fmla="*/ 1792940 w 3471201"/>
              <a:gd name="connsiteY42" fmla="*/ 928744 h 1043044"/>
              <a:gd name="connsiteX43" fmla="*/ 1750077 w 3471201"/>
              <a:gd name="connsiteY43" fmla="*/ 957319 h 1043044"/>
              <a:gd name="connsiteX44" fmla="*/ 1721502 w 3471201"/>
              <a:gd name="connsiteY44" fmla="*/ 1000182 h 1043044"/>
              <a:gd name="connsiteX45" fmla="*/ 1635777 w 3471201"/>
              <a:gd name="connsiteY45" fmla="*/ 1043044 h 1043044"/>
              <a:gd name="connsiteX46" fmla="*/ 1550052 w 3471201"/>
              <a:gd name="connsiteY46" fmla="*/ 985894 h 1043044"/>
              <a:gd name="connsiteX47" fmla="*/ 1378602 w 3471201"/>
              <a:gd name="connsiteY47" fmla="*/ 857307 h 1043044"/>
              <a:gd name="connsiteX48" fmla="*/ 1250015 w 3471201"/>
              <a:gd name="connsiteY48" fmla="*/ 900169 h 1043044"/>
              <a:gd name="connsiteX49" fmla="*/ 1221440 w 3471201"/>
              <a:gd name="connsiteY49" fmla="*/ 943032 h 1043044"/>
              <a:gd name="connsiteX50" fmla="*/ 1121427 w 3471201"/>
              <a:gd name="connsiteY50" fmla="*/ 1043044 h 1043044"/>
              <a:gd name="connsiteX51" fmla="*/ 992840 w 3471201"/>
              <a:gd name="connsiteY51" fmla="*/ 1014469 h 1043044"/>
              <a:gd name="connsiteX52" fmla="*/ 864252 w 3471201"/>
              <a:gd name="connsiteY52" fmla="*/ 900169 h 1043044"/>
              <a:gd name="connsiteX53" fmla="*/ 821390 w 3471201"/>
              <a:gd name="connsiteY53" fmla="*/ 885882 h 1043044"/>
              <a:gd name="connsiteX54" fmla="*/ 678515 w 3471201"/>
              <a:gd name="connsiteY54" fmla="*/ 900169 h 1043044"/>
              <a:gd name="connsiteX55" fmla="*/ 592790 w 3471201"/>
              <a:gd name="connsiteY55" fmla="*/ 928744 h 1043044"/>
              <a:gd name="connsiteX56" fmla="*/ 478490 w 3471201"/>
              <a:gd name="connsiteY56" fmla="*/ 914457 h 1043044"/>
              <a:gd name="connsiteX57" fmla="*/ 392765 w 3471201"/>
              <a:gd name="connsiteY57" fmla="*/ 885882 h 1043044"/>
              <a:gd name="connsiteX58" fmla="*/ 335615 w 3471201"/>
              <a:gd name="connsiteY58" fmla="*/ 900169 h 1043044"/>
              <a:gd name="connsiteX59" fmla="*/ 235602 w 3471201"/>
              <a:gd name="connsiteY59" fmla="*/ 885882 h 1043044"/>
              <a:gd name="connsiteX60" fmla="*/ 192740 w 3471201"/>
              <a:gd name="connsiteY60" fmla="*/ 843019 h 1043044"/>
              <a:gd name="connsiteX61" fmla="*/ 149877 w 3471201"/>
              <a:gd name="connsiteY61" fmla="*/ 757294 h 1043044"/>
              <a:gd name="connsiteX62" fmla="*/ 121302 w 3471201"/>
              <a:gd name="connsiteY62" fmla="*/ 714432 h 1043044"/>
              <a:gd name="connsiteX63" fmla="*/ 107015 w 3471201"/>
              <a:gd name="connsiteY63" fmla="*/ 671569 h 1043044"/>
              <a:gd name="connsiteX64" fmla="*/ 102523 w 3471201"/>
              <a:gd name="connsiteY64" fmla="*/ 620720 h 1043044"/>
              <a:gd name="connsiteX65" fmla="*/ 96767 w 3471201"/>
              <a:gd name="connsiteY65" fmla="*/ 591832 h 1043044"/>
              <a:gd name="connsiteX66" fmla="*/ 98543 w 3471201"/>
              <a:gd name="connsiteY66" fmla="*/ 592989 h 1043044"/>
              <a:gd name="connsiteX67" fmla="*/ 164165 w 3471201"/>
              <a:gd name="connsiteY67" fmla="*/ 642994 h 1043044"/>
              <a:gd name="connsiteX68" fmla="*/ 96114 w 3471201"/>
              <a:gd name="connsiteY68" fmla="*/ 588553 h 1043044"/>
              <a:gd name="connsiteX69" fmla="*/ 92727 w 3471201"/>
              <a:gd name="connsiteY69" fmla="*/ 571557 h 1043044"/>
              <a:gd name="connsiteX70" fmla="*/ 91579 w 3471201"/>
              <a:gd name="connsiteY70" fmla="*/ 570493 h 1043044"/>
              <a:gd name="connsiteX71" fmla="*/ 91442 w 3471201"/>
              <a:gd name="connsiteY71" fmla="*/ 569850 h 1043044"/>
              <a:gd name="connsiteX72" fmla="*/ 78440 w 3471201"/>
              <a:gd name="connsiteY72" fmla="*/ 542982 h 1043044"/>
              <a:gd name="connsiteX73" fmla="*/ 21290 w 3471201"/>
              <a:gd name="connsiteY73" fmla="*/ 457257 h 1043044"/>
              <a:gd name="connsiteX74" fmla="*/ 21290 w 3471201"/>
              <a:gd name="connsiteY74" fmla="*/ 257232 h 1043044"/>
              <a:gd name="connsiteX75" fmla="*/ 149877 w 3471201"/>
              <a:gd name="connsiteY75" fmla="*/ 185794 h 1043044"/>
              <a:gd name="connsiteX76" fmla="*/ 307040 w 3471201"/>
              <a:gd name="connsiteY76" fmla="*/ 200082 h 1043044"/>
              <a:gd name="connsiteX77" fmla="*/ 392765 w 3471201"/>
              <a:gd name="connsiteY77" fmla="*/ 200082 h 1043044"/>
              <a:gd name="connsiteX78" fmla="*/ 421340 w 3471201"/>
              <a:gd name="connsiteY78" fmla="*/ 157219 h 1043044"/>
              <a:gd name="connsiteX79" fmla="*/ 492777 w 3471201"/>
              <a:gd name="connsiteY79" fmla="*/ 85782 h 1043044"/>
              <a:gd name="connsiteX80" fmla="*/ 621365 w 3471201"/>
              <a:gd name="connsiteY80" fmla="*/ 114357 h 1043044"/>
              <a:gd name="connsiteX81" fmla="*/ 707090 w 3471201"/>
              <a:gd name="connsiteY81" fmla="*/ 157219 h 1043044"/>
              <a:gd name="connsiteX82" fmla="*/ 792815 w 3471201"/>
              <a:gd name="connsiteY82" fmla="*/ 142932 h 1043044"/>
              <a:gd name="connsiteX83" fmla="*/ 878540 w 3471201"/>
              <a:gd name="connsiteY83" fmla="*/ 114357 h 1043044"/>
              <a:gd name="connsiteX84" fmla="*/ 907115 w 3471201"/>
              <a:gd name="connsiteY84" fmla="*/ 71494 h 1043044"/>
              <a:gd name="connsiteX85" fmla="*/ 949977 w 3471201"/>
              <a:gd name="connsiteY85" fmla="*/ 57207 h 1043044"/>
              <a:gd name="connsiteX86" fmla="*/ 992840 w 3471201"/>
              <a:gd name="connsiteY86" fmla="*/ 28632 h 1043044"/>
              <a:gd name="connsiteX87" fmla="*/ 1035702 w 3471201"/>
              <a:gd name="connsiteY87" fmla="*/ 42919 h 1043044"/>
              <a:gd name="connsiteX88" fmla="*/ 1078565 w 3471201"/>
              <a:gd name="connsiteY88" fmla="*/ 85782 h 1043044"/>
              <a:gd name="connsiteX89" fmla="*/ 1121427 w 3471201"/>
              <a:gd name="connsiteY89" fmla="*/ 114357 h 1043044"/>
              <a:gd name="connsiteX90" fmla="*/ 1221440 w 3471201"/>
              <a:gd name="connsiteY90" fmla="*/ 85782 h 1043044"/>
              <a:gd name="connsiteX91" fmla="*/ 1307165 w 3471201"/>
              <a:gd name="connsiteY91" fmla="*/ 28632 h 1043044"/>
              <a:gd name="connsiteX92" fmla="*/ 1521477 w 3471201"/>
              <a:gd name="connsiteY92" fmla="*/ 42919 h 1043044"/>
              <a:gd name="connsiteX93" fmla="*/ 1564340 w 3471201"/>
              <a:gd name="connsiteY93" fmla="*/ 57207 h 1043044"/>
              <a:gd name="connsiteX94" fmla="*/ 1578627 w 3471201"/>
              <a:gd name="connsiteY94" fmla="*/ 100069 h 1043044"/>
              <a:gd name="connsiteX95" fmla="*/ 1707215 w 3471201"/>
              <a:gd name="connsiteY95" fmla="*/ 171507 h 1043044"/>
              <a:gd name="connsiteX96" fmla="*/ 1807227 w 3471201"/>
              <a:gd name="connsiteY96" fmla="*/ 128644 h 1043044"/>
              <a:gd name="connsiteX97" fmla="*/ 1819315 w 3471201"/>
              <a:gd name="connsiteY97" fmla="*/ 86665 h 1043044"/>
              <a:gd name="connsiteX98" fmla="*/ 1815299 w 3471201"/>
              <a:gd name="connsiteY98" fmla="*/ 88696 h 1043044"/>
              <a:gd name="connsiteX99" fmla="*/ 1829889 w 3471201"/>
              <a:gd name="connsiteY99" fmla="*/ 79745 h 1043044"/>
              <a:gd name="connsiteX100" fmla="*/ 1864377 w 3471201"/>
              <a:gd name="connsiteY100" fmla="*/ 57207 h 1043044"/>
              <a:gd name="connsiteX101" fmla="*/ 1892952 w 3471201"/>
              <a:gd name="connsiteY101" fmla="*/ 14344 h 1043044"/>
              <a:gd name="connsiteX102" fmla="*/ 1957669 w 3471201"/>
              <a:gd name="connsiteY102" fmla="*/ 1225 h 104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471201" h="1043044">
                <a:moveTo>
                  <a:pt x="1957669" y="1225"/>
                </a:moveTo>
                <a:cubicBezTo>
                  <a:pt x="1980861" y="4129"/>
                  <a:pt x="2003912" y="11406"/>
                  <a:pt x="2021540" y="14344"/>
                </a:cubicBezTo>
                <a:cubicBezTo>
                  <a:pt x="2119796" y="79848"/>
                  <a:pt x="2074685" y="60633"/>
                  <a:pt x="2150127" y="85782"/>
                </a:cubicBezTo>
                <a:cubicBezTo>
                  <a:pt x="2169177" y="81019"/>
                  <a:pt x="2188396" y="76888"/>
                  <a:pt x="2207277" y="71494"/>
                </a:cubicBezTo>
                <a:cubicBezTo>
                  <a:pt x="2221758" y="67357"/>
                  <a:pt x="2235080" y="57207"/>
                  <a:pt x="2250140" y="57207"/>
                </a:cubicBezTo>
                <a:cubicBezTo>
                  <a:pt x="2265200" y="57207"/>
                  <a:pt x="2278715" y="66732"/>
                  <a:pt x="2293002" y="71494"/>
                </a:cubicBezTo>
                <a:cubicBezTo>
                  <a:pt x="2297765" y="85782"/>
                  <a:pt x="2292381" y="112227"/>
                  <a:pt x="2307290" y="114357"/>
                </a:cubicBezTo>
                <a:cubicBezTo>
                  <a:pt x="2337108" y="118617"/>
                  <a:pt x="2364440" y="95307"/>
                  <a:pt x="2393015" y="85782"/>
                </a:cubicBezTo>
                <a:lnTo>
                  <a:pt x="2435877" y="71494"/>
                </a:lnTo>
                <a:cubicBezTo>
                  <a:pt x="2450165" y="76257"/>
                  <a:pt x="2463679" y="85782"/>
                  <a:pt x="2478740" y="85782"/>
                </a:cubicBezTo>
                <a:cubicBezTo>
                  <a:pt x="2498376" y="85782"/>
                  <a:pt x="2517082" y="65852"/>
                  <a:pt x="2535890" y="71494"/>
                </a:cubicBezTo>
                <a:cubicBezTo>
                  <a:pt x="2568785" y="81362"/>
                  <a:pt x="2621615" y="128644"/>
                  <a:pt x="2621615" y="128644"/>
                </a:cubicBezTo>
                <a:cubicBezTo>
                  <a:pt x="2635902" y="119119"/>
                  <a:pt x="2649568" y="108588"/>
                  <a:pt x="2664477" y="100069"/>
                </a:cubicBezTo>
                <a:cubicBezTo>
                  <a:pt x="2791376" y="27555"/>
                  <a:pt x="2660055" y="112542"/>
                  <a:pt x="2764490" y="42919"/>
                </a:cubicBezTo>
                <a:cubicBezTo>
                  <a:pt x="2778777" y="52444"/>
                  <a:pt x="2796625" y="58085"/>
                  <a:pt x="2807352" y="71494"/>
                </a:cubicBezTo>
                <a:cubicBezTo>
                  <a:pt x="2816760" y="83254"/>
                  <a:pt x="2810991" y="103708"/>
                  <a:pt x="2821640" y="114357"/>
                </a:cubicBezTo>
                <a:cubicBezTo>
                  <a:pt x="2836700" y="129417"/>
                  <a:pt x="2859740" y="133407"/>
                  <a:pt x="2878790" y="142932"/>
                </a:cubicBezTo>
                <a:cubicBezTo>
                  <a:pt x="2971433" y="124403"/>
                  <a:pt x="2976770" y="116086"/>
                  <a:pt x="3093102" y="142932"/>
                </a:cubicBezTo>
                <a:cubicBezTo>
                  <a:pt x="3109834" y="146793"/>
                  <a:pt x="3121677" y="161982"/>
                  <a:pt x="3135965" y="171507"/>
                </a:cubicBezTo>
                <a:cubicBezTo>
                  <a:pt x="3140727" y="185794"/>
                  <a:pt x="3138492" y="204961"/>
                  <a:pt x="3150252" y="214369"/>
                </a:cubicBezTo>
                <a:cubicBezTo>
                  <a:pt x="3165585" y="226636"/>
                  <a:pt x="3188082" y="225144"/>
                  <a:pt x="3207402" y="228657"/>
                </a:cubicBezTo>
                <a:cubicBezTo>
                  <a:pt x="3240535" y="234681"/>
                  <a:pt x="3274077" y="238182"/>
                  <a:pt x="3307415" y="242944"/>
                </a:cubicBezTo>
                <a:cubicBezTo>
                  <a:pt x="3312177" y="261994"/>
                  <a:pt x="3316308" y="281213"/>
                  <a:pt x="3321702" y="300094"/>
                </a:cubicBezTo>
                <a:cubicBezTo>
                  <a:pt x="3337007" y="353660"/>
                  <a:pt x="3339108" y="338679"/>
                  <a:pt x="3350277" y="400107"/>
                </a:cubicBezTo>
                <a:cubicBezTo>
                  <a:pt x="3356301" y="433240"/>
                  <a:pt x="3350888" y="469346"/>
                  <a:pt x="3364565" y="500119"/>
                </a:cubicBezTo>
                <a:cubicBezTo>
                  <a:pt x="3371539" y="515810"/>
                  <a:pt x="3394236" y="517701"/>
                  <a:pt x="3407427" y="528694"/>
                </a:cubicBezTo>
                <a:cubicBezTo>
                  <a:pt x="3422949" y="541629"/>
                  <a:pt x="3436002" y="557269"/>
                  <a:pt x="3450290" y="571557"/>
                </a:cubicBezTo>
                <a:cubicBezTo>
                  <a:pt x="3465437" y="616999"/>
                  <a:pt x="3488596" y="665181"/>
                  <a:pt x="3450290" y="714432"/>
                </a:cubicBezTo>
                <a:cubicBezTo>
                  <a:pt x="3431798" y="738208"/>
                  <a:pt x="3394609" y="740861"/>
                  <a:pt x="3364565" y="743007"/>
                </a:cubicBezTo>
                <a:lnTo>
                  <a:pt x="3164540" y="757294"/>
                </a:lnTo>
                <a:cubicBezTo>
                  <a:pt x="3150252" y="766819"/>
                  <a:pt x="3133819" y="773727"/>
                  <a:pt x="3121677" y="785869"/>
                </a:cubicBezTo>
                <a:cubicBezTo>
                  <a:pt x="3109535" y="798011"/>
                  <a:pt x="3106025" y="817424"/>
                  <a:pt x="3093102" y="828732"/>
                </a:cubicBezTo>
                <a:cubicBezTo>
                  <a:pt x="3032637" y="881639"/>
                  <a:pt x="3023386" y="880546"/>
                  <a:pt x="2964515" y="900169"/>
                </a:cubicBezTo>
                <a:cubicBezTo>
                  <a:pt x="2931177" y="895407"/>
                  <a:pt x="2897524" y="892486"/>
                  <a:pt x="2864502" y="885882"/>
                </a:cubicBezTo>
                <a:cubicBezTo>
                  <a:pt x="2849734" y="882928"/>
                  <a:pt x="2836700" y="871594"/>
                  <a:pt x="2821640" y="871594"/>
                </a:cubicBezTo>
                <a:cubicBezTo>
                  <a:pt x="2792671" y="871594"/>
                  <a:pt x="2764490" y="881119"/>
                  <a:pt x="2735915" y="885882"/>
                </a:cubicBezTo>
                <a:cubicBezTo>
                  <a:pt x="2669240" y="881119"/>
                  <a:pt x="2602735" y="871594"/>
                  <a:pt x="2535890" y="871594"/>
                </a:cubicBezTo>
                <a:cubicBezTo>
                  <a:pt x="2516254" y="871594"/>
                  <a:pt x="2497548" y="880239"/>
                  <a:pt x="2478740" y="885882"/>
                </a:cubicBezTo>
                <a:cubicBezTo>
                  <a:pt x="2449890" y="894537"/>
                  <a:pt x="2393015" y="914457"/>
                  <a:pt x="2393015" y="914457"/>
                </a:cubicBezTo>
                <a:cubicBezTo>
                  <a:pt x="2166004" y="882026"/>
                  <a:pt x="2446151" y="914457"/>
                  <a:pt x="2121552" y="914457"/>
                </a:cubicBezTo>
                <a:cubicBezTo>
                  <a:pt x="2073689" y="914457"/>
                  <a:pt x="2026302" y="904932"/>
                  <a:pt x="1978677" y="900169"/>
                </a:cubicBezTo>
                <a:cubicBezTo>
                  <a:pt x="1874323" y="865384"/>
                  <a:pt x="1922173" y="864288"/>
                  <a:pt x="1835802" y="885882"/>
                </a:cubicBezTo>
                <a:cubicBezTo>
                  <a:pt x="1821515" y="900169"/>
                  <a:pt x="1808462" y="915809"/>
                  <a:pt x="1792940" y="928744"/>
                </a:cubicBezTo>
                <a:cubicBezTo>
                  <a:pt x="1779748" y="939737"/>
                  <a:pt x="1762219" y="945177"/>
                  <a:pt x="1750077" y="957319"/>
                </a:cubicBezTo>
                <a:cubicBezTo>
                  <a:pt x="1737935" y="969461"/>
                  <a:pt x="1733644" y="988040"/>
                  <a:pt x="1721502" y="1000182"/>
                </a:cubicBezTo>
                <a:cubicBezTo>
                  <a:pt x="1693805" y="1027880"/>
                  <a:pt x="1670639" y="1031424"/>
                  <a:pt x="1635777" y="1043044"/>
                </a:cubicBezTo>
                <a:cubicBezTo>
                  <a:pt x="1560451" y="1017936"/>
                  <a:pt x="1621401" y="1045352"/>
                  <a:pt x="1550052" y="985894"/>
                </a:cubicBezTo>
                <a:cubicBezTo>
                  <a:pt x="1455290" y="906925"/>
                  <a:pt x="1451663" y="906014"/>
                  <a:pt x="1378602" y="857307"/>
                </a:cubicBezTo>
                <a:cubicBezTo>
                  <a:pt x="1321129" y="866885"/>
                  <a:pt x="1290195" y="859989"/>
                  <a:pt x="1250015" y="900169"/>
                </a:cubicBezTo>
                <a:cubicBezTo>
                  <a:pt x="1237873" y="912311"/>
                  <a:pt x="1232927" y="930268"/>
                  <a:pt x="1221440" y="943032"/>
                </a:cubicBezTo>
                <a:cubicBezTo>
                  <a:pt x="1189901" y="978076"/>
                  <a:pt x="1121427" y="1043044"/>
                  <a:pt x="1121427" y="1043044"/>
                </a:cubicBezTo>
                <a:cubicBezTo>
                  <a:pt x="1119251" y="1042681"/>
                  <a:pt x="1012027" y="1029392"/>
                  <a:pt x="992840" y="1014469"/>
                </a:cubicBezTo>
                <a:cubicBezTo>
                  <a:pt x="924681" y="961456"/>
                  <a:pt x="928116" y="932100"/>
                  <a:pt x="864252" y="900169"/>
                </a:cubicBezTo>
                <a:cubicBezTo>
                  <a:pt x="850782" y="893434"/>
                  <a:pt x="835677" y="890644"/>
                  <a:pt x="821390" y="885882"/>
                </a:cubicBezTo>
                <a:cubicBezTo>
                  <a:pt x="773765" y="890644"/>
                  <a:pt x="725558" y="891349"/>
                  <a:pt x="678515" y="900169"/>
                </a:cubicBezTo>
                <a:cubicBezTo>
                  <a:pt x="648910" y="905720"/>
                  <a:pt x="592790" y="928744"/>
                  <a:pt x="592790" y="928744"/>
                </a:cubicBezTo>
                <a:cubicBezTo>
                  <a:pt x="554690" y="923982"/>
                  <a:pt x="516034" y="922502"/>
                  <a:pt x="478490" y="914457"/>
                </a:cubicBezTo>
                <a:cubicBezTo>
                  <a:pt x="449038" y="908146"/>
                  <a:pt x="392765" y="885882"/>
                  <a:pt x="392765" y="885882"/>
                </a:cubicBezTo>
                <a:cubicBezTo>
                  <a:pt x="373715" y="890644"/>
                  <a:pt x="355251" y="900169"/>
                  <a:pt x="335615" y="900169"/>
                </a:cubicBezTo>
                <a:cubicBezTo>
                  <a:pt x="301939" y="900169"/>
                  <a:pt x="266869" y="898389"/>
                  <a:pt x="235602" y="885882"/>
                </a:cubicBezTo>
                <a:cubicBezTo>
                  <a:pt x="216842" y="878378"/>
                  <a:pt x="205675" y="858541"/>
                  <a:pt x="192740" y="843019"/>
                </a:cubicBezTo>
                <a:cubicBezTo>
                  <a:pt x="141557" y="781599"/>
                  <a:pt x="182097" y="821733"/>
                  <a:pt x="149877" y="757294"/>
                </a:cubicBezTo>
                <a:cubicBezTo>
                  <a:pt x="142198" y="741936"/>
                  <a:pt x="130827" y="728719"/>
                  <a:pt x="121302" y="714432"/>
                </a:cubicBezTo>
                <a:cubicBezTo>
                  <a:pt x="116540" y="700144"/>
                  <a:pt x="109969" y="686337"/>
                  <a:pt x="107015" y="671569"/>
                </a:cubicBezTo>
                <a:cubicBezTo>
                  <a:pt x="103713" y="655058"/>
                  <a:pt x="103560" y="637748"/>
                  <a:pt x="102523" y="620720"/>
                </a:cubicBezTo>
                <a:lnTo>
                  <a:pt x="96767" y="591832"/>
                </a:lnTo>
                <a:lnTo>
                  <a:pt x="98543" y="592989"/>
                </a:lnTo>
                <a:cubicBezTo>
                  <a:pt x="109093" y="600262"/>
                  <a:pt x="128828" y="614725"/>
                  <a:pt x="164165" y="642994"/>
                </a:cubicBezTo>
                <a:lnTo>
                  <a:pt x="96114" y="588553"/>
                </a:lnTo>
                <a:lnTo>
                  <a:pt x="92727" y="571557"/>
                </a:lnTo>
                <a:lnTo>
                  <a:pt x="91579" y="570493"/>
                </a:lnTo>
                <a:lnTo>
                  <a:pt x="91442" y="569850"/>
                </a:lnTo>
                <a:cubicBezTo>
                  <a:pt x="89088" y="563508"/>
                  <a:pt x="85021" y="554828"/>
                  <a:pt x="78440" y="542982"/>
                </a:cubicBezTo>
                <a:cubicBezTo>
                  <a:pt x="61762" y="512961"/>
                  <a:pt x="21290" y="457257"/>
                  <a:pt x="21290" y="457257"/>
                </a:cubicBezTo>
                <a:cubicBezTo>
                  <a:pt x="4278" y="389210"/>
                  <a:pt x="-16608" y="333027"/>
                  <a:pt x="21290" y="257232"/>
                </a:cubicBezTo>
                <a:cubicBezTo>
                  <a:pt x="40941" y="217931"/>
                  <a:pt x="108905" y="199452"/>
                  <a:pt x="149877" y="185794"/>
                </a:cubicBezTo>
                <a:cubicBezTo>
                  <a:pt x="202265" y="190557"/>
                  <a:pt x="254965" y="192643"/>
                  <a:pt x="307040" y="200082"/>
                </a:cubicBezTo>
                <a:cubicBezTo>
                  <a:pt x="387049" y="211512"/>
                  <a:pt x="312754" y="226751"/>
                  <a:pt x="392765" y="200082"/>
                </a:cubicBezTo>
                <a:cubicBezTo>
                  <a:pt x="402290" y="185794"/>
                  <a:pt x="409198" y="169361"/>
                  <a:pt x="421340" y="157219"/>
                </a:cubicBezTo>
                <a:cubicBezTo>
                  <a:pt x="516592" y="61966"/>
                  <a:pt x="416574" y="200085"/>
                  <a:pt x="492777" y="85782"/>
                </a:cubicBezTo>
                <a:cubicBezTo>
                  <a:pt x="525706" y="91270"/>
                  <a:pt x="586191" y="96770"/>
                  <a:pt x="621365" y="114357"/>
                </a:cubicBezTo>
                <a:cubicBezTo>
                  <a:pt x="732145" y="169747"/>
                  <a:pt x="599359" y="121310"/>
                  <a:pt x="707090" y="157219"/>
                </a:cubicBezTo>
                <a:cubicBezTo>
                  <a:pt x="735665" y="152457"/>
                  <a:pt x="764711" y="149958"/>
                  <a:pt x="792815" y="142932"/>
                </a:cubicBezTo>
                <a:cubicBezTo>
                  <a:pt x="822036" y="135627"/>
                  <a:pt x="878540" y="114357"/>
                  <a:pt x="878540" y="114357"/>
                </a:cubicBezTo>
                <a:cubicBezTo>
                  <a:pt x="888065" y="100069"/>
                  <a:pt x="893706" y="82221"/>
                  <a:pt x="907115" y="71494"/>
                </a:cubicBezTo>
                <a:cubicBezTo>
                  <a:pt x="918875" y="62086"/>
                  <a:pt x="936507" y="63942"/>
                  <a:pt x="949977" y="57207"/>
                </a:cubicBezTo>
                <a:cubicBezTo>
                  <a:pt x="965336" y="49528"/>
                  <a:pt x="978552" y="38157"/>
                  <a:pt x="992840" y="28632"/>
                </a:cubicBezTo>
                <a:cubicBezTo>
                  <a:pt x="1007127" y="33394"/>
                  <a:pt x="1023171" y="34565"/>
                  <a:pt x="1035702" y="42919"/>
                </a:cubicBezTo>
                <a:cubicBezTo>
                  <a:pt x="1052514" y="54127"/>
                  <a:pt x="1063043" y="72847"/>
                  <a:pt x="1078565" y="85782"/>
                </a:cubicBezTo>
                <a:cubicBezTo>
                  <a:pt x="1091756" y="96775"/>
                  <a:pt x="1107140" y="104832"/>
                  <a:pt x="1121427" y="114357"/>
                </a:cubicBezTo>
                <a:cubicBezTo>
                  <a:pt x="1134873" y="110995"/>
                  <a:pt x="1204674" y="95097"/>
                  <a:pt x="1221440" y="85782"/>
                </a:cubicBezTo>
                <a:cubicBezTo>
                  <a:pt x="1251461" y="69104"/>
                  <a:pt x="1307165" y="28632"/>
                  <a:pt x="1307165" y="28632"/>
                </a:cubicBezTo>
                <a:cubicBezTo>
                  <a:pt x="1378602" y="33394"/>
                  <a:pt x="1450319" y="35013"/>
                  <a:pt x="1521477" y="42919"/>
                </a:cubicBezTo>
                <a:cubicBezTo>
                  <a:pt x="1536445" y="44582"/>
                  <a:pt x="1553691" y="46558"/>
                  <a:pt x="1564340" y="57207"/>
                </a:cubicBezTo>
                <a:cubicBezTo>
                  <a:pt x="1574989" y="67856"/>
                  <a:pt x="1567978" y="89420"/>
                  <a:pt x="1578627" y="100069"/>
                </a:cubicBezTo>
                <a:cubicBezTo>
                  <a:pt x="1627754" y="149196"/>
                  <a:pt x="1653316" y="153540"/>
                  <a:pt x="1707215" y="171507"/>
                </a:cubicBezTo>
                <a:cubicBezTo>
                  <a:pt x="1741533" y="162927"/>
                  <a:pt x="1782560" y="159478"/>
                  <a:pt x="1807227" y="128644"/>
                </a:cubicBezTo>
                <a:cubicBezTo>
                  <a:pt x="1846662" y="79351"/>
                  <a:pt x="1830241" y="81964"/>
                  <a:pt x="1819315" y="86665"/>
                </a:cubicBezTo>
                <a:lnTo>
                  <a:pt x="1815299" y="88696"/>
                </a:lnTo>
                <a:lnTo>
                  <a:pt x="1829889" y="79745"/>
                </a:lnTo>
                <a:cubicBezTo>
                  <a:pt x="1837846" y="74697"/>
                  <a:pt x="1849023" y="67444"/>
                  <a:pt x="1864377" y="57207"/>
                </a:cubicBezTo>
                <a:cubicBezTo>
                  <a:pt x="1873902" y="42919"/>
                  <a:pt x="1879543" y="25071"/>
                  <a:pt x="1892952" y="14344"/>
                </a:cubicBezTo>
                <a:cubicBezTo>
                  <a:pt x="1911145" y="-209"/>
                  <a:pt x="1934478" y="-1678"/>
                  <a:pt x="1957669" y="1225"/>
                </a:cubicBezTo>
                <a:close/>
              </a:path>
            </a:pathLst>
          </a:custGeom>
          <a:blipFill>
            <a:blip r:embed="rId8"/>
            <a:tile tx="0" ty="0" sx="100000" sy="100000" flip="none" algn="tl"/>
          </a:blip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KẾT NỐI TRI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p:cNvPicPr>
            <a:picLocks noChangeAspect="1"/>
          </p:cNvPicPr>
          <p:nvPr/>
        </p:nvPicPr>
        <p:blipFill>
          <a:blip r:embed="rId9">
            <a:extLst>
              <a:ext uri="{BEBA8EAE-BF5A-486C-A8C5-ECC9F3942E4B}">
                <a14:imgProps xmlns:a14="http://schemas.microsoft.com/office/drawing/2010/main">
                  <a14:imgLayer r:embed="rId10">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18940" t="21939" r="81047" b="77922"/>
          <a:stretch>
            <a:fillRect/>
          </a:stretch>
        </p:blipFill>
        <p:spPr>
          <a:xfrm>
            <a:off x="3983724" y="2400133"/>
            <a:ext cx="1141" cy="9325"/>
          </a:xfrm>
          <a:custGeom>
            <a:avLst/>
            <a:gdLst>
              <a:gd name="connsiteX0" fmla="*/ 0 w 1141"/>
              <a:gd name="connsiteY0" fmla="*/ 0 h 9325"/>
              <a:gd name="connsiteX1" fmla="*/ 268 w 1141"/>
              <a:gd name="connsiteY1" fmla="*/ 2168 h 9325"/>
              <a:gd name="connsiteX2" fmla="*/ 860 w 1141"/>
              <a:gd name="connsiteY2" fmla="*/ 7086 h 9325"/>
              <a:gd name="connsiteX3" fmla="*/ 0 w 1141"/>
              <a:gd name="connsiteY3" fmla="*/ 0 h 9325"/>
            </a:gdLst>
            <a:ahLst/>
            <a:cxnLst>
              <a:cxn ang="0">
                <a:pos x="connsiteX0" y="connsiteY0"/>
              </a:cxn>
              <a:cxn ang="0">
                <a:pos x="connsiteX1" y="connsiteY1"/>
              </a:cxn>
              <a:cxn ang="0">
                <a:pos x="connsiteX2" y="connsiteY2"/>
              </a:cxn>
              <a:cxn ang="0">
                <a:pos x="connsiteX3" y="connsiteY3"/>
              </a:cxn>
            </a:cxnLst>
            <a:rect l="l" t="t" r="r" b="b"/>
            <a:pathLst>
              <a:path w="1141" h="9325">
                <a:moveTo>
                  <a:pt x="0" y="0"/>
                </a:moveTo>
                <a:lnTo>
                  <a:pt x="268" y="2168"/>
                </a:lnTo>
                <a:cubicBezTo>
                  <a:pt x="1280" y="10394"/>
                  <a:pt x="1318" y="10783"/>
                  <a:pt x="860" y="7086"/>
                </a:cubicBezTo>
                <a:lnTo>
                  <a:pt x="0" y="0"/>
                </a:lnTo>
                <a:close/>
              </a:path>
            </a:pathLst>
          </a:custGeom>
        </p:spPr>
      </p:pic>
      <p:pic>
        <p:nvPicPr>
          <p:cNvPr id="45" name="Picture 44"/>
          <p:cNvPicPr>
            <a:picLocks noChangeAspect="1"/>
          </p:cNvPicPr>
          <p:nvPr/>
        </p:nvPicPr>
        <p:blipFill>
          <a:blip r:embed="rId9">
            <a:extLst>
              <a:ext uri="{BEBA8EAE-BF5A-486C-A8C5-ECC9F3942E4B}">
                <a14:imgProps xmlns:a14="http://schemas.microsoft.com/office/drawing/2010/main">
                  <a14:imgLayer r:embed="rId10">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34554" t="-1202" r="54761" b="100000"/>
          <a:stretch>
            <a:fillRect/>
          </a:stretch>
        </p:blipFill>
        <p:spPr>
          <a:xfrm>
            <a:off x="5322225" y="857251"/>
            <a:ext cx="915944" cy="80125"/>
          </a:xfrm>
          <a:custGeom>
            <a:avLst/>
            <a:gdLst>
              <a:gd name="connsiteX0" fmla="*/ 335625 w 915944"/>
              <a:gd name="connsiteY0" fmla="*/ 0 h 80125"/>
              <a:gd name="connsiteX1" fmla="*/ 621375 w 915944"/>
              <a:gd name="connsiteY1" fmla="*/ 38100 h 80125"/>
              <a:gd name="connsiteX2" fmla="*/ 849975 w 915944"/>
              <a:gd name="connsiteY2" fmla="*/ 57150 h 80125"/>
              <a:gd name="connsiteX3" fmla="*/ 911503 w 915944"/>
              <a:gd name="connsiteY3" fmla="*/ 77859 h 80125"/>
              <a:gd name="connsiteX4" fmla="*/ 915944 w 915944"/>
              <a:gd name="connsiteY4" fmla="*/ 80125 h 80125"/>
              <a:gd name="connsiteX5" fmla="*/ 0 w 915944"/>
              <a:gd name="connsiteY5" fmla="*/ 80125 h 80125"/>
              <a:gd name="connsiteX6" fmla="*/ 11775 w 915944"/>
              <a:gd name="connsiteY6" fmla="*/ 76200 h 80125"/>
              <a:gd name="connsiteX7" fmla="*/ 202275 w 915944"/>
              <a:gd name="connsiteY7" fmla="*/ 38100 h 80125"/>
              <a:gd name="connsiteX8" fmla="*/ 259425 w 915944"/>
              <a:gd name="connsiteY8" fmla="*/ 19050 h 80125"/>
              <a:gd name="connsiteX9" fmla="*/ 335625 w 915944"/>
              <a:gd name="connsiteY9" fmla="*/ 0 h 8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5944" h="80125">
                <a:moveTo>
                  <a:pt x="335625" y="0"/>
                </a:moveTo>
                <a:cubicBezTo>
                  <a:pt x="418890" y="11895"/>
                  <a:pt x="539311" y="29894"/>
                  <a:pt x="621375" y="38100"/>
                </a:cubicBezTo>
                <a:cubicBezTo>
                  <a:pt x="697460" y="45708"/>
                  <a:pt x="773775" y="50800"/>
                  <a:pt x="849975" y="57150"/>
                </a:cubicBezTo>
                <a:cubicBezTo>
                  <a:pt x="884189" y="68554"/>
                  <a:pt x="901394" y="73849"/>
                  <a:pt x="911503" y="77859"/>
                </a:cubicBezTo>
                <a:lnTo>
                  <a:pt x="915944" y="80125"/>
                </a:lnTo>
                <a:lnTo>
                  <a:pt x="0" y="80125"/>
                </a:lnTo>
                <a:lnTo>
                  <a:pt x="11775" y="76200"/>
                </a:lnTo>
                <a:cubicBezTo>
                  <a:pt x="144616" y="38245"/>
                  <a:pt x="33871" y="75523"/>
                  <a:pt x="202275" y="38100"/>
                </a:cubicBezTo>
                <a:cubicBezTo>
                  <a:pt x="221877" y="33744"/>
                  <a:pt x="240117" y="24567"/>
                  <a:pt x="259425" y="19050"/>
                </a:cubicBezTo>
                <a:cubicBezTo>
                  <a:pt x="284599" y="11857"/>
                  <a:pt x="310225" y="6350"/>
                  <a:pt x="335625" y="0"/>
                </a:cubicBezTo>
                <a:close/>
              </a:path>
            </a:pathLst>
          </a:custGeom>
        </p:spPr>
      </p:pic>
      <p:pic>
        <p:nvPicPr>
          <p:cNvPr id="42" name="Picture 41"/>
          <p:cNvPicPr>
            <a:picLocks noChangeAspect="1"/>
          </p:cNvPicPr>
          <p:nvPr/>
        </p:nvPicPr>
        <p:blipFill>
          <a:blip r:embed="rId9">
            <a:extLst>
              <a:ext uri="{BEBA8EAE-BF5A-486C-A8C5-ECC9F3942E4B}">
                <a14:imgProps xmlns:a14="http://schemas.microsoft.com/office/drawing/2010/main">
                  <a14:imgLayer r:embed="rId10">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43802" t="100000" r="52600" b="-1133"/>
          <a:stretch>
            <a:fillRect/>
          </a:stretch>
        </p:blipFill>
        <p:spPr>
          <a:xfrm>
            <a:off x="6115050" y="7604876"/>
            <a:ext cx="308438" cy="75523"/>
          </a:xfrm>
          <a:custGeom>
            <a:avLst/>
            <a:gdLst>
              <a:gd name="connsiteX0" fmla="*/ 72275 w 308438"/>
              <a:gd name="connsiteY0" fmla="*/ 0 h 75523"/>
              <a:gd name="connsiteX1" fmla="*/ 308438 w 308438"/>
              <a:gd name="connsiteY1" fmla="*/ 0 h 75523"/>
              <a:gd name="connsiteX2" fmla="*/ 285750 w 308438"/>
              <a:gd name="connsiteY2" fmla="*/ 15125 h 75523"/>
              <a:gd name="connsiteX3" fmla="*/ 228600 w 308438"/>
              <a:gd name="connsiteY3" fmla="*/ 34175 h 75523"/>
              <a:gd name="connsiteX4" fmla="*/ 133350 w 308438"/>
              <a:gd name="connsiteY4" fmla="*/ 72275 h 75523"/>
              <a:gd name="connsiteX5" fmla="*/ 0 w 308438"/>
              <a:gd name="connsiteY5" fmla="*/ 72275 h 75523"/>
              <a:gd name="connsiteX6" fmla="*/ 72275 w 308438"/>
              <a:gd name="connsiteY6" fmla="*/ 0 h 7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438" h="75523">
                <a:moveTo>
                  <a:pt x="72275" y="0"/>
                </a:moveTo>
                <a:lnTo>
                  <a:pt x="308438" y="0"/>
                </a:lnTo>
                <a:lnTo>
                  <a:pt x="285750" y="15125"/>
                </a:lnTo>
                <a:cubicBezTo>
                  <a:pt x="267789" y="24105"/>
                  <a:pt x="247402" y="27124"/>
                  <a:pt x="228600" y="34175"/>
                </a:cubicBezTo>
                <a:cubicBezTo>
                  <a:pt x="196581" y="46182"/>
                  <a:pt x="167081" y="66653"/>
                  <a:pt x="133350" y="72275"/>
                </a:cubicBezTo>
                <a:cubicBezTo>
                  <a:pt x="89505" y="79583"/>
                  <a:pt x="44450" y="72275"/>
                  <a:pt x="0" y="72275"/>
                </a:cubicBezTo>
                <a:lnTo>
                  <a:pt x="72275" y="0"/>
                </a:lnTo>
                <a:close/>
              </a:path>
            </a:pathLst>
          </a:custGeom>
        </p:spPr>
      </p:pic>
      <p:sp>
        <p:nvSpPr>
          <p:cNvPr id="51" name="Freeform 50"/>
          <p:cNvSpPr/>
          <p:nvPr/>
        </p:nvSpPr>
        <p:spPr>
          <a:xfrm>
            <a:off x="8182151" y="6089904"/>
            <a:ext cx="394921" cy="18288"/>
          </a:xfrm>
          <a:custGeom>
            <a:avLst/>
            <a:gdLst>
              <a:gd name="connsiteX0" fmla="*/ 394921 w 394921"/>
              <a:gd name="connsiteY0" fmla="*/ 0 h 18288"/>
              <a:gd name="connsiteX1" fmla="*/ 193753 w 394921"/>
              <a:gd name="connsiteY1" fmla="*/ 18288 h 18288"/>
              <a:gd name="connsiteX2" fmla="*/ 85155 w 394921"/>
              <a:gd name="connsiteY2" fmla="*/ 17788 h 18288"/>
              <a:gd name="connsiteX3" fmla="*/ 0 w 394921"/>
              <a:gd name="connsiteY3" fmla="*/ 16455 h 18288"/>
              <a:gd name="connsiteX4" fmla="*/ 394921 w 394921"/>
              <a:gd name="connsiteY4" fmla="*/ 0 h 1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21" h="18288">
                <a:moveTo>
                  <a:pt x="394921" y="0"/>
                </a:moveTo>
                <a:cubicBezTo>
                  <a:pt x="327865" y="6096"/>
                  <a:pt x="261086" y="18288"/>
                  <a:pt x="193753" y="18288"/>
                </a:cubicBezTo>
                <a:cubicBezTo>
                  <a:pt x="153732" y="18288"/>
                  <a:pt x="117671" y="18110"/>
                  <a:pt x="85155" y="17788"/>
                </a:cubicBezTo>
                <a:lnTo>
                  <a:pt x="0" y="16455"/>
                </a:lnTo>
                <a:lnTo>
                  <a:pt x="394921"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endParaRPr lang="en-US" sz="3200" b="1" dirty="0">
              <a:solidFill>
                <a:schemeClr val="bg1"/>
              </a:solidFill>
              <a:effectLst/>
              <a:latin typeface="Matura MT Script Capitals" panose="03020802060602070202" pitchFamily="66" charset="0"/>
              <a:ea typeface="Times New Roman" panose="02020603050405020304" pitchFamily="18" charset="0"/>
            </a:endParaRPr>
          </a:p>
        </p:txBody>
      </p:sp>
      <p:sp>
        <p:nvSpPr>
          <p:cNvPr id="60" name="Freeform 59"/>
          <p:cNvSpPr/>
          <p:nvPr/>
        </p:nvSpPr>
        <p:spPr>
          <a:xfrm>
            <a:off x="10275003" y="4253006"/>
            <a:ext cx="155202" cy="77004"/>
          </a:xfrm>
          <a:custGeom>
            <a:avLst/>
            <a:gdLst>
              <a:gd name="connsiteX0" fmla="*/ 0 w 155202"/>
              <a:gd name="connsiteY0" fmla="*/ 0 h 77004"/>
              <a:gd name="connsiteX1" fmla="*/ 155202 w 155202"/>
              <a:gd name="connsiteY1" fmla="*/ 0 h 77004"/>
              <a:gd name="connsiteX2" fmla="*/ 87208 w 155202"/>
              <a:gd name="connsiteY2" fmla="*/ 77004 h 77004"/>
              <a:gd name="connsiteX3" fmla="*/ 0 w 155202"/>
              <a:gd name="connsiteY3" fmla="*/ 0 h 77004"/>
            </a:gdLst>
            <a:ahLst/>
            <a:cxnLst>
              <a:cxn ang="0">
                <a:pos x="connsiteX0" y="connsiteY0"/>
              </a:cxn>
              <a:cxn ang="0">
                <a:pos x="connsiteX1" y="connsiteY1"/>
              </a:cxn>
              <a:cxn ang="0">
                <a:pos x="connsiteX2" y="connsiteY2"/>
              </a:cxn>
              <a:cxn ang="0">
                <a:pos x="connsiteX3" y="connsiteY3"/>
              </a:cxn>
            </a:cxnLst>
            <a:rect l="l" t="t" r="r" b="b"/>
            <a:pathLst>
              <a:path w="155202" h="77004">
                <a:moveTo>
                  <a:pt x="0" y="0"/>
                </a:moveTo>
                <a:lnTo>
                  <a:pt x="155202" y="0"/>
                </a:lnTo>
                <a:lnTo>
                  <a:pt x="87208" y="77004"/>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6965657" y="2587929"/>
            <a:ext cx="2432987" cy="1593970"/>
            <a:chOff x="5371518" y="1981526"/>
            <a:chExt cx="4674576" cy="3289370"/>
          </a:xfrm>
        </p:grpSpPr>
        <p:sp>
          <p:nvSpPr>
            <p:cNvPr id="18" name="Flowchart: Decision 17"/>
            <p:cNvSpPr/>
            <p:nvPr/>
          </p:nvSpPr>
          <p:spPr>
            <a:xfrm>
              <a:off x="5371518" y="1981526"/>
              <a:ext cx="4674576" cy="3289370"/>
            </a:xfrm>
            <a:prstGeom prst="flowChartDecision">
              <a:avLst/>
            </a:prstGeom>
            <a:noFill/>
            <a:ln w="57150">
              <a:solidFill>
                <a:schemeClr val="accent2">
                  <a:lumMod val="20000"/>
                  <a:lumOff val="80000"/>
                </a:schemeClr>
              </a:solidFill>
            </a:ln>
            <a:effectLst>
              <a:glow rad="2286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Decision 65"/>
            <p:cNvSpPr/>
            <p:nvPr/>
          </p:nvSpPr>
          <p:spPr>
            <a:xfrm>
              <a:off x="5724377" y="2255250"/>
              <a:ext cx="3930731" cy="2762070"/>
            </a:xfrm>
            <a:prstGeom prst="flowChartDecision">
              <a:avLst/>
            </a:prstGeom>
            <a:noFill/>
            <a:ln w="57150">
              <a:solidFill>
                <a:schemeClr val="accent2">
                  <a:lumMod val="20000"/>
                  <a:lumOff val="80000"/>
                </a:schemeClr>
              </a:solidFill>
            </a:ln>
            <a:effectLst>
              <a:glow rad="2286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5721483" y="1225139"/>
            <a:ext cx="5256439" cy="2220132"/>
            <a:chOff x="5164124" y="2023263"/>
            <a:chExt cx="5256439" cy="2220132"/>
          </a:xfrm>
        </p:grpSpPr>
        <p:sp>
          <p:nvSpPr>
            <p:cNvPr id="69" name="Freeform 68"/>
            <p:cNvSpPr/>
            <p:nvPr/>
          </p:nvSpPr>
          <p:spPr>
            <a:xfrm>
              <a:off x="5164124" y="2023263"/>
              <a:ext cx="5046889" cy="1565808"/>
            </a:xfrm>
            <a:custGeom>
              <a:avLst/>
              <a:gdLst>
                <a:gd name="connsiteX0" fmla="*/ 2455876 w 4913326"/>
                <a:gd name="connsiteY0" fmla="*/ 0 h 1565808"/>
                <a:gd name="connsiteX1" fmla="*/ 2589226 w 4913326"/>
                <a:gd name="connsiteY1" fmla="*/ 114300 h 1565808"/>
                <a:gd name="connsiteX2" fmla="*/ 2703526 w 4913326"/>
                <a:gd name="connsiteY2" fmla="*/ 190500 h 1565808"/>
                <a:gd name="connsiteX3" fmla="*/ 2760676 w 4913326"/>
                <a:gd name="connsiteY3" fmla="*/ 171450 h 1565808"/>
                <a:gd name="connsiteX4" fmla="*/ 2874976 w 4913326"/>
                <a:gd name="connsiteY4" fmla="*/ 95250 h 1565808"/>
                <a:gd name="connsiteX5" fmla="*/ 2932126 w 4913326"/>
                <a:gd name="connsiteY5" fmla="*/ 76200 h 1565808"/>
                <a:gd name="connsiteX6" fmla="*/ 3046426 w 4913326"/>
                <a:gd name="connsiteY6" fmla="*/ 19050 h 1565808"/>
                <a:gd name="connsiteX7" fmla="*/ 3103576 w 4913326"/>
                <a:gd name="connsiteY7" fmla="*/ 57150 h 1565808"/>
                <a:gd name="connsiteX8" fmla="*/ 3198826 w 4913326"/>
                <a:gd name="connsiteY8" fmla="*/ 190500 h 1565808"/>
                <a:gd name="connsiteX9" fmla="*/ 3255976 w 4913326"/>
                <a:gd name="connsiteY9" fmla="*/ 247650 h 1565808"/>
                <a:gd name="connsiteX10" fmla="*/ 3313126 w 4913326"/>
                <a:gd name="connsiteY10" fmla="*/ 266700 h 1565808"/>
                <a:gd name="connsiteX11" fmla="*/ 3427426 w 4913326"/>
                <a:gd name="connsiteY11" fmla="*/ 247650 h 1565808"/>
                <a:gd name="connsiteX12" fmla="*/ 3484576 w 4913326"/>
                <a:gd name="connsiteY12" fmla="*/ 209550 h 1565808"/>
                <a:gd name="connsiteX13" fmla="*/ 3617926 w 4913326"/>
                <a:gd name="connsiteY13" fmla="*/ 114300 h 1565808"/>
                <a:gd name="connsiteX14" fmla="*/ 3922726 w 4913326"/>
                <a:gd name="connsiteY14" fmla="*/ 209550 h 1565808"/>
                <a:gd name="connsiteX15" fmla="*/ 4189426 w 4913326"/>
                <a:gd name="connsiteY15" fmla="*/ 266700 h 1565808"/>
                <a:gd name="connsiteX16" fmla="*/ 4456126 w 4913326"/>
                <a:gd name="connsiteY16" fmla="*/ 342900 h 1565808"/>
                <a:gd name="connsiteX17" fmla="*/ 4494226 w 4913326"/>
                <a:gd name="connsiteY17" fmla="*/ 266700 h 1565808"/>
                <a:gd name="connsiteX18" fmla="*/ 4513276 w 4913326"/>
                <a:gd name="connsiteY18" fmla="*/ 209550 h 1565808"/>
                <a:gd name="connsiteX19" fmla="*/ 4570426 w 4913326"/>
                <a:gd name="connsiteY19" fmla="*/ 171450 h 1565808"/>
                <a:gd name="connsiteX20" fmla="*/ 4627576 w 4913326"/>
                <a:gd name="connsiteY20" fmla="*/ 190500 h 1565808"/>
                <a:gd name="connsiteX21" fmla="*/ 4722826 w 4913326"/>
                <a:gd name="connsiteY21" fmla="*/ 361950 h 1565808"/>
                <a:gd name="connsiteX22" fmla="*/ 4779976 w 4913326"/>
                <a:gd name="connsiteY22" fmla="*/ 342900 h 1565808"/>
                <a:gd name="connsiteX23" fmla="*/ 4837126 w 4913326"/>
                <a:gd name="connsiteY23" fmla="*/ 304800 h 1565808"/>
                <a:gd name="connsiteX24" fmla="*/ 4875226 w 4913326"/>
                <a:gd name="connsiteY24" fmla="*/ 381000 h 1565808"/>
                <a:gd name="connsiteX25" fmla="*/ 4913326 w 4913326"/>
                <a:gd name="connsiteY25" fmla="*/ 723900 h 1565808"/>
                <a:gd name="connsiteX26" fmla="*/ 4894276 w 4913326"/>
                <a:gd name="connsiteY26" fmla="*/ 1276350 h 1565808"/>
                <a:gd name="connsiteX27" fmla="*/ 4741876 w 4913326"/>
                <a:gd name="connsiteY27" fmla="*/ 1409700 h 1565808"/>
                <a:gd name="connsiteX28" fmla="*/ 4532326 w 4913326"/>
                <a:gd name="connsiteY28" fmla="*/ 1428750 h 1565808"/>
                <a:gd name="connsiteX29" fmla="*/ 4227526 w 4913326"/>
                <a:gd name="connsiteY29" fmla="*/ 1447800 h 1565808"/>
                <a:gd name="connsiteX30" fmla="*/ 4113226 w 4913326"/>
                <a:gd name="connsiteY30" fmla="*/ 1409700 h 1565808"/>
                <a:gd name="connsiteX31" fmla="*/ 3998926 w 4913326"/>
                <a:gd name="connsiteY31" fmla="*/ 1466850 h 1565808"/>
                <a:gd name="connsiteX32" fmla="*/ 3944042 w 4913326"/>
                <a:gd name="connsiteY32" fmla="*/ 1484055 h 1565808"/>
                <a:gd name="connsiteX33" fmla="*/ 3948664 w 4913326"/>
                <a:gd name="connsiteY33" fmla="*/ 1480605 h 1565808"/>
                <a:gd name="connsiteX34" fmla="*/ 3949399 w 4913326"/>
                <a:gd name="connsiteY34" fmla="*/ 1480097 h 1565808"/>
                <a:gd name="connsiteX35" fmla="*/ 3951175 w 4913326"/>
                <a:gd name="connsiteY35" fmla="*/ 1478730 h 1565808"/>
                <a:gd name="connsiteX36" fmla="*/ 3948664 w 4913326"/>
                <a:gd name="connsiteY36" fmla="*/ 1480605 h 1565808"/>
                <a:gd name="connsiteX37" fmla="*/ 3930091 w 4913326"/>
                <a:gd name="connsiteY37" fmla="*/ 1493430 h 1565808"/>
                <a:gd name="connsiteX38" fmla="*/ 3884626 w 4913326"/>
                <a:gd name="connsiteY38" fmla="*/ 1524000 h 1565808"/>
                <a:gd name="connsiteX39" fmla="*/ 3598876 w 4913326"/>
                <a:gd name="connsiteY39" fmla="*/ 1466850 h 1565808"/>
                <a:gd name="connsiteX40" fmla="*/ 3541726 w 4913326"/>
                <a:gd name="connsiteY40" fmla="*/ 1447800 h 1565808"/>
                <a:gd name="connsiteX41" fmla="*/ 3465526 w 4913326"/>
                <a:gd name="connsiteY41" fmla="*/ 1466850 h 1565808"/>
                <a:gd name="connsiteX42" fmla="*/ 3351226 w 4913326"/>
                <a:gd name="connsiteY42" fmla="*/ 1504950 h 1565808"/>
                <a:gd name="connsiteX43" fmla="*/ 3294076 w 4913326"/>
                <a:gd name="connsiteY43" fmla="*/ 1562100 h 1565808"/>
                <a:gd name="connsiteX44" fmla="*/ 2493976 w 4913326"/>
                <a:gd name="connsiteY44" fmla="*/ 1543050 h 1565808"/>
                <a:gd name="connsiteX45" fmla="*/ 2417776 w 4913326"/>
                <a:gd name="connsiteY45" fmla="*/ 1524000 h 1565808"/>
                <a:gd name="connsiteX46" fmla="*/ 2322526 w 4913326"/>
                <a:gd name="connsiteY46" fmla="*/ 1504950 h 1565808"/>
                <a:gd name="connsiteX47" fmla="*/ 1617676 w 4913326"/>
                <a:gd name="connsiteY47" fmla="*/ 1524000 h 1565808"/>
                <a:gd name="connsiteX48" fmla="*/ 1560526 w 4913326"/>
                <a:gd name="connsiteY48" fmla="*/ 1543050 h 1565808"/>
                <a:gd name="connsiteX49" fmla="*/ 1198576 w 4913326"/>
                <a:gd name="connsiteY49" fmla="*/ 1504950 h 1565808"/>
                <a:gd name="connsiteX50" fmla="*/ 1141426 w 4913326"/>
                <a:gd name="connsiteY50" fmla="*/ 1485900 h 1565808"/>
                <a:gd name="connsiteX51" fmla="*/ 1084276 w 4913326"/>
                <a:gd name="connsiteY51" fmla="*/ 1447800 h 1565808"/>
                <a:gd name="connsiteX52" fmla="*/ 1008076 w 4913326"/>
                <a:gd name="connsiteY52" fmla="*/ 1428750 h 1565808"/>
                <a:gd name="connsiteX53" fmla="*/ 931876 w 4913326"/>
                <a:gd name="connsiteY53" fmla="*/ 1371600 h 1565808"/>
                <a:gd name="connsiteX54" fmla="*/ 893776 w 4913326"/>
                <a:gd name="connsiteY54" fmla="*/ 1314450 h 1565808"/>
                <a:gd name="connsiteX55" fmla="*/ 779476 w 4913326"/>
                <a:gd name="connsiteY55" fmla="*/ 1257300 h 1565808"/>
                <a:gd name="connsiteX56" fmla="*/ 455626 w 4913326"/>
                <a:gd name="connsiteY56" fmla="*/ 1238250 h 1565808"/>
                <a:gd name="connsiteX57" fmla="*/ 360376 w 4913326"/>
                <a:gd name="connsiteY57" fmla="*/ 1066800 h 1565808"/>
                <a:gd name="connsiteX58" fmla="*/ 341326 w 4913326"/>
                <a:gd name="connsiteY58" fmla="*/ 990600 h 1565808"/>
                <a:gd name="connsiteX59" fmla="*/ 379426 w 4913326"/>
                <a:gd name="connsiteY59" fmla="*/ 781050 h 1565808"/>
                <a:gd name="connsiteX60" fmla="*/ 417526 w 4913326"/>
                <a:gd name="connsiteY60" fmla="*/ 723900 h 1565808"/>
                <a:gd name="connsiteX61" fmla="*/ 436576 w 4913326"/>
                <a:gd name="connsiteY61" fmla="*/ 647700 h 1565808"/>
                <a:gd name="connsiteX62" fmla="*/ 474676 w 4913326"/>
                <a:gd name="connsiteY62" fmla="*/ 590550 h 1565808"/>
                <a:gd name="connsiteX63" fmla="*/ 455626 w 4913326"/>
                <a:gd name="connsiteY63" fmla="*/ 400050 h 1565808"/>
                <a:gd name="connsiteX64" fmla="*/ 0 w 4913326"/>
                <a:gd name="connsiteY64" fmla="*/ 660408 h 1565808"/>
                <a:gd name="connsiteX65" fmla="*/ 7245 w 4913326"/>
                <a:gd name="connsiteY65" fmla="*/ 631207 h 1565808"/>
                <a:gd name="connsiteX66" fmla="*/ 55576 w 4913326"/>
                <a:gd name="connsiteY66" fmla="*/ 476250 h 1565808"/>
                <a:gd name="connsiteX67" fmla="*/ 112726 w 4913326"/>
                <a:gd name="connsiteY67" fmla="*/ 361950 h 1565808"/>
                <a:gd name="connsiteX68" fmla="*/ 169876 w 4913326"/>
                <a:gd name="connsiteY68" fmla="*/ 323850 h 1565808"/>
                <a:gd name="connsiteX69" fmla="*/ 207976 w 4913326"/>
                <a:gd name="connsiteY69" fmla="*/ 381000 h 1565808"/>
                <a:gd name="connsiteX70" fmla="*/ 227026 w 4913326"/>
                <a:gd name="connsiteY70" fmla="*/ 438150 h 1565808"/>
                <a:gd name="connsiteX71" fmla="*/ 322276 w 4913326"/>
                <a:gd name="connsiteY71" fmla="*/ 400050 h 1565808"/>
                <a:gd name="connsiteX72" fmla="*/ 341326 w 4913326"/>
                <a:gd name="connsiteY72" fmla="*/ 342900 h 1565808"/>
                <a:gd name="connsiteX73" fmla="*/ 398476 w 4913326"/>
                <a:gd name="connsiteY73" fmla="*/ 228600 h 1565808"/>
                <a:gd name="connsiteX74" fmla="*/ 455626 w 4913326"/>
                <a:gd name="connsiteY74" fmla="*/ 266700 h 1565808"/>
                <a:gd name="connsiteX75" fmla="*/ 471742 w 4913326"/>
                <a:gd name="connsiteY75" fmla="*/ 322673 h 1565808"/>
                <a:gd name="connsiteX76" fmla="*/ 466402 w 4913326"/>
                <a:gd name="connsiteY76" fmla="*/ 319972 h 1565808"/>
                <a:gd name="connsiteX77" fmla="*/ 465612 w 4913326"/>
                <a:gd name="connsiteY77" fmla="*/ 319488 h 1565808"/>
                <a:gd name="connsiteX78" fmla="*/ 463468 w 4913326"/>
                <a:gd name="connsiteY78" fmla="*/ 318489 h 1565808"/>
                <a:gd name="connsiteX79" fmla="*/ 466402 w 4913326"/>
                <a:gd name="connsiteY79" fmla="*/ 319972 h 1565808"/>
                <a:gd name="connsiteX80" fmla="*/ 485841 w 4913326"/>
                <a:gd name="connsiteY80" fmla="*/ 331900 h 1565808"/>
                <a:gd name="connsiteX81" fmla="*/ 531826 w 4913326"/>
                <a:gd name="connsiteY81" fmla="*/ 361950 h 1565808"/>
                <a:gd name="connsiteX82" fmla="*/ 665176 w 4913326"/>
                <a:gd name="connsiteY82" fmla="*/ 304800 h 1565808"/>
                <a:gd name="connsiteX83" fmla="*/ 703276 w 4913326"/>
                <a:gd name="connsiteY83" fmla="*/ 247650 h 1565808"/>
                <a:gd name="connsiteX84" fmla="*/ 760426 w 4913326"/>
                <a:gd name="connsiteY84" fmla="*/ 209550 h 1565808"/>
                <a:gd name="connsiteX85" fmla="*/ 855676 w 4913326"/>
                <a:gd name="connsiteY85" fmla="*/ 95250 h 1565808"/>
                <a:gd name="connsiteX86" fmla="*/ 931876 w 4913326"/>
                <a:gd name="connsiteY86" fmla="*/ 228600 h 1565808"/>
                <a:gd name="connsiteX87" fmla="*/ 950926 w 4913326"/>
                <a:gd name="connsiteY87" fmla="*/ 285750 h 1565808"/>
                <a:gd name="connsiteX88" fmla="*/ 1027126 w 4913326"/>
                <a:gd name="connsiteY88" fmla="*/ 266700 h 1565808"/>
                <a:gd name="connsiteX89" fmla="*/ 1122376 w 4913326"/>
                <a:gd name="connsiteY89" fmla="*/ 152400 h 1565808"/>
                <a:gd name="connsiteX90" fmla="*/ 1179526 w 4913326"/>
                <a:gd name="connsiteY90" fmla="*/ 114300 h 1565808"/>
                <a:gd name="connsiteX91" fmla="*/ 1274776 w 4913326"/>
                <a:gd name="connsiteY91" fmla="*/ 228600 h 1565808"/>
                <a:gd name="connsiteX92" fmla="*/ 1312876 w 4913326"/>
                <a:gd name="connsiteY92" fmla="*/ 285750 h 1565808"/>
                <a:gd name="connsiteX93" fmla="*/ 1370026 w 4913326"/>
                <a:gd name="connsiteY93" fmla="*/ 304800 h 1565808"/>
                <a:gd name="connsiteX94" fmla="*/ 1465276 w 4913326"/>
                <a:gd name="connsiteY94" fmla="*/ 285750 h 1565808"/>
                <a:gd name="connsiteX95" fmla="*/ 1579576 w 4913326"/>
                <a:gd name="connsiteY95" fmla="*/ 171450 h 1565808"/>
                <a:gd name="connsiteX96" fmla="*/ 1636726 w 4913326"/>
                <a:gd name="connsiteY96" fmla="*/ 133350 h 1565808"/>
                <a:gd name="connsiteX97" fmla="*/ 1655776 w 4913326"/>
                <a:gd name="connsiteY97" fmla="*/ 76200 h 1565808"/>
                <a:gd name="connsiteX98" fmla="*/ 1712926 w 4913326"/>
                <a:gd name="connsiteY98" fmla="*/ 95250 h 1565808"/>
                <a:gd name="connsiteX99" fmla="*/ 1827226 w 4913326"/>
                <a:gd name="connsiteY99" fmla="*/ 171450 h 1565808"/>
                <a:gd name="connsiteX100" fmla="*/ 1941526 w 4913326"/>
                <a:gd name="connsiteY100" fmla="*/ 133350 h 1565808"/>
                <a:gd name="connsiteX101" fmla="*/ 2017726 w 4913326"/>
                <a:gd name="connsiteY101" fmla="*/ 95250 h 1565808"/>
                <a:gd name="connsiteX102" fmla="*/ 2132026 w 4913326"/>
                <a:gd name="connsiteY102" fmla="*/ 57150 h 1565808"/>
                <a:gd name="connsiteX103" fmla="*/ 2227276 w 4913326"/>
                <a:gd name="connsiteY103" fmla="*/ 76200 h 1565808"/>
                <a:gd name="connsiteX104" fmla="*/ 2284426 w 4913326"/>
                <a:gd name="connsiteY104" fmla="*/ 114300 h 1565808"/>
                <a:gd name="connsiteX105" fmla="*/ 2398726 w 4913326"/>
                <a:gd name="connsiteY105" fmla="*/ 19050 h 1565808"/>
                <a:gd name="connsiteX106" fmla="*/ 2455876 w 4913326"/>
                <a:gd name="connsiteY106" fmla="*/ 0 h 156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913326" h="1565808">
                  <a:moveTo>
                    <a:pt x="2455876" y="0"/>
                  </a:moveTo>
                  <a:cubicBezTo>
                    <a:pt x="2636310" y="90217"/>
                    <a:pt x="2430250" y="-27012"/>
                    <a:pt x="2589226" y="114300"/>
                  </a:cubicBezTo>
                  <a:cubicBezTo>
                    <a:pt x="2623450" y="144722"/>
                    <a:pt x="2703526" y="190500"/>
                    <a:pt x="2703526" y="190500"/>
                  </a:cubicBezTo>
                  <a:cubicBezTo>
                    <a:pt x="2722576" y="184150"/>
                    <a:pt x="2743123" y="181202"/>
                    <a:pt x="2760676" y="171450"/>
                  </a:cubicBezTo>
                  <a:cubicBezTo>
                    <a:pt x="2800704" y="149212"/>
                    <a:pt x="2831535" y="109730"/>
                    <a:pt x="2874976" y="95250"/>
                  </a:cubicBezTo>
                  <a:cubicBezTo>
                    <a:pt x="2894026" y="88900"/>
                    <a:pt x="2914165" y="85180"/>
                    <a:pt x="2932126" y="76200"/>
                  </a:cubicBezTo>
                  <a:cubicBezTo>
                    <a:pt x="3079842" y="2342"/>
                    <a:pt x="2902778" y="66933"/>
                    <a:pt x="3046426" y="19050"/>
                  </a:cubicBezTo>
                  <a:cubicBezTo>
                    <a:pt x="3065476" y="31750"/>
                    <a:pt x="3087387" y="40961"/>
                    <a:pt x="3103576" y="57150"/>
                  </a:cubicBezTo>
                  <a:cubicBezTo>
                    <a:pt x="3172205" y="125779"/>
                    <a:pt x="3144742" y="125600"/>
                    <a:pt x="3198826" y="190500"/>
                  </a:cubicBezTo>
                  <a:cubicBezTo>
                    <a:pt x="3216073" y="211196"/>
                    <a:pt x="3233560" y="232706"/>
                    <a:pt x="3255976" y="247650"/>
                  </a:cubicBezTo>
                  <a:cubicBezTo>
                    <a:pt x="3272684" y="258789"/>
                    <a:pt x="3294076" y="260350"/>
                    <a:pt x="3313126" y="266700"/>
                  </a:cubicBezTo>
                  <a:cubicBezTo>
                    <a:pt x="3351226" y="260350"/>
                    <a:pt x="3390783" y="259864"/>
                    <a:pt x="3427426" y="247650"/>
                  </a:cubicBezTo>
                  <a:cubicBezTo>
                    <a:pt x="3449146" y="240410"/>
                    <a:pt x="3465945" y="222858"/>
                    <a:pt x="3484576" y="209550"/>
                  </a:cubicBezTo>
                  <a:cubicBezTo>
                    <a:pt x="3649979" y="91405"/>
                    <a:pt x="3483241" y="204090"/>
                    <a:pt x="3617926" y="114300"/>
                  </a:cubicBezTo>
                  <a:cubicBezTo>
                    <a:pt x="3753157" y="159377"/>
                    <a:pt x="3807133" y="183863"/>
                    <a:pt x="3922726" y="209550"/>
                  </a:cubicBezTo>
                  <a:cubicBezTo>
                    <a:pt x="4011479" y="229273"/>
                    <a:pt x="4103173" y="237949"/>
                    <a:pt x="4189426" y="266700"/>
                  </a:cubicBezTo>
                  <a:cubicBezTo>
                    <a:pt x="4353402" y="321359"/>
                    <a:pt x="4264764" y="295060"/>
                    <a:pt x="4456126" y="342900"/>
                  </a:cubicBezTo>
                  <a:cubicBezTo>
                    <a:pt x="4468826" y="317500"/>
                    <a:pt x="4483039" y="292802"/>
                    <a:pt x="4494226" y="266700"/>
                  </a:cubicBezTo>
                  <a:cubicBezTo>
                    <a:pt x="4502136" y="248243"/>
                    <a:pt x="4500732" y="225230"/>
                    <a:pt x="4513276" y="209550"/>
                  </a:cubicBezTo>
                  <a:cubicBezTo>
                    <a:pt x="4527579" y="191672"/>
                    <a:pt x="4551376" y="184150"/>
                    <a:pt x="4570426" y="171450"/>
                  </a:cubicBezTo>
                  <a:cubicBezTo>
                    <a:pt x="4589476" y="177800"/>
                    <a:pt x="4617824" y="172947"/>
                    <a:pt x="4627576" y="190500"/>
                  </a:cubicBezTo>
                  <a:cubicBezTo>
                    <a:pt x="4735002" y="383866"/>
                    <a:pt x="4591282" y="318102"/>
                    <a:pt x="4722826" y="361950"/>
                  </a:cubicBezTo>
                  <a:cubicBezTo>
                    <a:pt x="4741876" y="355600"/>
                    <a:pt x="4762015" y="351880"/>
                    <a:pt x="4779976" y="342900"/>
                  </a:cubicBezTo>
                  <a:cubicBezTo>
                    <a:pt x="4800454" y="332661"/>
                    <a:pt x="4815868" y="296297"/>
                    <a:pt x="4837126" y="304800"/>
                  </a:cubicBezTo>
                  <a:cubicBezTo>
                    <a:pt x="4863493" y="315347"/>
                    <a:pt x="4862526" y="355600"/>
                    <a:pt x="4875226" y="381000"/>
                  </a:cubicBezTo>
                  <a:cubicBezTo>
                    <a:pt x="4889397" y="480197"/>
                    <a:pt x="4913326" y="631439"/>
                    <a:pt x="4913326" y="723900"/>
                  </a:cubicBezTo>
                  <a:cubicBezTo>
                    <a:pt x="4913326" y="908159"/>
                    <a:pt x="4911475" y="1092895"/>
                    <a:pt x="4894276" y="1276350"/>
                  </a:cubicBezTo>
                  <a:cubicBezTo>
                    <a:pt x="4889445" y="1327878"/>
                    <a:pt x="4757887" y="1408244"/>
                    <a:pt x="4741876" y="1409700"/>
                  </a:cubicBezTo>
                  <a:lnTo>
                    <a:pt x="4532326" y="1428750"/>
                  </a:lnTo>
                  <a:cubicBezTo>
                    <a:pt x="4413632" y="1507879"/>
                    <a:pt x="4471443" y="1486313"/>
                    <a:pt x="4227526" y="1447800"/>
                  </a:cubicBezTo>
                  <a:cubicBezTo>
                    <a:pt x="4187857" y="1441536"/>
                    <a:pt x="4113226" y="1409700"/>
                    <a:pt x="4113226" y="1409700"/>
                  </a:cubicBezTo>
                  <a:cubicBezTo>
                    <a:pt x="3969578" y="1457583"/>
                    <a:pt x="4146642" y="1392992"/>
                    <a:pt x="3998926" y="1466850"/>
                  </a:cubicBezTo>
                  <a:cubicBezTo>
                    <a:pt x="3920056" y="1506285"/>
                    <a:pt x="3932426" y="1493275"/>
                    <a:pt x="3944042" y="1484055"/>
                  </a:cubicBezTo>
                  <a:lnTo>
                    <a:pt x="3948664" y="1480605"/>
                  </a:lnTo>
                  <a:lnTo>
                    <a:pt x="3949399" y="1480097"/>
                  </a:lnTo>
                  <a:cubicBezTo>
                    <a:pt x="3952434" y="1477940"/>
                    <a:pt x="3952547" y="1477777"/>
                    <a:pt x="3951175" y="1478730"/>
                  </a:cubicBezTo>
                  <a:lnTo>
                    <a:pt x="3948664" y="1480605"/>
                  </a:lnTo>
                  <a:lnTo>
                    <a:pt x="3930091" y="1493430"/>
                  </a:lnTo>
                  <a:cubicBezTo>
                    <a:pt x="3919775" y="1500454"/>
                    <a:pt x="3905099" y="1510352"/>
                    <a:pt x="3884626" y="1524000"/>
                  </a:cubicBezTo>
                  <a:cubicBezTo>
                    <a:pt x="3789376" y="1504950"/>
                    <a:pt x="3693699" y="1487922"/>
                    <a:pt x="3598876" y="1466850"/>
                  </a:cubicBezTo>
                  <a:cubicBezTo>
                    <a:pt x="3579274" y="1462494"/>
                    <a:pt x="3561806" y="1447800"/>
                    <a:pt x="3541726" y="1447800"/>
                  </a:cubicBezTo>
                  <a:cubicBezTo>
                    <a:pt x="3515544" y="1447800"/>
                    <a:pt x="3490604" y="1459327"/>
                    <a:pt x="3465526" y="1466850"/>
                  </a:cubicBezTo>
                  <a:cubicBezTo>
                    <a:pt x="3427059" y="1478390"/>
                    <a:pt x="3351226" y="1504950"/>
                    <a:pt x="3351226" y="1504950"/>
                  </a:cubicBezTo>
                  <a:cubicBezTo>
                    <a:pt x="3332176" y="1524000"/>
                    <a:pt x="3320990" y="1560904"/>
                    <a:pt x="3294076" y="1562100"/>
                  </a:cubicBezTo>
                  <a:cubicBezTo>
                    <a:pt x="3027564" y="1573945"/>
                    <a:pt x="2760500" y="1554638"/>
                    <a:pt x="2493976" y="1543050"/>
                  </a:cubicBezTo>
                  <a:cubicBezTo>
                    <a:pt x="2467819" y="1541913"/>
                    <a:pt x="2443334" y="1529680"/>
                    <a:pt x="2417776" y="1524000"/>
                  </a:cubicBezTo>
                  <a:cubicBezTo>
                    <a:pt x="2386168" y="1516976"/>
                    <a:pt x="2354276" y="1511300"/>
                    <a:pt x="2322526" y="1504950"/>
                  </a:cubicBezTo>
                  <a:cubicBezTo>
                    <a:pt x="2087576" y="1511300"/>
                    <a:pt x="1852419" y="1512263"/>
                    <a:pt x="1617676" y="1524000"/>
                  </a:cubicBezTo>
                  <a:cubicBezTo>
                    <a:pt x="1597621" y="1525003"/>
                    <a:pt x="1580586" y="1543962"/>
                    <a:pt x="1560526" y="1543050"/>
                  </a:cubicBezTo>
                  <a:cubicBezTo>
                    <a:pt x="1439335" y="1537541"/>
                    <a:pt x="1319226" y="1517650"/>
                    <a:pt x="1198576" y="1504950"/>
                  </a:cubicBezTo>
                  <a:cubicBezTo>
                    <a:pt x="1179526" y="1498600"/>
                    <a:pt x="1159387" y="1494880"/>
                    <a:pt x="1141426" y="1485900"/>
                  </a:cubicBezTo>
                  <a:cubicBezTo>
                    <a:pt x="1120948" y="1475661"/>
                    <a:pt x="1105320" y="1456819"/>
                    <a:pt x="1084276" y="1447800"/>
                  </a:cubicBezTo>
                  <a:cubicBezTo>
                    <a:pt x="1060211" y="1437487"/>
                    <a:pt x="1033476" y="1435100"/>
                    <a:pt x="1008076" y="1428750"/>
                  </a:cubicBezTo>
                  <a:cubicBezTo>
                    <a:pt x="982676" y="1409700"/>
                    <a:pt x="954327" y="1394051"/>
                    <a:pt x="931876" y="1371600"/>
                  </a:cubicBezTo>
                  <a:cubicBezTo>
                    <a:pt x="915687" y="1355411"/>
                    <a:pt x="909965" y="1330639"/>
                    <a:pt x="893776" y="1314450"/>
                  </a:cubicBezTo>
                  <a:cubicBezTo>
                    <a:pt x="870587" y="1291261"/>
                    <a:pt x="813907" y="1260743"/>
                    <a:pt x="779476" y="1257300"/>
                  </a:cubicBezTo>
                  <a:cubicBezTo>
                    <a:pt x="671876" y="1246540"/>
                    <a:pt x="563576" y="1244600"/>
                    <a:pt x="455626" y="1238250"/>
                  </a:cubicBezTo>
                  <a:cubicBezTo>
                    <a:pt x="387403" y="1135915"/>
                    <a:pt x="385524" y="1154817"/>
                    <a:pt x="360376" y="1066800"/>
                  </a:cubicBezTo>
                  <a:cubicBezTo>
                    <a:pt x="353183" y="1041626"/>
                    <a:pt x="347676" y="1016000"/>
                    <a:pt x="341326" y="990600"/>
                  </a:cubicBezTo>
                  <a:cubicBezTo>
                    <a:pt x="347893" y="938065"/>
                    <a:pt x="350060" y="839782"/>
                    <a:pt x="379426" y="781050"/>
                  </a:cubicBezTo>
                  <a:cubicBezTo>
                    <a:pt x="389665" y="760572"/>
                    <a:pt x="404826" y="742950"/>
                    <a:pt x="417526" y="723900"/>
                  </a:cubicBezTo>
                  <a:cubicBezTo>
                    <a:pt x="423876" y="698500"/>
                    <a:pt x="426263" y="671765"/>
                    <a:pt x="436576" y="647700"/>
                  </a:cubicBezTo>
                  <a:cubicBezTo>
                    <a:pt x="445595" y="626656"/>
                    <a:pt x="472920" y="613378"/>
                    <a:pt x="474676" y="590550"/>
                  </a:cubicBezTo>
                  <a:cubicBezTo>
                    <a:pt x="479571" y="526921"/>
                    <a:pt x="455626" y="400050"/>
                    <a:pt x="455626" y="400050"/>
                  </a:cubicBezTo>
                  <a:lnTo>
                    <a:pt x="0" y="660408"/>
                  </a:lnTo>
                  <a:lnTo>
                    <a:pt x="7245" y="631207"/>
                  </a:lnTo>
                  <a:cubicBezTo>
                    <a:pt x="23718" y="564367"/>
                    <a:pt x="14995" y="597996"/>
                    <a:pt x="55576" y="476250"/>
                  </a:cubicBezTo>
                  <a:cubicBezTo>
                    <a:pt x="71070" y="429769"/>
                    <a:pt x="75797" y="398879"/>
                    <a:pt x="112726" y="361950"/>
                  </a:cubicBezTo>
                  <a:cubicBezTo>
                    <a:pt x="128915" y="345761"/>
                    <a:pt x="150826" y="336550"/>
                    <a:pt x="169876" y="323850"/>
                  </a:cubicBezTo>
                  <a:cubicBezTo>
                    <a:pt x="182576" y="342900"/>
                    <a:pt x="197737" y="360522"/>
                    <a:pt x="207976" y="381000"/>
                  </a:cubicBezTo>
                  <a:cubicBezTo>
                    <a:pt x="216956" y="398961"/>
                    <a:pt x="207219" y="434849"/>
                    <a:pt x="227026" y="438150"/>
                  </a:cubicBezTo>
                  <a:cubicBezTo>
                    <a:pt x="260757" y="443772"/>
                    <a:pt x="290526" y="412750"/>
                    <a:pt x="322276" y="400050"/>
                  </a:cubicBezTo>
                  <a:cubicBezTo>
                    <a:pt x="328626" y="381000"/>
                    <a:pt x="332346" y="360861"/>
                    <a:pt x="341326" y="342900"/>
                  </a:cubicBezTo>
                  <a:cubicBezTo>
                    <a:pt x="415184" y="195184"/>
                    <a:pt x="350593" y="372248"/>
                    <a:pt x="398476" y="228600"/>
                  </a:cubicBezTo>
                  <a:cubicBezTo>
                    <a:pt x="417526" y="241300"/>
                    <a:pt x="441323" y="248822"/>
                    <a:pt x="455626" y="266700"/>
                  </a:cubicBezTo>
                  <a:cubicBezTo>
                    <a:pt x="508206" y="332426"/>
                    <a:pt x="486310" y="328941"/>
                    <a:pt x="471742" y="322673"/>
                  </a:cubicBezTo>
                  <a:lnTo>
                    <a:pt x="466402" y="319972"/>
                  </a:lnTo>
                  <a:lnTo>
                    <a:pt x="465612" y="319488"/>
                  </a:lnTo>
                  <a:cubicBezTo>
                    <a:pt x="462309" y="317599"/>
                    <a:pt x="462021" y="317612"/>
                    <a:pt x="463468" y="318489"/>
                  </a:cubicBezTo>
                  <a:lnTo>
                    <a:pt x="466402" y="319972"/>
                  </a:lnTo>
                  <a:lnTo>
                    <a:pt x="485841" y="331900"/>
                  </a:lnTo>
                  <a:cubicBezTo>
                    <a:pt x="496451" y="338631"/>
                    <a:pt x="511353" y="348301"/>
                    <a:pt x="531826" y="361950"/>
                  </a:cubicBezTo>
                  <a:cubicBezTo>
                    <a:pt x="590120" y="347377"/>
                    <a:pt x="621323" y="348653"/>
                    <a:pt x="665176" y="304800"/>
                  </a:cubicBezTo>
                  <a:cubicBezTo>
                    <a:pt x="681365" y="288611"/>
                    <a:pt x="687087" y="263839"/>
                    <a:pt x="703276" y="247650"/>
                  </a:cubicBezTo>
                  <a:cubicBezTo>
                    <a:pt x="719465" y="231461"/>
                    <a:pt x="742837" y="224207"/>
                    <a:pt x="760426" y="209550"/>
                  </a:cubicBezTo>
                  <a:cubicBezTo>
                    <a:pt x="815431" y="163713"/>
                    <a:pt x="818214" y="151444"/>
                    <a:pt x="855676" y="95250"/>
                  </a:cubicBezTo>
                  <a:cubicBezTo>
                    <a:pt x="893940" y="152645"/>
                    <a:pt x="902873" y="160925"/>
                    <a:pt x="931876" y="228600"/>
                  </a:cubicBezTo>
                  <a:cubicBezTo>
                    <a:pt x="939786" y="247057"/>
                    <a:pt x="944576" y="266700"/>
                    <a:pt x="950926" y="285750"/>
                  </a:cubicBezTo>
                  <a:cubicBezTo>
                    <a:pt x="976326" y="279400"/>
                    <a:pt x="1004394" y="279690"/>
                    <a:pt x="1027126" y="266700"/>
                  </a:cubicBezTo>
                  <a:cubicBezTo>
                    <a:pt x="1099946" y="225089"/>
                    <a:pt x="1069774" y="205002"/>
                    <a:pt x="1122376" y="152400"/>
                  </a:cubicBezTo>
                  <a:cubicBezTo>
                    <a:pt x="1138565" y="136211"/>
                    <a:pt x="1160476" y="127000"/>
                    <a:pt x="1179526" y="114300"/>
                  </a:cubicBezTo>
                  <a:cubicBezTo>
                    <a:pt x="1274121" y="256193"/>
                    <a:pt x="1152544" y="81921"/>
                    <a:pt x="1274776" y="228600"/>
                  </a:cubicBezTo>
                  <a:cubicBezTo>
                    <a:pt x="1289433" y="246189"/>
                    <a:pt x="1294998" y="271447"/>
                    <a:pt x="1312876" y="285750"/>
                  </a:cubicBezTo>
                  <a:cubicBezTo>
                    <a:pt x="1328556" y="298294"/>
                    <a:pt x="1350976" y="298450"/>
                    <a:pt x="1370026" y="304800"/>
                  </a:cubicBezTo>
                  <a:cubicBezTo>
                    <a:pt x="1401776" y="298450"/>
                    <a:pt x="1437959" y="303133"/>
                    <a:pt x="1465276" y="285750"/>
                  </a:cubicBezTo>
                  <a:cubicBezTo>
                    <a:pt x="1510734" y="256822"/>
                    <a:pt x="1534744" y="201338"/>
                    <a:pt x="1579576" y="171450"/>
                  </a:cubicBezTo>
                  <a:lnTo>
                    <a:pt x="1636726" y="133350"/>
                  </a:lnTo>
                  <a:cubicBezTo>
                    <a:pt x="1643076" y="114300"/>
                    <a:pt x="1637815" y="85180"/>
                    <a:pt x="1655776" y="76200"/>
                  </a:cubicBezTo>
                  <a:cubicBezTo>
                    <a:pt x="1673737" y="67220"/>
                    <a:pt x="1695373" y="85498"/>
                    <a:pt x="1712926" y="95250"/>
                  </a:cubicBezTo>
                  <a:cubicBezTo>
                    <a:pt x="1752954" y="117488"/>
                    <a:pt x="1827226" y="171450"/>
                    <a:pt x="1827226" y="171450"/>
                  </a:cubicBezTo>
                  <a:cubicBezTo>
                    <a:pt x="1865326" y="158750"/>
                    <a:pt x="1905605" y="151311"/>
                    <a:pt x="1941526" y="133350"/>
                  </a:cubicBezTo>
                  <a:cubicBezTo>
                    <a:pt x="1966926" y="120650"/>
                    <a:pt x="1991359" y="105797"/>
                    <a:pt x="2017726" y="95250"/>
                  </a:cubicBezTo>
                  <a:cubicBezTo>
                    <a:pt x="2055014" y="80335"/>
                    <a:pt x="2132026" y="57150"/>
                    <a:pt x="2132026" y="57150"/>
                  </a:cubicBezTo>
                  <a:cubicBezTo>
                    <a:pt x="2163776" y="63500"/>
                    <a:pt x="2196959" y="64831"/>
                    <a:pt x="2227276" y="76200"/>
                  </a:cubicBezTo>
                  <a:cubicBezTo>
                    <a:pt x="2248713" y="84239"/>
                    <a:pt x="2261531" y="114300"/>
                    <a:pt x="2284426" y="114300"/>
                  </a:cubicBezTo>
                  <a:cubicBezTo>
                    <a:pt x="2315589" y="114300"/>
                    <a:pt x="2382342" y="29973"/>
                    <a:pt x="2398726" y="19050"/>
                  </a:cubicBezTo>
                  <a:cubicBezTo>
                    <a:pt x="2415434" y="7911"/>
                    <a:pt x="2436826" y="6350"/>
                    <a:pt x="2455876" y="0"/>
                  </a:cubicBezTo>
                  <a:close/>
                </a:path>
              </a:pathLst>
            </a:custGeom>
            <a:blipFill>
              <a:blip r:embed="rId3"/>
              <a:tile tx="0" ty="0" sx="100000" sy="100000" flip="none" algn="tl"/>
            </a:blipFill>
            <a:ln>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latin typeface="Brush Script MT" panose="03060802040406070304" pitchFamily="66" charset="0"/>
                </a:rPr>
                <a:t>BÀI 8</a:t>
              </a:r>
              <a:endParaRPr lang="en-US" sz="8000" dirty="0">
                <a:latin typeface="Brush Script MT" panose="03060802040406070304" pitchFamily="66" charset="0"/>
              </a:endParaRPr>
            </a:p>
          </p:txBody>
        </p:sp>
        <p:pic>
          <p:nvPicPr>
            <p:cNvPr id="70" name="Picture 69"/>
            <p:cNvPicPr>
              <a:picLocks noChangeAspect="1"/>
            </p:cNvPicPr>
            <p:nvPr/>
          </p:nvPicPr>
          <p:blipFill>
            <a:blip r:embed="rId9">
              <a:extLst>
                <a:ext uri="{BEBA8EAE-BF5A-486C-A8C5-ECC9F3942E4B}">
                  <a14:imgProps xmlns:a14="http://schemas.microsoft.com/office/drawing/2010/main">
                    <a14:imgLayer r:embed="rId10">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18247" r="16198"/>
            <a:stretch>
              <a:fillRect/>
            </a:stretch>
          </p:blipFill>
          <p:spPr>
            <a:xfrm>
              <a:off x="9317559" y="2934746"/>
              <a:ext cx="1103004" cy="1308649"/>
            </a:xfrm>
            <a:custGeom>
              <a:avLst/>
              <a:gdLst>
                <a:gd name="connsiteX0" fmla="*/ 1397925 w 5619750"/>
                <a:gd name="connsiteY0" fmla="*/ 0 h 6667500"/>
                <a:gd name="connsiteX1" fmla="*/ 2313869 w 5619750"/>
                <a:gd name="connsiteY1" fmla="*/ 0 h 6667500"/>
                <a:gd name="connsiteX2" fmla="*/ 2320510 w 5619750"/>
                <a:gd name="connsiteY2" fmla="*/ 3389 h 6667500"/>
                <a:gd name="connsiteX3" fmla="*/ 2476500 w 5619750"/>
                <a:gd name="connsiteY3" fmla="*/ 129425 h 6667500"/>
                <a:gd name="connsiteX4" fmla="*/ 2667000 w 5619750"/>
                <a:gd name="connsiteY4" fmla="*/ 262775 h 6667500"/>
                <a:gd name="connsiteX5" fmla="*/ 2781300 w 5619750"/>
                <a:gd name="connsiteY5" fmla="*/ 377075 h 6667500"/>
                <a:gd name="connsiteX6" fmla="*/ 2838450 w 5619750"/>
                <a:gd name="connsiteY6" fmla="*/ 434225 h 6667500"/>
                <a:gd name="connsiteX7" fmla="*/ 2933700 w 5619750"/>
                <a:gd name="connsiteY7" fmla="*/ 510425 h 6667500"/>
                <a:gd name="connsiteX8" fmla="*/ 3086100 w 5619750"/>
                <a:gd name="connsiteY8" fmla="*/ 834275 h 6667500"/>
                <a:gd name="connsiteX9" fmla="*/ 3124200 w 5619750"/>
                <a:gd name="connsiteY9" fmla="*/ 986675 h 6667500"/>
                <a:gd name="connsiteX10" fmla="*/ 3143250 w 5619750"/>
                <a:gd name="connsiteY10" fmla="*/ 1196225 h 6667500"/>
                <a:gd name="connsiteX11" fmla="*/ 3162300 w 5619750"/>
                <a:gd name="connsiteY11" fmla="*/ 1348625 h 6667500"/>
                <a:gd name="connsiteX12" fmla="*/ 3200400 w 5619750"/>
                <a:gd name="connsiteY12" fmla="*/ 1824875 h 6667500"/>
                <a:gd name="connsiteX13" fmla="*/ 3181350 w 5619750"/>
                <a:gd name="connsiteY13" fmla="*/ 2167775 h 6667500"/>
                <a:gd name="connsiteX14" fmla="*/ 3200400 w 5619750"/>
                <a:gd name="connsiteY14" fmla="*/ 2377325 h 6667500"/>
                <a:gd name="connsiteX15" fmla="*/ 3467100 w 5619750"/>
                <a:gd name="connsiteY15" fmla="*/ 2548775 h 6667500"/>
                <a:gd name="connsiteX16" fmla="*/ 3581400 w 5619750"/>
                <a:gd name="connsiteY16" fmla="*/ 2586875 h 6667500"/>
                <a:gd name="connsiteX17" fmla="*/ 3638550 w 5619750"/>
                <a:gd name="connsiteY17" fmla="*/ 2605925 h 6667500"/>
                <a:gd name="connsiteX18" fmla="*/ 3695700 w 5619750"/>
                <a:gd name="connsiteY18" fmla="*/ 2567825 h 6667500"/>
                <a:gd name="connsiteX19" fmla="*/ 4019550 w 5619750"/>
                <a:gd name="connsiteY19" fmla="*/ 2624975 h 6667500"/>
                <a:gd name="connsiteX20" fmla="*/ 4076700 w 5619750"/>
                <a:gd name="connsiteY20" fmla="*/ 2663075 h 6667500"/>
                <a:gd name="connsiteX21" fmla="*/ 4267200 w 5619750"/>
                <a:gd name="connsiteY21" fmla="*/ 2720225 h 6667500"/>
                <a:gd name="connsiteX22" fmla="*/ 4610100 w 5619750"/>
                <a:gd name="connsiteY22" fmla="*/ 2796425 h 6667500"/>
                <a:gd name="connsiteX23" fmla="*/ 4686300 w 5619750"/>
                <a:gd name="connsiteY23" fmla="*/ 2853575 h 6667500"/>
                <a:gd name="connsiteX24" fmla="*/ 4743450 w 5619750"/>
                <a:gd name="connsiteY24" fmla="*/ 2872625 h 6667500"/>
                <a:gd name="connsiteX25" fmla="*/ 4781550 w 5619750"/>
                <a:gd name="connsiteY25" fmla="*/ 2929775 h 6667500"/>
                <a:gd name="connsiteX26" fmla="*/ 4895850 w 5619750"/>
                <a:gd name="connsiteY26" fmla="*/ 3005975 h 6667500"/>
                <a:gd name="connsiteX27" fmla="*/ 4953000 w 5619750"/>
                <a:gd name="connsiteY27" fmla="*/ 3082175 h 6667500"/>
                <a:gd name="connsiteX28" fmla="*/ 5086350 w 5619750"/>
                <a:gd name="connsiteY28" fmla="*/ 3291725 h 6667500"/>
                <a:gd name="connsiteX29" fmla="*/ 5162550 w 5619750"/>
                <a:gd name="connsiteY29" fmla="*/ 3596525 h 6667500"/>
                <a:gd name="connsiteX30" fmla="*/ 5200650 w 5619750"/>
                <a:gd name="connsiteY30" fmla="*/ 3653675 h 6667500"/>
                <a:gd name="connsiteX31" fmla="*/ 5219700 w 5619750"/>
                <a:gd name="connsiteY31" fmla="*/ 3729875 h 6667500"/>
                <a:gd name="connsiteX32" fmla="*/ 5257800 w 5619750"/>
                <a:gd name="connsiteY32" fmla="*/ 3787025 h 6667500"/>
                <a:gd name="connsiteX33" fmla="*/ 5276850 w 5619750"/>
                <a:gd name="connsiteY33" fmla="*/ 3977525 h 6667500"/>
                <a:gd name="connsiteX34" fmla="*/ 5314950 w 5619750"/>
                <a:gd name="connsiteY34" fmla="*/ 4110875 h 6667500"/>
                <a:gd name="connsiteX35" fmla="*/ 5353050 w 5619750"/>
                <a:gd name="connsiteY35" fmla="*/ 4320425 h 6667500"/>
                <a:gd name="connsiteX36" fmla="*/ 5391150 w 5619750"/>
                <a:gd name="connsiteY36" fmla="*/ 4453775 h 6667500"/>
                <a:gd name="connsiteX37" fmla="*/ 5429250 w 5619750"/>
                <a:gd name="connsiteY37" fmla="*/ 4644275 h 6667500"/>
                <a:gd name="connsiteX38" fmla="*/ 5524500 w 5619750"/>
                <a:gd name="connsiteY38" fmla="*/ 4930025 h 6667500"/>
                <a:gd name="connsiteX39" fmla="*/ 5562600 w 5619750"/>
                <a:gd name="connsiteY39" fmla="*/ 5006225 h 6667500"/>
                <a:gd name="connsiteX40" fmla="*/ 5600700 w 5619750"/>
                <a:gd name="connsiteY40" fmla="*/ 5120525 h 6667500"/>
                <a:gd name="connsiteX41" fmla="*/ 5619750 w 5619750"/>
                <a:gd name="connsiteY41" fmla="*/ 5177675 h 6667500"/>
                <a:gd name="connsiteX42" fmla="*/ 5600700 w 5619750"/>
                <a:gd name="connsiteY42" fmla="*/ 5653925 h 6667500"/>
                <a:gd name="connsiteX43" fmla="*/ 5581650 w 5619750"/>
                <a:gd name="connsiteY43" fmla="*/ 5711075 h 6667500"/>
                <a:gd name="connsiteX44" fmla="*/ 5334000 w 5619750"/>
                <a:gd name="connsiteY44" fmla="*/ 5901575 h 6667500"/>
                <a:gd name="connsiteX45" fmla="*/ 5181600 w 5619750"/>
                <a:gd name="connsiteY45" fmla="*/ 5996825 h 6667500"/>
                <a:gd name="connsiteX46" fmla="*/ 5067300 w 5619750"/>
                <a:gd name="connsiteY46" fmla="*/ 6053975 h 6667500"/>
                <a:gd name="connsiteX47" fmla="*/ 4972050 w 5619750"/>
                <a:gd name="connsiteY47" fmla="*/ 6130175 h 6667500"/>
                <a:gd name="connsiteX48" fmla="*/ 4819650 w 5619750"/>
                <a:gd name="connsiteY48" fmla="*/ 6206375 h 6667500"/>
                <a:gd name="connsiteX49" fmla="*/ 4686300 w 5619750"/>
                <a:gd name="connsiteY49" fmla="*/ 6282575 h 6667500"/>
                <a:gd name="connsiteX50" fmla="*/ 4629150 w 5619750"/>
                <a:gd name="connsiteY50" fmla="*/ 6301625 h 6667500"/>
                <a:gd name="connsiteX51" fmla="*/ 4533900 w 5619750"/>
                <a:gd name="connsiteY51" fmla="*/ 6358775 h 6667500"/>
                <a:gd name="connsiteX52" fmla="*/ 4210050 w 5619750"/>
                <a:gd name="connsiteY52" fmla="*/ 6434975 h 6667500"/>
                <a:gd name="connsiteX53" fmla="*/ 4038600 w 5619750"/>
                <a:gd name="connsiteY53" fmla="*/ 6473075 h 6667500"/>
                <a:gd name="connsiteX54" fmla="*/ 3695700 w 5619750"/>
                <a:gd name="connsiteY54" fmla="*/ 6568325 h 6667500"/>
                <a:gd name="connsiteX55" fmla="*/ 2667000 w 5619750"/>
                <a:gd name="connsiteY55" fmla="*/ 6587375 h 6667500"/>
                <a:gd name="connsiteX56" fmla="*/ 2533650 w 5619750"/>
                <a:gd name="connsiteY56" fmla="*/ 6644525 h 6667500"/>
                <a:gd name="connsiteX57" fmla="*/ 2505075 w 5619750"/>
                <a:gd name="connsiteY57" fmla="*/ 6663575 h 6667500"/>
                <a:gd name="connsiteX58" fmla="*/ 2499188 w 5619750"/>
                <a:gd name="connsiteY58" fmla="*/ 6667500 h 6667500"/>
                <a:gd name="connsiteX59" fmla="*/ 2263025 w 5619750"/>
                <a:gd name="connsiteY59" fmla="*/ 6667500 h 6667500"/>
                <a:gd name="connsiteX60" fmla="*/ 2286000 w 5619750"/>
                <a:gd name="connsiteY60" fmla="*/ 6644525 h 6667500"/>
                <a:gd name="connsiteX61" fmla="*/ 2190750 w 5619750"/>
                <a:gd name="connsiteY61" fmla="*/ 6587375 h 6667500"/>
                <a:gd name="connsiteX62" fmla="*/ 2133600 w 5619750"/>
                <a:gd name="connsiteY62" fmla="*/ 6530225 h 6667500"/>
                <a:gd name="connsiteX63" fmla="*/ 1943100 w 5619750"/>
                <a:gd name="connsiteY63" fmla="*/ 6473075 h 6667500"/>
                <a:gd name="connsiteX64" fmla="*/ 1885950 w 5619750"/>
                <a:gd name="connsiteY64" fmla="*/ 6454025 h 6667500"/>
                <a:gd name="connsiteX65" fmla="*/ 1733550 w 5619750"/>
                <a:gd name="connsiteY65" fmla="*/ 6339725 h 6667500"/>
                <a:gd name="connsiteX66" fmla="*/ 1657350 w 5619750"/>
                <a:gd name="connsiteY66" fmla="*/ 6301625 h 6667500"/>
                <a:gd name="connsiteX67" fmla="*/ 1543050 w 5619750"/>
                <a:gd name="connsiteY67" fmla="*/ 6206375 h 6667500"/>
                <a:gd name="connsiteX68" fmla="*/ 1466850 w 5619750"/>
                <a:gd name="connsiteY68" fmla="*/ 6149225 h 6667500"/>
                <a:gd name="connsiteX69" fmla="*/ 1371600 w 5619750"/>
                <a:gd name="connsiteY69" fmla="*/ 6053975 h 6667500"/>
                <a:gd name="connsiteX70" fmla="*/ 1314450 w 5619750"/>
                <a:gd name="connsiteY70" fmla="*/ 6015875 h 6667500"/>
                <a:gd name="connsiteX71" fmla="*/ 1219200 w 5619750"/>
                <a:gd name="connsiteY71" fmla="*/ 5901575 h 6667500"/>
                <a:gd name="connsiteX72" fmla="*/ 1085850 w 5619750"/>
                <a:gd name="connsiteY72" fmla="*/ 5787275 h 6667500"/>
                <a:gd name="connsiteX73" fmla="*/ 971550 w 5619750"/>
                <a:gd name="connsiteY73" fmla="*/ 5634875 h 6667500"/>
                <a:gd name="connsiteX74" fmla="*/ 895350 w 5619750"/>
                <a:gd name="connsiteY74" fmla="*/ 5539625 h 6667500"/>
                <a:gd name="connsiteX75" fmla="*/ 857250 w 5619750"/>
                <a:gd name="connsiteY75" fmla="*/ 5482475 h 6667500"/>
                <a:gd name="connsiteX76" fmla="*/ 742950 w 5619750"/>
                <a:gd name="connsiteY76" fmla="*/ 5387225 h 6667500"/>
                <a:gd name="connsiteX77" fmla="*/ 685800 w 5619750"/>
                <a:gd name="connsiteY77" fmla="*/ 5330075 h 6667500"/>
                <a:gd name="connsiteX78" fmla="*/ 533400 w 5619750"/>
                <a:gd name="connsiteY78" fmla="*/ 5215775 h 6667500"/>
                <a:gd name="connsiteX79" fmla="*/ 342900 w 5619750"/>
                <a:gd name="connsiteY79" fmla="*/ 4968125 h 6667500"/>
                <a:gd name="connsiteX80" fmla="*/ 247650 w 5619750"/>
                <a:gd name="connsiteY80" fmla="*/ 4853825 h 6667500"/>
                <a:gd name="connsiteX81" fmla="*/ 171450 w 5619750"/>
                <a:gd name="connsiteY81" fmla="*/ 4720475 h 6667500"/>
                <a:gd name="connsiteX82" fmla="*/ 95250 w 5619750"/>
                <a:gd name="connsiteY82" fmla="*/ 4606175 h 6667500"/>
                <a:gd name="connsiteX83" fmla="*/ 76200 w 5619750"/>
                <a:gd name="connsiteY83" fmla="*/ 4549025 h 6667500"/>
                <a:gd name="connsiteX84" fmla="*/ 38100 w 5619750"/>
                <a:gd name="connsiteY84" fmla="*/ 4491875 h 6667500"/>
                <a:gd name="connsiteX85" fmla="*/ 0 w 5619750"/>
                <a:gd name="connsiteY85" fmla="*/ 4377575 h 6667500"/>
                <a:gd name="connsiteX86" fmla="*/ 19050 w 5619750"/>
                <a:gd name="connsiteY86" fmla="*/ 3996575 h 6667500"/>
                <a:gd name="connsiteX87" fmla="*/ 38100 w 5619750"/>
                <a:gd name="connsiteY87" fmla="*/ 3901325 h 6667500"/>
                <a:gd name="connsiteX88" fmla="*/ 76200 w 5619750"/>
                <a:gd name="connsiteY88" fmla="*/ 3787025 h 6667500"/>
                <a:gd name="connsiteX89" fmla="*/ 133350 w 5619750"/>
                <a:gd name="connsiteY89" fmla="*/ 3748925 h 6667500"/>
                <a:gd name="connsiteX90" fmla="*/ 381000 w 5619750"/>
                <a:gd name="connsiteY90" fmla="*/ 3710825 h 6667500"/>
                <a:gd name="connsiteX91" fmla="*/ 514350 w 5619750"/>
                <a:gd name="connsiteY91" fmla="*/ 3691775 h 6667500"/>
                <a:gd name="connsiteX92" fmla="*/ 800100 w 5619750"/>
                <a:gd name="connsiteY92" fmla="*/ 3748925 h 6667500"/>
                <a:gd name="connsiteX93" fmla="*/ 857250 w 5619750"/>
                <a:gd name="connsiteY93" fmla="*/ 3787025 h 6667500"/>
                <a:gd name="connsiteX94" fmla="*/ 914400 w 5619750"/>
                <a:gd name="connsiteY94" fmla="*/ 3806075 h 6667500"/>
                <a:gd name="connsiteX95" fmla="*/ 1009650 w 5619750"/>
                <a:gd name="connsiteY95" fmla="*/ 3691775 h 6667500"/>
                <a:gd name="connsiteX96" fmla="*/ 1028700 w 5619750"/>
                <a:gd name="connsiteY96" fmla="*/ 3634625 h 6667500"/>
                <a:gd name="connsiteX97" fmla="*/ 1066800 w 5619750"/>
                <a:gd name="connsiteY97" fmla="*/ 3463175 h 6667500"/>
                <a:gd name="connsiteX98" fmla="*/ 1047750 w 5619750"/>
                <a:gd name="connsiteY98" fmla="*/ 3044075 h 6667500"/>
                <a:gd name="connsiteX99" fmla="*/ 971550 w 5619750"/>
                <a:gd name="connsiteY99" fmla="*/ 2986925 h 6667500"/>
                <a:gd name="connsiteX100" fmla="*/ 857250 w 5619750"/>
                <a:gd name="connsiteY100" fmla="*/ 2929775 h 6667500"/>
                <a:gd name="connsiteX101" fmla="*/ 742950 w 5619750"/>
                <a:gd name="connsiteY101" fmla="*/ 2853575 h 6667500"/>
                <a:gd name="connsiteX102" fmla="*/ 685800 w 5619750"/>
                <a:gd name="connsiteY102" fmla="*/ 2815475 h 6667500"/>
                <a:gd name="connsiteX103" fmla="*/ 552450 w 5619750"/>
                <a:gd name="connsiteY103" fmla="*/ 2624975 h 6667500"/>
                <a:gd name="connsiteX104" fmla="*/ 476250 w 5619750"/>
                <a:gd name="connsiteY104" fmla="*/ 2529725 h 6667500"/>
                <a:gd name="connsiteX105" fmla="*/ 457200 w 5619750"/>
                <a:gd name="connsiteY105" fmla="*/ 2472575 h 6667500"/>
                <a:gd name="connsiteX106" fmla="*/ 342900 w 5619750"/>
                <a:gd name="connsiteY106" fmla="*/ 2320175 h 6667500"/>
                <a:gd name="connsiteX107" fmla="*/ 304800 w 5619750"/>
                <a:gd name="connsiteY107" fmla="*/ 2263025 h 6667500"/>
                <a:gd name="connsiteX108" fmla="*/ 190500 w 5619750"/>
                <a:gd name="connsiteY108" fmla="*/ 1996325 h 6667500"/>
                <a:gd name="connsiteX109" fmla="*/ 152400 w 5619750"/>
                <a:gd name="connsiteY109" fmla="*/ 1939175 h 6667500"/>
                <a:gd name="connsiteX110" fmla="*/ 133350 w 5619750"/>
                <a:gd name="connsiteY110" fmla="*/ 1882025 h 6667500"/>
                <a:gd name="connsiteX111" fmla="*/ 76200 w 5619750"/>
                <a:gd name="connsiteY111" fmla="*/ 1577225 h 6667500"/>
                <a:gd name="connsiteX112" fmla="*/ 57906 w 5619750"/>
                <a:gd name="connsiteY112" fmla="*/ 1450252 h 6667500"/>
                <a:gd name="connsiteX113" fmla="*/ 59423 w 5619750"/>
                <a:gd name="connsiteY113" fmla="*/ 1462757 h 6667500"/>
                <a:gd name="connsiteX114" fmla="*/ 57383 w 5619750"/>
                <a:gd name="connsiteY114" fmla="*/ 1446237 h 6667500"/>
                <a:gd name="connsiteX115" fmla="*/ 38100 w 5619750"/>
                <a:gd name="connsiteY115" fmla="*/ 1291475 h 6667500"/>
                <a:gd name="connsiteX116" fmla="*/ 57150 w 5619750"/>
                <a:gd name="connsiteY116" fmla="*/ 1024775 h 6667500"/>
                <a:gd name="connsiteX117" fmla="*/ 76200 w 5619750"/>
                <a:gd name="connsiteY117" fmla="*/ 967625 h 6667500"/>
                <a:gd name="connsiteX118" fmla="*/ 114300 w 5619750"/>
                <a:gd name="connsiteY118" fmla="*/ 872375 h 6667500"/>
                <a:gd name="connsiteX119" fmla="*/ 133350 w 5619750"/>
                <a:gd name="connsiteY119" fmla="*/ 796175 h 6667500"/>
                <a:gd name="connsiteX120" fmla="*/ 190500 w 5619750"/>
                <a:gd name="connsiteY120" fmla="*/ 739025 h 6667500"/>
                <a:gd name="connsiteX121" fmla="*/ 381000 w 5619750"/>
                <a:gd name="connsiteY121" fmla="*/ 586625 h 6667500"/>
                <a:gd name="connsiteX122" fmla="*/ 514350 w 5619750"/>
                <a:gd name="connsiteY122" fmla="*/ 491375 h 6667500"/>
                <a:gd name="connsiteX123" fmla="*/ 590550 w 5619750"/>
                <a:gd name="connsiteY123" fmla="*/ 415175 h 6667500"/>
                <a:gd name="connsiteX124" fmla="*/ 704850 w 5619750"/>
                <a:gd name="connsiteY124" fmla="*/ 338975 h 6667500"/>
                <a:gd name="connsiteX125" fmla="*/ 762000 w 5619750"/>
                <a:gd name="connsiteY125" fmla="*/ 300875 h 6667500"/>
                <a:gd name="connsiteX126" fmla="*/ 838200 w 5619750"/>
                <a:gd name="connsiteY126" fmla="*/ 262775 h 6667500"/>
                <a:gd name="connsiteX127" fmla="*/ 895350 w 5619750"/>
                <a:gd name="connsiteY127" fmla="*/ 224675 h 6667500"/>
                <a:gd name="connsiteX128" fmla="*/ 990600 w 5619750"/>
                <a:gd name="connsiteY128" fmla="*/ 205625 h 6667500"/>
                <a:gd name="connsiteX129" fmla="*/ 1123950 w 5619750"/>
                <a:gd name="connsiteY129" fmla="*/ 129425 h 6667500"/>
                <a:gd name="connsiteX130" fmla="*/ 1181100 w 5619750"/>
                <a:gd name="connsiteY130" fmla="*/ 91325 h 6667500"/>
                <a:gd name="connsiteX131" fmla="*/ 1295400 w 5619750"/>
                <a:gd name="connsiteY131" fmla="*/ 53225 h 6667500"/>
                <a:gd name="connsiteX132" fmla="*/ 1352550 w 5619750"/>
                <a:gd name="connsiteY132" fmla="*/ 15125 h 6667500"/>
                <a:gd name="connsiteX133" fmla="*/ 1397925 w 5619750"/>
                <a:gd name="connsiteY133" fmla="*/ 0 h 66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5619750" h="6667500">
                  <a:moveTo>
                    <a:pt x="1397925" y="0"/>
                  </a:moveTo>
                  <a:lnTo>
                    <a:pt x="2313869" y="0"/>
                  </a:lnTo>
                  <a:lnTo>
                    <a:pt x="2320510" y="3389"/>
                  </a:lnTo>
                  <a:cubicBezTo>
                    <a:pt x="2334242" y="13219"/>
                    <a:pt x="2334606" y="30099"/>
                    <a:pt x="2476500" y="129425"/>
                  </a:cubicBezTo>
                  <a:cubicBezTo>
                    <a:pt x="2540000" y="173875"/>
                    <a:pt x="2606842" y="213897"/>
                    <a:pt x="2667000" y="262775"/>
                  </a:cubicBezTo>
                  <a:cubicBezTo>
                    <a:pt x="2708818" y="296752"/>
                    <a:pt x="2743200" y="338975"/>
                    <a:pt x="2781300" y="377075"/>
                  </a:cubicBezTo>
                  <a:cubicBezTo>
                    <a:pt x="2800350" y="396125"/>
                    <a:pt x="2817413" y="417395"/>
                    <a:pt x="2838450" y="434225"/>
                  </a:cubicBezTo>
                  <a:lnTo>
                    <a:pt x="2933700" y="510425"/>
                  </a:lnTo>
                  <a:cubicBezTo>
                    <a:pt x="2999646" y="620335"/>
                    <a:pt x="3051689" y="696629"/>
                    <a:pt x="3086100" y="834275"/>
                  </a:cubicBezTo>
                  <a:lnTo>
                    <a:pt x="3124200" y="986675"/>
                  </a:lnTo>
                  <a:cubicBezTo>
                    <a:pt x="3130550" y="1056525"/>
                    <a:pt x="3135908" y="1126472"/>
                    <a:pt x="3143250" y="1196225"/>
                  </a:cubicBezTo>
                  <a:cubicBezTo>
                    <a:pt x="3148609" y="1247139"/>
                    <a:pt x="3157665" y="1297640"/>
                    <a:pt x="3162300" y="1348625"/>
                  </a:cubicBezTo>
                  <a:cubicBezTo>
                    <a:pt x="3176718" y="1507228"/>
                    <a:pt x="3200400" y="1824875"/>
                    <a:pt x="3200400" y="1824875"/>
                  </a:cubicBezTo>
                  <a:cubicBezTo>
                    <a:pt x="3194050" y="1939175"/>
                    <a:pt x="3181350" y="2053299"/>
                    <a:pt x="3181350" y="2167775"/>
                  </a:cubicBezTo>
                  <a:cubicBezTo>
                    <a:pt x="3181350" y="2237913"/>
                    <a:pt x="3158317" y="2321215"/>
                    <a:pt x="3200400" y="2377325"/>
                  </a:cubicBezTo>
                  <a:cubicBezTo>
                    <a:pt x="3263811" y="2461873"/>
                    <a:pt x="3366838" y="2515354"/>
                    <a:pt x="3467100" y="2548775"/>
                  </a:cubicBezTo>
                  <a:lnTo>
                    <a:pt x="3581400" y="2586875"/>
                  </a:lnTo>
                  <a:lnTo>
                    <a:pt x="3638550" y="2605925"/>
                  </a:lnTo>
                  <a:cubicBezTo>
                    <a:pt x="3657600" y="2593225"/>
                    <a:pt x="3672863" y="2569456"/>
                    <a:pt x="3695700" y="2567825"/>
                  </a:cubicBezTo>
                  <a:cubicBezTo>
                    <a:pt x="3747732" y="2564108"/>
                    <a:pt x="3951808" y="2579813"/>
                    <a:pt x="4019550" y="2624975"/>
                  </a:cubicBezTo>
                  <a:cubicBezTo>
                    <a:pt x="4038600" y="2637675"/>
                    <a:pt x="4056222" y="2652836"/>
                    <a:pt x="4076700" y="2663075"/>
                  </a:cubicBezTo>
                  <a:cubicBezTo>
                    <a:pt x="4153388" y="2701419"/>
                    <a:pt x="4184459" y="2705624"/>
                    <a:pt x="4267200" y="2720225"/>
                  </a:cubicBezTo>
                  <a:cubicBezTo>
                    <a:pt x="4552178" y="2770515"/>
                    <a:pt x="4413798" y="2730991"/>
                    <a:pt x="4610100" y="2796425"/>
                  </a:cubicBezTo>
                  <a:cubicBezTo>
                    <a:pt x="4635500" y="2815475"/>
                    <a:pt x="4658733" y="2837823"/>
                    <a:pt x="4686300" y="2853575"/>
                  </a:cubicBezTo>
                  <a:cubicBezTo>
                    <a:pt x="4703735" y="2863538"/>
                    <a:pt x="4727770" y="2860081"/>
                    <a:pt x="4743450" y="2872625"/>
                  </a:cubicBezTo>
                  <a:cubicBezTo>
                    <a:pt x="4761328" y="2886928"/>
                    <a:pt x="4764320" y="2914698"/>
                    <a:pt x="4781550" y="2929775"/>
                  </a:cubicBezTo>
                  <a:cubicBezTo>
                    <a:pt x="4816011" y="2959928"/>
                    <a:pt x="4861626" y="2975553"/>
                    <a:pt x="4895850" y="3005975"/>
                  </a:cubicBezTo>
                  <a:cubicBezTo>
                    <a:pt x="4919580" y="3027069"/>
                    <a:pt x="4934793" y="3056164"/>
                    <a:pt x="4953000" y="3082175"/>
                  </a:cubicBezTo>
                  <a:cubicBezTo>
                    <a:pt x="5020717" y="3178914"/>
                    <a:pt x="5029108" y="3196322"/>
                    <a:pt x="5086350" y="3291725"/>
                  </a:cubicBezTo>
                  <a:cubicBezTo>
                    <a:pt x="5100169" y="3353913"/>
                    <a:pt x="5135458" y="3528796"/>
                    <a:pt x="5162550" y="3596525"/>
                  </a:cubicBezTo>
                  <a:cubicBezTo>
                    <a:pt x="5171053" y="3617783"/>
                    <a:pt x="5187950" y="3634625"/>
                    <a:pt x="5200650" y="3653675"/>
                  </a:cubicBezTo>
                  <a:cubicBezTo>
                    <a:pt x="5207000" y="3679075"/>
                    <a:pt x="5209387" y="3705810"/>
                    <a:pt x="5219700" y="3729875"/>
                  </a:cubicBezTo>
                  <a:cubicBezTo>
                    <a:pt x="5228719" y="3750919"/>
                    <a:pt x="5252652" y="3764716"/>
                    <a:pt x="5257800" y="3787025"/>
                  </a:cubicBezTo>
                  <a:cubicBezTo>
                    <a:pt x="5272150" y="3849207"/>
                    <a:pt x="5265760" y="3914679"/>
                    <a:pt x="5276850" y="3977525"/>
                  </a:cubicBezTo>
                  <a:cubicBezTo>
                    <a:pt x="5284884" y="4023050"/>
                    <a:pt x="5304555" y="4065830"/>
                    <a:pt x="5314950" y="4110875"/>
                  </a:cubicBezTo>
                  <a:cubicBezTo>
                    <a:pt x="5365903" y="4331670"/>
                    <a:pt x="5304144" y="4124800"/>
                    <a:pt x="5353050" y="4320425"/>
                  </a:cubicBezTo>
                  <a:cubicBezTo>
                    <a:pt x="5364262" y="4365273"/>
                    <a:pt x="5380562" y="4408775"/>
                    <a:pt x="5391150" y="4453775"/>
                  </a:cubicBezTo>
                  <a:cubicBezTo>
                    <a:pt x="5405982" y="4516811"/>
                    <a:pt x="5408772" y="4582841"/>
                    <a:pt x="5429250" y="4644275"/>
                  </a:cubicBezTo>
                  <a:cubicBezTo>
                    <a:pt x="5461000" y="4739525"/>
                    <a:pt x="5479599" y="4840222"/>
                    <a:pt x="5524500" y="4930025"/>
                  </a:cubicBezTo>
                  <a:cubicBezTo>
                    <a:pt x="5537200" y="4955425"/>
                    <a:pt x="5552053" y="4979858"/>
                    <a:pt x="5562600" y="5006225"/>
                  </a:cubicBezTo>
                  <a:cubicBezTo>
                    <a:pt x="5577515" y="5043513"/>
                    <a:pt x="5588000" y="5082425"/>
                    <a:pt x="5600700" y="5120525"/>
                  </a:cubicBezTo>
                  <a:lnTo>
                    <a:pt x="5619750" y="5177675"/>
                  </a:lnTo>
                  <a:cubicBezTo>
                    <a:pt x="5613400" y="5336425"/>
                    <a:pt x="5612020" y="5495452"/>
                    <a:pt x="5600700" y="5653925"/>
                  </a:cubicBezTo>
                  <a:cubicBezTo>
                    <a:pt x="5599269" y="5673954"/>
                    <a:pt x="5590630" y="5693114"/>
                    <a:pt x="5581650" y="5711075"/>
                  </a:cubicBezTo>
                  <a:cubicBezTo>
                    <a:pt x="5528547" y="5817281"/>
                    <a:pt x="5451042" y="5827654"/>
                    <a:pt x="5334000" y="5901575"/>
                  </a:cubicBezTo>
                  <a:cubicBezTo>
                    <a:pt x="5283350" y="5933564"/>
                    <a:pt x="5235181" y="5970034"/>
                    <a:pt x="5181600" y="5996825"/>
                  </a:cubicBezTo>
                  <a:cubicBezTo>
                    <a:pt x="5143500" y="6015875"/>
                    <a:pt x="5103238" y="6031106"/>
                    <a:pt x="5067300" y="6053975"/>
                  </a:cubicBezTo>
                  <a:cubicBezTo>
                    <a:pt x="5032997" y="6075804"/>
                    <a:pt x="5005360" y="6106858"/>
                    <a:pt x="4972050" y="6130175"/>
                  </a:cubicBezTo>
                  <a:cubicBezTo>
                    <a:pt x="4774024" y="6268793"/>
                    <a:pt x="4958326" y="6137037"/>
                    <a:pt x="4819650" y="6206375"/>
                  </a:cubicBezTo>
                  <a:cubicBezTo>
                    <a:pt x="4628332" y="6302034"/>
                    <a:pt x="4920085" y="6182381"/>
                    <a:pt x="4686300" y="6282575"/>
                  </a:cubicBezTo>
                  <a:cubicBezTo>
                    <a:pt x="4667843" y="6290485"/>
                    <a:pt x="4647111" y="6292645"/>
                    <a:pt x="4629150" y="6301625"/>
                  </a:cubicBezTo>
                  <a:cubicBezTo>
                    <a:pt x="4596032" y="6318184"/>
                    <a:pt x="4567608" y="6343453"/>
                    <a:pt x="4533900" y="6358775"/>
                  </a:cubicBezTo>
                  <a:cubicBezTo>
                    <a:pt x="4428685" y="6406600"/>
                    <a:pt x="4323990" y="6412187"/>
                    <a:pt x="4210050" y="6434975"/>
                  </a:cubicBezTo>
                  <a:cubicBezTo>
                    <a:pt x="4152643" y="6446456"/>
                    <a:pt x="4095271" y="6458383"/>
                    <a:pt x="4038600" y="6473075"/>
                  </a:cubicBezTo>
                  <a:cubicBezTo>
                    <a:pt x="3923769" y="6502846"/>
                    <a:pt x="3814307" y="6566129"/>
                    <a:pt x="3695700" y="6568325"/>
                  </a:cubicBezTo>
                  <a:lnTo>
                    <a:pt x="2667000" y="6587375"/>
                  </a:lnTo>
                  <a:cubicBezTo>
                    <a:pt x="2622550" y="6606425"/>
                    <a:pt x="2576905" y="6622898"/>
                    <a:pt x="2533650" y="6644525"/>
                  </a:cubicBezTo>
                  <a:cubicBezTo>
                    <a:pt x="2523411" y="6649645"/>
                    <a:pt x="2514243" y="6656610"/>
                    <a:pt x="2505075" y="6663575"/>
                  </a:cubicBezTo>
                  <a:lnTo>
                    <a:pt x="2499188" y="6667500"/>
                  </a:lnTo>
                  <a:lnTo>
                    <a:pt x="2263025" y="6667500"/>
                  </a:lnTo>
                  <a:lnTo>
                    <a:pt x="2286000" y="6644525"/>
                  </a:lnTo>
                  <a:cubicBezTo>
                    <a:pt x="2254250" y="6625475"/>
                    <a:pt x="2220371" y="6609591"/>
                    <a:pt x="2190750" y="6587375"/>
                  </a:cubicBezTo>
                  <a:cubicBezTo>
                    <a:pt x="2169197" y="6571211"/>
                    <a:pt x="2156446" y="6544504"/>
                    <a:pt x="2133600" y="6530225"/>
                  </a:cubicBezTo>
                  <a:cubicBezTo>
                    <a:pt x="2065340" y="6487563"/>
                    <a:pt x="2017860" y="6491765"/>
                    <a:pt x="1943100" y="6473075"/>
                  </a:cubicBezTo>
                  <a:cubicBezTo>
                    <a:pt x="1923619" y="6468205"/>
                    <a:pt x="1905000" y="6460375"/>
                    <a:pt x="1885950" y="6454025"/>
                  </a:cubicBezTo>
                  <a:cubicBezTo>
                    <a:pt x="1835150" y="6415925"/>
                    <a:pt x="1786385" y="6374948"/>
                    <a:pt x="1733550" y="6339725"/>
                  </a:cubicBezTo>
                  <a:cubicBezTo>
                    <a:pt x="1709921" y="6323973"/>
                    <a:pt x="1680615" y="6317910"/>
                    <a:pt x="1657350" y="6301625"/>
                  </a:cubicBezTo>
                  <a:cubicBezTo>
                    <a:pt x="1616720" y="6273184"/>
                    <a:pt x="1581777" y="6237357"/>
                    <a:pt x="1543050" y="6206375"/>
                  </a:cubicBezTo>
                  <a:cubicBezTo>
                    <a:pt x="1518257" y="6186541"/>
                    <a:pt x="1490580" y="6170319"/>
                    <a:pt x="1466850" y="6149225"/>
                  </a:cubicBezTo>
                  <a:cubicBezTo>
                    <a:pt x="1433290" y="6119394"/>
                    <a:pt x="1405392" y="6083543"/>
                    <a:pt x="1371600" y="6053975"/>
                  </a:cubicBezTo>
                  <a:cubicBezTo>
                    <a:pt x="1354370" y="6038898"/>
                    <a:pt x="1332039" y="6030532"/>
                    <a:pt x="1314450" y="6015875"/>
                  </a:cubicBezTo>
                  <a:cubicBezTo>
                    <a:pt x="1223378" y="5939982"/>
                    <a:pt x="1287314" y="5983311"/>
                    <a:pt x="1219200" y="5901575"/>
                  </a:cubicBezTo>
                  <a:cubicBezTo>
                    <a:pt x="1115518" y="5777156"/>
                    <a:pt x="1211983" y="5913408"/>
                    <a:pt x="1085850" y="5787275"/>
                  </a:cubicBezTo>
                  <a:cubicBezTo>
                    <a:pt x="1009366" y="5710791"/>
                    <a:pt x="1024310" y="5705222"/>
                    <a:pt x="971550" y="5634875"/>
                  </a:cubicBezTo>
                  <a:cubicBezTo>
                    <a:pt x="947154" y="5602347"/>
                    <a:pt x="919746" y="5572153"/>
                    <a:pt x="895350" y="5539625"/>
                  </a:cubicBezTo>
                  <a:cubicBezTo>
                    <a:pt x="881613" y="5521309"/>
                    <a:pt x="871907" y="5500064"/>
                    <a:pt x="857250" y="5482475"/>
                  </a:cubicBezTo>
                  <a:cubicBezTo>
                    <a:pt x="781357" y="5391403"/>
                    <a:pt x="824686" y="5455339"/>
                    <a:pt x="742950" y="5387225"/>
                  </a:cubicBezTo>
                  <a:cubicBezTo>
                    <a:pt x="722254" y="5369978"/>
                    <a:pt x="706496" y="5347322"/>
                    <a:pt x="685800" y="5330075"/>
                  </a:cubicBezTo>
                  <a:cubicBezTo>
                    <a:pt x="502039" y="5176941"/>
                    <a:pt x="811296" y="5470513"/>
                    <a:pt x="533400" y="5215775"/>
                  </a:cubicBezTo>
                  <a:cubicBezTo>
                    <a:pt x="356862" y="5053949"/>
                    <a:pt x="437017" y="5137536"/>
                    <a:pt x="342900" y="4968125"/>
                  </a:cubicBezTo>
                  <a:cubicBezTo>
                    <a:pt x="295602" y="4882989"/>
                    <a:pt x="314227" y="4933718"/>
                    <a:pt x="247650" y="4853825"/>
                  </a:cubicBezTo>
                  <a:cubicBezTo>
                    <a:pt x="200580" y="4797341"/>
                    <a:pt x="211377" y="4787020"/>
                    <a:pt x="171450" y="4720475"/>
                  </a:cubicBezTo>
                  <a:cubicBezTo>
                    <a:pt x="147891" y="4681210"/>
                    <a:pt x="109730" y="4649616"/>
                    <a:pt x="95250" y="4606175"/>
                  </a:cubicBezTo>
                  <a:cubicBezTo>
                    <a:pt x="88900" y="4587125"/>
                    <a:pt x="85180" y="4566986"/>
                    <a:pt x="76200" y="4549025"/>
                  </a:cubicBezTo>
                  <a:cubicBezTo>
                    <a:pt x="65961" y="4528547"/>
                    <a:pt x="47399" y="4512797"/>
                    <a:pt x="38100" y="4491875"/>
                  </a:cubicBezTo>
                  <a:cubicBezTo>
                    <a:pt x="21789" y="4455175"/>
                    <a:pt x="0" y="4377575"/>
                    <a:pt x="0" y="4377575"/>
                  </a:cubicBezTo>
                  <a:cubicBezTo>
                    <a:pt x="6350" y="4250575"/>
                    <a:pt x="8910" y="4123329"/>
                    <a:pt x="19050" y="3996575"/>
                  </a:cubicBezTo>
                  <a:cubicBezTo>
                    <a:pt x="21632" y="3964299"/>
                    <a:pt x="29581" y="3932563"/>
                    <a:pt x="38100" y="3901325"/>
                  </a:cubicBezTo>
                  <a:cubicBezTo>
                    <a:pt x="48667" y="3862579"/>
                    <a:pt x="42784" y="3809302"/>
                    <a:pt x="76200" y="3787025"/>
                  </a:cubicBezTo>
                  <a:cubicBezTo>
                    <a:pt x="95250" y="3774325"/>
                    <a:pt x="112872" y="3759164"/>
                    <a:pt x="133350" y="3748925"/>
                  </a:cubicBezTo>
                  <a:cubicBezTo>
                    <a:pt x="202797" y="3714201"/>
                    <a:pt x="323844" y="3717549"/>
                    <a:pt x="381000" y="3710825"/>
                  </a:cubicBezTo>
                  <a:cubicBezTo>
                    <a:pt x="425594" y="3705579"/>
                    <a:pt x="469900" y="3698125"/>
                    <a:pt x="514350" y="3691775"/>
                  </a:cubicBezTo>
                  <a:cubicBezTo>
                    <a:pt x="609600" y="3710825"/>
                    <a:pt x="706507" y="3722927"/>
                    <a:pt x="800100" y="3748925"/>
                  </a:cubicBezTo>
                  <a:cubicBezTo>
                    <a:pt x="822160" y="3755053"/>
                    <a:pt x="836772" y="3776786"/>
                    <a:pt x="857250" y="3787025"/>
                  </a:cubicBezTo>
                  <a:cubicBezTo>
                    <a:pt x="875211" y="3796005"/>
                    <a:pt x="895350" y="3799725"/>
                    <a:pt x="914400" y="3806075"/>
                  </a:cubicBezTo>
                  <a:cubicBezTo>
                    <a:pt x="956531" y="3763944"/>
                    <a:pt x="983128" y="3744819"/>
                    <a:pt x="1009650" y="3691775"/>
                  </a:cubicBezTo>
                  <a:cubicBezTo>
                    <a:pt x="1018630" y="3673814"/>
                    <a:pt x="1023183" y="3653933"/>
                    <a:pt x="1028700" y="3634625"/>
                  </a:cubicBezTo>
                  <a:cubicBezTo>
                    <a:pt x="1046635" y="3571851"/>
                    <a:pt x="1053706" y="3528647"/>
                    <a:pt x="1066800" y="3463175"/>
                  </a:cubicBezTo>
                  <a:cubicBezTo>
                    <a:pt x="1060450" y="3323475"/>
                    <a:pt x="1075176" y="3181204"/>
                    <a:pt x="1047750" y="3044075"/>
                  </a:cubicBezTo>
                  <a:cubicBezTo>
                    <a:pt x="1041523" y="3012942"/>
                    <a:pt x="997386" y="3005379"/>
                    <a:pt x="971550" y="2986925"/>
                  </a:cubicBezTo>
                  <a:cubicBezTo>
                    <a:pt x="793953" y="2860070"/>
                    <a:pt x="1027106" y="3024139"/>
                    <a:pt x="857250" y="2929775"/>
                  </a:cubicBezTo>
                  <a:cubicBezTo>
                    <a:pt x="817222" y="2907537"/>
                    <a:pt x="781050" y="2878975"/>
                    <a:pt x="742950" y="2853575"/>
                  </a:cubicBezTo>
                  <a:cubicBezTo>
                    <a:pt x="723900" y="2840875"/>
                    <a:pt x="699537" y="2833791"/>
                    <a:pt x="685800" y="2815475"/>
                  </a:cubicBezTo>
                  <a:cubicBezTo>
                    <a:pt x="659718" y="2780699"/>
                    <a:pt x="561831" y="2653119"/>
                    <a:pt x="552450" y="2624975"/>
                  </a:cubicBezTo>
                  <a:cubicBezTo>
                    <a:pt x="526160" y="2546105"/>
                    <a:pt x="550108" y="2578964"/>
                    <a:pt x="476250" y="2529725"/>
                  </a:cubicBezTo>
                  <a:cubicBezTo>
                    <a:pt x="469900" y="2510675"/>
                    <a:pt x="467981" y="2489516"/>
                    <a:pt x="457200" y="2472575"/>
                  </a:cubicBezTo>
                  <a:cubicBezTo>
                    <a:pt x="423108" y="2419002"/>
                    <a:pt x="378123" y="2373010"/>
                    <a:pt x="342900" y="2320175"/>
                  </a:cubicBezTo>
                  <a:lnTo>
                    <a:pt x="304800" y="2263025"/>
                  </a:lnTo>
                  <a:cubicBezTo>
                    <a:pt x="276420" y="2149505"/>
                    <a:pt x="276067" y="2124676"/>
                    <a:pt x="190500" y="1996325"/>
                  </a:cubicBezTo>
                  <a:cubicBezTo>
                    <a:pt x="177800" y="1977275"/>
                    <a:pt x="162639" y="1959653"/>
                    <a:pt x="152400" y="1939175"/>
                  </a:cubicBezTo>
                  <a:cubicBezTo>
                    <a:pt x="143420" y="1921214"/>
                    <a:pt x="138634" y="1901398"/>
                    <a:pt x="133350" y="1882025"/>
                  </a:cubicBezTo>
                  <a:cubicBezTo>
                    <a:pt x="83818" y="1700408"/>
                    <a:pt x="100782" y="1761590"/>
                    <a:pt x="76200" y="1577225"/>
                  </a:cubicBezTo>
                  <a:cubicBezTo>
                    <a:pt x="49910" y="1380049"/>
                    <a:pt x="54034" y="1417801"/>
                    <a:pt x="57906" y="1450252"/>
                  </a:cubicBezTo>
                  <a:lnTo>
                    <a:pt x="59423" y="1462757"/>
                  </a:lnTo>
                  <a:lnTo>
                    <a:pt x="57383" y="1446237"/>
                  </a:lnTo>
                  <a:cubicBezTo>
                    <a:pt x="54225" y="1420731"/>
                    <a:pt x="48337" y="1373367"/>
                    <a:pt x="38100" y="1291475"/>
                  </a:cubicBezTo>
                  <a:cubicBezTo>
                    <a:pt x="44450" y="1202575"/>
                    <a:pt x="46736" y="1113291"/>
                    <a:pt x="57150" y="1024775"/>
                  </a:cubicBezTo>
                  <a:cubicBezTo>
                    <a:pt x="59496" y="1004832"/>
                    <a:pt x="69149" y="986427"/>
                    <a:pt x="76200" y="967625"/>
                  </a:cubicBezTo>
                  <a:cubicBezTo>
                    <a:pt x="88207" y="935606"/>
                    <a:pt x="103486" y="904816"/>
                    <a:pt x="114300" y="872375"/>
                  </a:cubicBezTo>
                  <a:cubicBezTo>
                    <a:pt x="122579" y="847537"/>
                    <a:pt x="120360" y="818907"/>
                    <a:pt x="133350" y="796175"/>
                  </a:cubicBezTo>
                  <a:cubicBezTo>
                    <a:pt x="146716" y="772784"/>
                    <a:pt x="170475" y="757047"/>
                    <a:pt x="190500" y="739025"/>
                  </a:cubicBezTo>
                  <a:cubicBezTo>
                    <a:pt x="313548" y="628282"/>
                    <a:pt x="285966" y="649981"/>
                    <a:pt x="381000" y="586625"/>
                  </a:cubicBezTo>
                  <a:cubicBezTo>
                    <a:pt x="463030" y="463580"/>
                    <a:pt x="360560" y="593902"/>
                    <a:pt x="514350" y="491375"/>
                  </a:cubicBezTo>
                  <a:cubicBezTo>
                    <a:pt x="544238" y="471450"/>
                    <a:pt x="562500" y="437615"/>
                    <a:pt x="590550" y="415175"/>
                  </a:cubicBezTo>
                  <a:cubicBezTo>
                    <a:pt x="626306" y="386570"/>
                    <a:pt x="666750" y="364375"/>
                    <a:pt x="704850" y="338975"/>
                  </a:cubicBezTo>
                  <a:cubicBezTo>
                    <a:pt x="723900" y="326275"/>
                    <a:pt x="741522" y="311114"/>
                    <a:pt x="762000" y="300875"/>
                  </a:cubicBezTo>
                  <a:cubicBezTo>
                    <a:pt x="787400" y="288175"/>
                    <a:pt x="813544" y="276864"/>
                    <a:pt x="838200" y="262775"/>
                  </a:cubicBezTo>
                  <a:cubicBezTo>
                    <a:pt x="858079" y="251416"/>
                    <a:pt x="873913" y="232714"/>
                    <a:pt x="895350" y="224675"/>
                  </a:cubicBezTo>
                  <a:cubicBezTo>
                    <a:pt x="925667" y="213306"/>
                    <a:pt x="958850" y="211975"/>
                    <a:pt x="990600" y="205625"/>
                  </a:cubicBezTo>
                  <a:cubicBezTo>
                    <a:pt x="1035050" y="180225"/>
                    <a:pt x="1080050" y="155765"/>
                    <a:pt x="1123950" y="129425"/>
                  </a:cubicBezTo>
                  <a:cubicBezTo>
                    <a:pt x="1143583" y="117645"/>
                    <a:pt x="1160178" y="100624"/>
                    <a:pt x="1181100" y="91325"/>
                  </a:cubicBezTo>
                  <a:cubicBezTo>
                    <a:pt x="1217800" y="75014"/>
                    <a:pt x="1257300" y="65925"/>
                    <a:pt x="1295400" y="53225"/>
                  </a:cubicBezTo>
                  <a:cubicBezTo>
                    <a:pt x="1317120" y="45985"/>
                    <a:pt x="1332072" y="25364"/>
                    <a:pt x="1352550" y="15125"/>
                  </a:cubicBezTo>
                  <a:lnTo>
                    <a:pt x="1397925" y="0"/>
                  </a:lnTo>
                  <a:close/>
                </a:path>
              </a:pathLst>
            </a:custGeom>
          </p:spPr>
        </p:pic>
      </p:grpSp>
      <p:grpSp>
        <p:nvGrpSpPr>
          <p:cNvPr id="71" name="Group 70"/>
          <p:cNvGrpSpPr/>
          <p:nvPr/>
        </p:nvGrpSpPr>
        <p:grpSpPr>
          <a:xfrm>
            <a:off x="4369444" y="3622301"/>
            <a:ext cx="5029200" cy="2296485"/>
            <a:chOff x="5507990" y="4454940"/>
            <a:chExt cx="5029200" cy="2296485"/>
          </a:xfrm>
        </p:grpSpPr>
        <p:sp>
          <p:nvSpPr>
            <p:cNvPr id="72" name="Freeform 71"/>
            <p:cNvSpPr/>
            <p:nvPr/>
          </p:nvSpPr>
          <p:spPr>
            <a:xfrm>
              <a:off x="5507990" y="4454940"/>
              <a:ext cx="5029200" cy="1609344"/>
            </a:xfrm>
            <a:custGeom>
              <a:avLst/>
              <a:gdLst>
                <a:gd name="connsiteX0" fmla="*/ 1444752 w 5029200"/>
                <a:gd name="connsiteY0" fmla="*/ 0 h 1609344"/>
                <a:gd name="connsiteX1" fmla="*/ 1572768 w 5029200"/>
                <a:gd name="connsiteY1" fmla="*/ 18288 h 1609344"/>
                <a:gd name="connsiteX2" fmla="*/ 1700784 w 5029200"/>
                <a:gd name="connsiteY2" fmla="*/ 109728 h 1609344"/>
                <a:gd name="connsiteX3" fmla="*/ 1792224 w 5029200"/>
                <a:gd name="connsiteY3" fmla="*/ 146304 h 1609344"/>
                <a:gd name="connsiteX4" fmla="*/ 1956816 w 5029200"/>
                <a:gd name="connsiteY4" fmla="*/ 128016 h 1609344"/>
                <a:gd name="connsiteX5" fmla="*/ 2029968 w 5029200"/>
                <a:gd name="connsiteY5" fmla="*/ 109728 h 1609344"/>
                <a:gd name="connsiteX6" fmla="*/ 2157984 w 5029200"/>
                <a:gd name="connsiteY6" fmla="*/ 91440 h 1609344"/>
                <a:gd name="connsiteX7" fmla="*/ 2212848 w 5029200"/>
                <a:gd name="connsiteY7" fmla="*/ 73152 h 1609344"/>
                <a:gd name="connsiteX8" fmla="*/ 2724912 w 5029200"/>
                <a:gd name="connsiteY8" fmla="*/ 128016 h 1609344"/>
                <a:gd name="connsiteX9" fmla="*/ 2944368 w 5029200"/>
                <a:gd name="connsiteY9" fmla="*/ 91440 h 1609344"/>
                <a:gd name="connsiteX10" fmla="*/ 3108960 w 5029200"/>
                <a:gd name="connsiteY10" fmla="*/ 0 h 1609344"/>
                <a:gd name="connsiteX11" fmla="*/ 3364992 w 5029200"/>
                <a:gd name="connsiteY11" fmla="*/ 18288 h 1609344"/>
                <a:gd name="connsiteX12" fmla="*/ 3474720 w 5029200"/>
                <a:gd name="connsiteY12" fmla="*/ 73152 h 1609344"/>
                <a:gd name="connsiteX13" fmla="*/ 3529584 w 5029200"/>
                <a:gd name="connsiteY13" fmla="*/ 91440 h 1609344"/>
                <a:gd name="connsiteX14" fmla="*/ 3968496 w 5029200"/>
                <a:gd name="connsiteY14" fmla="*/ 73152 h 1609344"/>
                <a:gd name="connsiteX15" fmla="*/ 4919472 w 5029200"/>
                <a:gd name="connsiteY15" fmla="*/ 109728 h 1609344"/>
                <a:gd name="connsiteX16" fmla="*/ 4956048 w 5029200"/>
                <a:gd name="connsiteY16" fmla="*/ 164592 h 1609344"/>
                <a:gd name="connsiteX17" fmla="*/ 5010912 w 5029200"/>
                <a:gd name="connsiteY17" fmla="*/ 201168 h 1609344"/>
                <a:gd name="connsiteX18" fmla="*/ 5029200 w 5029200"/>
                <a:gd name="connsiteY18" fmla="*/ 256032 h 1609344"/>
                <a:gd name="connsiteX19" fmla="*/ 5010912 w 5029200"/>
                <a:gd name="connsiteY19" fmla="*/ 566928 h 1609344"/>
                <a:gd name="connsiteX20" fmla="*/ 4919472 w 5029200"/>
                <a:gd name="connsiteY20" fmla="*/ 731520 h 1609344"/>
                <a:gd name="connsiteX21" fmla="*/ 4901184 w 5029200"/>
                <a:gd name="connsiteY21" fmla="*/ 786384 h 1609344"/>
                <a:gd name="connsiteX22" fmla="*/ 4828032 w 5029200"/>
                <a:gd name="connsiteY22" fmla="*/ 896112 h 1609344"/>
                <a:gd name="connsiteX23" fmla="*/ 4681728 w 5029200"/>
                <a:gd name="connsiteY23" fmla="*/ 1024128 h 1609344"/>
                <a:gd name="connsiteX24" fmla="*/ 4370832 w 5029200"/>
                <a:gd name="connsiteY24" fmla="*/ 1042416 h 1609344"/>
                <a:gd name="connsiteX25" fmla="*/ 4279392 w 5029200"/>
                <a:gd name="connsiteY25" fmla="*/ 1207008 h 1609344"/>
                <a:gd name="connsiteX26" fmla="*/ 4224528 w 5029200"/>
                <a:gd name="connsiteY26" fmla="*/ 1243584 h 1609344"/>
                <a:gd name="connsiteX27" fmla="*/ 4169664 w 5029200"/>
                <a:gd name="connsiteY27" fmla="*/ 1353312 h 1609344"/>
                <a:gd name="connsiteX28" fmla="*/ 4114800 w 5029200"/>
                <a:gd name="connsiteY28" fmla="*/ 1389888 h 1609344"/>
                <a:gd name="connsiteX29" fmla="*/ 3730752 w 5029200"/>
                <a:gd name="connsiteY29" fmla="*/ 1426464 h 1609344"/>
                <a:gd name="connsiteX30" fmla="*/ 3621024 w 5029200"/>
                <a:gd name="connsiteY30" fmla="*/ 1444752 h 1609344"/>
                <a:gd name="connsiteX31" fmla="*/ 3566160 w 5029200"/>
                <a:gd name="connsiteY31" fmla="*/ 1463040 h 1609344"/>
                <a:gd name="connsiteX32" fmla="*/ 3364992 w 5029200"/>
                <a:gd name="connsiteY32" fmla="*/ 1481328 h 1609344"/>
                <a:gd name="connsiteX33" fmla="*/ 3200400 w 5029200"/>
                <a:gd name="connsiteY33" fmla="*/ 1499616 h 1609344"/>
                <a:gd name="connsiteX34" fmla="*/ 2907792 w 5029200"/>
                <a:gd name="connsiteY34" fmla="*/ 1481328 h 1609344"/>
                <a:gd name="connsiteX35" fmla="*/ 2761488 w 5029200"/>
                <a:gd name="connsiteY35" fmla="*/ 1444752 h 1609344"/>
                <a:gd name="connsiteX36" fmla="*/ 2724912 w 5029200"/>
                <a:gd name="connsiteY36" fmla="*/ 1444752 h 1609344"/>
                <a:gd name="connsiteX37" fmla="*/ 2768903 w 5029200"/>
                <a:gd name="connsiteY37" fmla="*/ 1442919 h 1609344"/>
                <a:gd name="connsiteX38" fmla="*/ 2854058 w 5029200"/>
                <a:gd name="connsiteY38" fmla="*/ 1444252 h 1609344"/>
                <a:gd name="connsiteX39" fmla="*/ 2962656 w 5029200"/>
                <a:gd name="connsiteY39" fmla="*/ 1444752 h 1609344"/>
                <a:gd name="connsiteX40" fmla="*/ 3163824 w 5029200"/>
                <a:gd name="connsiteY40" fmla="*/ 1426464 h 1609344"/>
                <a:gd name="connsiteX41" fmla="*/ 2768903 w 5029200"/>
                <a:gd name="connsiteY41" fmla="*/ 1442919 h 1609344"/>
                <a:gd name="connsiteX42" fmla="*/ 2766728 w 5029200"/>
                <a:gd name="connsiteY42" fmla="*/ 1442885 h 1609344"/>
                <a:gd name="connsiteX43" fmla="*/ 2377440 w 5029200"/>
                <a:gd name="connsiteY43" fmla="*/ 1444752 h 1609344"/>
                <a:gd name="connsiteX44" fmla="*/ 2359152 w 5029200"/>
                <a:gd name="connsiteY44" fmla="*/ 1499616 h 1609344"/>
                <a:gd name="connsiteX45" fmla="*/ 2267712 w 5029200"/>
                <a:gd name="connsiteY45" fmla="*/ 1609344 h 1609344"/>
                <a:gd name="connsiteX46" fmla="*/ 1920240 w 5029200"/>
                <a:gd name="connsiteY46" fmla="*/ 1572768 h 1609344"/>
                <a:gd name="connsiteX47" fmla="*/ 1773936 w 5029200"/>
                <a:gd name="connsiteY47" fmla="*/ 1517904 h 1609344"/>
                <a:gd name="connsiteX48" fmla="*/ 1627632 w 5029200"/>
                <a:gd name="connsiteY48" fmla="*/ 1481328 h 1609344"/>
                <a:gd name="connsiteX49" fmla="*/ 1389888 w 5029200"/>
                <a:gd name="connsiteY49" fmla="*/ 1463040 h 1609344"/>
                <a:gd name="connsiteX50" fmla="*/ 1115568 w 5029200"/>
                <a:gd name="connsiteY50" fmla="*/ 1444752 h 1609344"/>
                <a:gd name="connsiteX51" fmla="*/ 1005840 w 5029200"/>
                <a:gd name="connsiteY51" fmla="*/ 1408176 h 1609344"/>
                <a:gd name="connsiteX52" fmla="*/ 950976 w 5029200"/>
                <a:gd name="connsiteY52" fmla="*/ 1389888 h 1609344"/>
                <a:gd name="connsiteX53" fmla="*/ 841248 w 5029200"/>
                <a:gd name="connsiteY53" fmla="*/ 1444752 h 1609344"/>
                <a:gd name="connsiteX54" fmla="*/ 694944 w 5029200"/>
                <a:gd name="connsiteY54" fmla="*/ 1499616 h 1609344"/>
                <a:gd name="connsiteX55" fmla="*/ 457200 w 5029200"/>
                <a:gd name="connsiteY55" fmla="*/ 1481328 h 1609344"/>
                <a:gd name="connsiteX56" fmla="*/ 347472 w 5029200"/>
                <a:gd name="connsiteY56" fmla="*/ 1408176 h 1609344"/>
                <a:gd name="connsiteX57" fmla="*/ 292608 w 5029200"/>
                <a:gd name="connsiteY57" fmla="*/ 1371600 h 1609344"/>
                <a:gd name="connsiteX58" fmla="*/ 182880 w 5029200"/>
                <a:gd name="connsiteY58" fmla="*/ 1280160 h 1609344"/>
                <a:gd name="connsiteX59" fmla="*/ 73152 w 5029200"/>
                <a:gd name="connsiteY59" fmla="*/ 1261872 h 1609344"/>
                <a:gd name="connsiteX60" fmla="*/ 36576 w 5029200"/>
                <a:gd name="connsiteY60" fmla="*/ 1207008 h 1609344"/>
                <a:gd name="connsiteX61" fmla="*/ 0 w 5029200"/>
                <a:gd name="connsiteY61" fmla="*/ 1097280 h 1609344"/>
                <a:gd name="connsiteX62" fmla="*/ 18288 w 5029200"/>
                <a:gd name="connsiteY62" fmla="*/ 877824 h 1609344"/>
                <a:gd name="connsiteX63" fmla="*/ 36576 w 5029200"/>
                <a:gd name="connsiteY63" fmla="*/ 804672 h 1609344"/>
                <a:gd name="connsiteX64" fmla="*/ 54864 w 5029200"/>
                <a:gd name="connsiteY64" fmla="*/ 402336 h 1609344"/>
                <a:gd name="connsiteX65" fmla="*/ 109728 w 5029200"/>
                <a:gd name="connsiteY65" fmla="*/ 219456 h 1609344"/>
                <a:gd name="connsiteX66" fmla="*/ 219456 w 5029200"/>
                <a:gd name="connsiteY66" fmla="*/ 164592 h 1609344"/>
                <a:gd name="connsiteX67" fmla="*/ 438912 w 5029200"/>
                <a:gd name="connsiteY67" fmla="*/ 219456 h 1609344"/>
                <a:gd name="connsiteX68" fmla="*/ 493776 w 5029200"/>
                <a:gd name="connsiteY68" fmla="*/ 237744 h 1609344"/>
                <a:gd name="connsiteX69" fmla="*/ 621792 w 5029200"/>
                <a:gd name="connsiteY69" fmla="*/ 201168 h 1609344"/>
                <a:gd name="connsiteX70" fmla="*/ 731520 w 5029200"/>
                <a:gd name="connsiteY70" fmla="*/ 128016 h 1609344"/>
                <a:gd name="connsiteX71" fmla="*/ 969264 w 5029200"/>
                <a:gd name="connsiteY71" fmla="*/ 91440 h 1609344"/>
                <a:gd name="connsiteX72" fmla="*/ 1024128 w 5029200"/>
                <a:gd name="connsiteY72" fmla="*/ 73152 h 1609344"/>
                <a:gd name="connsiteX73" fmla="*/ 1078992 w 5029200"/>
                <a:gd name="connsiteY73" fmla="*/ 36576 h 1609344"/>
                <a:gd name="connsiteX74" fmla="*/ 1389888 w 5029200"/>
                <a:gd name="connsiteY74" fmla="*/ 18288 h 1609344"/>
                <a:gd name="connsiteX75" fmla="*/ 1444752 w 5029200"/>
                <a:gd name="connsiteY75" fmla="*/ 0 h 160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029200" h="1609344">
                  <a:moveTo>
                    <a:pt x="1444752" y="0"/>
                  </a:moveTo>
                  <a:cubicBezTo>
                    <a:pt x="1487857" y="0"/>
                    <a:pt x="1531481" y="5902"/>
                    <a:pt x="1572768" y="18288"/>
                  </a:cubicBezTo>
                  <a:cubicBezTo>
                    <a:pt x="1587672" y="22759"/>
                    <a:pt x="1700633" y="109644"/>
                    <a:pt x="1700784" y="109728"/>
                  </a:cubicBezTo>
                  <a:cubicBezTo>
                    <a:pt x="1729481" y="125671"/>
                    <a:pt x="1761744" y="134112"/>
                    <a:pt x="1792224" y="146304"/>
                  </a:cubicBezTo>
                  <a:cubicBezTo>
                    <a:pt x="1847088" y="140208"/>
                    <a:pt x="1902256" y="136410"/>
                    <a:pt x="1956816" y="128016"/>
                  </a:cubicBezTo>
                  <a:cubicBezTo>
                    <a:pt x="1981658" y="124194"/>
                    <a:pt x="2005239" y="114224"/>
                    <a:pt x="2029968" y="109728"/>
                  </a:cubicBezTo>
                  <a:cubicBezTo>
                    <a:pt x="2072378" y="102017"/>
                    <a:pt x="2115312" y="97536"/>
                    <a:pt x="2157984" y="91440"/>
                  </a:cubicBezTo>
                  <a:cubicBezTo>
                    <a:pt x="2176272" y="85344"/>
                    <a:pt x="2193584" y="72439"/>
                    <a:pt x="2212848" y="73152"/>
                  </a:cubicBezTo>
                  <a:cubicBezTo>
                    <a:pt x="2575947" y="86600"/>
                    <a:pt x="2526600" y="78438"/>
                    <a:pt x="2724912" y="128016"/>
                  </a:cubicBezTo>
                  <a:cubicBezTo>
                    <a:pt x="2755129" y="124659"/>
                    <a:pt x="2890752" y="121227"/>
                    <a:pt x="2944368" y="91440"/>
                  </a:cubicBezTo>
                  <a:cubicBezTo>
                    <a:pt x="3133019" y="-13366"/>
                    <a:pt x="2984817" y="41381"/>
                    <a:pt x="3108960" y="0"/>
                  </a:cubicBezTo>
                  <a:cubicBezTo>
                    <a:pt x="3194304" y="6096"/>
                    <a:pt x="3280017" y="8291"/>
                    <a:pt x="3364992" y="18288"/>
                  </a:cubicBezTo>
                  <a:cubicBezTo>
                    <a:pt x="3425103" y="25360"/>
                    <a:pt x="3421608" y="46596"/>
                    <a:pt x="3474720" y="73152"/>
                  </a:cubicBezTo>
                  <a:cubicBezTo>
                    <a:pt x="3491962" y="81773"/>
                    <a:pt x="3511296" y="85344"/>
                    <a:pt x="3529584" y="91440"/>
                  </a:cubicBezTo>
                  <a:cubicBezTo>
                    <a:pt x="3675888" y="85344"/>
                    <a:pt x="3822065" y="73152"/>
                    <a:pt x="3968496" y="73152"/>
                  </a:cubicBezTo>
                  <a:cubicBezTo>
                    <a:pt x="4827837" y="73152"/>
                    <a:pt x="4584790" y="-1833"/>
                    <a:pt x="4919472" y="109728"/>
                  </a:cubicBezTo>
                  <a:cubicBezTo>
                    <a:pt x="4931664" y="128016"/>
                    <a:pt x="4940506" y="149050"/>
                    <a:pt x="4956048" y="164592"/>
                  </a:cubicBezTo>
                  <a:cubicBezTo>
                    <a:pt x="4971590" y="180134"/>
                    <a:pt x="4997182" y="184005"/>
                    <a:pt x="5010912" y="201168"/>
                  </a:cubicBezTo>
                  <a:cubicBezTo>
                    <a:pt x="5022954" y="216221"/>
                    <a:pt x="5023104" y="237744"/>
                    <a:pt x="5029200" y="256032"/>
                  </a:cubicBezTo>
                  <a:cubicBezTo>
                    <a:pt x="5023104" y="359664"/>
                    <a:pt x="5021242" y="463632"/>
                    <a:pt x="5010912" y="566928"/>
                  </a:cubicBezTo>
                  <a:cubicBezTo>
                    <a:pt x="5003033" y="645718"/>
                    <a:pt x="4947882" y="646291"/>
                    <a:pt x="4919472" y="731520"/>
                  </a:cubicBezTo>
                  <a:cubicBezTo>
                    <a:pt x="4913376" y="749808"/>
                    <a:pt x="4910546" y="769533"/>
                    <a:pt x="4901184" y="786384"/>
                  </a:cubicBezTo>
                  <a:cubicBezTo>
                    <a:pt x="4879836" y="824811"/>
                    <a:pt x="4852416" y="859536"/>
                    <a:pt x="4828032" y="896112"/>
                  </a:cubicBezTo>
                  <a:cubicBezTo>
                    <a:pt x="4794069" y="947057"/>
                    <a:pt x="4755751" y="1019774"/>
                    <a:pt x="4681728" y="1024128"/>
                  </a:cubicBezTo>
                  <a:lnTo>
                    <a:pt x="4370832" y="1042416"/>
                  </a:lnTo>
                  <a:cubicBezTo>
                    <a:pt x="4351775" y="1099588"/>
                    <a:pt x="4333292" y="1171074"/>
                    <a:pt x="4279392" y="1207008"/>
                  </a:cubicBezTo>
                  <a:lnTo>
                    <a:pt x="4224528" y="1243584"/>
                  </a:lnTo>
                  <a:cubicBezTo>
                    <a:pt x="4209654" y="1288206"/>
                    <a:pt x="4205116" y="1317860"/>
                    <a:pt x="4169664" y="1353312"/>
                  </a:cubicBezTo>
                  <a:cubicBezTo>
                    <a:pt x="4154122" y="1368854"/>
                    <a:pt x="4134459" y="1380058"/>
                    <a:pt x="4114800" y="1389888"/>
                  </a:cubicBezTo>
                  <a:cubicBezTo>
                    <a:pt x="4015349" y="1439614"/>
                    <a:pt x="3739009" y="1426005"/>
                    <a:pt x="3730752" y="1426464"/>
                  </a:cubicBezTo>
                  <a:cubicBezTo>
                    <a:pt x="3694176" y="1432560"/>
                    <a:pt x="3657222" y="1436708"/>
                    <a:pt x="3621024" y="1444752"/>
                  </a:cubicBezTo>
                  <a:cubicBezTo>
                    <a:pt x="3602206" y="1448934"/>
                    <a:pt x="3585243" y="1460314"/>
                    <a:pt x="3566160" y="1463040"/>
                  </a:cubicBezTo>
                  <a:cubicBezTo>
                    <a:pt x="3499504" y="1472562"/>
                    <a:pt x="3431990" y="1474628"/>
                    <a:pt x="3364992" y="1481328"/>
                  </a:cubicBezTo>
                  <a:cubicBezTo>
                    <a:pt x="3310064" y="1486821"/>
                    <a:pt x="3255264" y="1493520"/>
                    <a:pt x="3200400" y="1499616"/>
                  </a:cubicBezTo>
                  <a:cubicBezTo>
                    <a:pt x="3102864" y="1493520"/>
                    <a:pt x="3005078" y="1490593"/>
                    <a:pt x="2907792" y="1481328"/>
                  </a:cubicBezTo>
                  <a:cubicBezTo>
                    <a:pt x="2734683" y="1464841"/>
                    <a:pt x="2884767" y="1469408"/>
                    <a:pt x="2761488" y="1444752"/>
                  </a:cubicBezTo>
                  <a:cubicBezTo>
                    <a:pt x="2749533" y="1442361"/>
                    <a:pt x="2737104" y="1444752"/>
                    <a:pt x="2724912" y="1444752"/>
                  </a:cubicBezTo>
                  <a:lnTo>
                    <a:pt x="2768903" y="1442919"/>
                  </a:lnTo>
                  <a:lnTo>
                    <a:pt x="2854058" y="1444252"/>
                  </a:lnTo>
                  <a:cubicBezTo>
                    <a:pt x="2886574" y="1444574"/>
                    <a:pt x="2922635" y="1444752"/>
                    <a:pt x="2962656" y="1444752"/>
                  </a:cubicBezTo>
                  <a:cubicBezTo>
                    <a:pt x="3029989" y="1444752"/>
                    <a:pt x="3096768" y="1432560"/>
                    <a:pt x="3163824" y="1426464"/>
                  </a:cubicBezTo>
                  <a:lnTo>
                    <a:pt x="2768903" y="1442919"/>
                  </a:lnTo>
                  <a:lnTo>
                    <a:pt x="2766728" y="1442885"/>
                  </a:lnTo>
                  <a:cubicBezTo>
                    <a:pt x="2404923" y="1434796"/>
                    <a:pt x="2656209" y="1404928"/>
                    <a:pt x="2377440" y="1444752"/>
                  </a:cubicBezTo>
                  <a:cubicBezTo>
                    <a:pt x="2371344" y="1463040"/>
                    <a:pt x="2367773" y="1482374"/>
                    <a:pt x="2359152" y="1499616"/>
                  </a:cubicBezTo>
                  <a:cubicBezTo>
                    <a:pt x="2333691" y="1550538"/>
                    <a:pt x="2308158" y="1568898"/>
                    <a:pt x="2267712" y="1609344"/>
                  </a:cubicBezTo>
                  <a:cubicBezTo>
                    <a:pt x="2151888" y="1597152"/>
                    <a:pt x="2035726" y="1587831"/>
                    <a:pt x="1920240" y="1572768"/>
                  </a:cubicBezTo>
                  <a:cubicBezTo>
                    <a:pt x="1839460" y="1562231"/>
                    <a:pt x="1849156" y="1550141"/>
                    <a:pt x="1773936" y="1517904"/>
                  </a:cubicBezTo>
                  <a:cubicBezTo>
                    <a:pt x="1724730" y="1496816"/>
                    <a:pt x="1681302" y="1492062"/>
                    <a:pt x="1627632" y="1481328"/>
                  </a:cubicBezTo>
                  <a:cubicBezTo>
                    <a:pt x="1510775" y="1403423"/>
                    <a:pt x="1625351" y="1463040"/>
                    <a:pt x="1389888" y="1463040"/>
                  </a:cubicBezTo>
                  <a:cubicBezTo>
                    <a:pt x="1298245" y="1463040"/>
                    <a:pt x="1207008" y="1450848"/>
                    <a:pt x="1115568" y="1444752"/>
                  </a:cubicBezTo>
                  <a:lnTo>
                    <a:pt x="1005840" y="1408176"/>
                  </a:lnTo>
                  <a:lnTo>
                    <a:pt x="950976" y="1389888"/>
                  </a:lnTo>
                  <a:cubicBezTo>
                    <a:pt x="845541" y="1460178"/>
                    <a:pt x="947250" y="1399323"/>
                    <a:pt x="841248" y="1444752"/>
                  </a:cubicBezTo>
                  <a:cubicBezTo>
                    <a:pt x="707362" y="1502132"/>
                    <a:pt x="829812" y="1465899"/>
                    <a:pt x="694944" y="1499616"/>
                  </a:cubicBezTo>
                  <a:cubicBezTo>
                    <a:pt x="615696" y="1493520"/>
                    <a:pt x="534065" y="1501556"/>
                    <a:pt x="457200" y="1481328"/>
                  </a:cubicBezTo>
                  <a:cubicBezTo>
                    <a:pt x="414688" y="1470141"/>
                    <a:pt x="384048" y="1432560"/>
                    <a:pt x="347472" y="1408176"/>
                  </a:cubicBezTo>
                  <a:cubicBezTo>
                    <a:pt x="329184" y="1395984"/>
                    <a:pt x="308150" y="1387142"/>
                    <a:pt x="292608" y="1371600"/>
                  </a:cubicBezTo>
                  <a:cubicBezTo>
                    <a:pt x="267142" y="1346134"/>
                    <a:pt x="221072" y="1292891"/>
                    <a:pt x="182880" y="1280160"/>
                  </a:cubicBezTo>
                  <a:cubicBezTo>
                    <a:pt x="147702" y="1268434"/>
                    <a:pt x="109728" y="1267968"/>
                    <a:pt x="73152" y="1261872"/>
                  </a:cubicBezTo>
                  <a:cubicBezTo>
                    <a:pt x="60960" y="1243584"/>
                    <a:pt x="45503" y="1227093"/>
                    <a:pt x="36576" y="1207008"/>
                  </a:cubicBezTo>
                  <a:cubicBezTo>
                    <a:pt x="20918" y="1171776"/>
                    <a:pt x="0" y="1097280"/>
                    <a:pt x="0" y="1097280"/>
                  </a:cubicBezTo>
                  <a:cubicBezTo>
                    <a:pt x="6096" y="1024128"/>
                    <a:pt x="9183" y="950663"/>
                    <a:pt x="18288" y="877824"/>
                  </a:cubicBezTo>
                  <a:cubicBezTo>
                    <a:pt x="21406" y="852884"/>
                    <a:pt x="34648" y="829732"/>
                    <a:pt x="36576" y="804672"/>
                  </a:cubicBezTo>
                  <a:cubicBezTo>
                    <a:pt x="46873" y="670817"/>
                    <a:pt x="44567" y="536191"/>
                    <a:pt x="54864" y="402336"/>
                  </a:cubicBezTo>
                  <a:cubicBezTo>
                    <a:pt x="56843" y="376615"/>
                    <a:pt x="104565" y="222898"/>
                    <a:pt x="109728" y="219456"/>
                  </a:cubicBezTo>
                  <a:cubicBezTo>
                    <a:pt x="180632" y="172187"/>
                    <a:pt x="143740" y="189831"/>
                    <a:pt x="219456" y="164592"/>
                  </a:cubicBezTo>
                  <a:cubicBezTo>
                    <a:pt x="367214" y="189218"/>
                    <a:pt x="294006" y="171154"/>
                    <a:pt x="438912" y="219456"/>
                  </a:cubicBezTo>
                  <a:lnTo>
                    <a:pt x="493776" y="237744"/>
                  </a:lnTo>
                  <a:cubicBezTo>
                    <a:pt x="536448" y="225552"/>
                    <a:pt x="581497" y="219766"/>
                    <a:pt x="621792" y="201168"/>
                  </a:cubicBezTo>
                  <a:cubicBezTo>
                    <a:pt x="661705" y="182747"/>
                    <a:pt x="688415" y="136637"/>
                    <a:pt x="731520" y="128016"/>
                  </a:cubicBezTo>
                  <a:cubicBezTo>
                    <a:pt x="871153" y="100089"/>
                    <a:pt x="792116" y="113583"/>
                    <a:pt x="969264" y="91440"/>
                  </a:cubicBezTo>
                  <a:cubicBezTo>
                    <a:pt x="987552" y="85344"/>
                    <a:pt x="1006886" y="81773"/>
                    <a:pt x="1024128" y="73152"/>
                  </a:cubicBezTo>
                  <a:cubicBezTo>
                    <a:pt x="1043787" y="63322"/>
                    <a:pt x="1057256" y="39836"/>
                    <a:pt x="1078992" y="36576"/>
                  </a:cubicBezTo>
                  <a:cubicBezTo>
                    <a:pt x="1181655" y="21177"/>
                    <a:pt x="1286256" y="24384"/>
                    <a:pt x="1389888" y="18288"/>
                  </a:cubicBezTo>
                  <a:cubicBezTo>
                    <a:pt x="1408176" y="12192"/>
                    <a:pt x="1425475" y="0"/>
                    <a:pt x="1444752" y="0"/>
                  </a:cubicBezTo>
                  <a:close/>
                </a:path>
              </a:pathLst>
            </a:custGeom>
            <a:blipFill>
              <a:blip r:embed="rId11"/>
              <a:tile tx="0" ty="0" sx="100000" sy="100000" flip="none" algn="tl"/>
            </a:blipFill>
            <a:ln>
              <a:noFill/>
            </a:ln>
            <a:effectLst>
              <a:glow rad="228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4800" b="1" dirty="0" smtClean="0">
                  <a:solidFill>
                    <a:schemeClr val="bg1"/>
                  </a:solidFill>
                  <a:effectLst/>
                  <a:latin typeface="Matura MT Script Capitals" panose="03020802060602070202" pitchFamily="66" charset="0"/>
                  <a:ea typeface="Times New Roman" panose="02020603050405020304" pitchFamily="18" charset="0"/>
                </a:rPr>
                <a:t>KHÁC BIỆT VÀ GẦN </a:t>
              </a:r>
              <a:r>
                <a:rPr lang="en-US" sz="4800" b="1" dirty="0" err="1" smtClean="0">
                  <a:solidFill>
                    <a:schemeClr val="bg1"/>
                  </a:solidFill>
                  <a:effectLst/>
                  <a:latin typeface="Matura MT Script Capitals" panose="03020802060602070202" pitchFamily="66" charset="0"/>
                  <a:ea typeface="Times New Roman" panose="02020603050405020304" pitchFamily="18" charset="0"/>
                </a:rPr>
                <a:t>Gũi</a:t>
              </a:r>
              <a:endParaRPr lang="en-US" sz="4800" b="1" dirty="0">
                <a:solidFill>
                  <a:schemeClr val="bg1"/>
                </a:solidFill>
                <a:effectLst/>
                <a:latin typeface="Matura MT Script Capitals" panose="03020802060602070202" pitchFamily="66" charset="0"/>
                <a:ea typeface="Times New Roman" panose="02020603050405020304" pitchFamily="18" charset="0"/>
              </a:endParaRPr>
            </a:p>
          </p:txBody>
        </p:sp>
        <p:pic>
          <p:nvPicPr>
            <p:cNvPr id="74" name="Picture 73"/>
            <p:cNvPicPr>
              <a:picLocks noChangeAspect="1"/>
            </p:cNvPicPr>
            <p:nvPr/>
          </p:nvPicPr>
          <p:blipFill>
            <a:blip r:embed="rId9">
              <a:extLst>
                <a:ext uri="{BEBA8EAE-BF5A-486C-A8C5-ECC9F3942E4B}">
                  <a14:imgProps xmlns:a14="http://schemas.microsoft.com/office/drawing/2010/main">
                    <a14:imgLayer r:embed="rId10">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18247" r="16198"/>
            <a:stretch>
              <a:fillRect/>
            </a:stretch>
          </p:blipFill>
          <p:spPr>
            <a:xfrm>
              <a:off x="5780197" y="5442776"/>
              <a:ext cx="1103004" cy="1308649"/>
            </a:xfrm>
            <a:custGeom>
              <a:avLst/>
              <a:gdLst>
                <a:gd name="connsiteX0" fmla="*/ 1397925 w 5619750"/>
                <a:gd name="connsiteY0" fmla="*/ 0 h 6667500"/>
                <a:gd name="connsiteX1" fmla="*/ 2313869 w 5619750"/>
                <a:gd name="connsiteY1" fmla="*/ 0 h 6667500"/>
                <a:gd name="connsiteX2" fmla="*/ 2320510 w 5619750"/>
                <a:gd name="connsiteY2" fmla="*/ 3389 h 6667500"/>
                <a:gd name="connsiteX3" fmla="*/ 2476500 w 5619750"/>
                <a:gd name="connsiteY3" fmla="*/ 129425 h 6667500"/>
                <a:gd name="connsiteX4" fmla="*/ 2667000 w 5619750"/>
                <a:gd name="connsiteY4" fmla="*/ 262775 h 6667500"/>
                <a:gd name="connsiteX5" fmla="*/ 2781300 w 5619750"/>
                <a:gd name="connsiteY5" fmla="*/ 377075 h 6667500"/>
                <a:gd name="connsiteX6" fmla="*/ 2838450 w 5619750"/>
                <a:gd name="connsiteY6" fmla="*/ 434225 h 6667500"/>
                <a:gd name="connsiteX7" fmla="*/ 2933700 w 5619750"/>
                <a:gd name="connsiteY7" fmla="*/ 510425 h 6667500"/>
                <a:gd name="connsiteX8" fmla="*/ 3086100 w 5619750"/>
                <a:gd name="connsiteY8" fmla="*/ 834275 h 6667500"/>
                <a:gd name="connsiteX9" fmla="*/ 3124200 w 5619750"/>
                <a:gd name="connsiteY9" fmla="*/ 986675 h 6667500"/>
                <a:gd name="connsiteX10" fmla="*/ 3143250 w 5619750"/>
                <a:gd name="connsiteY10" fmla="*/ 1196225 h 6667500"/>
                <a:gd name="connsiteX11" fmla="*/ 3162300 w 5619750"/>
                <a:gd name="connsiteY11" fmla="*/ 1348625 h 6667500"/>
                <a:gd name="connsiteX12" fmla="*/ 3200400 w 5619750"/>
                <a:gd name="connsiteY12" fmla="*/ 1824875 h 6667500"/>
                <a:gd name="connsiteX13" fmla="*/ 3181350 w 5619750"/>
                <a:gd name="connsiteY13" fmla="*/ 2167775 h 6667500"/>
                <a:gd name="connsiteX14" fmla="*/ 3200400 w 5619750"/>
                <a:gd name="connsiteY14" fmla="*/ 2377325 h 6667500"/>
                <a:gd name="connsiteX15" fmla="*/ 3467100 w 5619750"/>
                <a:gd name="connsiteY15" fmla="*/ 2548775 h 6667500"/>
                <a:gd name="connsiteX16" fmla="*/ 3581400 w 5619750"/>
                <a:gd name="connsiteY16" fmla="*/ 2586875 h 6667500"/>
                <a:gd name="connsiteX17" fmla="*/ 3638550 w 5619750"/>
                <a:gd name="connsiteY17" fmla="*/ 2605925 h 6667500"/>
                <a:gd name="connsiteX18" fmla="*/ 3695700 w 5619750"/>
                <a:gd name="connsiteY18" fmla="*/ 2567825 h 6667500"/>
                <a:gd name="connsiteX19" fmla="*/ 4019550 w 5619750"/>
                <a:gd name="connsiteY19" fmla="*/ 2624975 h 6667500"/>
                <a:gd name="connsiteX20" fmla="*/ 4076700 w 5619750"/>
                <a:gd name="connsiteY20" fmla="*/ 2663075 h 6667500"/>
                <a:gd name="connsiteX21" fmla="*/ 4267200 w 5619750"/>
                <a:gd name="connsiteY21" fmla="*/ 2720225 h 6667500"/>
                <a:gd name="connsiteX22" fmla="*/ 4610100 w 5619750"/>
                <a:gd name="connsiteY22" fmla="*/ 2796425 h 6667500"/>
                <a:gd name="connsiteX23" fmla="*/ 4686300 w 5619750"/>
                <a:gd name="connsiteY23" fmla="*/ 2853575 h 6667500"/>
                <a:gd name="connsiteX24" fmla="*/ 4743450 w 5619750"/>
                <a:gd name="connsiteY24" fmla="*/ 2872625 h 6667500"/>
                <a:gd name="connsiteX25" fmla="*/ 4781550 w 5619750"/>
                <a:gd name="connsiteY25" fmla="*/ 2929775 h 6667500"/>
                <a:gd name="connsiteX26" fmla="*/ 4895850 w 5619750"/>
                <a:gd name="connsiteY26" fmla="*/ 3005975 h 6667500"/>
                <a:gd name="connsiteX27" fmla="*/ 4953000 w 5619750"/>
                <a:gd name="connsiteY27" fmla="*/ 3082175 h 6667500"/>
                <a:gd name="connsiteX28" fmla="*/ 5086350 w 5619750"/>
                <a:gd name="connsiteY28" fmla="*/ 3291725 h 6667500"/>
                <a:gd name="connsiteX29" fmla="*/ 5162550 w 5619750"/>
                <a:gd name="connsiteY29" fmla="*/ 3596525 h 6667500"/>
                <a:gd name="connsiteX30" fmla="*/ 5200650 w 5619750"/>
                <a:gd name="connsiteY30" fmla="*/ 3653675 h 6667500"/>
                <a:gd name="connsiteX31" fmla="*/ 5219700 w 5619750"/>
                <a:gd name="connsiteY31" fmla="*/ 3729875 h 6667500"/>
                <a:gd name="connsiteX32" fmla="*/ 5257800 w 5619750"/>
                <a:gd name="connsiteY32" fmla="*/ 3787025 h 6667500"/>
                <a:gd name="connsiteX33" fmla="*/ 5276850 w 5619750"/>
                <a:gd name="connsiteY33" fmla="*/ 3977525 h 6667500"/>
                <a:gd name="connsiteX34" fmla="*/ 5314950 w 5619750"/>
                <a:gd name="connsiteY34" fmla="*/ 4110875 h 6667500"/>
                <a:gd name="connsiteX35" fmla="*/ 5353050 w 5619750"/>
                <a:gd name="connsiteY35" fmla="*/ 4320425 h 6667500"/>
                <a:gd name="connsiteX36" fmla="*/ 5391150 w 5619750"/>
                <a:gd name="connsiteY36" fmla="*/ 4453775 h 6667500"/>
                <a:gd name="connsiteX37" fmla="*/ 5429250 w 5619750"/>
                <a:gd name="connsiteY37" fmla="*/ 4644275 h 6667500"/>
                <a:gd name="connsiteX38" fmla="*/ 5524500 w 5619750"/>
                <a:gd name="connsiteY38" fmla="*/ 4930025 h 6667500"/>
                <a:gd name="connsiteX39" fmla="*/ 5562600 w 5619750"/>
                <a:gd name="connsiteY39" fmla="*/ 5006225 h 6667500"/>
                <a:gd name="connsiteX40" fmla="*/ 5600700 w 5619750"/>
                <a:gd name="connsiteY40" fmla="*/ 5120525 h 6667500"/>
                <a:gd name="connsiteX41" fmla="*/ 5619750 w 5619750"/>
                <a:gd name="connsiteY41" fmla="*/ 5177675 h 6667500"/>
                <a:gd name="connsiteX42" fmla="*/ 5600700 w 5619750"/>
                <a:gd name="connsiteY42" fmla="*/ 5653925 h 6667500"/>
                <a:gd name="connsiteX43" fmla="*/ 5581650 w 5619750"/>
                <a:gd name="connsiteY43" fmla="*/ 5711075 h 6667500"/>
                <a:gd name="connsiteX44" fmla="*/ 5334000 w 5619750"/>
                <a:gd name="connsiteY44" fmla="*/ 5901575 h 6667500"/>
                <a:gd name="connsiteX45" fmla="*/ 5181600 w 5619750"/>
                <a:gd name="connsiteY45" fmla="*/ 5996825 h 6667500"/>
                <a:gd name="connsiteX46" fmla="*/ 5067300 w 5619750"/>
                <a:gd name="connsiteY46" fmla="*/ 6053975 h 6667500"/>
                <a:gd name="connsiteX47" fmla="*/ 4972050 w 5619750"/>
                <a:gd name="connsiteY47" fmla="*/ 6130175 h 6667500"/>
                <a:gd name="connsiteX48" fmla="*/ 4819650 w 5619750"/>
                <a:gd name="connsiteY48" fmla="*/ 6206375 h 6667500"/>
                <a:gd name="connsiteX49" fmla="*/ 4686300 w 5619750"/>
                <a:gd name="connsiteY49" fmla="*/ 6282575 h 6667500"/>
                <a:gd name="connsiteX50" fmla="*/ 4629150 w 5619750"/>
                <a:gd name="connsiteY50" fmla="*/ 6301625 h 6667500"/>
                <a:gd name="connsiteX51" fmla="*/ 4533900 w 5619750"/>
                <a:gd name="connsiteY51" fmla="*/ 6358775 h 6667500"/>
                <a:gd name="connsiteX52" fmla="*/ 4210050 w 5619750"/>
                <a:gd name="connsiteY52" fmla="*/ 6434975 h 6667500"/>
                <a:gd name="connsiteX53" fmla="*/ 4038600 w 5619750"/>
                <a:gd name="connsiteY53" fmla="*/ 6473075 h 6667500"/>
                <a:gd name="connsiteX54" fmla="*/ 3695700 w 5619750"/>
                <a:gd name="connsiteY54" fmla="*/ 6568325 h 6667500"/>
                <a:gd name="connsiteX55" fmla="*/ 2667000 w 5619750"/>
                <a:gd name="connsiteY55" fmla="*/ 6587375 h 6667500"/>
                <a:gd name="connsiteX56" fmla="*/ 2533650 w 5619750"/>
                <a:gd name="connsiteY56" fmla="*/ 6644525 h 6667500"/>
                <a:gd name="connsiteX57" fmla="*/ 2505075 w 5619750"/>
                <a:gd name="connsiteY57" fmla="*/ 6663575 h 6667500"/>
                <a:gd name="connsiteX58" fmla="*/ 2499188 w 5619750"/>
                <a:gd name="connsiteY58" fmla="*/ 6667500 h 6667500"/>
                <a:gd name="connsiteX59" fmla="*/ 2263025 w 5619750"/>
                <a:gd name="connsiteY59" fmla="*/ 6667500 h 6667500"/>
                <a:gd name="connsiteX60" fmla="*/ 2286000 w 5619750"/>
                <a:gd name="connsiteY60" fmla="*/ 6644525 h 6667500"/>
                <a:gd name="connsiteX61" fmla="*/ 2190750 w 5619750"/>
                <a:gd name="connsiteY61" fmla="*/ 6587375 h 6667500"/>
                <a:gd name="connsiteX62" fmla="*/ 2133600 w 5619750"/>
                <a:gd name="connsiteY62" fmla="*/ 6530225 h 6667500"/>
                <a:gd name="connsiteX63" fmla="*/ 1943100 w 5619750"/>
                <a:gd name="connsiteY63" fmla="*/ 6473075 h 6667500"/>
                <a:gd name="connsiteX64" fmla="*/ 1885950 w 5619750"/>
                <a:gd name="connsiteY64" fmla="*/ 6454025 h 6667500"/>
                <a:gd name="connsiteX65" fmla="*/ 1733550 w 5619750"/>
                <a:gd name="connsiteY65" fmla="*/ 6339725 h 6667500"/>
                <a:gd name="connsiteX66" fmla="*/ 1657350 w 5619750"/>
                <a:gd name="connsiteY66" fmla="*/ 6301625 h 6667500"/>
                <a:gd name="connsiteX67" fmla="*/ 1543050 w 5619750"/>
                <a:gd name="connsiteY67" fmla="*/ 6206375 h 6667500"/>
                <a:gd name="connsiteX68" fmla="*/ 1466850 w 5619750"/>
                <a:gd name="connsiteY68" fmla="*/ 6149225 h 6667500"/>
                <a:gd name="connsiteX69" fmla="*/ 1371600 w 5619750"/>
                <a:gd name="connsiteY69" fmla="*/ 6053975 h 6667500"/>
                <a:gd name="connsiteX70" fmla="*/ 1314450 w 5619750"/>
                <a:gd name="connsiteY70" fmla="*/ 6015875 h 6667500"/>
                <a:gd name="connsiteX71" fmla="*/ 1219200 w 5619750"/>
                <a:gd name="connsiteY71" fmla="*/ 5901575 h 6667500"/>
                <a:gd name="connsiteX72" fmla="*/ 1085850 w 5619750"/>
                <a:gd name="connsiteY72" fmla="*/ 5787275 h 6667500"/>
                <a:gd name="connsiteX73" fmla="*/ 971550 w 5619750"/>
                <a:gd name="connsiteY73" fmla="*/ 5634875 h 6667500"/>
                <a:gd name="connsiteX74" fmla="*/ 895350 w 5619750"/>
                <a:gd name="connsiteY74" fmla="*/ 5539625 h 6667500"/>
                <a:gd name="connsiteX75" fmla="*/ 857250 w 5619750"/>
                <a:gd name="connsiteY75" fmla="*/ 5482475 h 6667500"/>
                <a:gd name="connsiteX76" fmla="*/ 742950 w 5619750"/>
                <a:gd name="connsiteY76" fmla="*/ 5387225 h 6667500"/>
                <a:gd name="connsiteX77" fmla="*/ 685800 w 5619750"/>
                <a:gd name="connsiteY77" fmla="*/ 5330075 h 6667500"/>
                <a:gd name="connsiteX78" fmla="*/ 533400 w 5619750"/>
                <a:gd name="connsiteY78" fmla="*/ 5215775 h 6667500"/>
                <a:gd name="connsiteX79" fmla="*/ 342900 w 5619750"/>
                <a:gd name="connsiteY79" fmla="*/ 4968125 h 6667500"/>
                <a:gd name="connsiteX80" fmla="*/ 247650 w 5619750"/>
                <a:gd name="connsiteY80" fmla="*/ 4853825 h 6667500"/>
                <a:gd name="connsiteX81" fmla="*/ 171450 w 5619750"/>
                <a:gd name="connsiteY81" fmla="*/ 4720475 h 6667500"/>
                <a:gd name="connsiteX82" fmla="*/ 95250 w 5619750"/>
                <a:gd name="connsiteY82" fmla="*/ 4606175 h 6667500"/>
                <a:gd name="connsiteX83" fmla="*/ 76200 w 5619750"/>
                <a:gd name="connsiteY83" fmla="*/ 4549025 h 6667500"/>
                <a:gd name="connsiteX84" fmla="*/ 38100 w 5619750"/>
                <a:gd name="connsiteY84" fmla="*/ 4491875 h 6667500"/>
                <a:gd name="connsiteX85" fmla="*/ 0 w 5619750"/>
                <a:gd name="connsiteY85" fmla="*/ 4377575 h 6667500"/>
                <a:gd name="connsiteX86" fmla="*/ 19050 w 5619750"/>
                <a:gd name="connsiteY86" fmla="*/ 3996575 h 6667500"/>
                <a:gd name="connsiteX87" fmla="*/ 38100 w 5619750"/>
                <a:gd name="connsiteY87" fmla="*/ 3901325 h 6667500"/>
                <a:gd name="connsiteX88" fmla="*/ 76200 w 5619750"/>
                <a:gd name="connsiteY88" fmla="*/ 3787025 h 6667500"/>
                <a:gd name="connsiteX89" fmla="*/ 133350 w 5619750"/>
                <a:gd name="connsiteY89" fmla="*/ 3748925 h 6667500"/>
                <a:gd name="connsiteX90" fmla="*/ 381000 w 5619750"/>
                <a:gd name="connsiteY90" fmla="*/ 3710825 h 6667500"/>
                <a:gd name="connsiteX91" fmla="*/ 514350 w 5619750"/>
                <a:gd name="connsiteY91" fmla="*/ 3691775 h 6667500"/>
                <a:gd name="connsiteX92" fmla="*/ 800100 w 5619750"/>
                <a:gd name="connsiteY92" fmla="*/ 3748925 h 6667500"/>
                <a:gd name="connsiteX93" fmla="*/ 857250 w 5619750"/>
                <a:gd name="connsiteY93" fmla="*/ 3787025 h 6667500"/>
                <a:gd name="connsiteX94" fmla="*/ 914400 w 5619750"/>
                <a:gd name="connsiteY94" fmla="*/ 3806075 h 6667500"/>
                <a:gd name="connsiteX95" fmla="*/ 1009650 w 5619750"/>
                <a:gd name="connsiteY95" fmla="*/ 3691775 h 6667500"/>
                <a:gd name="connsiteX96" fmla="*/ 1028700 w 5619750"/>
                <a:gd name="connsiteY96" fmla="*/ 3634625 h 6667500"/>
                <a:gd name="connsiteX97" fmla="*/ 1066800 w 5619750"/>
                <a:gd name="connsiteY97" fmla="*/ 3463175 h 6667500"/>
                <a:gd name="connsiteX98" fmla="*/ 1047750 w 5619750"/>
                <a:gd name="connsiteY98" fmla="*/ 3044075 h 6667500"/>
                <a:gd name="connsiteX99" fmla="*/ 971550 w 5619750"/>
                <a:gd name="connsiteY99" fmla="*/ 2986925 h 6667500"/>
                <a:gd name="connsiteX100" fmla="*/ 857250 w 5619750"/>
                <a:gd name="connsiteY100" fmla="*/ 2929775 h 6667500"/>
                <a:gd name="connsiteX101" fmla="*/ 742950 w 5619750"/>
                <a:gd name="connsiteY101" fmla="*/ 2853575 h 6667500"/>
                <a:gd name="connsiteX102" fmla="*/ 685800 w 5619750"/>
                <a:gd name="connsiteY102" fmla="*/ 2815475 h 6667500"/>
                <a:gd name="connsiteX103" fmla="*/ 552450 w 5619750"/>
                <a:gd name="connsiteY103" fmla="*/ 2624975 h 6667500"/>
                <a:gd name="connsiteX104" fmla="*/ 476250 w 5619750"/>
                <a:gd name="connsiteY104" fmla="*/ 2529725 h 6667500"/>
                <a:gd name="connsiteX105" fmla="*/ 457200 w 5619750"/>
                <a:gd name="connsiteY105" fmla="*/ 2472575 h 6667500"/>
                <a:gd name="connsiteX106" fmla="*/ 342900 w 5619750"/>
                <a:gd name="connsiteY106" fmla="*/ 2320175 h 6667500"/>
                <a:gd name="connsiteX107" fmla="*/ 304800 w 5619750"/>
                <a:gd name="connsiteY107" fmla="*/ 2263025 h 6667500"/>
                <a:gd name="connsiteX108" fmla="*/ 190500 w 5619750"/>
                <a:gd name="connsiteY108" fmla="*/ 1996325 h 6667500"/>
                <a:gd name="connsiteX109" fmla="*/ 152400 w 5619750"/>
                <a:gd name="connsiteY109" fmla="*/ 1939175 h 6667500"/>
                <a:gd name="connsiteX110" fmla="*/ 133350 w 5619750"/>
                <a:gd name="connsiteY110" fmla="*/ 1882025 h 6667500"/>
                <a:gd name="connsiteX111" fmla="*/ 76200 w 5619750"/>
                <a:gd name="connsiteY111" fmla="*/ 1577225 h 6667500"/>
                <a:gd name="connsiteX112" fmla="*/ 57906 w 5619750"/>
                <a:gd name="connsiteY112" fmla="*/ 1450252 h 6667500"/>
                <a:gd name="connsiteX113" fmla="*/ 59423 w 5619750"/>
                <a:gd name="connsiteY113" fmla="*/ 1462757 h 6667500"/>
                <a:gd name="connsiteX114" fmla="*/ 57383 w 5619750"/>
                <a:gd name="connsiteY114" fmla="*/ 1446237 h 6667500"/>
                <a:gd name="connsiteX115" fmla="*/ 38100 w 5619750"/>
                <a:gd name="connsiteY115" fmla="*/ 1291475 h 6667500"/>
                <a:gd name="connsiteX116" fmla="*/ 57150 w 5619750"/>
                <a:gd name="connsiteY116" fmla="*/ 1024775 h 6667500"/>
                <a:gd name="connsiteX117" fmla="*/ 76200 w 5619750"/>
                <a:gd name="connsiteY117" fmla="*/ 967625 h 6667500"/>
                <a:gd name="connsiteX118" fmla="*/ 114300 w 5619750"/>
                <a:gd name="connsiteY118" fmla="*/ 872375 h 6667500"/>
                <a:gd name="connsiteX119" fmla="*/ 133350 w 5619750"/>
                <a:gd name="connsiteY119" fmla="*/ 796175 h 6667500"/>
                <a:gd name="connsiteX120" fmla="*/ 190500 w 5619750"/>
                <a:gd name="connsiteY120" fmla="*/ 739025 h 6667500"/>
                <a:gd name="connsiteX121" fmla="*/ 381000 w 5619750"/>
                <a:gd name="connsiteY121" fmla="*/ 586625 h 6667500"/>
                <a:gd name="connsiteX122" fmla="*/ 514350 w 5619750"/>
                <a:gd name="connsiteY122" fmla="*/ 491375 h 6667500"/>
                <a:gd name="connsiteX123" fmla="*/ 590550 w 5619750"/>
                <a:gd name="connsiteY123" fmla="*/ 415175 h 6667500"/>
                <a:gd name="connsiteX124" fmla="*/ 704850 w 5619750"/>
                <a:gd name="connsiteY124" fmla="*/ 338975 h 6667500"/>
                <a:gd name="connsiteX125" fmla="*/ 762000 w 5619750"/>
                <a:gd name="connsiteY125" fmla="*/ 300875 h 6667500"/>
                <a:gd name="connsiteX126" fmla="*/ 838200 w 5619750"/>
                <a:gd name="connsiteY126" fmla="*/ 262775 h 6667500"/>
                <a:gd name="connsiteX127" fmla="*/ 895350 w 5619750"/>
                <a:gd name="connsiteY127" fmla="*/ 224675 h 6667500"/>
                <a:gd name="connsiteX128" fmla="*/ 990600 w 5619750"/>
                <a:gd name="connsiteY128" fmla="*/ 205625 h 6667500"/>
                <a:gd name="connsiteX129" fmla="*/ 1123950 w 5619750"/>
                <a:gd name="connsiteY129" fmla="*/ 129425 h 6667500"/>
                <a:gd name="connsiteX130" fmla="*/ 1181100 w 5619750"/>
                <a:gd name="connsiteY130" fmla="*/ 91325 h 6667500"/>
                <a:gd name="connsiteX131" fmla="*/ 1295400 w 5619750"/>
                <a:gd name="connsiteY131" fmla="*/ 53225 h 6667500"/>
                <a:gd name="connsiteX132" fmla="*/ 1352550 w 5619750"/>
                <a:gd name="connsiteY132" fmla="*/ 15125 h 6667500"/>
                <a:gd name="connsiteX133" fmla="*/ 1397925 w 5619750"/>
                <a:gd name="connsiteY133" fmla="*/ 0 h 66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5619750" h="6667500">
                  <a:moveTo>
                    <a:pt x="1397925" y="0"/>
                  </a:moveTo>
                  <a:lnTo>
                    <a:pt x="2313869" y="0"/>
                  </a:lnTo>
                  <a:lnTo>
                    <a:pt x="2320510" y="3389"/>
                  </a:lnTo>
                  <a:cubicBezTo>
                    <a:pt x="2334242" y="13219"/>
                    <a:pt x="2334606" y="30099"/>
                    <a:pt x="2476500" y="129425"/>
                  </a:cubicBezTo>
                  <a:cubicBezTo>
                    <a:pt x="2540000" y="173875"/>
                    <a:pt x="2606842" y="213897"/>
                    <a:pt x="2667000" y="262775"/>
                  </a:cubicBezTo>
                  <a:cubicBezTo>
                    <a:pt x="2708818" y="296752"/>
                    <a:pt x="2743200" y="338975"/>
                    <a:pt x="2781300" y="377075"/>
                  </a:cubicBezTo>
                  <a:cubicBezTo>
                    <a:pt x="2800350" y="396125"/>
                    <a:pt x="2817413" y="417395"/>
                    <a:pt x="2838450" y="434225"/>
                  </a:cubicBezTo>
                  <a:lnTo>
                    <a:pt x="2933700" y="510425"/>
                  </a:lnTo>
                  <a:cubicBezTo>
                    <a:pt x="2999646" y="620335"/>
                    <a:pt x="3051689" y="696629"/>
                    <a:pt x="3086100" y="834275"/>
                  </a:cubicBezTo>
                  <a:lnTo>
                    <a:pt x="3124200" y="986675"/>
                  </a:lnTo>
                  <a:cubicBezTo>
                    <a:pt x="3130550" y="1056525"/>
                    <a:pt x="3135908" y="1126472"/>
                    <a:pt x="3143250" y="1196225"/>
                  </a:cubicBezTo>
                  <a:cubicBezTo>
                    <a:pt x="3148609" y="1247139"/>
                    <a:pt x="3157665" y="1297640"/>
                    <a:pt x="3162300" y="1348625"/>
                  </a:cubicBezTo>
                  <a:cubicBezTo>
                    <a:pt x="3176718" y="1507228"/>
                    <a:pt x="3200400" y="1824875"/>
                    <a:pt x="3200400" y="1824875"/>
                  </a:cubicBezTo>
                  <a:cubicBezTo>
                    <a:pt x="3194050" y="1939175"/>
                    <a:pt x="3181350" y="2053299"/>
                    <a:pt x="3181350" y="2167775"/>
                  </a:cubicBezTo>
                  <a:cubicBezTo>
                    <a:pt x="3181350" y="2237913"/>
                    <a:pt x="3158317" y="2321215"/>
                    <a:pt x="3200400" y="2377325"/>
                  </a:cubicBezTo>
                  <a:cubicBezTo>
                    <a:pt x="3263811" y="2461873"/>
                    <a:pt x="3366838" y="2515354"/>
                    <a:pt x="3467100" y="2548775"/>
                  </a:cubicBezTo>
                  <a:lnTo>
                    <a:pt x="3581400" y="2586875"/>
                  </a:lnTo>
                  <a:lnTo>
                    <a:pt x="3638550" y="2605925"/>
                  </a:lnTo>
                  <a:cubicBezTo>
                    <a:pt x="3657600" y="2593225"/>
                    <a:pt x="3672863" y="2569456"/>
                    <a:pt x="3695700" y="2567825"/>
                  </a:cubicBezTo>
                  <a:cubicBezTo>
                    <a:pt x="3747732" y="2564108"/>
                    <a:pt x="3951808" y="2579813"/>
                    <a:pt x="4019550" y="2624975"/>
                  </a:cubicBezTo>
                  <a:cubicBezTo>
                    <a:pt x="4038600" y="2637675"/>
                    <a:pt x="4056222" y="2652836"/>
                    <a:pt x="4076700" y="2663075"/>
                  </a:cubicBezTo>
                  <a:cubicBezTo>
                    <a:pt x="4153388" y="2701419"/>
                    <a:pt x="4184459" y="2705624"/>
                    <a:pt x="4267200" y="2720225"/>
                  </a:cubicBezTo>
                  <a:cubicBezTo>
                    <a:pt x="4552178" y="2770515"/>
                    <a:pt x="4413798" y="2730991"/>
                    <a:pt x="4610100" y="2796425"/>
                  </a:cubicBezTo>
                  <a:cubicBezTo>
                    <a:pt x="4635500" y="2815475"/>
                    <a:pt x="4658733" y="2837823"/>
                    <a:pt x="4686300" y="2853575"/>
                  </a:cubicBezTo>
                  <a:cubicBezTo>
                    <a:pt x="4703735" y="2863538"/>
                    <a:pt x="4727770" y="2860081"/>
                    <a:pt x="4743450" y="2872625"/>
                  </a:cubicBezTo>
                  <a:cubicBezTo>
                    <a:pt x="4761328" y="2886928"/>
                    <a:pt x="4764320" y="2914698"/>
                    <a:pt x="4781550" y="2929775"/>
                  </a:cubicBezTo>
                  <a:cubicBezTo>
                    <a:pt x="4816011" y="2959928"/>
                    <a:pt x="4861626" y="2975553"/>
                    <a:pt x="4895850" y="3005975"/>
                  </a:cubicBezTo>
                  <a:cubicBezTo>
                    <a:pt x="4919580" y="3027069"/>
                    <a:pt x="4934793" y="3056164"/>
                    <a:pt x="4953000" y="3082175"/>
                  </a:cubicBezTo>
                  <a:cubicBezTo>
                    <a:pt x="5020717" y="3178914"/>
                    <a:pt x="5029108" y="3196322"/>
                    <a:pt x="5086350" y="3291725"/>
                  </a:cubicBezTo>
                  <a:cubicBezTo>
                    <a:pt x="5100169" y="3353913"/>
                    <a:pt x="5135458" y="3528796"/>
                    <a:pt x="5162550" y="3596525"/>
                  </a:cubicBezTo>
                  <a:cubicBezTo>
                    <a:pt x="5171053" y="3617783"/>
                    <a:pt x="5187950" y="3634625"/>
                    <a:pt x="5200650" y="3653675"/>
                  </a:cubicBezTo>
                  <a:cubicBezTo>
                    <a:pt x="5207000" y="3679075"/>
                    <a:pt x="5209387" y="3705810"/>
                    <a:pt x="5219700" y="3729875"/>
                  </a:cubicBezTo>
                  <a:cubicBezTo>
                    <a:pt x="5228719" y="3750919"/>
                    <a:pt x="5252652" y="3764716"/>
                    <a:pt x="5257800" y="3787025"/>
                  </a:cubicBezTo>
                  <a:cubicBezTo>
                    <a:pt x="5272150" y="3849207"/>
                    <a:pt x="5265760" y="3914679"/>
                    <a:pt x="5276850" y="3977525"/>
                  </a:cubicBezTo>
                  <a:cubicBezTo>
                    <a:pt x="5284884" y="4023050"/>
                    <a:pt x="5304555" y="4065830"/>
                    <a:pt x="5314950" y="4110875"/>
                  </a:cubicBezTo>
                  <a:cubicBezTo>
                    <a:pt x="5365903" y="4331670"/>
                    <a:pt x="5304144" y="4124800"/>
                    <a:pt x="5353050" y="4320425"/>
                  </a:cubicBezTo>
                  <a:cubicBezTo>
                    <a:pt x="5364262" y="4365273"/>
                    <a:pt x="5380562" y="4408775"/>
                    <a:pt x="5391150" y="4453775"/>
                  </a:cubicBezTo>
                  <a:cubicBezTo>
                    <a:pt x="5405982" y="4516811"/>
                    <a:pt x="5408772" y="4582841"/>
                    <a:pt x="5429250" y="4644275"/>
                  </a:cubicBezTo>
                  <a:cubicBezTo>
                    <a:pt x="5461000" y="4739525"/>
                    <a:pt x="5479599" y="4840222"/>
                    <a:pt x="5524500" y="4930025"/>
                  </a:cubicBezTo>
                  <a:cubicBezTo>
                    <a:pt x="5537200" y="4955425"/>
                    <a:pt x="5552053" y="4979858"/>
                    <a:pt x="5562600" y="5006225"/>
                  </a:cubicBezTo>
                  <a:cubicBezTo>
                    <a:pt x="5577515" y="5043513"/>
                    <a:pt x="5588000" y="5082425"/>
                    <a:pt x="5600700" y="5120525"/>
                  </a:cubicBezTo>
                  <a:lnTo>
                    <a:pt x="5619750" y="5177675"/>
                  </a:lnTo>
                  <a:cubicBezTo>
                    <a:pt x="5613400" y="5336425"/>
                    <a:pt x="5612020" y="5495452"/>
                    <a:pt x="5600700" y="5653925"/>
                  </a:cubicBezTo>
                  <a:cubicBezTo>
                    <a:pt x="5599269" y="5673954"/>
                    <a:pt x="5590630" y="5693114"/>
                    <a:pt x="5581650" y="5711075"/>
                  </a:cubicBezTo>
                  <a:cubicBezTo>
                    <a:pt x="5528547" y="5817281"/>
                    <a:pt x="5451042" y="5827654"/>
                    <a:pt x="5334000" y="5901575"/>
                  </a:cubicBezTo>
                  <a:cubicBezTo>
                    <a:pt x="5283350" y="5933564"/>
                    <a:pt x="5235181" y="5970034"/>
                    <a:pt x="5181600" y="5996825"/>
                  </a:cubicBezTo>
                  <a:cubicBezTo>
                    <a:pt x="5143500" y="6015875"/>
                    <a:pt x="5103238" y="6031106"/>
                    <a:pt x="5067300" y="6053975"/>
                  </a:cubicBezTo>
                  <a:cubicBezTo>
                    <a:pt x="5032997" y="6075804"/>
                    <a:pt x="5005360" y="6106858"/>
                    <a:pt x="4972050" y="6130175"/>
                  </a:cubicBezTo>
                  <a:cubicBezTo>
                    <a:pt x="4774024" y="6268793"/>
                    <a:pt x="4958326" y="6137037"/>
                    <a:pt x="4819650" y="6206375"/>
                  </a:cubicBezTo>
                  <a:cubicBezTo>
                    <a:pt x="4628332" y="6302034"/>
                    <a:pt x="4920085" y="6182381"/>
                    <a:pt x="4686300" y="6282575"/>
                  </a:cubicBezTo>
                  <a:cubicBezTo>
                    <a:pt x="4667843" y="6290485"/>
                    <a:pt x="4647111" y="6292645"/>
                    <a:pt x="4629150" y="6301625"/>
                  </a:cubicBezTo>
                  <a:cubicBezTo>
                    <a:pt x="4596032" y="6318184"/>
                    <a:pt x="4567608" y="6343453"/>
                    <a:pt x="4533900" y="6358775"/>
                  </a:cubicBezTo>
                  <a:cubicBezTo>
                    <a:pt x="4428685" y="6406600"/>
                    <a:pt x="4323990" y="6412187"/>
                    <a:pt x="4210050" y="6434975"/>
                  </a:cubicBezTo>
                  <a:cubicBezTo>
                    <a:pt x="4152643" y="6446456"/>
                    <a:pt x="4095271" y="6458383"/>
                    <a:pt x="4038600" y="6473075"/>
                  </a:cubicBezTo>
                  <a:cubicBezTo>
                    <a:pt x="3923769" y="6502846"/>
                    <a:pt x="3814307" y="6566129"/>
                    <a:pt x="3695700" y="6568325"/>
                  </a:cubicBezTo>
                  <a:lnTo>
                    <a:pt x="2667000" y="6587375"/>
                  </a:lnTo>
                  <a:cubicBezTo>
                    <a:pt x="2622550" y="6606425"/>
                    <a:pt x="2576905" y="6622898"/>
                    <a:pt x="2533650" y="6644525"/>
                  </a:cubicBezTo>
                  <a:cubicBezTo>
                    <a:pt x="2523411" y="6649645"/>
                    <a:pt x="2514243" y="6656610"/>
                    <a:pt x="2505075" y="6663575"/>
                  </a:cubicBezTo>
                  <a:lnTo>
                    <a:pt x="2499188" y="6667500"/>
                  </a:lnTo>
                  <a:lnTo>
                    <a:pt x="2263025" y="6667500"/>
                  </a:lnTo>
                  <a:lnTo>
                    <a:pt x="2286000" y="6644525"/>
                  </a:lnTo>
                  <a:cubicBezTo>
                    <a:pt x="2254250" y="6625475"/>
                    <a:pt x="2220371" y="6609591"/>
                    <a:pt x="2190750" y="6587375"/>
                  </a:cubicBezTo>
                  <a:cubicBezTo>
                    <a:pt x="2169197" y="6571211"/>
                    <a:pt x="2156446" y="6544504"/>
                    <a:pt x="2133600" y="6530225"/>
                  </a:cubicBezTo>
                  <a:cubicBezTo>
                    <a:pt x="2065340" y="6487563"/>
                    <a:pt x="2017860" y="6491765"/>
                    <a:pt x="1943100" y="6473075"/>
                  </a:cubicBezTo>
                  <a:cubicBezTo>
                    <a:pt x="1923619" y="6468205"/>
                    <a:pt x="1905000" y="6460375"/>
                    <a:pt x="1885950" y="6454025"/>
                  </a:cubicBezTo>
                  <a:cubicBezTo>
                    <a:pt x="1835150" y="6415925"/>
                    <a:pt x="1786385" y="6374948"/>
                    <a:pt x="1733550" y="6339725"/>
                  </a:cubicBezTo>
                  <a:cubicBezTo>
                    <a:pt x="1709921" y="6323973"/>
                    <a:pt x="1680615" y="6317910"/>
                    <a:pt x="1657350" y="6301625"/>
                  </a:cubicBezTo>
                  <a:cubicBezTo>
                    <a:pt x="1616720" y="6273184"/>
                    <a:pt x="1581777" y="6237357"/>
                    <a:pt x="1543050" y="6206375"/>
                  </a:cubicBezTo>
                  <a:cubicBezTo>
                    <a:pt x="1518257" y="6186541"/>
                    <a:pt x="1490580" y="6170319"/>
                    <a:pt x="1466850" y="6149225"/>
                  </a:cubicBezTo>
                  <a:cubicBezTo>
                    <a:pt x="1433290" y="6119394"/>
                    <a:pt x="1405392" y="6083543"/>
                    <a:pt x="1371600" y="6053975"/>
                  </a:cubicBezTo>
                  <a:cubicBezTo>
                    <a:pt x="1354370" y="6038898"/>
                    <a:pt x="1332039" y="6030532"/>
                    <a:pt x="1314450" y="6015875"/>
                  </a:cubicBezTo>
                  <a:cubicBezTo>
                    <a:pt x="1223378" y="5939982"/>
                    <a:pt x="1287314" y="5983311"/>
                    <a:pt x="1219200" y="5901575"/>
                  </a:cubicBezTo>
                  <a:cubicBezTo>
                    <a:pt x="1115518" y="5777156"/>
                    <a:pt x="1211983" y="5913408"/>
                    <a:pt x="1085850" y="5787275"/>
                  </a:cubicBezTo>
                  <a:cubicBezTo>
                    <a:pt x="1009366" y="5710791"/>
                    <a:pt x="1024310" y="5705222"/>
                    <a:pt x="971550" y="5634875"/>
                  </a:cubicBezTo>
                  <a:cubicBezTo>
                    <a:pt x="947154" y="5602347"/>
                    <a:pt x="919746" y="5572153"/>
                    <a:pt x="895350" y="5539625"/>
                  </a:cubicBezTo>
                  <a:cubicBezTo>
                    <a:pt x="881613" y="5521309"/>
                    <a:pt x="871907" y="5500064"/>
                    <a:pt x="857250" y="5482475"/>
                  </a:cubicBezTo>
                  <a:cubicBezTo>
                    <a:pt x="781357" y="5391403"/>
                    <a:pt x="824686" y="5455339"/>
                    <a:pt x="742950" y="5387225"/>
                  </a:cubicBezTo>
                  <a:cubicBezTo>
                    <a:pt x="722254" y="5369978"/>
                    <a:pt x="706496" y="5347322"/>
                    <a:pt x="685800" y="5330075"/>
                  </a:cubicBezTo>
                  <a:cubicBezTo>
                    <a:pt x="502039" y="5176941"/>
                    <a:pt x="811296" y="5470513"/>
                    <a:pt x="533400" y="5215775"/>
                  </a:cubicBezTo>
                  <a:cubicBezTo>
                    <a:pt x="356862" y="5053949"/>
                    <a:pt x="437017" y="5137536"/>
                    <a:pt x="342900" y="4968125"/>
                  </a:cubicBezTo>
                  <a:cubicBezTo>
                    <a:pt x="295602" y="4882989"/>
                    <a:pt x="314227" y="4933718"/>
                    <a:pt x="247650" y="4853825"/>
                  </a:cubicBezTo>
                  <a:cubicBezTo>
                    <a:pt x="200580" y="4797341"/>
                    <a:pt x="211377" y="4787020"/>
                    <a:pt x="171450" y="4720475"/>
                  </a:cubicBezTo>
                  <a:cubicBezTo>
                    <a:pt x="147891" y="4681210"/>
                    <a:pt x="109730" y="4649616"/>
                    <a:pt x="95250" y="4606175"/>
                  </a:cubicBezTo>
                  <a:cubicBezTo>
                    <a:pt x="88900" y="4587125"/>
                    <a:pt x="85180" y="4566986"/>
                    <a:pt x="76200" y="4549025"/>
                  </a:cubicBezTo>
                  <a:cubicBezTo>
                    <a:pt x="65961" y="4528547"/>
                    <a:pt x="47399" y="4512797"/>
                    <a:pt x="38100" y="4491875"/>
                  </a:cubicBezTo>
                  <a:cubicBezTo>
                    <a:pt x="21789" y="4455175"/>
                    <a:pt x="0" y="4377575"/>
                    <a:pt x="0" y="4377575"/>
                  </a:cubicBezTo>
                  <a:cubicBezTo>
                    <a:pt x="6350" y="4250575"/>
                    <a:pt x="8910" y="4123329"/>
                    <a:pt x="19050" y="3996575"/>
                  </a:cubicBezTo>
                  <a:cubicBezTo>
                    <a:pt x="21632" y="3964299"/>
                    <a:pt x="29581" y="3932563"/>
                    <a:pt x="38100" y="3901325"/>
                  </a:cubicBezTo>
                  <a:cubicBezTo>
                    <a:pt x="48667" y="3862579"/>
                    <a:pt x="42784" y="3809302"/>
                    <a:pt x="76200" y="3787025"/>
                  </a:cubicBezTo>
                  <a:cubicBezTo>
                    <a:pt x="95250" y="3774325"/>
                    <a:pt x="112872" y="3759164"/>
                    <a:pt x="133350" y="3748925"/>
                  </a:cubicBezTo>
                  <a:cubicBezTo>
                    <a:pt x="202797" y="3714201"/>
                    <a:pt x="323844" y="3717549"/>
                    <a:pt x="381000" y="3710825"/>
                  </a:cubicBezTo>
                  <a:cubicBezTo>
                    <a:pt x="425594" y="3705579"/>
                    <a:pt x="469900" y="3698125"/>
                    <a:pt x="514350" y="3691775"/>
                  </a:cubicBezTo>
                  <a:cubicBezTo>
                    <a:pt x="609600" y="3710825"/>
                    <a:pt x="706507" y="3722927"/>
                    <a:pt x="800100" y="3748925"/>
                  </a:cubicBezTo>
                  <a:cubicBezTo>
                    <a:pt x="822160" y="3755053"/>
                    <a:pt x="836772" y="3776786"/>
                    <a:pt x="857250" y="3787025"/>
                  </a:cubicBezTo>
                  <a:cubicBezTo>
                    <a:pt x="875211" y="3796005"/>
                    <a:pt x="895350" y="3799725"/>
                    <a:pt x="914400" y="3806075"/>
                  </a:cubicBezTo>
                  <a:cubicBezTo>
                    <a:pt x="956531" y="3763944"/>
                    <a:pt x="983128" y="3744819"/>
                    <a:pt x="1009650" y="3691775"/>
                  </a:cubicBezTo>
                  <a:cubicBezTo>
                    <a:pt x="1018630" y="3673814"/>
                    <a:pt x="1023183" y="3653933"/>
                    <a:pt x="1028700" y="3634625"/>
                  </a:cubicBezTo>
                  <a:cubicBezTo>
                    <a:pt x="1046635" y="3571851"/>
                    <a:pt x="1053706" y="3528647"/>
                    <a:pt x="1066800" y="3463175"/>
                  </a:cubicBezTo>
                  <a:cubicBezTo>
                    <a:pt x="1060450" y="3323475"/>
                    <a:pt x="1075176" y="3181204"/>
                    <a:pt x="1047750" y="3044075"/>
                  </a:cubicBezTo>
                  <a:cubicBezTo>
                    <a:pt x="1041523" y="3012942"/>
                    <a:pt x="997386" y="3005379"/>
                    <a:pt x="971550" y="2986925"/>
                  </a:cubicBezTo>
                  <a:cubicBezTo>
                    <a:pt x="793953" y="2860070"/>
                    <a:pt x="1027106" y="3024139"/>
                    <a:pt x="857250" y="2929775"/>
                  </a:cubicBezTo>
                  <a:cubicBezTo>
                    <a:pt x="817222" y="2907537"/>
                    <a:pt x="781050" y="2878975"/>
                    <a:pt x="742950" y="2853575"/>
                  </a:cubicBezTo>
                  <a:cubicBezTo>
                    <a:pt x="723900" y="2840875"/>
                    <a:pt x="699537" y="2833791"/>
                    <a:pt x="685800" y="2815475"/>
                  </a:cubicBezTo>
                  <a:cubicBezTo>
                    <a:pt x="659718" y="2780699"/>
                    <a:pt x="561831" y="2653119"/>
                    <a:pt x="552450" y="2624975"/>
                  </a:cubicBezTo>
                  <a:cubicBezTo>
                    <a:pt x="526160" y="2546105"/>
                    <a:pt x="550108" y="2578964"/>
                    <a:pt x="476250" y="2529725"/>
                  </a:cubicBezTo>
                  <a:cubicBezTo>
                    <a:pt x="469900" y="2510675"/>
                    <a:pt x="467981" y="2489516"/>
                    <a:pt x="457200" y="2472575"/>
                  </a:cubicBezTo>
                  <a:cubicBezTo>
                    <a:pt x="423108" y="2419002"/>
                    <a:pt x="378123" y="2373010"/>
                    <a:pt x="342900" y="2320175"/>
                  </a:cubicBezTo>
                  <a:lnTo>
                    <a:pt x="304800" y="2263025"/>
                  </a:lnTo>
                  <a:cubicBezTo>
                    <a:pt x="276420" y="2149505"/>
                    <a:pt x="276067" y="2124676"/>
                    <a:pt x="190500" y="1996325"/>
                  </a:cubicBezTo>
                  <a:cubicBezTo>
                    <a:pt x="177800" y="1977275"/>
                    <a:pt x="162639" y="1959653"/>
                    <a:pt x="152400" y="1939175"/>
                  </a:cubicBezTo>
                  <a:cubicBezTo>
                    <a:pt x="143420" y="1921214"/>
                    <a:pt x="138634" y="1901398"/>
                    <a:pt x="133350" y="1882025"/>
                  </a:cubicBezTo>
                  <a:cubicBezTo>
                    <a:pt x="83818" y="1700408"/>
                    <a:pt x="100782" y="1761590"/>
                    <a:pt x="76200" y="1577225"/>
                  </a:cubicBezTo>
                  <a:cubicBezTo>
                    <a:pt x="49910" y="1380049"/>
                    <a:pt x="54034" y="1417801"/>
                    <a:pt x="57906" y="1450252"/>
                  </a:cubicBezTo>
                  <a:lnTo>
                    <a:pt x="59423" y="1462757"/>
                  </a:lnTo>
                  <a:lnTo>
                    <a:pt x="57383" y="1446237"/>
                  </a:lnTo>
                  <a:cubicBezTo>
                    <a:pt x="54225" y="1420731"/>
                    <a:pt x="48337" y="1373367"/>
                    <a:pt x="38100" y="1291475"/>
                  </a:cubicBezTo>
                  <a:cubicBezTo>
                    <a:pt x="44450" y="1202575"/>
                    <a:pt x="46736" y="1113291"/>
                    <a:pt x="57150" y="1024775"/>
                  </a:cubicBezTo>
                  <a:cubicBezTo>
                    <a:pt x="59496" y="1004832"/>
                    <a:pt x="69149" y="986427"/>
                    <a:pt x="76200" y="967625"/>
                  </a:cubicBezTo>
                  <a:cubicBezTo>
                    <a:pt x="88207" y="935606"/>
                    <a:pt x="103486" y="904816"/>
                    <a:pt x="114300" y="872375"/>
                  </a:cubicBezTo>
                  <a:cubicBezTo>
                    <a:pt x="122579" y="847537"/>
                    <a:pt x="120360" y="818907"/>
                    <a:pt x="133350" y="796175"/>
                  </a:cubicBezTo>
                  <a:cubicBezTo>
                    <a:pt x="146716" y="772784"/>
                    <a:pt x="170475" y="757047"/>
                    <a:pt x="190500" y="739025"/>
                  </a:cubicBezTo>
                  <a:cubicBezTo>
                    <a:pt x="313548" y="628282"/>
                    <a:pt x="285966" y="649981"/>
                    <a:pt x="381000" y="586625"/>
                  </a:cubicBezTo>
                  <a:cubicBezTo>
                    <a:pt x="463030" y="463580"/>
                    <a:pt x="360560" y="593902"/>
                    <a:pt x="514350" y="491375"/>
                  </a:cubicBezTo>
                  <a:cubicBezTo>
                    <a:pt x="544238" y="471450"/>
                    <a:pt x="562500" y="437615"/>
                    <a:pt x="590550" y="415175"/>
                  </a:cubicBezTo>
                  <a:cubicBezTo>
                    <a:pt x="626306" y="386570"/>
                    <a:pt x="666750" y="364375"/>
                    <a:pt x="704850" y="338975"/>
                  </a:cubicBezTo>
                  <a:cubicBezTo>
                    <a:pt x="723900" y="326275"/>
                    <a:pt x="741522" y="311114"/>
                    <a:pt x="762000" y="300875"/>
                  </a:cubicBezTo>
                  <a:cubicBezTo>
                    <a:pt x="787400" y="288175"/>
                    <a:pt x="813544" y="276864"/>
                    <a:pt x="838200" y="262775"/>
                  </a:cubicBezTo>
                  <a:cubicBezTo>
                    <a:pt x="858079" y="251416"/>
                    <a:pt x="873913" y="232714"/>
                    <a:pt x="895350" y="224675"/>
                  </a:cubicBezTo>
                  <a:cubicBezTo>
                    <a:pt x="925667" y="213306"/>
                    <a:pt x="958850" y="211975"/>
                    <a:pt x="990600" y="205625"/>
                  </a:cubicBezTo>
                  <a:cubicBezTo>
                    <a:pt x="1035050" y="180225"/>
                    <a:pt x="1080050" y="155765"/>
                    <a:pt x="1123950" y="129425"/>
                  </a:cubicBezTo>
                  <a:cubicBezTo>
                    <a:pt x="1143583" y="117645"/>
                    <a:pt x="1160178" y="100624"/>
                    <a:pt x="1181100" y="91325"/>
                  </a:cubicBezTo>
                  <a:cubicBezTo>
                    <a:pt x="1217800" y="75014"/>
                    <a:pt x="1257300" y="65925"/>
                    <a:pt x="1295400" y="53225"/>
                  </a:cubicBezTo>
                  <a:cubicBezTo>
                    <a:pt x="1317120" y="45985"/>
                    <a:pt x="1332072" y="25364"/>
                    <a:pt x="1352550" y="15125"/>
                  </a:cubicBezTo>
                  <a:lnTo>
                    <a:pt x="1397925" y="0"/>
                  </a:lnTo>
                  <a:close/>
                </a:path>
              </a:pathLst>
            </a:custGeom>
          </p:spPr>
        </p:pic>
      </p:grpSp>
    </p:spTree>
    <p:extLst>
      <p:ext uri="{BB962C8B-B14F-4D97-AF65-F5344CB8AC3E}">
        <p14:creationId xmlns:p14="http://schemas.microsoft.com/office/powerpoint/2010/main" val="96078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50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3000" fill="hold"/>
                                        <p:tgtEl>
                                          <p:spTgt spid="68"/>
                                        </p:tgtEl>
                                        <p:attrNameLst>
                                          <p:attrName>ppt_x</p:attrName>
                                        </p:attrNameLst>
                                      </p:cBhvr>
                                      <p:tavLst>
                                        <p:tav tm="0">
                                          <p:val>
                                            <p:strVal val="1+#ppt_w/2"/>
                                          </p:val>
                                        </p:tav>
                                        <p:tav tm="100000">
                                          <p:val>
                                            <p:strVal val="#ppt_x"/>
                                          </p:val>
                                        </p:tav>
                                      </p:tavLst>
                                    </p:anim>
                                    <p:anim calcmode="lin" valueType="num">
                                      <p:cBhvr additive="base">
                                        <p:cTn id="8" dur="3000" fill="hold"/>
                                        <p:tgtEl>
                                          <p:spTgt spid="68"/>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50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3000" fill="hold"/>
                                        <p:tgtEl>
                                          <p:spTgt spid="71"/>
                                        </p:tgtEl>
                                        <p:attrNameLst>
                                          <p:attrName>ppt_x</p:attrName>
                                        </p:attrNameLst>
                                      </p:cBhvr>
                                      <p:tavLst>
                                        <p:tav tm="0">
                                          <p:val>
                                            <p:strVal val="0-#ppt_w/2"/>
                                          </p:val>
                                        </p:tav>
                                        <p:tav tm="100000">
                                          <p:val>
                                            <p:strVal val="#ppt_x"/>
                                          </p:val>
                                        </p:tav>
                                      </p:tavLst>
                                    </p:anim>
                                    <p:anim calcmode="lin" valueType="num">
                                      <p:cBhvr additive="base">
                                        <p:cTn id="12" dur="3000" fill="hold"/>
                                        <p:tgtEl>
                                          <p:spTgt spid="71"/>
                                        </p:tgtEl>
                                        <p:attrNameLst>
                                          <p:attrName>ppt_y</p:attrName>
                                        </p:attrNameLst>
                                      </p:cBhvr>
                                      <p:tavLst>
                                        <p:tav tm="0">
                                          <p:val>
                                            <p:strVal val="#ppt_y"/>
                                          </p:val>
                                        </p:tav>
                                        <p:tav tm="100000">
                                          <p:val>
                                            <p:strVal val="#ppt_y"/>
                                          </p:val>
                                        </p:tav>
                                      </p:tavLst>
                                    </p:anim>
                                  </p:childTnLst>
                                </p:cTn>
                              </p:par>
                              <p:par>
                                <p:cTn id="13" presetID="6" presetClass="emph" presetSubtype="0" repeatCount="indefinite" fill="hold" nodeType="withEffect">
                                  <p:stCondLst>
                                    <p:cond delay="500"/>
                                  </p:stCondLst>
                                  <p:childTnLst>
                                    <p:animScale>
                                      <p:cBhvr>
                                        <p:cTn id="14" dur="5000" fill="hold"/>
                                        <p:tgtEl>
                                          <p:spTgt spid="19"/>
                                        </p:tgtEl>
                                      </p:cBhvr>
                                      <p:by x="150000" y="150000"/>
                                    </p:animScale>
                                  </p:childTnLst>
                                </p:cTn>
                              </p:par>
                              <p:par>
                                <p:cTn id="15" presetID="49" presetClass="entr" presetSubtype="0" repeatCount="indefinite" decel="100000" fill="hold" nodeType="withEffect">
                                  <p:stCondLst>
                                    <p:cond delay="50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0" fill="hold"/>
                                        <p:tgtEl>
                                          <p:spTgt spid="19"/>
                                        </p:tgtEl>
                                        <p:attrNameLst>
                                          <p:attrName>ppt_w</p:attrName>
                                        </p:attrNameLst>
                                      </p:cBhvr>
                                      <p:tavLst>
                                        <p:tav tm="0">
                                          <p:val>
                                            <p:fltVal val="0"/>
                                          </p:val>
                                        </p:tav>
                                        <p:tav tm="100000">
                                          <p:val>
                                            <p:strVal val="#ppt_w"/>
                                          </p:val>
                                        </p:tav>
                                      </p:tavLst>
                                    </p:anim>
                                    <p:anim calcmode="lin" valueType="num">
                                      <p:cBhvr>
                                        <p:cTn id="18" dur="5000" fill="hold"/>
                                        <p:tgtEl>
                                          <p:spTgt spid="19"/>
                                        </p:tgtEl>
                                        <p:attrNameLst>
                                          <p:attrName>ppt_h</p:attrName>
                                        </p:attrNameLst>
                                      </p:cBhvr>
                                      <p:tavLst>
                                        <p:tav tm="0">
                                          <p:val>
                                            <p:fltVal val="0"/>
                                          </p:val>
                                        </p:tav>
                                        <p:tav tm="100000">
                                          <p:val>
                                            <p:strVal val="#ppt_h"/>
                                          </p:val>
                                        </p:tav>
                                      </p:tavLst>
                                    </p:anim>
                                    <p:anim calcmode="lin" valueType="num">
                                      <p:cBhvr>
                                        <p:cTn id="19" dur="5000" fill="hold"/>
                                        <p:tgtEl>
                                          <p:spTgt spid="19"/>
                                        </p:tgtEl>
                                        <p:attrNameLst>
                                          <p:attrName>style.rotation</p:attrName>
                                        </p:attrNameLst>
                                      </p:cBhvr>
                                      <p:tavLst>
                                        <p:tav tm="0">
                                          <p:val>
                                            <p:fltVal val="360"/>
                                          </p:val>
                                        </p:tav>
                                        <p:tav tm="100000">
                                          <p:val>
                                            <p:fltVal val="0"/>
                                          </p:val>
                                        </p:tav>
                                      </p:tavLst>
                                    </p:anim>
                                    <p:animEffect transition="in" filter="fade">
                                      <p:cBhvr>
                                        <p:cTn id="20" dur="5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42458" y="1018670"/>
            <a:ext cx="5302273" cy="548099"/>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II.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bản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485462" y="1440901"/>
            <a:ext cx="10858500" cy="2471446"/>
          </a:xfrm>
          <a:prstGeom prst="rect">
            <a:avLst/>
          </a:prstGeom>
        </p:spPr>
        <p:txBody>
          <a:bodyPr>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2. </a:t>
            </a:r>
            <a:r>
              <a:rPr lang="en-US" sz="2800" b="1" dirty="0" err="1">
                <a:solidFill>
                  <a:srgbClr val="000000"/>
                </a:solidFill>
                <a:latin typeface="Times New Roman" panose="02020603050405020304" pitchFamily="18" charset="0"/>
                <a:ea typeface="Calibri" panose="020F0502020204030204" pitchFamily="34" charset="0"/>
              </a:rPr>
              <a:t>Tìm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hiểu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chung</a:t>
            </a:r>
            <a:endParaRPr lang="en-US" sz="2800" dirty="0">
              <a:latin typeface="Times New Roman" panose="02020603050405020304" pitchFamily="18" charset="0"/>
              <a:ea typeface="Calibri" panose="020F0502020204030204" pitchFamily="34" charset="0"/>
            </a:endParaRPr>
          </a:p>
          <a:p>
            <a:pPr>
              <a:lnSpc>
                <a:spcPct val="115000"/>
              </a:lnSpc>
              <a:spcAft>
                <a:spcPts val="1200"/>
              </a:spcAft>
            </a:pPr>
            <a:r>
              <a:rPr lang="en-US" sz="2800" b="1" dirty="0">
                <a:latin typeface="Times New Roman" panose="02020603050405020304" pitchFamily="18" charset="0"/>
                <a:ea typeface="Calibri" panose="020F0502020204030204" pitchFamily="34" charset="0"/>
              </a:rPr>
              <a:t>a.</a:t>
            </a:r>
            <a:r>
              <a:rPr lang="vi-VN" sz="2800" dirty="0">
                <a:latin typeface="Times New Roman" panose="02020603050405020304" pitchFamily="18" charset="0"/>
                <a:ea typeface="Calibri" panose="020F0502020204030204" pitchFamily="34" charset="0"/>
              </a:rPr>
              <a:t> </a:t>
            </a:r>
            <a:r>
              <a:rPr lang="vi-VN" sz="2800" b="1" dirty="0">
                <a:latin typeface="Times New Roman" panose="02020603050405020304" pitchFamily="18" charset="0"/>
                <a:ea typeface="Calibri" panose="020F0502020204030204" pitchFamily="34" charset="0"/>
              </a:rPr>
              <a:t>Xuất xứ</a:t>
            </a:r>
            <a:r>
              <a:rPr lang="vi-VN"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L="457200" indent="-457200">
              <a:lnSpc>
                <a:spcPct val="115000"/>
              </a:lnSpc>
              <a:spcAft>
                <a:spcPts val="1200"/>
              </a:spcAft>
              <a:buFont typeface="Wingdings" panose="05000000000000000000" pitchFamily="2" charset="2"/>
              <a:buChar char="ü"/>
            </a:pPr>
            <a:r>
              <a:rPr lang="en-US" sz="2800" dirty="0" err="1" smtClean="0">
                <a:latin typeface="Times New Roman" panose="02020603050405020304" pitchFamily="18" charset="0"/>
                <a:ea typeface="Calibri" panose="020F0502020204030204" pitchFamily="34" charset="0"/>
              </a:rPr>
              <a:t>Tác</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Thanh</a:t>
            </a:r>
            <a:endParaRPr lang="en-US" sz="2800" dirty="0">
              <a:latin typeface="Times New Roman" panose="02020603050405020304" pitchFamily="18" charset="0"/>
              <a:ea typeface="Calibri" panose="020F0502020204030204" pitchFamily="34" charset="0"/>
            </a:endParaRPr>
          </a:p>
          <a:p>
            <a:pPr marL="457200" indent="-457200">
              <a:buFont typeface="Wingdings" panose="05000000000000000000" pitchFamily="2" charset="2"/>
              <a:buChar char="ü"/>
            </a:pPr>
            <a:r>
              <a:rPr lang="en-US" sz="2800" dirty="0" err="1" smtClean="0">
                <a:solidFill>
                  <a:srgbClr val="000000"/>
                </a:solidFill>
                <a:latin typeface="Times New Roman" panose="02020603050405020304" pitchFamily="18" charset="0"/>
                <a:ea typeface="Times New Roman" panose="02020603050405020304" pitchFamily="18" charset="0"/>
              </a:rPr>
              <a:t>Trích</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sông</a:t>
            </a:r>
            <a:r>
              <a:rPr lang="en-US" sz="2800" dirty="0">
                <a:solidFill>
                  <a:srgbClr val="000000"/>
                </a:solidFill>
                <a:latin typeface="Times New Roman" panose="02020603050405020304" pitchFamily="18" charset="0"/>
                <a:ea typeface="Times New Roman" panose="02020603050405020304" pitchFamily="18" charset="0"/>
              </a:rPr>
              <a:t> Lam, </a:t>
            </a:r>
            <a:r>
              <a:rPr lang="en-US" sz="2800" dirty="0" err="1">
                <a:solidFill>
                  <a:srgbClr val="000000"/>
                </a:solidFill>
                <a:latin typeface="Times New Roman" panose="02020603050405020304" pitchFamily="18" charset="0"/>
                <a:ea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rPr>
              <a:t> 8/2020.</a:t>
            </a:r>
            <a:endParaRPr lang="en-US" sz="2800" dirty="0"/>
          </a:p>
        </p:txBody>
      </p:sp>
      <p:sp>
        <p:nvSpPr>
          <p:cNvPr id="9" name="Rectangle 8"/>
          <p:cNvSpPr/>
          <p:nvPr/>
        </p:nvSpPr>
        <p:spPr>
          <a:xfrm>
            <a:off x="485462" y="4035692"/>
            <a:ext cx="5715026" cy="523220"/>
          </a:xfrm>
          <a:prstGeom prst="rect">
            <a:avLst/>
          </a:prstGeom>
        </p:spPr>
        <p:txBody>
          <a:bodyPr wrap="none">
            <a:spAutoFit/>
          </a:bodyPr>
          <a:lstStyle/>
          <a:p>
            <a:r>
              <a:rPr lang="en-US" sz="2800" b="1" dirty="0">
                <a:solidFill>
                  <a:srgbClr val="000000"/>
                </a:solidFill>
                <a:latin typeface="Times New Roman" panose="02020603050405020304" pitchFamily="18" charset="0"/>
                <a:ea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rPr>
              <a:t>Phương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thức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đạt</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a:t>
            </a:r>
            <a:r>
              <a:rPr lang="en-US" sz="2800" dirty="0" err="1" smtClean="0">
                <a:solidFill>
                  <a:srgbClr val="000000"/>
                </a:solidFill>
                <a:latin typeface="Times New Roman" panose="02020603050405020304" pitchFamily="18" charset="0"/>
                <a:ea typeface="Times New Roman" panose="02020603050405020304" pitchFamily="18" charset="0"/>
              </a:rPr>
              <a:t>ghị</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rPr>
              <a:t>.</a:t>
            </a:r>
            <a:r>
              <a:rPr lang="en-US" sz="2800" b="1" dirty="0">
                <a:solidFill>
                  <a:srgbClr val="000000"/>
                </a:solidFill>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21053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1000"/>
                                        <p:tgtEl>
                                          <p:spTgt spid="9">
                                            <p:txEl>
                                              <p:pRg st="0" end="0"/>
                                            </p:txEl>
                                          </p:spTgt>
                                        </p:tgtEl>
                                      </p:cBhvr>
                                    </p:animEffect>
                                    <p:anim calcmode="lin" valueType="num">
                                      <p:cBhvr>
                                        <p:cTn id="2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522809" y="1234408"/>
            <a:ext cx="5363391" cy="523220"/>
          </a:xfrm>
          <a:prstGeom prst="rect">
            <a:avLst/>
          </a:prstGeom>
        </p:spPr>
        <p:txBody>
          <a:bodyPr wrap="none">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Việc</a:t>
            </a:r>
            <a:r>
              <a:rPr lang="en-US" sz="2800" b="1" dirty="0">
                <a:solidFill>
                  <a:srgbClr val="0D0D0D"/>
                </a:solidFill>
                <a:latin typeface="Times New Roman" panose="02020603050405020304" pitchFamily="18" charset="0"/>
                <a:ea typeface="MS Mincho"/>
              </a:rPr>
              <a:t> Ni-</a:t>
            </a:r>
            <a:r>
              <a:rPr lang="en-US" sz="2800" b="1" dirty="0" err="1">
                <a:solidFill>
                  <a:srgbClr val="0D0D0D"/>
                </a:solidFill>
                <a:latin typeface="Times New Roman" panose="02020603050405020304" pitchFamily="18" charset="0"/>
                <a:ea typeface="MS Mincho"/>
              </a:rPr>
              <a:t>cô</a:t>
            </a:r>
            <a:r>
              <a:rPr lang="en-US" sz="2800" b="1" dirty="0">
                <a:solidFill>
                  <a:srgbClr val="0D0D0D"/>
                </a:solidFill>
                <a:latin typeface="Times New Roman" panose="02020603050405020304" pitchFamily="18" charset="0"/>
                <a:ea typeface="MS Mincho"/>
              </a:rPr>
              <a:t>-la </a:t>
            </a:r>
            <a:r>
              <a:rPr lang="en-US" sz="2800" b="1" dirty="0" err="1">
                <a:solidFill>
                  <a:srgbClr val="0D0D0D"/>
                </a:solidFill>
                <a:latin typeface="Times New Roman" panose="02020603050405020304" pitchFamily="18" charset="0"/>
                <a:ea typeface="MS Mincho"/>
              </a:rPr>
              <a:t>nhờ</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bố</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là</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rất</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khó</a:t>
            </a:r>
            <a:r>
              <a:rPr lang="en-US" sz="2800" b="1" dirty="0">
                <a:solidFill>
                  <a:srgbClr val="0D0D0D"/>
                </a:solidFill>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4860005" y="1357923"/>
            <a:ext cx="6346357" cy="4877777"/>
            <a:chOff x="4908254" y="1674723"/>
            <a:chExt cx="5223887" cy="4266235"/>
          </a:xfrm>
        </p:grpSpPr>
        <p:sp>
          <p:nvSpPr>
            <p:cNvPr id="23" name="Freeform 22"/>
            <p:cNvSpPr/>
            <p:nvPr/>
          </p:nvSpPr>
          <p:spPr>
            <a:xfrm>
              <a:off x="8018072" y="1683681"/>
              <a:ext cx="1214418" cy="873124"/>
            </a:xfrm>
            <a:custGeom>
              <a:avLst/>
              <a:gdLst>
                <a:gd name="connsiteX0" fmla="*/ 0 w 873124"/>
                <a:gd name="connsiteY0" fmla="*/ 0 h 873124"/>
                <a:gd name="connsiteX1" fmla="*/ 873124 w 873124"/>
                <a:gd name="connsiteY1" fmla="*/ 0 h 873124"/>
                <a:gd name="connsiteX2" fmla="*/ 873124 w 873124"/>
                <a:gd name="connsiteY2" fmla="*/ 873124 h 873124"/>
                <a:gd name="connsiteX3" fmla="*/ 0 w 873124"/>
                <a:gd name="connsiteY3" fmla="*/ 873124 h 873124"/>
                <a:gd name="connsiteX4" fmla="*/ 0 w 873124"/>
                <a:gd name="connsiteY4" fmla="*/ 0 h 87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124" h="873124">
                  <a:moveTo>
                    <a:pt x="0" y="0"/>
                  </a:moveTo>
                  <a:lnTo>
                    <a:pt x="873124" y="0"/>
                  </a:lnTo>
                  <a:lnTo>
                    <a:pt x="873124" y="873124"/>
                  </a:lnTo>
                  <a:lnTo>
                    <a:pt x="0" y="873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HS 2</a:t>
              </a:r>
            </a:p>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2 Ý KIẾN</a:t>
              </a:r>
              <a:endParaRPr lang="en-US" sz="1800" b="1" kern="1200" dirty="0">
                <a:latin typeface="Times New Roman" panose="02020603050405020304" pitchFamily="18" charset="0"/>
                <a:cs typeface="Times New Roman" panose="02020603050405020304" pitchFamily="18" charset="0"/>
              </a:endParaRPr>
            </a:p>
          </p:txBody>
        </p:sp>
        <p:sp>
          <p:nvSpPr>
            <p:cNvPr id="25" name="Circular Arrow 24"/>
            <p:cNvSpPr/>
            <p:nvPr/>
          </p:nvSpPr>
          <p:spPr>
            <a:xfrm>
              <a:off x="5347182" y="1674723"/>
              <a:ext cx="4266235" cy="4266235"/>
            </a:xfrm>
            <a:prstGeom prst="circularArrow">
              <a:avLst>
                <a:gd name="adj1" fmla="val 3991"/>
                <a:gd name="adj2" fmla="val 250358"/>
                <a:gd name="adj3" fmla="val 20572888"/>
                <a:gd name="adj4" fmla="val 18983298"/>
                <a:gd name="adj5" fmla="val 465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Freeform 30"/>
            <p:cNvSpPr/>
            <p:nvPr/>
          </p:nvSpPr>
          <p:spPr>
            <a:xfrm>
              <a:off x="8992406" y="3371279"/>
              <a:ext cx="1139735" cy="873124"/>
            </a:xfrm>
            <a:custGeom>
              <a:avLst/>
              <a:gdLst>
                <a:gd name="connsiteX0" fmla="*/ 0 w 873124"/>
                <a:gd name="connsiteY0" fmla="*/ 0 h 873124"/>
                <a:gd name="connsiteX1" fmla="*/ 873124 w 873124"/>
                <a:gd name="connsiteY1" fmla="*/ 0 h 873124"/>
                <a:gd name="connsiteX2" fmla="*/ 873124 w 873124"/>
                <a:gd name="connsiteY2" fmla="*/ 873124 h 873124"/>
                <a:gd name="connsiteX3" fmla="*/ 0 w 873124"/>
                <a:gd name="connsiteY3" fmla="*/ 873124 h 873124"/>
                <a:gd name="connsiteX4" fmla="*/ 0 w 873124"/>
                <a:gd name="connsiteY4" fmla="*/ 0 h 87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124" h="873124">
                  <a:moveTo>
                    <a:pt x="0" y="0"/>
                  </a:moveTo>
                  <a:lnTo>
                    <a:pt x="873124" y="0"/>
                  </a:lnTo>
                  <a:lnTo>
                    <a:pt x="873124" y="873124"/>
                  </a:lnTo>
                  <a:lnTo>
                    <a:pt x="0" y="873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HS 3</a:t>
              </a:r>
            </a:p>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2 Ý KIẾN</a:t>
              </a:r>
              <a:endParaRPr lang="en-US" sz="1800" b="1" kern="1200" dirty="0"/>
            </a:p>
          </p:txBody>
        </p:sp>
        <p:sp>
          <p:nvSpPr>
            <p:cNvPr id="32" name="Circular Arrow 31"/>
            <p:cNvSpPr/>
            <p:nvPr/>
          </p:nvSpPr>
          <p:spPr>
            <a:xfrm>
              <a:off x="5347182" y="1674723"/>
              <a:ext cx="4266235" cy="4266235"/>
            </a:xfrm>
            <a:prstGeom prst="circularArrow">
              <a:avLst>
                <a:gd name="adj1" fmla="val 3991"/>
                <a:gd name="adj2" fmla="val 250358"/>
                <a:gd name="adj3" fmla="val 2146084"/>
                <a:gd name="adj4" fmla="val 776754"/>
                <a:gd name="adj5" fmla="val 465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Freeform 36"/>
            <p:cNvSpPr/>
            <p:nvPr/>
          </p:nvSpPr>
          <p:spPr>
            <a:xfrm>
              <a:off x="7846761" y="5058876"/>
              <a:ext cx="1215747" cy="873124"/>
            </a:xfrm>
            <a:custGeom>
              <a:avLst/>
              <a:gdLst>
                <a:gd name="connsiteX0" fmla="*/ 0 w 1215747"/>
                <a:gd name="connsiteY0" fmla="*/ 0 h 873124"/>
                <a:gd name="connsiteX1" fmla="*/ 1215747 w 1215747"/>
                <a:gd name="connsiteY1" fmla="*/ 0 h 873124"/>
                <a:gd name="connsiteX2" fmla="*/ 1215747 w 1215747"/>
                <a:gd name="connsiteY2" fmla="*/ 873124 h 873124"/>
                <a:gd name="connsiteX3" fmla="*/ 0 w 1215747"/>
                <a:gd name="connsiteY3" fmla="*/ 873124 h 873124"/>
                <a:gd name="connsiteX4" fmla="*/ 0 w 1215747"/>
                <a:gd name="connsiteY4" fmla="*/ 0 h 87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747" h="873124">
                  <a:moveTo>
                    <a:pt x="0" y="0"/>
                  </a:moveTo>
                  <a:lnTo>
                    <a:pt x="1215747" y="0"/>
                  </a:lnTo>
                  <a:lnTo>
                    <a:pt x="1215747" y="873124"/>
                  </a:lnTo>
                  <a:lnTo>
                    <a:pt x="0" y="873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HS 4</a:t>
              </a:r>
            </a:p>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 Ý KIẾN</a:t>
              </a:r>
              <a:endParaRPr lang="en-US" sz="1800" b="1" kern="1200" dirty="0">
                <a:latin typeface="Times New Roman" panose="02020603050405020304" pitchFamily="18" charset="0"/>
                <a:cs typeface="Times New Roman" panose="02020603050405020304" pitchFamily="18" charset="0"/>
              </a:endParaRPr>
            </a:p>
          </p:txBody>
        </p:sp>
        <p:sp>
          <p:nvSpPr>
            <p:cNvPr id="38" name="Circular Arrow 37"/>
            <p:cNvSpPr/>
            <p:nvPr/>
          </p:nvSpPr>
          <p:spPr>
            <a:xfrm>
              <a:off x="5347182" y="1674723"/>
              <a:ext cx="4266235" cy="4266235"/>
            </a:xfrm>
            <a:prstGeom prst="circularArrow">
              <a:avLst>
                <a:gd name="adj1" fmla="val 3991"/>
                <a:gd name="adj2" fmla="val 250358"/>
                <a:gd name="adj3" fmla="val 6110828"/>
                <a:gd name="adj4" fmla="val 4749635"/>
                <a:gd name="adj5" fmla="val 465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Freeform 38"/>
            <p:cNvSpPr/>
            <p:nvPr/>
          </p:nvSpPr>
          <p:spPr>
            <a:xfrm>
              <a:off x="5886200" y="5058876"/>
              <a:ext cx="1056326" cy="873124"/>
            </a:xfrm>
            <a:custGeom>
              <a:avLst/>
              <a:gdLst>
                <a:gd name="connsiteX0" fmla="*/ 0 w 873124"/>
                <a:gd name="connsiteY0" fmla="*/ 0 h 873124"/>
                <a:gd name="connsiteX1" fmla="*/ 873124 w 873124"/>
                <a:gd name="connsiteY1" fmla="*/ 0 h 873124"/>
                <a:gd name="connsiteX2" fmla="*/ 873124 w 873124"/>
                <a:gd name="connsiteY2" fmla="*/ 873124 h 873124"/>
                <a:gd name="connsiteX3" fmla="*/ 0 w 873124"/>
                <a:gd name="connsiteY3" fmla="*/ 873124 h 873124"/>
                <a:gd name="connsiteX4" fmla="*/ 0 w 873124"/>
                <a:gd name="connsiteY4" fmla="*/ 0 h 87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124" h="873124">
                  <a:moveTo>
                    <a:pt x="0" y="0"/>
                  </a:moveTo>
                  <a:lnTo>
                    <a:pt x="873124" y="0"/>
                  </a:lnTo>
                  <a:lnTo>
                    <a:pt x="873124" y="873124"/>
                  </a:lnTo>
                  <a:lnTo>
                    <a:pt x="0" y="873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HS 5 </a:t>
              </a:r>
            </a:p>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2 Ý KIẾN</a:t>
              </a:r>
              <a:endParaRPr lang="en-US" sz="1800" b="1" kern="1200" dirty="0">
                <a:latin typeface="Times New Roman" panose="02020603050405020304" pitchFamily="18" charset="0"/>
                <a:cs typeface="Times New Roman" panose="02020603050405020304" pitchFamily="18" charset="0"/>
              </a:endParaRPr>
            </a:p>
          </p:txBody>
        </p:sp>
        <p:sp>
          <p:nvSpPr>
            <p:cNvPr id="40" name="Circular Arrow 39"/>
            <p:cNvSpPr/>
            <p:nvPr/>
          </p:nvSpPr>
          <p:spPr>
            <a:xfrm>
              <a:off x="5347182" y="1674723"/>
              <a:ext cx="4266235" cy="4266235"/>
            </a:xfrm>
            <a:prstGeom prst="circularArrow">
              <a:avLst>
                <a:gd name="adj1" fmla="val 3991"/>
                <a:gd name="adj2" fmla="val 250358"/>
                <a:gd name="adj3" fmla="val 9772888"/>
                <a:gd name="adj4" fmla="val 8183298"/>
                <a:gd name="adj5" fmla="val 465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Freeform 40"/>
            <p:cNvSpPr/>
            <p:nvPr/>
          </p:nvSpPr>
          <p:spPr>
            <a:xfrm>
              <a:off x="4908254" y="3412731"/>
              <a:ext cx="1187746" cy="873124"/>
            </a:xfrm>
            <a:custGeom>
              <a:avLst/>
              <a:gdLst>
                <a:gd name="connsiteX0" fmla="*/ 0 w 873124"/>
                <a:gd name="connsiteY0" fmla="*/ 0 h 873124"/>
                <a:gd name="connsiteX1" fmla="*/ 873124 w 873124"/>
                <a:gd name="connsiteY1" fmla="*/ 0 h 873124"/>
                <a:gd name="connsiteX2" fmla="*/ 873124 w 873124"/>
                <a:gd name="connsiteY2" fmla="*/ 873124 h 873124"/>
                <a:gd name="connsiteX3" fmla="*/ 0 w 873124"/>
                <a:gd name="connsiteY3" fmla="*/ 873124 h 873124"/>
                <a:gd name="connsiteX4" fmla="*/ 0 w 873124"/>
                <a:gd name="connsiteY4" fmla="*/ 0 h 87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124" h="873124">
                  <a:moveTo>
                    <a:pt x="0" y="0"/>
                  </a:moveTo>
                  <a:lnTo>
                    <a:pt x="873124" y="0"/>
                  </a:lnTo>
                  <a:lnTo>
                    <a:pt x="873124" y="873124"/>
                  </a:lnTo>
                  <a:lnTo>
                    <a:pt x="0" y="8731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HS 6</a:t>
              </a:r>
            </a:p>
            <a:p>
              <a:pPr lvl="0" algn="ctr"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2 Ý KIẾN</a:t>
              </a:r>
              <a:endParaRPr lang="en-US" sz="1800" b="1" kern="1200" dirty="0">
                <a:latin typeface="Times New Roman" panose="02020603050405020304" pitchFamily="18" charset="0"/>
                <a:cs typeface="Times New Roman" panose="02020603050405020304" pitchFamily="18" charset="0"/>
              </a:endParaRPr>
            </a:p>
          </p:txBody>
        </p:sp>
        <p:sp>
          <p:nvSpPr>
            <p:cNvPr id="42" name="Circular Arrow 41"/>
            <p:cNvSpPr/>
            <p:nvPr/>
          </p:nvSpPr>
          <p:spPr>
            <a:xfrm>
              <a:off x="5347182" y="1674723"/>
              <a:ext cx="4266235" cy="4266235"/>
            </a:xfrm>
            <a:prstGeom prst="circularArrow">
              <a:avLst>
                <a:gd name="adj1" fmla="val 3991"/>
                <a:gd name="adj2" fmla="val 250358"/>
                <a:gd name="adj3" fmla="val 12946084"/>
                <a:gd name="adj4" fmla="val 11576754"/>
                <a:gd name="adj5" fmla="val 465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Freeform 42"/>
            <p:cNvSpPr/>
            <p:nvPr/>
          </p:nvSpPr>
          <p:spPr>
            <a:xfrm>
              <a:off x="5923140" y="1683681"/>
              <a:ext cx="1165648" cy="873124"/>
            </a:xfrm>
            <a:custGeom>
              <a:avLst/>
              <a:gdLst>
                <a:gd name="connsiteX0" fmla="*/ 0 w 1165648"/>
                <a:gd name="connsiteY0" fmla="*/ 0 h 873124"/>
                <a:gd name="connsiteX1" fmla="*/ 1165648 w 1165648"/>
                <a:gd name="connsiteY1" fmla="*/ 0 h 873124"/>
                <a:gd name="connsiteX2" fmla="*/ 1165648 w 1165648"/>
                <a:gd name="connsiteY2" fmla="*/ 873124 h 873124"/>
                <a:gd name="connsiteX3" fmla="*/ 0 w 1165648"/>
                <a:gd name="connsiteY3" fmla="*/ 873124 h 873124"/>
                <a:gd name="connsiteX4" fmla="*/ 0 w 1165648"/>
                <a:gd name="connsiteY4" fmla="*/ 0 h 87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648" h="873124">
                  <a:moveTo>
                    <a:pt x="0" y="0"/>
                  </a:moveTo>
                  <a:lnTo>
                    <a:pt x="1165648" y="0"/>
                  </a:lnTo>
                  <a:lnTo>
                    <a:pt x="1165648" y="873124"/>
                  </a:lnTo>
                  <a:lnTo>
                    <a:pt x="0" y="873124"/>
                  </a:lnTo>
                  <a:lnTo>
                    <a:pt x="0" y="0"/>
                  </a:lnTo>
                  <a:close/>
                </a:path>
              </a:pathLst>
            </a:custGeom>
            <a:ln w="38100"/>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latin typeface="Times New Roman" panose="02020603050405020304" pitchFamily="18" charset="0"/>
                  <a:cs typeface="Times New Roman" panose="02020603050405020304" pitchFamily="18" charset="0"/>
                </a:rPr>
                <a:t>HS1</a:t>
              </a:r>
            </a:p>
            <a:p>
              <a:pPr lvl="0" algn="ctr" defTabSz="889000">
                <a:lnSpc>
                  <a:spcPct val="90000"/>
                </a:lnSpc>
                <a:spcBef>
                  <a:spcPct val="0"/>
                </a:spcBef>
                <a:spcAft>
                  <a:spcPct val="35000"/>
                </a:spcAft>
              </a:pPr>
              <a:r>
                <a:rPr lang="en-US" sz="2000" b="1" kern="1200" dirty="0" smtClean="0">
                  <a:latin typeface="Times New Roman" panose="02020603050405020304" pitchFamily="18" charset="0"/>
                  <a:cs typeface="Times New Roman" panose="02020603050405020304" pitchFamily="18" charset="0"/>
                </a:rPr>
                <a:t>2 Ý KIẾN</a:t>
              </a:r>
              <a:endParaRPr lang="en-US" sz="2000" b="1" kern="1200" dirty="0">
                <a:latin typeface="Times New Roman" panose="02020603050405020304" pitchFamily="18" charset="0"/>
                <a:cs typeface="Times New Roman" panose="02020603050405020304" pitchFamily="18" charset="0"/>
              </a:endParaRPr>
            </a:p>
          </p:txBody>
        </p:sp>
        <p:sp>
          <p:nvSpPr>
            <p:cNvPr id="44" name="Circular Arrow 43"/>
            <p:cNvSpPr/>
            <p:nvPr/>
          </p:nvSpPr>
          <p:spPr>
            <a:xfrm>
              <a:off x="5347182" y="1674723"/>
              <a:ext cx="4266235" cy="4266235"/>
            </a:xfrm>
            <a:prstGeom prst="circularArrow">
              <a:avLst>
                <a:gd name="adj1" fmla="val 3991"/>
                <a:gd name="adj2" fmla="val 250358"/>
                <a:gd name="adj3" fmla="val 16910828"/>
                <a:gd name="adj4" fmla="val 15504583"/>
                <a:gd name="adj5" fmla="val 465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45" name="Rectangle 44"/>
          <p:cNvSpPr/>
          <p:nvPr/>
        </p:nvSpPr>
        <p:spPr>
          <a:xfrm>
            <a:off x="6173153" y="2281746"/>
            <a:ext cx="3813933" cy="3139321"/>
          </a:xfrm>
          <a:prstGeom prst="rect">
            <a:avLst/>
          </a:prstGeom>
        </p:spPr>
        <p:txBody>
          <a:bodyPr wrap="square">
            <a:spAutoFit/>
          </a:bodyPr>
          <a:lstStyle/>
          <a:p>
            <a:pPr marL="342900" indent="-342900">
              <a:spcAft>
                <a:spcPts val="0"/>
              </a:spcAft>
              <a:buFont typeface="Wingdings" panose="05000000000000000000" pitchFamily="2" charset="2"/>
              <a:buChar char="v"/>
              <a:tabLst>
                <a:tab pos="1386840" algn="l"/>
              </a:tabLst>
            </a:pPr>
            <a:r>
              <a:rPr lang="en-US" sz="2200" i="1" dirty="0">
                <a:solidFill>
                  <a:srgbClr val="0D0D0D"/>
                </a:solidFill>
                <a:latin typeface="Times New Roman" panose="02020603050405020304" pitchFamily="18" charset="0"/>
                <a:ea typeface="MS Mincho"/>
              </a:rPr>
              <a:t>Ai </a:t>
            </a:r>
            <a:r>
              <a:rPr lang="en-US" sz="2200" i="1" dirty="0" err="1">
                <a:solidFill>
                  <a:srgbClr val="0D0D0D"/>
                </a:solidFill>
                <a:latin typeface="Times New Roman" panose="02020603050405020304" pitchFamily="18" charset="0"/>
                <a:ea typeface="MS Mincho"/>
              </a:rPr>
              <a:t>là</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người</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bạn</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thân</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nhất</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của</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cậu</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bé</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Điều</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đó</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khiến</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cả</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bố</a:t>
            </a:r>
            <a:r>
              <a:rPr lang="en-US" sz="2200" i="1" dirty="0">
                <a:solidFill>
                  <a:srgbClr val="0D0D0D"/>
                </a:solidFill>
                <a:latin typeface="Times New Roman" panose="02020603050405020304" pitchFamily="18" charset="0"/>
                <a:ea typeface="MS Mincho"/>
              </a:rPr>
              <a:t> Ni-</a:t>
            </a:r>
            <a:r>
              <a:rPr lang="en-US" sz="2200" i="1" dirty="0" err="1">
                <a:solidFill>
                  <a:srgbClr val="0D0D0D"/>
                </a:solidFill>
                <a:latin typeface="Times New Roman" panose="02020603050405020304" pitchFamily="18" charset="0"/>
                <a:ea typeface="MS Mincho"/>
              </a:rPr>
              <a:t>cô</a:t>
            </a:r>
            <a:r>
              <a:rPr lang="en-US" sz="2200" i="1" dirty="0">
                <a:solidFill>
                  <a:srgbClr val="0D0D0D"/>
                </a:solidFill>
                <a:latin typeface="Times New Roman" panose="02020603050405020304" pitchFamily="18" charset="0"/>
                <a:ea typeface="MS Mincho"/>
              </a:rPr>
              <a:t>-la </a:t>
            </a:r>
            <a:r>
              <a:rPr lang="en-US" sz="2200" i="1" dirty="0" err="1">
                <a:solidFill>
                  <a:srgbClr val="0D0D0D"/>
                </a:solidFill>
                <a:latin typeface="Times New Roman" panose="02020603050405020304" pitchFamily="18" charset="0"/>
                <a:ea typeface="MS Mincho"/>
              </a:rPr>
              <a:t>và</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ông</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Blê-đúc</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cần</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phải</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biết</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khi</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làm</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tập</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làm</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văn</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Vì</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sao</a:t>
            </a:r>
            <a:r>
              <a:rPr lang="en-US" sz="2200" i="1" dirty="0">
                <a:solidFill>
                  <a:srgbClr val="0D0D0D"/>
                </a:solidFill>
                <a:latin typeface="Times New Roman" panose="02020603050405020304" pitchFamily="18" charset="0"/>
                <a:ea typeface="MS Mincho"/>
              </a:rPr>
              <a:t> </a:t>
            </a:r>
            <a:r>
              <a:rPr lang="en-US" sz="2200" i="1" dirty="0" err="1">
                <a:solidFill>
                  <a:srgbClr val="0D0D0D"/>
                </a:solidFill>
                <a:latin typeface="Times New Roman" panose="02020603050405020304" pitchFamily="18" charset="0"/>
                <a:ea typeface="MS Mincho"/>
              </a:rPr>
              <a:t>vậy</a:t>
            </a:r>
            <a:r>
              <a:rPr lang="en-US" sz="2200" i="1" dirty="0">
                <a:solidFill>
                  <a:srgbClr val="0D0D0D"/>
                </a:solidFill>
                <a:latin typeface="Times New Roman" panose="02020603050405020304" pitchFamily="18" charset="0"/>
                <a:ea typeface="MS Mincho"/>
              </a:rPr>
              <a:t>?</a:t>
            </a:r>
            <a:endParaRPr lang="en-US" sz="2200" dirty="0">
              <a:latin typeface="Times New Roman" panose="02020603050405020304" pitchFamily="18" charset="0"/>
              <a:ea typeface="Times New Roman" panose="02020603050405020304" pitchFamily="18" charset="0"/>
            </a:endParaRPr>
          </a:p>
          <a:p>
            <a:pPr marL="342900" indent="-342900">
              <a:spcAft>
                <a:spcPts val="0"/>
              </a:spcAft>
              <a:buFont typeface="Wingdings" panose="05000000000000000000" pitchFamily="2" charset="2"/>
              <a:buChar char="v"/>
            </a:pPr>
            <a:r>
              <a:rPr lang="vi-VN" sz="2200" i="1" dirty="0" smtClean="0">
                <a:latin typeface="Times New Roman" panose="02020603050405020304" pitchFamily="18" charset="0"/>
                <a:ea typeface="Times New Roman" panose="02020603050405020304" pitchFamily="18" charset="0"/>
              </a:rPr>
              <a:t>Vì </a:t>
            </a:r>
            <a:r>
              <a:rPr lang="vi-VN" sz="2200" i="1" dirty="0">
                <a:latin typeface="Times New Roman" panose="02020603050405020304" pitchFamily="18" charset="0"/>
                <a:ea typeface="Times New Roman" panose="02020603050405020304" pitchFamily="18" charset="0"/>
              </a:rPr>
              <a:t>sao </a:t>
            </a:r>
            <a:r>
              <a:rPr lang="fr-FR" sz="2200" i="1" dirty="0">
                <a:latin typeface="Times New Roman" panose="02020603050405020304" pitchFamily="18" charset="0"/>
                <a:ea typeface="Times New Roman" panose="02020603050405020304" pitchFamily="18" charset="0"/>
              </a:rPr>
              <a:t>Ni–</a:t>
            </a:r>
            <a:r>
              <a:rPr lang="fr-FR" sz="2200" i="1" dirty="0" err="1">
                <a:latin typeface="Times New Roman" panose="02020603050405020304" pitchFamily="18" charset="0"/>
                <a:ea typeface="Times New Roman" panose="02020603050405020304" pitchFamily="18" charset="0"/>
              </a:rPr>
              <a:t>cô</a:t>
            </a:r>
            <a:r>
              <a:rPr lang="fr-FR" sz="2200" i="1" dirty="0">
                <a:latin typeface="Times New Roman" panose="02020603050405020304" pitchFamily="18" charset="0"/>
                <a:ea typeface="Times New Roman" panose="02020603050405020304" pitchFamily="18" charset="0"/>
              </a:rPr>
              <a:t>–la</a:t>
            </a:r>
            <a:r>
              <a:rPr lang="vi-VN" sz="2200" i="1" dirty="0">
                <a:latin typeface="Times New Roman" panose="02020603050405020304" pitchFamily="18" charset="0"/>
                <a:ea typeface="Times New Roman" panose="02020603050405020304" pitchFamily="18" charset="0"/>
              </a:rPr>
              <a:t> sau khi đã kể ra nhiều người bạn thân của mình mà bố của cậu ấy vẫn thấy khó viết?</a:t>
            </a:r>
            <a:endParaRPr lang="en-US" sz="2200" dirty="0">
              <a:effectLst/>
              <a:latin typeface="Times New Roman" panose="02020603050405020304" pitchFamily="18" charset="0"/>
              <a:ea typeface="Times New Roman" panose="02020603050405020304" pitchFamily="18" charset="0"/>
            </a:endParaRPr>
          </a:p>
        </p:txBody>
      </p:sp>
      <p:sp>
        <p:nvSpPr>
          <p:cNvPr id="46" name="Right Arrow Callout 45"/>
          <p:cNvSpPr/>
          <p:nvPr/>
        </p:nvSpPr>
        <p:spPr>
          <a:xfrm>
            <a:off x="972938" y="1948381"/>
            <a:ext cx="3776446" cy="3873107"/>
          </a:xfrm>
          <a:prstGeom prst="rightArrowCallout">
            <a:avLst>
              <a:gd name="adj1" fmla="val 47124"/>
              <a:gd name="adj2" fmla="val 35928"/>
              <a:gd name="adj3" fmla="val 24893"/>
              <a:gd name="adj4" fmla="val 64977"/>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R="30480" algn="just">
              <a:spcAft>
                <a:spcPts val="1200"/>
              </a:spcAft>
            </a:pPr>
            <a:r>
              <a:rPr lang="vi-VN" sz="2400" dirty="0">
                <a:solidFill>
                  <a:srgbClr val="0000FF"/>
                </a:solidFill>
                <a:latin typeface="Times New Roman" panose="02020603050405020304" pitchFamily="18" charset="0"/>
                <a:ea typeface="Calibri" panose="020F0502020204030204" pitchFamily="34" charset="0"/>
              </a:rPr>
              <a:t>Mỗi nhóm </a:t>
            </a:r>
            <a:r>
              <a:rPr lang="en-US" sz="2400" dirty="0">
                <a:solidFill>
                  <a:srgbClr val="0000FF"/>
                </a:solidFill>
                <a:latin typeface="Times New Roman" panose="02020603050405020304" pitchFamily="18" charset="0"/>
                <a:ea typeface="Calibri" panose="020F0502020204030204" pitchFamily="34" charset="0"/>
              </a:rPr>
              <a:t>6</a:t>
            </a:r>
            <a:r>
              <a:rPr lang="vi-VN" sz="2400" dirty="0">
                <a:solidFill>
                  <a:srgbClr val="0000FF"/>
                </a:solidFill>
                <a:latin typeface="Times New Roman" panose="02020603050405020304" pitchFamily="18" charset="0"/>
                <a:ea typeface="Calibri" panose="020F0502020204030204" pitchFamily="34" charset="0"/>
              </a:rPr>
              <a:t> </a:t>
            </a:r>
            <a:r>
              <a:rPr lang="vi-VN" sz="2400" dirty="0" smtClean="0">
                <a:solidFill>
                  <a:srgbClr val="0000FF"/>
                </a:solidFill>
                <a:latin typeface="Times New Roman" panose="02020603050405020304" pitchFamily="18" charset="0"/>
                <a:ea typeface="Calibri" panose="020F0502020204030204" pitchFamily="34" charset="0"/>
              </a:rPr>
              <a:t>người</a:t>
            </a:r>
            <a:r>
              <a:rPr lang="en-US" sz="2400" dirty="0">
                <a:solidFill>
                  <a:srgbClr val="0000FF"/>
                </a:solidFill>
                <a:latin typeface="Times New Roman" panose="02020603050405020304" pitchFamily="18" charset="0"/>
                <a:ea typeface="Calibri" panose="020F0502020204030204" pitchFamily="34" charset="0"/>
              </a:rPr>
              <a:t>, </a:t>
            </a:r>
            <a:r>
              <a:rPr lang="vi-VN" sz="2400" dirty="0">
                <a:solidFill>
                  <a:srgbClr val="0000FF"/>
                </a:solidFill>
                <a:latin typeface="Times New Roman" panose="02020603050405020304" pitchFamily="18" charset="0"/>
                <a:ea typeface="Calibri" panose="020F0502020204030204" pitchFamily="34" charset="0"/>
              </a:rPr>
              <a:t>mỗi ng­ười viết </a:t>
            </a:r>
            <a:r>
              <a:rPr lang="en-US" sz="2400" dirty="0">
                <a:solidFill>
                  <a:srgbClr val="0000FF"/>
                </a:solidFill>
                <a:latin typeface="Times New Roman" panose="02020603050405020304" pitchFamily="18" charset="0"/>
                <a:ea typeface="Calibri" panose="020F0502020204030204" pitchFamily="34" charset="0"/>
              </a:rPr>
              <a:t>2</a:t>
            </a:r>
            <a:r>
              <a:rPr lang="vi-VN" sz="2400" dirty="0">
                <a:solidFill>
                  <a:srgbClr val="0000FF"/>
                </a:solidFill>
                <a:latin typeface="Times New Roman" panose="02020603050405020304" pitchFamily="18" charset="0"/>
                <a:ea typeface="Calibri" panose="020F0502020204030204" pitchFamily="34" charset="0"/>
              </a:rPr>
              <a:t> ý kiến trên một tờ giấy trong vòng </a:t>
            </a:r>
            <a:r>
              <a:rPr lang="en-US" sz="2400" dirty="0">
                <a:solidFill>
                  <a:srgbClr val="0000FF"/>
                </a:solidFill>
                <a:latin typeface="Times New Roman" panose="02020603050405020304" pitchFamily="18" charset="0"/>
                <a:ea typeface="Calibri" panose="020F0502020204030204" pitchFamily="34" charset="0"/>
              </a:rPr>
              <a:t>2</a:t>
            </a:r>
            <a:r>
              <a:rPr lang="vi-VN" sz="2400" dirty="0">
                <a:solidFill>
                  <a:srgbClr val="0000FF"/>
                </a:solidFill>
                <a:latin typeface="Times New Roman" panose="02020603050405020304" pitchFamily="18" charset="0"/>
                <a:ea typeface="Calibri" panose="020F0502020204030204" pitchFamily="34" charset="0"/>
              </a:rPr>
              <a:t> phút về cách giải quyết </a:t>
            </a:r>
            <a:r>
              <a:rPr lang="en-US" sz="2400" dirty="0" err="1">
                <a:solidFill>
                  <a:srgbClr val="0000FF"/>
                </a:solidFill>
                <a:latin typeface="Times New Roman" panose="02020603050405020304" pitchFamily="18" charset="0"/>
                <a:ea typeface="Calibri" panose="020F0502020204030204" pitchFamily="34" charset="0"/>
              </a:rPr>
              <a:t>câu</a:t>
            </a:r>
            <a:r>
              <a:rPr lang="en-US" sz="2400" dirty="0">
                <a:solidFill>
                  <a:srgbClr val="0000FF"/>
                </a:solidFill>
                <a:latin typeface="Times New Roman" panose="02020603050405020304" pitchFamily="18" charset="0"/>
                <a:ea typeface="Calibri" panose="020F0502020204030204" pitchFamily="34" charset="0"/>
              </a:rPr>
              <a:t> </a:t>
            </a:r>
            <a:r>
              <a:rPr lang="en-US" sz="2400" dirty="0" err="1">
                <a:solidFill>
                  <a:srgbClr val="0000FF"/>
                </a:solidFill>
                <a:latin typeface="Times New Roman" panose="02020603050405020304" pitchFamily="18" charset="0"/>
                <a:ea typeface="Calibri" panose="020F0502020204030204" pitchFamily="34" charset="0"/>
              </a:rPr>
              <a:t>hỏi</a:t>
            </a:r>
            <a:r>
              <a:rPr lang="en-US" sz="2400" dirty="0">
                <a:solidFill>
                  <a:srgbClr val="0000FF"/>
                </a:solidFill>
                <a:latin typeface="Times New Roman" panose="02020603050405020304" pitchFamily="18" charset="0"/>
                <a:ea typeface="Calibri" panose="020F0502020204030204" pitchFamily="34" charset="0"/>
              </a:rPr>
              <a:t> </a:t>
            </a:r>
            <a:r>
              <a:rPr lang="vi-VN" sz="2400" dirty="0">
                <a:solidFill>
                  <a:srgbClr val="0000FF"/>
                </a:solidFill>
                <a:latin typeface="Times New Roman" panose="02020603050405020304" pitchFamily="18" charset="0"/>
                <a:ea typeface="Calibri" panose="020F0502020204030204" pitchFamily="34" charset="0"/>
              </a:rPr>
              <a:t>và tiếp tục chuyển cho ngư­ời bên cạnh)</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849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circle(in)">
                                      <p:cBhvr>
                                        <p:cTn id="15"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522809" y="1234408"/>
            <a:ext cx="53633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Ni-</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cô</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-la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nhờ</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bố</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rất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khó</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6" name="Group 5"/>
          <p:cNvGrpSpPr/>
          <p:nvPr/>
        </p:nvGrpSpPr>
        <p:grpSpPr>
          <a:xfrm>
            <a:off x="1044737" y="1800490"/>
            <a:ext cx="10089825" cy="4038274"/>
            <a:chOff x="2412094" y="2006813"/>
            <a:chExt cx="8256681" cy="4038274"/>
          </a:xfrm>
        </p:grpSpPr>
        <p:sp>
          <p:nvSpPr>
            <p:cNvPr id="7" name="Freeform 6"/>
            <p:cNvSpPr/>
            <p:nvPr/>
          </p:nvSpPr>
          <p:spPr>
            <a:xfrm>
              <a:off x="5112892" y="4085422"/>
              <a:ext cx="638920" cy="1396797"/>
            </a:xfrm>
            <a:custGeom>
              <a:avLst/>
              <a:gdLst/>
              <a:ahLst/>
              <a:cxnLst/>
              <a:rect l="0" t="0" r="0" b="0"/>
              <a:pathLst>
                <a:path>
                  <a:moveTo>
                    <a:pt x="0" y="0"/>
                  </a:moveTo>
                  <a:lnTo>
                    <a:pt x="269826" y="0"/>
                  </a:lnTo>
                  <a:lnTo>
                    <a:pt x="269826" y="1396797"/>
                  </a:lnTo>
                  <a:lnTo>
                    <a:pt x="638920" y="1396797"/>
                  </a:lnTo>
                </a:path>
              </a:pathLst>
            </a:custGeom>
            <a:noFill/>
            <a:ln w="28575">
              <a:solidFill>
                <a:schemeClr val="accent6">
                  <a:lumMod val="50000"/>
                </a:schemeClr>
              </a:solidFill>
            </a:ln>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9" name="Freeform 8"/>
            <p:cNvSpPr/>
            <p:nvPr/>
          </p:nvSpPr>
          <p:spPr>
            <a:xfrm>
              <a:off x="5112892" y="4039702"/>
              <a:ext cx="638920" cy="91440"/>
            </a:xfrm>
            <a:custGeom>
              <a:avLst/>
              <a:gdLst/>
              <a:ahLst/>
              <a:cxnLst/>
              <a:rect l="0" t="0" r="0" b="0"/>
              <a:pathLst>
                <a:path>
                  <a:moveTo>
                    <a:pt x="0" y="45720"/>
                  </a:moveTo>
                  <a:lnTo>
                    <a:pt x="638920" y="45720"/>
                  </a:lnTo>
                </a:path>
              </a:pathLst>
            </a:custGeom>
            <a:noFill/>
            <a:ln w="28575">
              <a:solidFill>
                <a:schemeClr val="accent6">
                  <a:lumMod val="50000"/>
                </a:schemeClr>
              </a:solidFill>
            </a:ln>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10" name="Freeform 9"/>
            <p:cNvSpPr/>
            <p:nvPr/>
          </p:nvSpPr>
          <p:spPr>
            <a:xfrm>
              <a:off x="5112892" y="2498319"/>
              <a:ext cx="638920" cy="1587103"/>
            </a:xfrm>
            <a:custGeom>
              <a:avLst/>
              <a:gdLst/>
              <a:ahLst/>
              <a:cxnLst/>
              <a:rect l="0" t="0" r="0" b="0"/>
              <a:pathLst>
                <a:path>
                  <a:moveTo>
                    <a:pt x="0" y="1587103"/>
                  </a:moveTo>
                  <a:lnTo>
                    <a:pt x="269826" y="1587103"/>
                  </a:lnTo>
                  <a:lnTo>
                    <a:pt x="269826" y="0"/>
                  </a:lnTo>
                  <a:lnTo>
                    <a:pt x="638920" y="0"/>
                  </a:lnTo>
                </a:path>
              </a:pathLst>
            </a:custGeom>
            <a:noFill/>
            <a:ln w="28575">
              <a:solidFill>
                <a:schemeClr val="accent6">
                  <a:lumMod val="50000"/>
                </a:schemeClr>
              </a:solidFill>
            </a:ln>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2412094" y="3127147"/>
              <a:ext cx="2731753" cy="1837970"/>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28575">
              <a:solidFill>
                <a:schemeClr val="accent6">
                  <a:lumMod val="50000"/>
                </a:schemeClr>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Times New Roman" panose="02020603050405020304" pitchFamily="18" charset="0"/>
                  <a:cs typeface="Times New Roman" panose="02020603050405020304" pitchFamily="18" charset="0"/>
                </a:rPr>
                <a:t> </a:t>
              </a:r>
              <a:r>
                <a:rPr lang="en-US" sz="2600" kern="1200" dirty="0" smtClean="0">
                  <a:latin typeface="Times New Roman" panose="02020603050405020304" pitchFamily="18" charset="0"/>
                  <a:cs typeface="Times New Roman" panose="02020603050405020304" pitchFamily="18" charset="0"/>
                </a:rPr>
                <a:t>Ai </a:t>
              </a:r>
              <a:r>
                <a:rPr lang="en-US" sz="2600" kern="1200" dirty="0" err="1" smtClean="0">
                  <a:latin typeface="Times New Roman" panose="02020603050405020304" pitchFamily="18" charset="0"/>
                  <a:cs typeface="Times New Roman" panose="02020603050405020304" pitchFamily="18" charset="0"/>
                </a:rPr>
                <a:t>là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người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bạn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thân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thiết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nhất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Ni-</a:t>
              </a:r>
              <a:r>
                <a:rPr lang="en-US" sz="2600" kern="1200" dirty="0" err="1" smtClean="0">
                  <a:latin typeface="Times New Roman" panose="02020603050405020304" pitchFamily="18" charset="0"/>
                  <a:cs typeface="Times New Roman" panose="02020603050405020304" pitchFamily="18" charset="0"/>
                </a:rPr>
                <a:t>cô</a:t>
              </a:r>
              <a:r>
                <a:rPr lang="en-US" sz="2600" kern="1200" dirty="0" smtClean="0">
                  <a:latin typeface="Times New Roman" panose="02020603050405020304" pitchFamily="18" charset="0"/>
                  <a:cs typeface="Times New Roman" panose="02020603050405020304" pitchFamily="18" charset="0"/>
                </a:rPr>
                <a:t>-la. </a:t>
              </a:r>
              <a:r>
                <a:rPr lang="en-US" sz="2600" kern="1200" dirty="0" err="1" smtClean="0">
                  <a:latin typeface="Times New Roman" panose="02020603050405020304" pitchFamily="18" charset="0"/>
                  <a:cs typeface="Times New Roman" panose="02020603050405020304" pitchFamily="18" charset="0"/>
                </a:rPr>
                <a:t>Điều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này</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cả</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bố</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ông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Blê-đúc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cần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phải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biết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làm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tập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làm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văn</a:t>
              </a:r>
              <a:r>
                <a:rPr lang="en-US" sz="2600" kern="1200" dirty="0" smtClean="0">
                  <a:latin typeface="Times New Roman" panose="02020603050405020304" pitchFamily="18" charset="0"/>
                  <a:cs typeface="Times New Roman" panose="02020603050405020304" pitchFamily="18" charset="0"/>
                </a:rPr>
                <a:t> , </a:t>
              </a:r>
              <a:r>
                <a:rPr lang="en-US" sz="2600" kern="1200" dirty="0" err="1" smtClean="0">
                  <a:latin typeface="Times New Roman" panose="02020603050405020304" pitchFamily="18" charset="0"/>
                  <a:cs typeface="Times New Roman" panose="02020603050405020304" pitchFamily="18" charset="0"/>
                </a:rPr>
                <a:t>vì</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5627384" y="2006813"/>
              <a:ext cx="5041391" cy="1433141"/>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28575">
              <a:solidFill>
                <a:schemeClr val="accent6">
                  <a:lumMod val="50000"/>
                </a:schemeClr>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Nếu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không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biết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ai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người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bạn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thân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Ni-</a:t>
              </a:r>
              <a:r>
                <a:rPr lang="en-US" sz="2600" kern="1200" dirty="0" err="1" smtClean="0">
                  <a:latin typeface="Times New Roman" panose="02020603050405020304" pitchFamily="18" charset="0"/>
                  <a:cs typeface="Times New Roman" panose="02020603050405020304" pitchFamily="18" charset="0"/>
                </a:rPr>
                <a:t>cô</a:t>
              </a:r>
              <a:r>
                <a:rPr lang="en-US" sz="2600" kern="1200" dirty="0" smtClean="0">
                  <a:latin typeface="Times New Roman" panose="02020603050405020304" pitchFamily="18" charset="0"/>
                  <a:cs typeface="Times New Roman" panose="02020603050405020304" pitchFamily="18" charset="0"/>
                </a:rPr>
                <a:t>-la </a:t>
              </a:r>
              <a:r>
                <a:rPr lang="en-US" sz="2600" kern="1200" dirty="0" err="1" smtClean="0">
                  <a:latin typeface="Times New Roman" panose="02020603050405020304" pitchFamily="18" charset="0"/>
                  <a:cs typeface="Times New Roman" panose="02020603050405020304" pitchFamily="18" charset="0"/>
                </a:rPr>
                <a:t>mà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bố</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ông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Blê-đúc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vẫn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làm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bài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thì</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sẽ</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không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thể</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đáp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ứng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được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yêu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cầu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đề</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5627384" y="3522554"/>
              <a:ext cx="5041391" cy="112573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28575">
              <a:solidFill>
                <a:schemeClr val="accent6">
                  <a:lumMod val="50000"/>
                </a:schemeClr>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600" kern="1200" dirty="0" err="1" smtClean="0">
                  <a:latin typeface="Times New Roman" panose="02020603050405020304" pitchFamily="18" charset="0"/>
                  <a:cs typeface="Times New Roman" panose="02020603050405020304" pitchFamily="18" charset="0"/>
                </a:rPr>
                <a:t>Bài</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văn</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ấy</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nói</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về</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người</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khác</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chứ</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không</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phải</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bạn</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của</a:t>
              </a:r>
              <a:r>
                <a:rPr lang="fr-FR" sz="2600" kern="1200" dirty="0" smtClean="0">
                  <a:latin typeface="Times New Roman" panose="02020603050405020304" pitchFamily="18" charset="0"/>
                  <a:cs typeface="Times New Roman" panose="02020603050405020304" pitchFamily="18" charset="0"/>
                </a:rPr>
                <a:t> Ni–</a:t>
              </a:r>
              <a:r>
                <a:rPr lang="fr-FR" sz="2600" kern="1200" dirty="0" err="1" smtClean="0">
                  <a:latin typeface="Times New Roman" panose="02020603050405020304" pitchFamily="18" charset="0"/>
                  <a:cs typeface="Times New Roman" panose="02020603050405020304" pitchFamily="18" charset="0"/>
                </a:rPr>
                <a:t>cô</a:t>
              </a:r>
              <a:r>
                <a:rPr lang="fr-FR" sz="2600" kern="1200" dirty="0" smtClean="0">
                  <a:latin typeface="Times New Roman" panose="02020603050405020304" pitchFamily="18" charset="0"/>
                  <a:cs typeface="Times New Roman" panose="02020603050405020304" pitchFamily="18" charset="0"/>
                </a:rPr>
                <a:t>–la.</a:t>
              </a:r>
              <a:endParaRPr lang="en-US" sz="26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5627384" y="4726870"/>
              <a:ext cx="5041391" cy="1318217"/>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28575">
              <a:solidFill>
                <a:schemeClr val="accent6">
                  <a:lumMod val="50000"/>
                </a:schemeClr>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600" kern="1200" dirty="0" err="1" smtClean="0">
                  <a:latin typeface="Times New Roman" panose="02020603050405020304" pitchFamily="18" charset="0"/>
                  <a:cs typeface="Times New Roman" panose="02020603050405020304" pitchFamily="18" charset="0"/>
                </a:rPr>
                <a:t>Cô</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giáo</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nhận</a:t>
              </a:r>
              <a:r>
                <a:rPr lang="fr-FR" sz="2600" kern="1200" dirty="0" smtClean="0">
                  <a:latin typeface="Times New Roman" panose="02020603050405020304" pitchFamily="18" charset="0"/>
                  <a:cs typeface="Times New Roman" panose="02020603050405020304" pitchFamily="18" charset="0"/>
                </a:rPr>
                <a:t> ra </a:t>
              </a:r>
              <a:r>
                <a:rPr lang="fr-FR" sz="2600" kern="1200" dirty="0" err="1" smtClean="0">
                  <a:latin typeface="Times New Roman" panose="02020603050405020304" pitchFamily="18" charset="0"/>
                  <a:cs typeface="Times New Roman" panose="02020603050405020304" pitchFamily="18" charset="0"/>
                </a:rPr>
                <a:t>bài</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văn</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đã</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viết</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về</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một</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nhân</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vật</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tưởng</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tượng</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nào</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đó</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chứ</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không</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phải</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nói</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về</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người</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bạn</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thân</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nhất</a:t>
              </a:r>
              <a:r>
                <a:rPr lang="fr-FR" sz="2600" kern="1200" dirty="0" smtClean="0">
                  <a:latin typeface="Times New Roman" panose="02020603050405020304" pitchFamily="18" charset="0"/>
                  <a:cs typeface="Times New Roman" panose="02020603050405020304" pitchFamily="18" charset="0"/>
                </a:rPr>
                <a:t> </a:t>
              </a:r>
              <a:r>
                <a:rPr lang="fr-FR" sz="2600" kern="1200" dirty="0" err="1" smtClean="0">
                  <a:latin typeface="Times New Roman" panose="02020603050405020304" pitchFamily="18" charset="0"/>
                  <a:cs typeface="Times New Roman" panose="02020603050405020304" pitchFamily="18" charset="0"/>
                </a:rPr>
                <a:t>của</a:t>
              </a:r>
              <a:r>
                <a:rPr lang="fr-FR" sz="2600" kern="1200" dirty="0" smtClean="0">
                  <a:latin typeface="Times New Roman" panose="02020603050405020304" pitchFamily="18" charset="0"/>
                  <a:cs typeface="Times New Roman" panose="02020603050405020304" pitchFamily="18" charset="0"/>
                </a:rPr>
                <a:t> Ni–</a:t>
              </a:r>
              <a:r>
                <a:rPr lang="fr-FR" sz="2600" kern="1200" dirty="0" err="1" smtClean="0">
                  <a:latin typeface="Times New Roman" panose="02020603050405020304" pitchFamily="18" charset="0"/>
                  <a:cs typeface="Times New Roman" panose="02020603050405020304" pitchFamily="18" charset="0"/>
                </a:rPr>
                <a:t>cô</a:t>
              </a:r>
              <a:r>
                <a:rPr lang="fr-FR" sz="2600" kern="1200" dirty="0" smtClean="0">
                  <a:latin typeface="Times New Roman" panose="02020603050405020304" pitchFamily="18" charset="0"/>
                  <a:cs typeface="Times New Roman" panose="02020603050405020304" pitchFamily="18" charset="0"/>
                </a:rPr>
                <a:t>–la.</a:t>
              </a:r>
              <a:endParaRPr lang="en-US" sz="26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0514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522809" y="1234408"/>
            <a:ext cx="53633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Ni-</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cô</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-la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nhờ</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bố</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rất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khó</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8" name="Group 17"/>
          <p:cNvGrpSpPr/>
          <p:nvPr/>
        </p:nvGrpSpPr>
        <p:grpSpPr>
          <a:xfrm>
            <a:off x="2032545" y="1865781"/>
            <a:ext cx="8126909" cy="3627956"/>
            <a:chOff x="2032545" y="2256649"/>
            <a:chExt cx="8126909" cy="3627956"/>
          </a:xfrm>
        </p:grpSpPr>
        <p:sp>
          <p:nvSpPr>
            <p:cNvPr id="20" name="Freeform 19"/>
            <p:cNvSpPr/>
            <p:nvPr/>
          </p:nvSpPr>
          <p:spPr>
            <a:xfrm>
              <a:off x="6096000" y="3179489"/>
              <a:ext cx="2875309" cy="499020"/>
            </a:xfrm>
            <a:custGeom>
              <a:avLst/>
              <a:gdLst/>
              <a:ahLst/>
              <a:cxnLst/>
              <a:rect l="0" t="0" r="0" b="0"/>
              <a:pathLst>
                <a:path>
                  <a:moveTo>
                    <a:pt x="0" y="0"/>
                  </a:moveTo>
                  <a:lnTo>
                    <a:pt x="0" y="249510"/>
                  </a:lnTo>
                  <a:lnTo>
                    <a:pt x="2875309" y="249510"/>
                  </a:lnTo>
                  <a:lnTo>
                    <a:pt x="2875309" y="499020"/>
                  </a:lnTo>
                </a:path>
              </a:pathLst>
            </a:custGeom>
            <a:noFill/>
            <a:ln w="38100">
              <a:solidFill>
                <a:schemeClr val="accent4">
                  <a:lumMod val="60000"/>
                  <a:lumOff val="4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p:cNvSpPr/>
            <p:nvPr/>
          </p:nvSpPr>
          <p:spPr>
            <a:xfrm>
              <a:off x="6050280" y="3179489"/>
              <a:ext cx="91440" cy="499020"/>
            </a:xfrm>
            <a:custGeom>
              <a:avLst/>
              <a:gdLst/>
              <a:ahLst/>
              <a:cxnLst/>
              <a:rect l="0" t="0" r="0" b="0"/>
              <a:pathLst>
                <a:path>
                  <a:moveTo>
                    <a:pt x="45720" y="0"/>
                  </a:moveTo>
                  <a:lnTo>
                    <a:pt x="45720" y="499020"/>
                  </a:lnTo>
                </a:path>
              </a:pathLst>
            </a:custGeom>
            <a:noFill/>
            <a:ln w="38100">
              <a:solidFill>
                <a:schemeClr val="accent4">
                  <a:lumMod val="60000"/>
                  <a:lumOff val="4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Freeform 22"/>
            <p:cNvSpPr/>
            <p:nvPr/>
          </p:nvSpPr>
          <p:spPr>
            <a:xfrm>
              <a:off x="3220690" y="3179489"/>
              <a:ext cx="2875309" cy="499020"/>
            </a:xfrm>
            <a:custGeom>
              <a:avLst/>
              <a:gdLst/>
              <a:ahLst/>
              <a:cxnLst/>
              <a:rect l="0" t="0" r="0" b="0"/>
              <a:pathLst>
                <a:path>
                  <a:moveTo>
                    <a:pt x="2875309" y="0"/>
                  </a:moveTo>
                  <a:lnTo>
                    <a:pt x="2875309" y="249510"/>
                  </a:lnTo>
                  <a:lnTo>
                    <a:pt x="0" y="249510"/>
                  </a:lnTo>
                  <a:lnTo>
                    <a:pt x="0" y="499020"/>
                  </a:lnTo>
                </a:path>
              </a:pathLst>
            </a:custGeom>
            <a:noFill/>
            <a:ln w="38100">
              <a:solidFill>
                <a:schemeClr val="accent4">
                  <a:lumMod val="60000"/>
                  <a:lumOff val="4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4" name="Freeform 23"/>
            <p:cNvSpPr/>
            <p:nvPr/>
          </p:nvSpPr>
          <p:spPr>
            <a:xfrm>
              <a:off x="2727468" y="2256649"/>
              <a:ext cx="6828503" cy="92284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solidFill>
              <a:schemeClr val="accent4">
                <a:lumMod val="50000"/>
              </a:schemeClr>
            </a:solidFill>
            <a:ln w="38100">
              <a:solidFill>
                <a:schemeClr val="accent4">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vẫn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dù</a:t>
              </a:r>
              <a:r>
                <a:rPr lang="en-US" sz="2800" kern="1200" dirty="0" smtClean="0">
                  <a:latin typeface="Times New Roman" panose="02020603050405020304" pitchFamily="18" charset="0"/>
                  <a:cs typeface="Times New Roman" panose="02020603050405020304" pitchFamily="18" charset="0"/>
                </a:rPr>
                <a:t> Ni-</a:t>
              </a:r>
              <a:r>
                <a:rPr lang="en-US" sz="2800" kern="1200" dirty="0" err="1" smtClean="0">
                  <a:latin typeface="Times New Roman" panose="02020603050405020304" pitchFamily="18" charset="0"/>
                  <a:cs typeface="Times New Roman" panose="02020603050405020304" pitchFamily="18" charset="0"/>
                </a:rPr>
                <a:t>cô</a:t>
              </a:r>
              <a:r>
                <a:rPr lang="en-US" sz="2800" kern="1200" dirty="0" smtClean="0">
                  <a:latin typeface="Times New Roman" panose="02020603050405020304" pitchFamily="18" charset="0"/>
                  <a:cs typeface="Times New Roman" panose="02020603050405020304" pitchFamily="18" charset="0"/>
                </a:rPr>
                <a:t>-la </a:t>
              </a:r>
              <a:r>
                <a:rPr lang="en-US" sz="2800" kern="1200" dirty="0" err="1" smtClean="0">
                  <a:latin typeface="Times New Roman" panose="02020603050405020304" pitchFamily="18" charset="0"/>
                  <a:cs typeface="Times New Roman" panose="02020603050405020304" pitchFamily="18" charset="0"/>
                </a:rPr>
                <a:t>giới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Vì</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2032545" y="3678508"/>
              <a:ext cx="2376289" cy="2206097"/>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solidFill>
              <a:schemeClr val="accent4">
                <a:lumMod val="50000"/>
              </a:schemeClr>
            </a:solidFill>
            <a:ln w="38100">
              <a:solidFill>
                <a:schemeClr val="accent4">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a:t>
              </a:r>
              <a:endParaRPr lang="en-US" sz="28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4536625" y="3678509"/>
              <a:ext cx="3153328" cy="2206096"/>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solidFill>
              <a:schemeClr val="accent4">
                <a:lumMod val="50000"/>
              </a:schemeClr>
            </a:solidFill>
            <a:ln w="38100">
              <a:solidFill>
                <a:schemeClr val="accent4">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7783165" y="3678509"/>
              <a:ext cx="2376289" cy="2206096"/>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solidFill>
              <a:schemeClr val="accent4">
                <a:lumMod val="50000"/>
              </a:schemeClr>
            </a:solidFill>
            <a:ln w="38100">
              <a:solidFill>
                <a:schemeClr val="accent4">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toàn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a:t>
              </a:r>
              <a:endParaRPr lang="en-US" sz="2800" kern="1200" dirty="0">
                <a:latin typeface="Times New Roman" panose="02020603050405020304" pitchFamily="18" charset="0"/>
                <a:cs typeface="Times New Roman" panose="02020603050405020304" pitchFamily="18" charset="0"/>
              </a:endParaRPr>
            </a:p>
          </p:txBody>
        </p:sp>
      </p:grpSp>
      <p:sp>
        <p:nvSpPr>
          <p:cNvPr id="31" name="Rectangle 30"/>
          <p:cNvSpPr/>
          <p:nvPr/>
        </p:nvSpPr>
        <p:spPr>
          <a:xfrm>
            <a:off x="3543921" y="5614221"/>
            <a:ext cx="5091458" cy="523220"/>
          </a:xfrm>
          <a:prstGeom prst="rect">
            <a:avLst/>
          </a:prstGeom>
          <a:ln w="28575"/>
        </p:spPr>
        <p:style>
          <a:lnRef idx="2">
            <a:schemeClr val="accent2"/>
          </a:lnRef>
          <a:fillRef idx="1">
            <a:schemeClr val="lt1"/>
          </a:fillRef>
          <a:effectRef idx="0">
            <a:schemeClr val="accent2"/>
          </a:effectRef>
          <a:fontRef idx="minor">
            <a:schemeClr val="dk1"/>
          </a:fontRef>
        </p:style>
        <p:txBody>
          <a:bodyPr wrap="none">
            <a:spAutoFit/>
          </a:bodyPr>
          <a:lstStyle/>
          <a:p>
            <a:pPr>
              <a:spcAft>
                <a:spcPts val="0"/>
              </a:spcAft>
              <a:tabLst>
                <a:tab pos="1386840" algn="l"/>
              </a:tabLst>
            </a:pPr>
            <a:r>
              <a:rPr lang="fr-FR" sz="2800" dirty="0">
                <a:latin typeface="Times New Roman" panose="02020603050405020304" pitchFamily="18" charset="0"/>
                <a:ea typeface="Times New Roman" panose="02020603050405020304" pitchFamily="18" charset="0"/>
              </a:rPr>
              <a:t>=&gt; </a:t>
            </a:r>
            <a:r>
              <a:rPr lang="fr-FR" sz="2800" dirty="0" err="1">
                <a:latin typeface="Times New Roman" panose="02020603050405020304" pitchFamily="18" charset="0"/>
                <a:ea typeface="Times New Roman" panose="02020603050405020304" pitchFamily="18" charset="0"/>
              </a:rPr>
              <a:t>Không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thể</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làm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bài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văn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hộ</a:t>
            </a:r>
            <a:r>
              <a:rPr lang="fr-FR" sz="2800" dirty="0">
                <a:latin typeface="Times New Roman" panose="02020603050405020304" pitchFamily="18" charset="0"/>
                <a:ea typeface="Times New Roman" panose="02020603050405020304" pitchFamily="18" charset="0"/>
              </a:rPr>
              <a:t> con.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9868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726941" y="1192886"/>
            <a:ext cx="4545155" cy="523220"/>
          </a:xfrm>
          <a:prstGeom prst="rect">
            <a:avLst/>
          </a:prstGeom>
        </p:spPr>
        <p:txBody>
          <a:bodyPr wrap="none">
            <a:spAutoFit/>
          </a:bodyPr>
          <a:lstStyle/>
          <a:p>
            <a:pPr marR="30480" algn="just">
              <a:spcAft>
                <a:spcPts val="1200"/>
              </a:spcAft>
            </a:pPr>
            <a:r>
              <a:rPr lang="en-US" sz="2800" b="1">
                <a:latin typeface="Times New Roman" panose="02020603050405020304" pitchFamily="18" charset="0"/>
                <a:ea typeface="Calibri" panose="020F0502020204030204" pitchFamily="34" charset="0"/>
              </a:rPr>
              <a:t>3. </a:t>
            </a:r>
            <a:r>
              <a:rPr lang="vi-VN" sz="2800" b="1" dirty="0">
                <a:latin typeface="Times New Roman" panose="02020603050405020304" pitchFamily="18" charset="0"/>
                <a:ea typeface="Calibri" panose="020F0502020204030204" pitchFamily="34" charset="0"/>
              </a:rPr>
              <a:t>Kết thúc và bài học rút ra</a:t>
            </a:r>
            <a:endParaRPr lang="en-US" sz="2800" dirty="0">
              <a:effectLst/>
              <a:latin typeface="Times New Roman" panose="02020603050405020304" pitchFamily="18" charset="0"/>
              <a:ea typeface="Calibri" panose="020F0502020204030204" pitchFamily="34" charset="0"/>
            </a:endParaRPr>
          </a:p>
        </p:txBody>
      </p:sp>
      <p:sp>
        <p:nvSpPr>
          <p:cNvPr id="6" name="Rectangle 5"/>
          <p:cNvSpPr/>
          <p:nvPr/>
        </p:nvSpPr>
        <p:spPr>
          <a:xfrm>
            <a:off x="647700" y="1702117"/>
            <a:ext cx="10858500" cy="4431983"/>
          </a:xfrm>
          <a:prstGeom prst="rect">
            <a:avLst/>
          </a:prstGeom>
        </p:spPr>
        <p:txBody>
          <a:bodyPr>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Kết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thúc</a:t>
            </a:r>
            <a:r>
              <a:rPr lang="en-US" sz="2800" dirty="0">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MS Mincho"/>
              </a:rPr>
              <a:t>Ni-</a:t>
            </a:r>
            <a:r>
              <a:rPr lang="en-US" sz="2800" dirty="0" err="1">
                <a:solidFill>
                  <a:srgbClr val="0D0D0D"/>
                </a:solidFill>
                <a:latin typeface="Times New Roman" panose="02020603050405020304" pitchFamily="18" charset="0"/>
                <a:ea typeface="MS Mincho"/>
              </a:rPr>
              <a:t>cô</a:t>
            </a:r>
            <a:r>
              <a:rPr lang="en-US" sz="2800" dirty="0">
                <a:solidFill>
                  <a:srgbClr val="0D0D0D"/>
                </a:solidFill>
                <a:latin typeface="Times New Roman" panose="02020603050405020304" pitchFamily="18" charset="0"/>
                <a:ea typeface="MS Mincho"/>
              </a:rPr>
              <a:t>-la </a:t>
            </a:r>
            <a:r>
              <a:rPr lang="en-US" sz="2800" dirty="0" err="1">
                <a:solidFill>
                  <a:srgbClr val="0D0D0D"/>
                </a:solidFill>
                <a:latin typeface="Times New Roman" panose="02020603050405020304" pitchFamily="18" charset="0"/>
                <a:ea typeface="MS Mincho"/>
              </a:rPr>
              <a:t>đã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trò</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cô</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giáo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khen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tính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độc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đáo</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457200" indent="-457200" algn="just">
              <a:spcAft>
                <a:spcPts val="0"/>
              </a:spcAft>
              <a:buFont typeface="Wingdings" panose="05000000000000000000" pitchFamily="2" charset="2"/>
              <a:buChar char="v"/>
            </a:pPr>
            <a:r>
              <a:rPr lang="en-US" sz="2800" dirty="0" smtClean="0">
                <a:solidFill>
                  <a:srgbClr val="0D0D0D"/>
                </a:solidFill>
                <a:latin typeface="Times New Roman" panose="02020603050405020304" pitchFamily="18" charset="0"/>
                <a:ea typeface="MS Mincho"/>
              </a:rPr>
              <a:t>Ni-</a:t>
            </a:r>
            <a:r>
              <a:rPr lang="en-US" sz="2800" dirty="0" err="1" smtClean="0">
                <a:solidFill>
                  <a:srgbClr val="0D0D0D"/>
                </a:solidFill>
                <a:latin typeface="Times New Roman" panose="02020603050405020304" pitchFamily="18" charset="0"/>
                <a:ea typeface="MS Mincho"/>
              </a:rPr>
              <a:t>cô</a:t>
            </a:r>
            <a:r>
              <a:rPr lang="en-US" sz="2800" dirty="0" smtClean="0">
                <a:solidFill>
                  <a:srgbClr val="0D0D0D"/>
                </a:solidFill>
                <a:latin typeface="Times New Roman" panose="02020603050405020304" pitchFamily="18" charset="0"/>
                <a:ea typeface="MS Mincho"/>
              </a:rPr>
              <a:t>-la </a:t>
            </a:r>
            <a:r>
              <a:rPr lang="en-US" sz="2800" dirty="0" err="1">
                <a:solidFill>
                  <a:srgbClr val="0D0D0D"/>
                </a:solidFill>
                <a:latin typeface="Times New Roman" panose="02020603050405020304" pitchFamily="18" charset="0"/>
                <a:ea typeface="MS Mincho"/>
              </a:rPr>
              <a:t>tự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rút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bài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tập</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làm</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văn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của</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tôi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thì</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tốt</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nhất</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là</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tự</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tôi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làm</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457200" marR="30480" indent="-457200" algn="just">
              <a:spcAft>
                <a:spcPts val="1200"/>
              </a:spcAft>
              <a:buFont typeface="Wingdings" panose="05000000000000000000" pitchFamily="2" charset="2"/>
              <a:buChar char="v"/>
            </a:pPr>
            <a:r>
              <a:rPr lang="en-US" sz="2800" b="1" dirty="0" err="1" smtClean="0">
                <a:solidFill>
                  <a:srgbClr val="000000"/>
                </a:solidFill>
                <a:latin typeface="Times New Roman" panose="02020603050405020304" pitchFamily="18" charset="0"/>
                <a:ea typeface="Calibri" panose="020F0502020204030204" pitchFamily="34" charset="0"/>
              </a:rPr>
              <a:t>Bài</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học</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L="457200" marR="30480" indent="-457200" algn="just">
              <a:spcAft>
                <a:spcPts val="1200"/>
              </a:spcAft>
              <a:buFont typeface="Wingdings" panose="05000000000000000000" pitchFamily="2" charset="2"/>
              <a:buChar char="ü"/>
            </a:pPr>
            <a:r>
              <a:rPr lang="en-US" sz="2800" dirty="0" err="1" smtClean="0">
                <a:solidFill>
                  <a:srgbClr val="000000"/>
                </a:solidFill>
                <a:latin typeface="Times New Roman" panose="02020603050405020304" pitchFamily="18" charset="0"/>
                <a:ea typeface="Calibri" panose="020F0502020204030204" pitchFamily="34" charset="0"/>
              </a:rPr>
              <a:t>Bài</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nỗ</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lực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cố</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vượt</a:t>
            </a:r>
            <a:r>
              <a:rPr lang="en-US" sz="2800" dirty="0">
                <a:solidFill>
                  <a:srgbClr val="000000"/>
                </a:solidFill>
                <a:latin typeface="Times New Roman" panose="02020603050405020304" pitchFamily="18" charset="0"/>
                <a:ea typeface="Calibri" panose="020F0502020204030204" pitchFamily="34" charset="0"/>
              </a:rPr>
              <a:t> qua </a:t>
            </a:r>
            <a:r>
              <a:rPr lang="en-US" sz="2800" dirty="0" err="1">
                <a:solidFill>
                  <a:srgbClr val="000000"/>
                </a:solidFill>
                <a:latin typeface="Times New Roman" panose="02020603050405020304" pitchFamily="18" charset="0"/>
                <a:ea typeface="Calibri" panose="020F0502020204030204" pitchFamily="34" charset="0"/>
              </a:rPr>
              <a:t>giới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thân</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L="457200" marR="30480" indent="-457200" algn="just">
              <a:spcAft>
                <a:spcPts val="1200"/>
              </a:spcAft>
              <a:buFont typeface="Wingdings" panose="05000000000000000000" pitchFamily="2" charset="2"/>
              <a:buChar char="ü"/>
            </a:pPr>
            <a:r>
              <a:rPr lang="en-US" sz="2800" dirty="0" err="1" smtClean="0">
                <a:solidFill>
                  <a:srgbClr val="000000"/>
                </a:solidFill>
                <a:latin typeface="Times New Roman" panose="02020603050405020304" pitchFamily="18" charset="0"/>
                <a:ea typeface="Calibri" panose="020F0502020204030204" pitchFamily="34" charset="0"/>
              </a:rPr>
              <a:t>Bài</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trung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thực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biết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hiện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suy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riêng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thân</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L="457200" marR="30480" indent="-457200" algn="just">
              <a:spcAft>
                <a:spcPts val="1200"/>
              </a:spcAft>
              <a:buFont typeface="Wingdings" panose="05000000000000000000" pitchFamily="2" charset="2"/>
              <a:buChar char="ü"/>
            </a:pPr>
            <a:r>
              <a:rPr lang="en-US" sz="2800" dirty="0" err="1" smtClean="0">
                <a:solidFill>
                  <a:srgbClr val="000000"/>
                </a:solidFill>
                <a:latin typeface="Times New Roman" panose="02020603050405020304" pitchFamily="18" charset="0"/>
                <a:ea typeface="Calibri" panose="020F0502020204030204" pitchFamily="34" charset="0"/>
              </a:rPr>
              <a:t>Đặc</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trưng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bài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tập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mang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tính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riêng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biệt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mỗi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sinh</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459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475535" y="1028700"/>
            <a:ext cx="22636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III. </a:t>
            </a:r>
            <a:r>
              <a:rPr lang="en-US" sz="2800" b="1" dirty="0" err="1">
                <a:latin typeface="Times New Roman" panose="02020603050405020304" pitchFamily="18" charset="0"/>
                <a:ea typeface="MS Mincho"/>
              </a:rPr>
              <a:t>Tổng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kết</a:t>
            </a:r>
            <a:r>
              <a:rPr lang="en-US" sz="2800" b="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8"/>
          <a:stretch>
            <a:fillRect/>
          </a:stretch>
        </p:blipFill>
        <p:spPr>
          <a:xfrm>
            <a:off x="4624216" y="3040521"/>
            <a:ext cx="2943568" cy="2204835"/>
          </a:xfrm>
          <a:prstGeom prst="rect">
            <a:avLst/>
          </a:prstGeom>
        </p:spPr>
      </p:pic>
      <p:sp>
        <p:nvSpPr>
          <p:cNvPr id="9" name="Rectangle 8"/>
          <p:cNvSpPr/>
          <p:nvPr/>
        </p:nvSpPr>
        <p:spPr>
          <a:xfrm>
            <a:off x="4443412" y="5436736"/>
            <a:ext cx="3460178" cy="584775"/>
          </a:xfrm>
          <a:prstGeom prst="rect">
            <a:avLst/>
          </a:prstGeom>
          <a:noFill/>
        </p:spPr>
        <p:txBody>
          <a:bodyPr wrap="none" lIns="91440" tIns="45720" rIns="91440" bIns="45720">
            <a:spAutoFit/>
          </a:bodyPr>
          <a:lstStyle/>
          <a:p>
            <a:pPr algn="ctr"/>
            <a:r>
              <a:rPr lang="en-US" sz="32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THẢO LUẬN NHÓM</a:t>
            </a:r>
            <a:endPar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0" name="Rounded Rectangular Callout 9"/>
          <p:cNvSpPr/>
          <p:nvPr/>
        </p:nvSpPr>
        <p:spPr>
          <a:xfrm>
            <a:off x="783076" y="1776494"/>
            <a:ext cx="3563148" cy="2284406"/>
          </a:xfrm>
          <a:prstGeom prst="wedgeRoundRectCallout">
            <a:avLst>
              <a:gd name="adj1" fmla="val 73540"/>
              <a:gd name="adj2" fmla="val 38324"/>
              <a:gd name="adj3" fmla="val 16667"/>
            </a:avLst>
          </a:prstGeom>
          <a:ln w="28575"/>
        </p:spPr>
        <p:style>
          <a:lnRef idx="2">
            <a:schemeClr val="dk1"/>
          </a:lnRef>
          <a:fillRef idx="1">
            <a:schemeClr val="lt1"/>
          </a:fillRef>
          <a:effectRef idx="0">
            <a:schemeClr val="dk1"/>
          </a:effectRef>
          <a:fontRef idx="minor">
            <a:schemeClr val="dk1"/>
          </a:fontRef>
        </p:style>
        <p:txBody>
          <a:bodyPr rtlCol="0" anchor="ctr"/>
          <a:lstStyle/>
          <a:p>
            <a:pPr marL="69850" algn="just">
              <a:spcAft>
                <a:spcPts val="0"/>
              </a:spcAft>
              <a:tabLst>
                <a:tab pos="171450" algn="l"/>
              </a:tabLst>
            </a:pPr>
            <a:r>
              <a:rPr lang="en-US" sz="2400" i="1" dirty="0" err="1">
                <a:latin typeface="Times New Roman" panose="02020603050405020304" pitchFamily="18" charset="0"/>
                <a:ea typeface="MS Mincho"/>
              </a:rPr>
              <a:t>Truyện</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giúp</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em</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nhận</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ra</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những</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bài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học</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đáng</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quý</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nào</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khi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làm</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tập</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làm</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văn</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Bài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học</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nào</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có</a:t>
            </a:r>
            <a:r>
              <a:rPr lang="en-US" sz="2400" i="1" dirty="0">
                <a:latin typeface="Times New Roman" panose="02020603050405020304" pitchFamily="18" charset="0"/>
                <a:ea typeface="MS Mincho"/>
              </a:rPr>
              <a:t> ý </a:t>
            </a:r>
            <a:r>
              <a:rPr lang="en-US" sz="2400" i="1" dirty="0" err="1">
                <a:latin typeface="Times New Roman" panose="02020603050405020304" pitchFamily="18" charset="0"/>
                <a:ea typeface="MS Mincho"/>
              </a:rPr>
              <a:t>nghĩa</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với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em</a:t>
            </a:r>
            <a:r>
              <a:rPr lang="en-US" sz="2400" i="1" dirty="0">
                <a:latin typeface="Times New Roman" panose="02020603050405020304" pitchFamily="18" charset="0"/>
                <a:ea typeface="MS Mincho"/>
              </a:rPr>
              <a:t>?</a:t>
            </a:r>
            <a:endParaRPr lang="en-US" sz="2400" dirty="0">
              <a:effectLst/>
              <a:latin typeface="Times New Roman" panose="02020603050405020304" pitchFamily="18" charset="0"/>
              <a:ea typeface="Calibri" panose="020F0502020204030204" pitchFamily="34" charset="0"/>
            </a:endParaRPr>
          </a:p>
        </p:txBody>
      </p:sp>
      <p:sp>
        <p:nvSpPr>
          <p:cNvPr id="21" name="Rounded Rectangular Callout 20"/>
          <p:cNvSpPr/>
          <p:nvPr/>
        </p:nvSpPr>
        <p:spPr>
          <a:xfrm>
            <a:off x="7436367" y="1361665"/>
            <a:ext cx="3996084" cy="1926742"/>
          </a:xfrm>
          <a:prstGeom prst="wedgeRoundRectCallout">
            <a:avLst>
              <a:gd name="adj1" fmla="val -60982"/>
              <a:gd name="adj2" fmla="val 78351"/>
              <a:gd name="adj3" fmla="val 16667"/>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800" i="1" dirty="0" err="1">
                <a:solidFill>
                  <a:srgbClr val="0D0D0D"/>
                </a:solidFill>
                <a:latin typeface="Times New Roman" panose="02020603050405020304" pitchFamily="18" charset="0"/>
                <a:ea typeface="MS Mincho"/>
              </a:rPr>
              <a:t>Trong</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học</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tập</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hoạt</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động</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thảo</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luận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nhóm</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có</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phải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khi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nào</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cũng</a:t>
            </a:r>
            <a:r>
              <a:rPr lang="en-US" sz="2800" i="1" dirty="0">
                <a:solidFill>
                  <a:srgbClr val="0D0D0D"/>
                </a:solidFill>
                <a:latin typeface="Times New Roman" panose="02020603050405020304" pitchFamily="18" charset="0"/>
                <a:ea typeface="MS Mincho"/>
              </a:rPr>
              <a:t> ý </a:t>
            </a:r>
            <a:r>
              <a:rPr lang="en-US" sz="2800" i="1" dirty="0" err="1">
                <a:solidFill>
                  <a:srgbClr val="0D0D0D"/>
                </a:solidFill>
                <a:latin typeface="Times New Roman" panose="02020603050405020304" pitchFamily="18" charset="0"/>
                <a:ea typeface="MS Mincho"/>
              </a:rPr>
              <a:t>nghĩa</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không</a:t>
            </a:r>
            <a:r>
              <a:rPr lang="en-US" sz="2800" i="1" dirty="0">
                <a:solidFill>
                  <a:srgbClr val="0D0D0D"/>
                </a:solidFill>
                <a:latin typeface="Times New Roman" panose="02020603050405020304" pitchFamily="18" charset="0"/>
                <a:ea typeface="MS Mincho"/>
              </a:rPr>
              <a:t>? </a:t>
            </a:r>
            <a:endParaRPr lang="en-US" sz="2800" dirty="0"/>
          </a:p>
        </p:txBody>
      </p:sp>
      <p:sp>
        <p:nvSpPr>
          <p:cNvPr id="23" name="Rounded Rectangular Callout 22"/>
          <p:cNvSpPr/>
          <p:nvPr/>
        </p:nvSpPr>
        <p:spPr>
          <a:xfrm>
            <a:off x="8029062" y="4060900"/>
            <a:ext cx="3563148" cy="1375836"/>
          </a:xfrm>
          <a:prstGeom prst="wedgeRoundRectCallout">
            <a:avLst>
              <a:gd name="adj1" fmla="val -76711"/>
              <a:gd name="adj2" fmla="val -24269"/>
              <a:gd name="adj3" fmla="val 16667"/>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800" i="1" dirty="0">
                <a:solidFill>
                  <a:srgbClr val="0D0D0D"/>
                </a:solidFill>
                <a:latin typeface="Times New Roman" panose="02020603050405020304" pitchFamily="18" charset="0"/>
                <a:ea typeface="MS Mincho"/>
              </a:rPr>
              <a:t>VB </a:t>
            </a:r>
            <a:r>
              <a:rPr lang="en-US" sz="2800" i="1" dirty="0" err="1">
                <a:solidFill>
                  <a:srgbClr val="0D0D0D"/>
                </a:solidFill>
                <a:latin typeface="Times New Roman" panose="02020603050405020304" pitchFamily="18" charset="0"/>
                <a:ea typeface="MS Mincho"/>
              </a:rPr>
              <a:t>có</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những</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đặc</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sắc</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gì</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về</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nghệ</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thuật</a:t>
            </a:r>
            <a:r>
              <a:rPr lang="en-US" sz="2800" i="1" dirty="0">
                <a:solidFill>
                  <a:srgbClr val="0D0D0D"/>
                </a:solidFill>
                <a:latin typeface="Times New Roman" panose="02020603050405020304" pitchFamily="18" charset="0"/>
                <a:ea typeface="MS Mincho"/>
              </a:rPr>
              <a:t>?</a:t>
            </a:r>
            <a:endParaRPr lang="en-US" sz="2800" dirty="0"/>
          </a:p>
        </p:txBody>
      </p:sp>
    </p:spTree>
    <p:extLst>
      <p:ext uri="{BB962C8B-B14F-4D97-AF65-F5344CB8AC3E}">
        <p14:creationId xmlns:p14="http://schemas.microsoft.com/office/powerpoint/2010/main" val="73121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21" grpId="0" animBg="1"/>
      <p:bldP spid="2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475535" y="1028700"/>
            <a:ext cx="226369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Tổng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68" name="Group 67"/>
          <p:cNvGrpSpPr/>
          <p:nvPr/>
        </p:nvGrpSpPr>
        <p:grpSpPr>
          <a:xfrm>
            <a:off x="708982" y="1582172"/>
            <a:ext cx="10761334" cy="4398859"/>
            <a:chOff x="736730" y="1542750"/>
            <a:chExt cx="10761334" cy="4398859"/>
          </a:xfrm>
        </p:grpSpPr>
        <p:grpSp>
          <p:nvGrpSpPr>
            <p:cNvPr id="52" name="Group 51"/>
            <p:cNvGrpSpPr/>
            <p:nvPr/>
          </p:nvGrpSpPr>
          <p:grpSpPr>
            <a:xfrm>
              <a:off x="964755" y="1551920"/>
              <a:ext cx="10533309" cy="4389689"/>
              <a:chOff x="1010991" y="1054382"/>
              <a:chExt cx="10533309" cy="4852797"/>
            </a:xfrm>
            <a:scene3d>
              <a:camera prst="orthographicFront">
                <a:rot lat="0" lon="0" rev="0"/>
              </a:camera>
              <a:lightRig rig="soft" dir="t">
                <a:rot lat="0" lon="0" rev="0"/>
              </a:lightRig>
            </a:scene3d>
          </p:grpSpPr>
          <p:sp>
            <p:nvSpPr>
              <p:cNvPr id="54" name="Freeform 53"/>
              <p:cNvSpPr/>
              <p:nvPr/>
            </p:nvSpPr>
            <p:spPr>
              <a:xfrm>
                <a:off x="1010991" y="1791601"/>
                <a:ext cx="144687" cy="806734"/>
              </a:xfrm>
              <a:custGeom>
                <a:avLst/>
                <a:gdLst/>
                <a:ahLst/>
                <a:cxnLst/>
                <a:rect l="0" t="0" r="0" b="0"/>
                <a:pathLst>
                  <a:path>
                    <a:moveTo>
                      <a:pt x="0" y="0"/>
                    </a:moveTo>
                    <a:lnTo>
                      <a:pt x="0" y="806733"/>
                    </a:lnTo>
                    <a:lnTo>
                      <a:pt x="144687" y="806733"/>
                    </a:lnTo>
                  </a:path>
                </a:pathLst>
              </a:custGeom>
              <a:noFill/>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5" name="Freeform 54"/>
              <p:cNvSpPr/>
              <p:nvPr/>
            </p:nvSpPr>
            <p:spPr>
              <a:xfrm>
                <a:off x="1179407" y="2019231"/>
                <a:ext cx="2998361" cy="1188690"/>
              </a:xfrm>
              <a:custGeom>
                <a:avLst/>
                <a:gdLst>
                  <a:gd name="connsiteX0" fmla="*/ 0 w 2737820"/>
                  <a:gd name="connsiteY0" fmla="*/ 125175 h 1251748"/>
                  <a:gd name="connsiteX1" fmla="*/ 125175 w 2737820"/>
                  <a:gd name="connsiteY1" fmla="*/ 0 h 1251748"/>
                  <a:gd name="connsiteX2" fmla="*/ 2612645 w 2737820"/>
                  <a:gd name="connsiteY2" fmla="*/ 0 h 1251748"/>
                  <a:gd name="connsiteX3" fmla="*/ 2737820 w 2737820"/>
                  <a:gd name="connsiteY3" fmla="*/ 125175 h 1251748"/>
                  <a:gd name="connsiteX4" fmla="*/ 2737820 w 2737820"/>
                  <a:gd name="connsiteY4" fmla="*/ 1126573 h 1251748"/>
                  <a:gd name="connsiteX5" fmla="*/ 2612645 w 2737820"/>
                  <a:gd name="connsiteY5" fmla="*/ 1251748 h 1251748"/>
                  <a:gd name="connsiteX6" fmla="*/ 125175 w 2737820"/>
                  <a:gd name="connsiteY6" fmla="*/ 1251748 h 1251748"/>
                  <a:gd name="connsiteX7" fmla="*/ 0 w 2737820"/>
                  <a:gd name="connsiteY7" fmla="*/ 1126573 h 1251748"/>
                  <a:gd name="connsiteX8" fmla="*/ 0 w 2737820"/>
                  <a:gd name="connsiteY8" fmla="*/ 125175 h 125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7820" h="1251748">
                    <a:moveTo>
                      <a:pt x="0" y="125175"/>
                    </a:moveTo>
                    <a:cubicBezTo>
                      <a:pt x="0" y="56043"/>
                      <a:pt x="56043" y="0"/>
                      <a:pt x="125175" y="0"/>
                    </a:cubicBezTo>
                    <a:lnTo>
                      <a:pt x="2612645" y="0"/>
                    </a:lnTo>
                    <a:cubicBezTo>
                      <a:pt x="2681777" y="0"/>
                      <a:pt x="2737820" y="56043"/>
                      <a:pt x="2737820" y="125175"/>
                    </a:cubicBezTo>
                    <a:lnTo>
                      <a:pt x="2737820" y="1126573"/>
                    </a:lnTo>
                    <a:cubicBezTo>
                      <a:pt x="2737820" y="1195705"/>
                      <a:pt x="2681777" y="1251748"/>
                      <a:pt x="2612645" y="1251748"/>
                    </a:cubicBezTo>
                    <a:lnTo>
                      <a:pt x="125175" y="1251748"/>
                    </a:lnTo>
                    <a:cubicBezTo>
                      <a:pt x="56043" y="1251748"/>
                      <a:pt x="0" y="1195705"/>
                      <a:pt x="0" y="1126573"/>
                    </a:cubicBezTo>
                    <a:lnTo>
                      <a:pt x="0" y="125175"/>
                    </a:lnTo>
                    <a:close/>
                  </a:path>
                </a:pathLst>
              </a:custGeom>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382" tIns="67142" rIns="82382" bIns="67142"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Nghệ</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vui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nhộn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giọng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hước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56" name="Freeform 55"/>
              <p:cNvSpPr/>
              <p:nvPr/>
            </p:nvSpPr>
            <p:spPr>
              <a:xfrm>
                <a:off x="1019973" y="1538180"/>
                <a:ext cx="144687" cy="2175703"/>
              </a:xfrm>
              <a:custGeom>
                <a:avLst/>
                <a:gdLst/>
                <a:ahLst/>
                <a:cxnLst/>
                <a:rect l="0" t="0" r="0" b="0"/>
                <a:pathLst>
                  <a:path>
                    <a:moveTo>
                      <a:pt x="0" y="0"/>
                    </a:moveTo>
                    <a:lnTo>
                      <a:pt x="0" y="2175703"/>
                    </a:lnTo>
                    <a:lnTo>
                      <a:pt x="144687" y="2175703"/>
                    </a:lnTo>
                  </a:path>
                </a:pathLst>
              </a:custGeom>
              <a:noFill/>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7" name="Freeform 56"/>
              <p:cNvSpPr/>
              <p:nvPr/>
            </p:nvSpPr>
            <p:spPr>
              <a:xfrm>
                <a:off x="1179408" y="3347246"/>
                <a:ext cx="2901173" cy="1172419"/>
              </a:xfrm>
              <a:custGeom>
                <a:avLst/>
                <a:gdLst>
                  <a:gd name="connsiteX0" fmla="*/ 0 w 2869231"/>
                  <a:gd name="connsiteY0" fmla="*/ 112447 h 1124473"/>
                  <a:gd name="connsiteX1" fmla="*/ 112447 w 2869231"/>
                  <a:gd name="connsiteY1" fmla="*/ 0 h 1124473"/>
                  <a:gd name="connsiteX2" fmla="*/ 2756784 w 2869231"/>
                  <a:gd name="connsiteY2" fmla="*/ 0 h 1124473"/>
                  <a:gd name="connsiteX3" fmla="*/ 2869231 w 2869231"/>
                  <a:gd name="connsiteY3" fmla="*/ 112447 h 1124473"/>
                  <a:gd name="connsiteX4" fmla="*/ 2869231 w 2869231"/>
                  <a:gd name="connsiteY4" fmla="*/ 1012026 h 1124473"/>
                  <a:gd name="connsiteX5" fmla="*/ 2756784 w 2869231"/>
                  <a:gd name="connsiteY5" fmla="*/ 1124473 h 1124473"/>
                  <a:gd name="connsiteX6" fmla="*/ 112447 w 2869231"/>
                  <a:gd name="connsiteY6" fmla="*/ 1124473 h 1124473"/>
                  <a:gd name="connsiteX7" fmla="*/ 0 w 2869231"/>
                  <a:gd name="connsiteY7" fmla="*/ 1012026 h 1124473"/>
                  <a:gd name="connsiteX8" fmla="*/ 0 w 2869231"/>
                  <a:gd name="connsiteY8" fmla="*/ 112447 h 112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9231" h="1124473">
                    <a:moveTo>
                      <a:pt x="0" y="112447"/>
                    </a:moveTo>
                    <a:cubicBezTo>
                      <a:pt x="0" y="50344"/>
                      <a:pt x="50344" y="0"/>
                      <a:pt x="112447" y="0"/>
                    </a:cubicBezTo>
                    <a:lnTo>
                      <a:pt x="2756784" y="0"/>
                    </a:lnTo>
                    <a:cubicBezTo>
                      <a:pt x="2818887" y="0"/>
                      <a:pt x="2869231" y="50344"/>
                      <a:pt x="2869231" y="112447"/>
                    </a:cubicBezTo>
                    <a:lnTo>
                      <a:pt x="2869231" y="1012026"/>
                    </a:lnTo>
                    <a:cubicBezTo>
                      <a:pt x="2869231" y="1074129"/>
                      <a:pt x="2818887" y="1124473"/>
                      <a:pt x="2756784" y="1124473"/>
                    </a:cubicBezTo>
                    <a:lnTo>
                      <a:pt x="112447" y="1124473"/>
                    </a:lnTo>
                    <a:cubicBezTo>
                      <a:pt x="50344" y="1124473"/>
                      <a:pt x="0" y="1074129"/>
                      <a:pt x="0" y="1012026"/>
                    </a:cubicBezTo>
                    <a:lnTo>
                      <a:pt x="0" y="112447"/>
                    </a:lnTo>
                    <a:close/>
                  </a:path>
                </a:pathLst>
              </a:custGeom>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655" tIns="63415" rIns="78655" bIns="63415"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Ngôn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thoại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hấp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dẫn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58" name="Freeform 57"/>
              <p:cNvSpPr/>
              <p:nvPr/>
            </p:nvSpPr>
            <p:spPr>
              <a:xfrm>
                <a:off x="1022856" y="1235946"/>
                <a:ext cx="144687" cy="3517854"/>
              </a:xfrm>
              <a:custGeom>
                <a:avLst/>
                <a:gdLst/>
                <a:ahLst/>
                <a:cxnLst/>
                <a:rect l="0" t="0" r="0" b="0"/>
                <a:pathLst>
                  <a:path>
                    <a:moveTo>
                      <a:pt x="0" y="0"/>
                    </a:moveTo>
                    <a:lnTo>
                      <a:pt x="0" y="3704469"/>
                    </a:lnTo>
                    <a:lnTo>
                      <a:pt x="144687" y="3704469"/>
                    </a:lnTo>
                  </a:path>
                </a:pathLst>
              </a:custGeom>
              <a:noFill/>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9" name="Freeform 58"/>
              <p:cNvSpPr/>
              <p:nvPr/>
            </p:nvSpPr>
            <p:spPr>
              <a:xfrm>
                <a:off x="1159652" y="4655620"/>
                <a:ext cx="2901173" cy="1139238"/>
              </a:xfrm>
              <a:custGeom>
                <a:avLst/>
                <a:gdLst>
                  <a:gd name="connsiteX0" fmla="*/ 0 w 3237836"/>
                  <a:gd name="connsiteY0" fmla="*/ 157134 h 1571340"/>
                  <a:gd name="connsiteX1" fmla="*/ 157134 w 3237836"/>
                  <a:gd name="connsiteY1" fmla="*/ 0 h 1571340"/>
                  <a:gd name="connsiteX2" fmla="*/ 3080702 w 3237836"/>
                  <a:gd name="connsiteY2" fmla="*/ 0 h 1571340"/>
                  <a:gd name="connsiteX3" fmla="*/ 3237836 w 3237836"/>
                  <a:gd name="connsiteY3" fmla="*/ 157134 h 1571340"/>
                  <a:gd name="connsiteX4" fmla="*/ 3237836 w 3237836"/>
                  <a:gd name="connsiteY4" fmla="*/ 1414206 h 1571340"/>
                  <a:gd name="connsiteX5" fmla="*/ 3080702 w 3237836"/>
                  <a:gd name="connsiteY5" fmla="*/ 1571340 h 1571340"/>
                  <a:gd name="connsiteX6" fmla="*/ 157134 w 3237836"/>
                  <a:gd name="connsiteY6" fmla="*/ 1571340 h 1571340"/>
                  <a:gd name="connsiteX7" fmla="*/ 0 w 3237836"/>
                  <a:gd name="connsiteY7" fmla="*/ 1414206 h 1571340"/>
                  <a:gd name="connsiteX8" fmla="*/ 0 w 3237836"/>
                  <a:gd name="connsiteY8" fmla="*/ 157134 h 15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7836" h="1571340">
                    <a:moveTo>
                      <a:pt x="0" y="157134"/>
                    </a:moveTo>
                    <a:cubicBezTo>
                      <a:pt x="0" y="70351"/>
                      <a:pt x="70351" y="0"/>
                      <a:pt x="157134" y="0"/>
                    </a:cubicBezTo>
                    <a:lnTo>
                      <a:pt x="3080702" y="0"/>
                    </a:lnTo>
                    <a:cubicBezTo>
                      <a:pt x="3167485" y="0"/>
                      <a:pt x="3237836" y="70351"/>
                      <a:pt x="3237836" y="157134"/>
                    </a:cubicBezTo>
                    <a:lnTo>
                      <a:pt x="3237836" y="1414206"/>
                    </a:lnTo>
                    <a:cubicBezTo>
                      <a:pt x="3237836" y="1500989"/>
                      <a:pt x="3167485" y="1571340"/>
                      <a:pt x="3080702" y="1571340"/>
                    </a:cubicBezTo>
                    <a:lnTo>
                      <a:pt x="157134" y="1571340"/>
                    </a:lnTo>
                    <a:cubicBezTo>
                      <a:pt x="70351" y="1571340"/>
                      <a:pt x="0" y="1500989"/>
                      <a:pt x="0" y="1414206"/>
                    </a:cubicBezTo>
                    <a:lnTo>
                      <a:pt x="0" y="157134"/>
                    </a:lnTo>
                    <a:close/>
                  </a:path>
                </a:pathLst>
              </a:custGeom>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743" tIns="76503" rIns="91743" bIns="76503"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Cốt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gũi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giàu</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nghĩa</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60" name="Freeform 59"/>
              <p:cNvSpPr/>
              <p:nvPr/>
            </p:nvSpPr>
            <p:spPr>
              <a:xfrm>
                <a:off x="4200272" y="1054382"/>
                <a:ext cx="3725321" cy="723436"/>
              </a:xfrm>
              <a:custGeom>
                <a:avLst/>
                <a:gdLst>
                  <a:gd name="connsiteX0" fmla="*/ 0 w 4221672"/>
                  <a:gd name="connsiteY0" fmla="*/ 72344 h 723436"/>
                  <a:gd name="connsiteX1" fmla="*/ 72344 w 4221672"/>
                  <a:gd name="connsiteY1" fmla="*/ 0 h 723436"/>
                  <a:gd name="connsiteX2" fmla="*/ 4149328 w 4221672"/>
                  <a:gd name="connsiteY2" fmla="*/ 0 h 723436"/>
                  <a:gd name="connsiteX3" fmla="*/ 4221672 w 4221672"/>
                  <a:gd name="connsiteY3" fmla="*/ 72344 h 723436"/>
                  <a:gd name="connsiteX4" fmla="*/ 4221672 w 4221672"/>
                  <a:gd name="connsiteY4" fmla="*/ 651092 h 723436"/>
                  <a:gd name="connsiteX5" fmla="*/ 4149328 w 4221672"/>
                  <a:gd name="connsiteY5" fmla="*/ 723436 h 723436"/>
                  <a:gd name="connsiteX6" fmla="*/ 72344 w 4221672"/>
                  <a:gd name="connsiteY6" fmla="*/ 723436 h 723436"/>
                  <a:gd name="connsiteX7" fmla="*/ 0 w 4221672"/>
                  <a:gd name="connsiteY7" fmla="*/ 651092 h 723436"/>
                  <a:gd name="connsiteX8" fmla="*/ 0 w 4221672"/>
                  <a:gd name="connsiteY8" fmla="*/ 72344 h 72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1672" h="723436">
                    <a:moveTo>
                      <a:pt x="0" y="72344"/>
                    </a:moveTo>
                    <a:cubicBezTo>
                      <a:pt x="0" y="32390"/>
                      <a:pt x="32390" y="0"/>
                      <a:pt x="72344" y="0"/>
                    </a:cubicBezTo>
                    <a:lnTo>
                      <a:pt x="4149328" y="0"/>
                    </a:lnTo>
                    <a:cubicBezTo>
                      <a:pt x="4189282" y="0"/>
                      <a:pt x="4221672" y="32390"/>
                      <a:pt x="4221672" y="72344"/>
                    </a:cubicBezTo>
                    <a:lnTo>
                      <a:pt x="4221672" y="651092"/>
                    </a:lnTo>
                    <a:cubicBezTo>
                      <a:pt x="4221672" y="691046"/>
                      <a:pt x="4189282" y="723436"/>
                      <a:pt x="4149328" y="723436"/>
                    </a:cubicBezTo>
                    <a:lnTo>
                      <a:pt x="72344" y="723436"/>
                    </a:lnTo>
                    <a:cubicBezTo>
                      <a:pt x="32390" y="723436"/>
                      <a:pt x="0" y="691046"/>
                      <a:pt x="0" y="651092"/>
                    </a:cubicBezTo>
                    <a:lnTo>
                      <a:pt x="0" y="72344"/>
                    </a:lnTo>
                    <a:close/>
                  </a:path>
                </a:pathLst>
              </a:custGeom>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909" tIns="51669" rIns="66909" bIns="51669"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2. </a:t>
                </a:r>
                <a:r>
                  <a:rPr lang="en-US" sz="2400" b="1" kern="1200" dirty="0" err="1" smtClean="0">
                    <a:latin typeface="Times New Roman" panose="02020603050405020304" pitchFamily="18" charset="0"/>
                    <a:cs typeface="Times New Roman" panose="02020603050405020304" pitchFamily="18" charset="0"/>
                  </a:rPr>
                  <a:t>Nội</a:t>
                </a:r>
                <a:r>
                  <a:rPr lang="en-US" sz="2400" b="1" kern="1200" dirty="0" smtClean="0">
                    <a:latin typeface="Times New Roman" panose="02020603050405020304" pitchFamily="18" charset="0"/>
                    <a:cs typeface="Times New Roman" panose="02020603050405020304" pitchFamily="18" charset="0"/>
                  </a:rPr>
                  <a:t> dung, ý </a:t>
                </a:r>
                <a:r>
                  <a:rPr lang="en-US" sz="2400" b="1" kern="1200" dirty="0" err="1" smtClean="0">
                    <a:latin typeface="Times New Roman" panose="02020603050405020304" pitchFamily="18" charset="0"/>
                    <a:cs typeface="Times New Roman" panose="02020603050405020304" pitchFamily="18" charset="0"/>
                  </a:rPr>
                  <a:t>nghĩa</a:t>
                </a:r>
                <a:r>
                  <a:rPr lang="en-US"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61" name="Freeform 60"/>
              <p:cNvSpPr/>
              <p:nvPr/>
            </p:nvSpPr>
            <p:spPr>
              <a:xfrm>
                <a:off x="4622439" y="1777819"/>
                <a:ext cx="422167" cy="630410"/>
              </a:xfrm>
              <a:custGeom>
                <a:avLst/>
                <a:gdLst/>
                <a:ahLst/>
                <a:cxnLst/>
                <a:rect l="0" t="0" r="0" b="0"/>
                <a:pathLst>
                  <a:path>
                    <a:moveTo>
                      <a:pt x="0" y="0"/>
                    </a:moveTo>
                    <a:lnTo>
                      <a:pt x="0" y="630410"/>
                    </a:lnTo>
                    <a:lnTo>
                      <a:pt x="422167" y="630410"/>
                    </a:lnTo>
                  </a:path>
                </a:pathLst>
              </a:custGeom>
              <a:noFill/>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2" name="Freeform 61"/>
              <p:cNvSpPr/>
              <p:nvPr/>
            </p:nvSpPr>
            <p:spPr>
              <a:xfrm>
                <a:off x="5044606" y="1958678"/>
                <a:ext cx="6499694" cy="1155169"/>
              </a:xfrm>
              <a:custGeom>
                <a:avLst/>
                <a:gdLst>
                  <a:gd name="connsiteX0" fmla="*/ 0 w 4748893"/>
                  <a:gd name="connsiteY0" fmla="*/ 89910 h 899101"/>
                  <a:gd name="connsiteX1" fmla="*/ 89910 w 4748893"/>
                  <a:gd name="connsiteY1" fmla="*/ 0 h 899101"/>
                  <a:gd name="connsiteX2" fmla="*/ 4658983 w 4748893"/>
                  <a:gd name="connsiteY2" fmla="*/ 0 h 899101"/>
                  <a:gd name="connsiteX3" fmla="*/ 4748893 w 4748893"/>
                  <a:gd name="connsiteY3" fmla="*/ 89910 h 899101"/>
                  <a:gd name="connsiteX4" fmla="*/ 4748893 w 4748893"/>
                  <a:gd name="connsiteY4" fmla="*/ 809191 h 899101"/>
                  <a:gd name="connsiteX5" fmla="*/ 4658983 w 4748893"/>
                  <a:gd name="connsiteY5" fmla="*/ 899101 h 899101"/>
                  <a:gd name="connsiteX6" fmla="*/ 89910 w 4748893"/>
                  <a:gd name="connsiteY6" fmla="*/ 899101 h 899101"/>
                  <a:gd name="connsiteX7" fmla="*/ 0 w 4748893"/>
                  <a:gd name="connsiteY7" fmla="*/ 809191 h 899101"/>
                  <a:gd name="connsiteX8" fmla="*/ 0 w 4748893"/>
                  <a:gd name="connsiteY8" fmla="*/ 89910 h 89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893" h="899101">
                    <a:moveTo>
                      <a:pt x="0" y="89910"/>
                    </a:moveTo>
                    <a:cubicBezTo>
                      <a:pt x="0" y="40254"/>
                      <a:pt x="40254" y="0"/>
                      <a:pt x="89910" y="0"/>
                    </a:cubicBezTo>
                    <a:lnTo>
                      <a:pt x="4658983" y="0"/>
                    </a:lnTo>
                    <a:cubicBezTo>
                      <a:pt x="4708639" y="0"/>
                      <a:pt x="4748893" y="40254"/>
                      <a:pt x="4748893" y="89910"/>
                    </a:cubicBezTo>
                    <a:lnTo>
                      <a:pt x="4748893" y="809191"/>
                    </a:lnTo>
                    <a:cubicBezTo>
                      <a:pt x="4748893" y="858847"/>
                      <a:pt x="4708639" y="899101"/>
                      <a:pt x="4658983" y="899101"/>
                    </a:cubicBezTo>
                    <a:lnTo>
                      <a:pt x="89910" y="899101"/>
                    </a:lnTo>
                    <a:cubicBezTo>
                      <a:pt x="40254" y="899101"/>
                      <a:pt x="0" y="858847"/>
                      <a:pt x="0" y="809191"/>
                    </a:cubicBezTo>
                    <a:lnTo>
                      <a:pt x="0" y="89910"/>
                    </a:lnTo>
                    <a:close/>
                  </a:path>
                </a:pathLst>
              </a:custGeom>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054" tIns="56814" rIns="72054" bIns="56814"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truyện</a:t>
                </a:r>
                <a:r>
                  <a:rPr lang="en-US" sz="2400" kern="1200" dirty="0" smtClean="0">
                    <a:latin typeface="Times New Roman" panose="02020603050405020304" pitchFamily="18" charset="0"/>
                    <a:cs typeface="Times New Roman" panose="02020603050405020304" pitchFamily="18" charset="0"/>
                  </a:rPr>
                  <a:t> Ni-co-la </a:t>
                </a:r>
                <a:r>
                  <a:rPr lang="en-US" sz="2400" kern="1200" dirty="0" err="1" smtClean="0">
                    <a:latin typeface="Times New Roman" panose="02020603050405020304" pitchFamily="18" charset="0"/>
                    <a:cs typeface="Times New Roman" panose="02020603050405020304" pitchFamily="18" charset="0"/>
                  </a:rPr>
                  <a:t>nhờ</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bố</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giúp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mỗi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riêng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biệt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trọng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63" name="Freeform 62"/>
              <p:cNvSpPr/>
              <p:nvPr/>
            </p:nvSpPr>
            <p:spPr>
              <a:xfrm>
                <a:off x="4622439" y="1777819"/>
                <a:ext cx="422167" cy="1818991"/>
              </a:xfrm>
              <a:custGeom>
                <a:avLst/>
                <a:gdLst/>
                <a:ahLst/>
                <a:cxnLst/>
                <a:rect l="0" t="0" r="0" b="0"/>
                <a:pathLst>
                  <a:path>
                    <a:moveTo>
                      <a:pt x="0" y="0"/>
                    </a:moveTo>
                    <a:lnTo>
                      <a:pt x="0" y="1818991"/>
                    </a:lnTo>
                    <a:lnTo>
                      <a:pt x="422167" y="1818991"/>
                    </a:lnTo>
                  </a:path>
                </a:pathLst>
              </a:custGeom>
              <a:noFill/>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4" name="Freeform 63"/>
              <p:cNvSpPr/>
              <p:nvPr/>
            </p:nvSpPr>
            <p:spPr>
              <a:xfrm>
                <a:off x="5044606" y="3189993"/>
                <a:ext cx="6499694" cy="1693526"/>
              </a:xfrm>
              <a:custGeom>
                <a:avLst/>
                <a:gdLst>
                  <a:gd name="connsiteX0" fmla="*/ 0 w 5977786"/>
                  <a:gd name="connsiteY0" fmla="*/ 111634 h 1116342"/>
                  <a:gd name="connsiteX1" fmla="*/ 111634 w 5977786"/>
                  <a:gd name="connsiteY1" fmla="*/ 0 h 1116342"/>
                  <a:gd name="connsiteX2" fmla="*/ 5866152 w 5977786"/>
                  <a:gd name="connsiteY2" fmla="*/ 0 h 1116342"/>
                  <a:gd name="connsiteX3" fmla="*/ 5977786 w 5977786"/>
                  <a:gd name="connsiteY3" fmla="*/ 111634 h 1116342"/>
                  <a:gd name="connsiteX4" fmla="*/ 5977786 w 5977786"/>
                  <a:gd name="connsiteY4" fmla="*/ 1004708 h 1116342"/>
                  <a:gd name="connsiteX5" fmla="*/ 5866152 w 5977786"/>
                  <a:gd name="connsiteY5" fmla="*/ 1116342 h 1116342"/>
                  <a:gd name="connsiteX6" fmla="*/ 111634 w 5977786"/>
                  <a:gd name="connsiteY6" fmla="*/ 1116342 h 1116342"/>
                  <a:gd name="connsiteX7" fmla="*/ 0 w 5977786"/>
                  <a:gd name="connsiteY7" fmla="*/ 1004708 h 1116342"/>
                  <a:gd name="connsiteX8" fmla="*/ 0 w 5977786"/>
                  <a:gd name="connsiteY8" fmla="*/ 111634 h 11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7786" h="1116342">
                    <a:moveTo>
                      <a:pt x="0" y="111634"/>
                    </a:moveTo>
                    <a:cubicBezTo>
                      <a:pt x="0" y="49980"/>
                      <a:pt x="49980" y="0"/>
                      <a:pt x="111634" y="0"/>
                    </a:cubicBezTo>
                    <a:lnTo>
                      <a:pt x="5866152" y="0"/>
                    </a:lnTo>
                    <a:cubicBezTo>
                      <a:pt x="5927806" y="0"/>
                      <a:pt x="5977786" y="49980"/>
                      <a:pt x="5977786" y="111634"/>
                    </a:cubicBezTo>
                    <a:lnTo>
                      <a:pt x="5977786" y="1004708"/>
                    </a:lnTo>
                    <a:cubicBezTo>
                      <a:pt x="5977786" y="1066362"/>
                      <a:pt x="5927806" y="1116342"/>
                      <a:pt x="5866152" y="1116342"/>
                    </a:cubicBezTo>
                    <a:lnTo>
                      <a:pt x="111634" y="1116342"/>
                    </a:lnTo>
                    <a:cubicBezTo>
                      <a:pt x="49980" y="1116342"/>
                      <a:pt x="0" y="1066362"/>
                      <a:pt x="0" y="1004708"/>
                    </a:cubicBezTo>
                    <a:lnTo>
                      <a:pt x="0" y="111634"/>
                    </a:lnTo>
                    <a:close/>
                  </a:path>
                </a:pathLst>
              </a:custGeom>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417" tIns="63177" rIns="78417" bIns="63177" numCol="1" spcCol="1270" anchor="ctr" anchorCtr="0">
                <a:noAutofit/>
              </a:bodyPr>
              <a:lstStyle/>
              <a:p>
                <a:pPr lvl="0" algn="ctr"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Trong học tập, hoạt động nhóm, trao đổi giúp đỡ nhau là điều cần thiết, tuy nhiên viết một bài </a:t>
                </a:r>
                <a:r>
                  <a:rPr lang="en-US" sz="2400" kern="1200" dirty="0" err="1" smtClean="0">
                    <a:latin typeface="Times New Roman" panose="02020603050405020304" pitchFamily="18" charset="0"/>
                    <a:cs typeface="Times New Roman" panose="02020603050405020304" pitchFamily="18" charset="0"/>
                  </a:rPr>
                  <a:t>tập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vi-VN" sz="2400" kern="1200" dirty="0" smtClean="0">
                    <a:latin typeface="Times New Roman" panose="02020603050405020304" pitchFamily="18" charset="0"/>
                    <a:cs typeface="Times New Roman" panose="02020603050405020304" pitchFamily="18" charset="0"/>
                  </a:rPr>
                  <a:t> phải là hoạt động cá nhân, không thể hợp tác như làm những công việc khác.</a:t>
                </a:r>
                <a:endParaRPr lang="en-US" sz="2400" kern="1200" dirty="0">
                  <a:latin typeface="Times New Roman" panose="02020603050405020304" pitchFamily="18" charset="0"/>
                  <a:cs typeface="Times New Roman" panose="02020603050405020304" pitchFamily="18" charset="0"/>
                </a:endParaRPr>
              </a:p>
            </p:txBody>
          </p:sp>
          <p:sp>
            <p:nvSpPr>
              <p:cNvPr id="65" name="Freeform 64"/>
              <p:cNvSpPr/>
              <p:nvPr/>
            </p:nvSpPr>
            <p:spPr>
              <a:xfrm>
                <a:off x="4622439" y="1777819"/>
                <a:ext cx="422167" cy="3343692"/>
              </a:xfrm>
              <a:custGeom>
                <a:avLst/>
                <a:gdLst/>
                <a:ahLst/>
                <a:cxnLst/>
                <a:rect l="0" t="0" r="0" b="0"/>
                <a:pathLst>
                  <a:path>
                    <a:moveTo>
                      <a:pt x="0" y="0"/>
                    </a:moveTo>
                    <a:lnTo>
                      <a:pt x="0" y="3343692"/>
                    </a:lnTo>
                    <a:lnTo>
                      <a:pt x="422167" y="3343692"/>
                    </a:lnTo>
                  </a:path>
                </a:pathLst>
              </a:custGeom>
              <a:noFill/>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6" name="Freeform 65"/>
              <p:cNvSpPr/>
              <p:nvPr/>
            </p:nvSpPr>
            <p:spPr>
              <a:xfrm>
                <a:off x="5044606" y="4959665"/>
                <a:ext cx="6474294" cy="947514"/>
              </a:xfrm>
              <a:custGeom>
                <a:avLst/>
                <a:gdLst>
                  <a:gd name="connsiteX0" fmla="*/ 0 w 5493142"/>
                  <a:gd name="connsiteY0" fmla="*/ 157134 h 1571340"/>
                  <a:gd name="connsiteX1" fmla="*/ 157134 w 5493142"/>
                  <a:gd name="connsiteY1" fmla="*/ 0 h 1571340"/>
                  <a:gd name="connsiteX2" fmla="*/ 5336008 w 5493142"/>
                  <a:gd name="connsiteY2" fmla="*/ 0 h 1571340"/>
                  <a:gd name="connsiteX3" fmla="*/ 5493142 w 5493142"/>
                  <a:gd name="connsiteY3" fmla="*/ 157134 h 1571340"/>
                  <a:gd name="connsiteX4" fmla="*/ 5493142 w 5493142"/>
                  <a:gd name="connsiteY4" fmla="*/ 1414206 h 1571340"/>
                  <a:gd name="connsiteX5" fmla="*/ 5336008 w 5493142"/>
                  <a:gd name="connsiteY5" fmla="*/ 1571340 h 1571340"/>
                  <a:gd name="connsiteX6" fmla="*/ 157134 w 5493142"/>
                  <a:gd name="connsiteY6" fmla="*/ 1571340 h 1571340"/>
                  <a:gd name="connsiteX7" fmla="*/ 0 w 5493142"/>
                  <a:gd name="connsiteY7" fmla="*/ 1414206 h 1571340"/>
                  <a:gd name="connsiteX8" fmla="*/ 0 w 5493142"/>
                  <a:gd name="connsiteY8" fmla="*/ 157134 h 157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3142" h="1571340">
                    <a:moveTo>
                      <a:pt x="0" y="157134"/>
                    </a:moveTo>
                    <a:cubicBezTo>
                      <a:pt x="0" y="70351"/>
                      <a:pt x="70351" y="0"/>
                      <a:pt x="157134" y="0"/>
                    </a:cubicBezTo>
                    <a:lnTo>
                      <a:pt x="5336008" y="0"/>
                    </a:lnTo>
                    <a:cubicBezTo>
                      <a:pt x="5422791" y="0"/>
                      <a:pt x="5493142" y="70351"/>
                      <a:pt x="5493142" y="157134"/>
                    </a:cubicBezTo>
                    <a:lnTo>
                      <a:pt x="5493142" y="1414206"/>
                    </a:lnTo>
                    <a:cubicBezTo>
                      <a:pt x="5493142" y="1500989"/>
                      <a:pt x="5422791" y="1571340"/>
                      <a:pt x="5336008" y="1571340"/>
                    </a:cubicBezTo>
                    <a:lnTo>
                      <a:pt x="157134" y="1571340"/>
                    </a:lnTo>
                    <a:cubicBezTo>
                      <a:pt x="70351" y="1571340"/>
                      <a:pt x="0" y="1500989"/>
                      <a:pt x="0" y="1414206"/>
                    </a:cubicBezTo>
                    <a:lnTo>
                      <a:pt x="0" y="157134"/>
                    </a:lnTo>
                    <a:close/>
                  </a:path>
                </a:pathLst>
              </a:custGeom>
              <a:ln w="28575">
                <a:solidFill>
                  <a:srgbClr val="FFC000"/>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743" tIns="76503" rIns="91743" bIns="76503" numCol="1" spcCol="1270" anchor="ctr" anchorCtr="0">
                <a:noAutofit/>
              </a:bodyPr>
              <a:lstStyle/>
              <a:p>
                <a:pPr lvl="0" algn="ctr"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Sống trung thực, thể hiện được những suy nghĩ riêng của bản thân.</a:t>
                </a:r>
                <a:endParaRPr lang="en-US" sz="2400" kern="1200" dirty="0">
                  <a:latin typeface="Times New Roman" panose="02020603050405020304" pitchFamily="18" charset="0"/>
                  <a:cs typeface="Times New Roman" panose="02020603050405020304" pitchFamily="18" charset="0"/>
                </a:endParaRPr>
              </a:p>
            </p:txBody>
          </p:sp>
        </p:grpSp>
        <p:sp>
          <p:nvSpPr>
            <p:cNvPr id="67" name="Freeform 66"/>
            <p:cNvSpPr/>
            <p:nvPr/>
          </p:nvSpPr>
          <p:spPr>
            <a:xfrm>
              <a:off x="736730" y="1542750"/>
              <a:ext cx="2192207" cy="694190"/>
            </a:xfrm>
            <a:custGeom>
              <a:avLst/>
              <a:gdLst>
                <a:gd name="connsiteX0" fmla="*/ 0 w 1446873"/>
                <a:gd name="connsiteY0" fmla="*/ 72344 h 723436"/>
                <a:gd name="connsiteX1" fmla="*/ 72344 w 1446873"/>
                <a:gd name="connsiteY1" fmla="*/ 0 h 723436"/>
                <a:gd name="connsiteX2" fmla="*/ 1374529 w 1446873"/>
                <a:gd name="connsiteY2" fmla="*/ 0 h 723436"/>
                <a:gd name="connsiteX3" fmla="*/ 1446873 w 1446873"/>
                <a:gd name="connsiteY3" fmla="*/ 72344 h 723436"/>
                <a:gd name="connsiteX4" fmla="*/ 1446873 w 1446873"/>
                <a:gd name="connsiteY4" fmla="*/ 651092 h 723436"/>
                <a:gd name="connsiteX5" fmla="*/ 1374529 w 1446873"/>
                <a:gd name="connsiteY5" fmla="*/ 723436 h 723436"/>
                <a:gd name="connsiteX6" fmla="*/ 72344 w 1446873"/>
                <a:gd name="connsiteY6" fmla="*/ 723436 h 723436"/>
                <a:gd name="connsiteX7" fmla="*/ 0 w 1446873"/>
                <a:gd name="connsiteY7" fmla="*/ 651092 h 723436"/>
                <a:gd name="connsiteX8" fmla="*/ 0 w 1446873"/>
                <a:gd name="connsiteY8" fmla="*/ 72344 h 72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6873" h="723436">
                  <a:moveTo>
                    <a:pt x="0" y="72344"/>
                  </a:moveTo>
                  <a:cubicBezTo>
                    <a:pt x="0" y="32390"/>
                    <a:pt x="32390" y="0"/>
                    <a:pt x="72344" y="0"/>
                  </a:cubicBezTo>
                  <a:lnTo>
                    <a:pt x="1374529" y="0"/>
                  </a:lnTo>
                  <a:cubicBezTo>
                    <a:pt x="1414483" y="0"/>
                    <a:pt x="1446873" y="32390"/>
                    <a:pt x="1446873" y="72344"/>
                  </a:cubicBezTo>
                  <a:lnTo>
                    <a:pt x="1446873" y="651092"/>
                  </a:lnTo>
                  <a:cubicBezTo>
                    <a:pt x="1446873" y="691046"/>
                    <a:pt x="1414483" y="723436"/>
                    <a:pt x="1374529" y="723436"/>
                  </a:cubicBezTo>
                  <a:lnTo>
                    <a:pt x="72344" y="723436"/>
                  </a:lnTo>
                  <a:cubicBezTo>
                    <a:pt x="32390" y="723436"/>
                    <a:pt x="0" y="691046"/>
                    <a:pt x="0" y="651092"/>
                  </a:cubicBezTo>
                  <a:lnTo>
                    <a:pt x="0" y="7234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909" tIns="51669" rIns="66909" bIns="51669"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1. </a:t>
              </a:r>
              <a:r>
                <a:rPr lang="en-US" sz="2400" b="1" kern="1200" dirty="0" err="1" smtClean="0">
                  <a:latin typeface="Times New Roman" panose="02020603050405020304" pitchFamily="18" charset="0"/>
                  <a:cs typeface="Times New Roman" panose="02020603050405020304" pitchFamily="18" charset="0"/>
                </a:rPr>
                <a:t>Nghệ</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thuật</a:t>
              </a:r>
              <a:r>
                <a:rPr lang="en-US"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697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circle(out)">
                                      <p:cBhvr>
                                        <p:cTn id="7" dur="2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947253" y="683313"/>
            <a:ext cx="2284793" cy="523220"/>
          </a:xfrm>
          <a:prstGeom prst="rect">
            <a:avLst/>
          </a:prstGeom>
        </p:spPr>
        <p:txBody>
          <a:bodyPr wrap="none">
            <a:spAutoFit/>
          </a:bodyPr>
          <a:lstStyle/>
          <a:p>
            <a:pPr>
              <a:spcAft>
                <a:spcPts val="0"/>
              </a:spcAft>
            </a:pPr>
            <a:r>
              <a:rPr lang="pt-BR" sz="2800" b="1" dirty="0">
                <a:solidFill>
                  <a:srgbClr val="0000FF"/>
                </a:solidFill>
                <a:latin typeface="Times New Roman" panose="02020603050405020304" pitchFamily="18" charset="0"/>
                <a:ea typeface="Times New Roman" panose="02020603050405020304" pitchFamily="18" charset="0"/>
              </a:rPr>
              <a:t>IV.</a:t>
            </a:r>
            <a:r>
              <a:rPr lang="pt-BR" sz="2800" b="1" dirty="0">
                <a:solidFill>
                  <a:srgbClr val="0070C0"/>
                </a:solidFill>
                <a:latin typeface="Times New Roman" panose="02020603050405020304" pitchFamily="18" charset="0"/>
                <a:ea typeface="Times New Roman" panose="02020603050405020304" pitchFamily="18" charset="0"/>
              </a:rPr>
              <a:t> </a:t>
            </a:r>
            <a:r>
              <a:rPr lang="pt-BR" sz="2800" b="1" dirty="0">
                <a:solidFill>
                  <a:srgbClr val="0000FF"/>
                </a:solidFill>
                <a:latin typeface="Times New Roman" panose="02020603050405020304" pitchFamily="18" charset="0"/>
                <a:ea typeface="Times New Roman" panose="02020603050405020304" pitchFamily="18" charset="0"/>
              </a:rPr>
              <a:t>Luyện tập</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20000"/>
                    </a14:imgEffect>
                  </a14:imgLayer>
                </a14:imgProps>
              </a:ext>
            </a:extLst>
          </a:blip>
          <a:srcRect l="5484" t="4696" r="5836" b="5350"/>
          <a:stretch/>
        </p:blipFill>
        <p:spPr>
          <a:xfrm>
            <a:off x="1814053" y="1735866"/>
            <a:ext cx="8421328" cy="3914841"/>
          </a:xfrm>
          <a:prstGeom prst="rect">
            <a:avLst/>
          </a:prstGeom>
        </p:spPr>
      </p:pic>
      <p:sp>
        <p:nvSpPr>
          <p:cNvPr id="9" name="Rectangle 8"/>
          <p:cNvSpPr/>
          <p:nvPr/>
        </p:nvSpPr>
        <p:spPr>
          <a:xfrm>
            <a:off x="2306679" y="1923571"/>
            <a:ext cx="4273465" cy="3539430"/>
          </a:xfrm>
          <a:prstGeom prst="rect">
            <a:avLst/>
          </a:prstGeom>
        </p:spPr>
        <p:txBody>
          <a:bodyPr wrap="square">
            <a:spAutoFit/>
          </a:bodyPr>
          <a:lstStyle/>
          <a:p>
            <a:pPr>
              <a:spcAft>
                <a:spcPts val="0"/>
              </a:spcAft>
            </a:pPr>
            <a:r>
              <a:rPr lang="pt-BR" sz="2800" b="1" dirty="0">
                <a:latin typeface="Times New Roman" panose="02020603050405020304" pitchFamily="18" charset="0"/>
                <a:ea typeface="Times New Roman" panose="02020603050405020304" pitchFamily="18" charset="0"/>
              </a:rPr>
              <a:t>Câu 1:</a:t>
            </a:r>
            <a:r>
              <a:rPr lang="pt-BR" sz="2800" dirty="0">
                <a:latin typeface="Times New Roman" panose="02020603050405020304" pitchFamily="18" charset="0"/>
                <a:ea typeface="Times New Roman" panose="02020603050405020304" pitchFamily="18" charset="0"/>
              </a:rPr>
              <a:t> Qua 3 VB “Xem người ta kìa!”;“Hai loại khác biệt”; “ Bài tập làm văn”, em hãy chỉ ra điểm riêng biệt về phương thức biểu đạt chính và yếu tố cơ bản làm nên đặc điểm thể loại của các VB đó?</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7072770" y="2064690"/>
            <a:ext cx="2908628" cy="2246769"/>
          </a:xfrm>
          <a:prstGeom prst="rect">
            <a:avLst/>
          </a:prstGeom>
        </p:spPr>
        <p:txBody>
          <a:bodyPr wrap="square">
            <a:spAutoFit/>
          </a:bodyPr>
          <a:lstStyle/>
          <a:p>
            <a:pPr>
              <a:spcAft>
                <a:spcPts val="0"/>
              </a:spcAft>
            </a:pPr>
            <a:r>
              <a:rPr lang="pt-BR" sz="2800" b="1" dirty="0">
                <a:latin typeface="Times New Roman" panose="02020603050405020304" pitchFamily="18" charset="0"/>
                <a:ea typeface="Times New Roman" panose="02020603050405020304" pitchFamily="18" charset="0"/>
              </a:rPr>
              <a:t>Câu 2:</a:t>
            </a:r>
            <a:r>
              <a:rPr lang="pt-BR" sz="2800" dirty="0">
                <a:latin typeface="Times New Roman" panose="02020603050405020304" pitchFamily="18" charset="0"/>
                <a:ea typeface="Times New Roman" panose="02020603050405020304" pitchFamily="18" charset="0"/>
              </a:rPr>
              <a:t> Tìm ra điểm giống nhau về ý nghĩa được đặt ra qua 3 VB đã dọc trong bài 8.</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Lst>
          </a:blip>
          <a:stretch>
            <a:fillRect/>
          </a:stretch>
        </p:blipFill>
        <p:spPr>
          <a:xfrm>
            <a:off x="7072771" y="4452097"/>
            <a:ext cx="2367298" cy="1010904"/>
          </a:xfrm>
          <a:prstGeom prst="rect">
            <a:avLst/>
          </a:prstGeom>
        </p:spPr>
      </p:pic>
    </p:spTree>
    <p:extLst>
      <p:ext uri="{BB962C8B-B14F-4D97-AF65-F5344CB8AC3E}">
        <p14:creationId xmlns:p14="http://schemas.microsoft.com/office/powerpoint/2010/main" val="353685242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947253" y="683313"/>
            <a:ext cx="22847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IV.</a:t>
            </a:r>
            <a:r>
              <a:rPr kumimoji="0" lang="pt-BR"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Luyện 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47700" y="1234408"/>
            <a:ext cx="1303562" cy="523220"/>
          </a:xfrm>
          <a:prstGeom prst="rect">
            <a:avLst/>
          </a:prstGeom>
        </p:spPr>
        <p:txBody>
          <a:bodyPr wrap="none">
            <a:spAutoFit/>
          </a:bodyPr>
          <a:lstStyle/>
          <a:p>
            <a:r>
              <a:rPr lang="pt-BR" sz="2800" b="1" dirty="0">
                <a:solidFill>
                  <a:prstClr val="black"/>
                </a:solidFill>
                <a:latin typeface="Times New Roman" panose="02020603050405020304" pitchFamily="18" charset="0"/>
                <a:ea typeface="Times New Roman" panose="02020603050405020304" pitchFamily="18" charset="0"/>
              </a:rPr>
              <a:t>Câu 1:</a:t>
            </a:r>
            <a:r>
              <a:rPr lang="pt-BR" sz="2800" dirty="0">
                <a:solidFill>
                  <a:prstClr val="black"/>
                </a:solidFill>
                <a:latin typeface="Times New Roman" panose="02020603050405020304" pitchFamily="18" charset="0"/>
                <a:ea typeface="Times New Roman" panose="02020603050405020304" pitchFamily="18" charset="0"/>
              </a:rPr>
              <a:t> </a:t>
            </a:r>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144777629"/>
              </p:ext>
            </p:extLst>
          </p:nvPr>
        </p:nvGraphicFramePr>
        <p:xfrm>
          <a:off x="647700" y="1759935"/>
          <a:ext cx="10858500" cy="4267200"/>
        </p:xfrm>
        <a:graphic>
          <a:graphicData uri="http://schemas.openxmlformats.org/drawingml/2006/table">
            <a:tbl>
              <a:tblPr firstRow="1" firstCol="1" lastRow="1" lastCol="1" bandRow="1" bandCol="1"/>
              <a:tblGrid>
                <a:gridCol w="2449461">
                  <a:extLst>
                    <a:ext uri="{9D8B030D-6E8A-4147-A177-3AD203B41FA5}">
                      <a16:colId xmlns:a16="http://schemas.microsoft.com/office/drawing/2014/main" xmlns="" val="64312899"/>
                    </a:ext>
                  </a:extLst>
                </a:gridCol>
                <a:gridCol w="3851220">
                  <a:extLst>
                    <a:ext uri="{9D8B030D-6E8A-4147-A177-3AD203B41FA5}">
                      <a16:colId xmlns:a16="http://schemas.microsoft.com/office/drawing/2014/main" xmlns="" val="730500085"/>
                    </a:ext>
                  </a:extLst>
                </a:gridCol>
                <a:gridCol w="4557819">
                  <a:extLst>
                    <a:ext uri="{9D8B030D-6E8A-4147-A177-3AD203B41FA5}">
                      <a16:colId xmlns:a16="http://schemas.microsoft.com/office/drawing/2014/main" xmlns="" val="86763949"/>
                    </a:ext>
                  </a:extLst>
                </a:gridCol>
              </a:tblGrid>
              <a:tr h="0">
                <a:tc>
                  <a:txBody>
                    <a:bodyPr/>
                    <a:lstStyle/>
                    <a:p>
                      <a:pPr>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Nghị</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luận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96830126"/>
                  </a:ext>
                </a:extLst>
              </a:tr>
              <a:tr h="0">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Tên</a:t>
                      </a:r>
                      <a:r>
                        <a:rPr lang="en-US" sz="2800" dirty="0">
                          <a:effectLst/>
                          <a:latin typeface="Times New Roman" panose="02020603050405020304" pitchFamily="18" charset="0"/>
                          <a:ea typeface="Times New Roman" panose="02020603050405020304" pitchFamily="18" charset="0"/>
                        </a:rPr>
                        <a:t> VB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800" dirty="0">
                          <a:effectLst/>
                          <a:latin typeface="Times New Roman" panose="02020603050405020304" pitchFamily="18" charset="0"/>
                          <a:ea typeface="Times New Roman" panose="02020603050405020304" pitchFamily="18" charset="0"/>
                        </a:rPr>
                        <a:t>“Xem người ta kìa!”;“Hai loại khác biệt”;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800">
                          <a:effectLst/>
                          <a:latin typeface="Times New Roman" panose="02020603050405020304" pitchFamily="18" charset="0"/>
                          <a:ea typeface="Times New Roman" panose="02020603050405020304" pitchFamily="18" charset="0"/>
                        </a:rPr>
                        <a:t>“ Bài tập làm văn”</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32804133"/>
                  </a:ext>
                </a:extLst>
              </a:tr>
              <a:tr h="0">
                <a:tc>
                  <a:txBody>
                    <a:bodyPr/>
                    <a:lstStyle/>
                    <a:p>
                      <a:pPr>
                        <a:spcAft>
                          <a:spcPts val="0"/>
                        </a:spcAft>
                      </a:pPr>
                      <a:r>
                        <a:rPr lang="en-US" sz="2800">
                          <a:effectLst/>
                          <a:latin typeface="Times New Roman" panose="02020603050405020304" pitchFamily="18" charset="0"/>
                          <a:ea typeface="Times New Roman" panose="02020603050405020304" pitchFamily="18" charset="0"/>
                        </a:rPr>
                        <a:t>Các yếu tố chính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lẽ</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a:effectLst/>
                          <a:latin typeface="Times New Roman" panose="02020603050405020304" pitchFamily="18" charset="0"/>
                          <a:ea typeface="Times New Roman" panose="02020603050405020304" pitchFamily="18" charset="0"/>
                        </a:rPr>
                        <a:t>Nhân vật (lời nói, ý nghĩ...), sự việc, tình huống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88893628"/>
                  </a:ext>
                </a:extLst>
              </a:tr>
              <a:tr h="0">
                <a:tc>
                  <a:txBody>
                    <a:bodyPr/>
                    <a:lstStyle/>
                    <a:p>
                      <a:pPr>
                        <a:spcAft>
                          <a:spcPts val="0"/>
                        </a:spcAft>
                      </a:pPr>
                      <a:r>
                        <a:rPr lang="en-US" sz="2800">
                          <a:effectLst/>
                          <a:latin typeface="Times New Roman" panose="02020603050405020304" pitchFamily="18" charset="0"/>
                          <a:ea typeface="Times New Roman" panose="02020603050405020304" pitchFamily="18" charset="0"/>
                        </a:rPr>
                        <a:t>Mục đích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Thuyết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mọi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hãy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trọng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trị</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mỗi</a:t>
                      </a:r>
                      <a:r>
                        <a:rPr lang="en-US" sz="2800" dirty="0">
                          <a:effectLst/>
                          <a:latin typeface="Times New Roman" panose="02020603050405020304" pitchFamily="18" charset="0"/>
                          <a:ea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rPr>
                        <a:t>người</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mỗi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thể hiện được những suy nghĩ riêng của bản thân</a:t>
                      </a: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94444829"/>
                  </a:ext>
                </a:extLst>
              </a:tr>
            </a:tbl>
          </a:graphicData>
        </a:graphic>
      </p:graphicFrame>
    </p:spTree>
    <p:extLst>
      <p:ext uri="{BB962C8B-B14F-4D97-AF65-F5344CB8AC3E}">
        <p14:creationId xmlns:p14="http://schemas.microsoft.com/office/powerpoint/2010/main" val="114968270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947253" y="683313"/>
            <a:ext cx="22847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IV.</a:t>
            </a:r>
            <a:r>
              <a:rPr kumimoji="0" lang="pt-BR"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Luyện 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47700" y="1234408"/>
            <a:ext cx="13035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Câu </a:t>
            </a: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pt-B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8"/>
          <a:stretch>
            <a:fillRect/>
          </a:stretch>
        </p:blipFill>
        <p:spPr>
          <a:xfrm>
            <a:off x="2370362" y="1757628"/>
            <a:ext cx="7997753" cy="4008991"/>
          </a:xfrm>
          <a:prstGeom prst="rect">
            <a:avLst/>
          </a:prstGeom>
        </p:spPr>
      </p:pic>
      <p:sp>
        <p:nvSpPr>
          <p:cNvPr id="6" name="Rectangle 5"/>
          <p:cNvSpPr/>
          <p:nvPr/>
        </p:nvSpPr>
        <p:spPr>
          <a:xfrm>
            <a:off x="3506548" y="2475541"/>
            <a:ext cx="6017342" cy="2677656"/>
          </a:xfrm>
          <a:prstGeom prst="rect">
            <a:avLst/>
          </a:prstGeom>
        </p:spPr>
        <p:txBody>
          <a:bodyPr wrap="square">
            <a:spAutoFit/>
          </a:bodyPr>
          <a:lstStyle/>
          <a:p>
            <a:r>
              <a:rPr lang="pt-BR" sz="2800" dirty="0">
                <a:latin typeface="Times New Roman" panose="02020603050405020304" pitchFamily="18" charset="0"/>
                <a:ea typeface="Times New Roman" panose="02020603050405020304" pitchFamily="18" charset="0"/>
              </a:rPr>
              <a:t>Dù khác nhau về thể loại nhưng cả 3 VB đều hướng tới chủ đề là nét riêng biệt của mỗi con người làm nên bản sắc và giá trị của người đó. Từ đó đặt ra vấn đề ý nghĩa của những cái chung giữa mọi người và cái riêng biệt ở mỗi người. </a:t>
            </a:r>
            <a:endParaRPr lang="en-US" sz="2800" dirty="0"/>
          </a:p>
        </p:txBody>
      </p:sp>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20803" r="20718"/>
          <a:stretch/>
        </p:blipFill>
        <p:spPr>
          <a:xfrm>
            <a:off x="2182009" y="1862119"/>
            <a:ext cx="1324539" cy="1308657"/>
          </a:xfrm>
          <a:prstGeom prst="ellipse">
            <a:avLst/>
          </a:prstGeom>
          <a:ln>
            <a:noFill/>
          </a:ln>
          <a:effectLst>
            <a:softEdge rad="112500"/>
          </a:effectLst>
        </p:spPr>
      </p:pic>
    </p:spTree>
    <p:extLst>
      <p:ext uri="{BB962C8B-B14F-4D97-AF65-F5344CB8AC3E}">
        <p14:creationId xmlns:p14="http://schemas.microsoft.com/office/powerpoint/2010/main" val="305767691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947253" y="683313"/>
            <a:ext cx="22847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IV.</a:t>
            </a:r>
            <a:r>
              <a:rPr kumimoji="0" lang="pt-BR"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Luyện 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25396" y="1237714"/>
            <a:ext cx="10836204" cy="954107"/>
          </a:xfrm>
          <a:prstGeom prst="rect">
            <a:avLst/>
          </a:prstGeom>
        </p:spPr>
        <p:txBody>
          <a:bodyPr wrap="square">
            <a:spAutoFit/>
          </a:bodyPr>
          <a:lstStyle/>
          <a:p>
            <a:pPr algn="just">
              <a:spcAft>
                <a:spcPts val="0"/>
              </a:spcAft>
              <a:tabLst>
                <a:tab pos="90170" algn="l"/>
                <a:tab pos="180340" algn="l"/>
                <a:tab pos="270510" algn="l"/>
              </a:tabLst>
            </a:pPr>
            <a:r>
              <a:rPr lang="pt-BR" sz="2800" b="1" dirty="0">
                <a:latin typeface="Times New Roman" panose="02020603050405020304" pitchFamily="18" charset="0"/>
                <a:ea typeface="Times New Roman" panose="02020603050405020304" pitchFamily="18" charset="0"/>
              </a:rPr>
              <a:t>Câu 3: </a:t>
            </a:r>
            <a:r>
              <a:rPr lang="nl-NL" sz="2800" dirty="0">
                <a:solidFill>
                  <a:srgbClr val="000000"/>
                </a:solidFill>
                <a:latin typeface="Times New Roman" panose="02020603050405020304" pitchFamily="18" charset="0"/>
                <a:ea typeface="Times New Roman" panose="02020603050405020304" pitchFamily="18" charset="0"/>
              </a:rPr>
              <a:t>Nếu gặp một đề văn như của Ni – cô – la, theo em việc đầu tiên phải làm là: </a:t>
            </a:r>
            <a:endParaRPr lang="en-US" sz="2800" dirty="0">
              <a:effectLst/>
              <a:latin typeface="Times New Roman" panose="02020603050405020304" pitchFamily="18" charset="0"/>
              <a:ea typeface="Times New Roman" panose="02020603050405020304" pitchFamily="18" charset="0"/>
            </a:endParaRPr>
          </a:p>
        </p:txBody>
      </p:sp>
      <p:sp>
        <p:nvSpPr>
          <p:cNvPr id="12" name="Freeform 11"/>
          <p:cNvSpPr/>
          <p:nvPr/>
        </p:nvSpPr>
        <p:spPr>
          <a:xfrm>
            <a:off x="2368323" y="1988741"/>
            <a:ext cx="8893277" cy="846182"/>
          </a:xfrm>
          <a:custGeom>
            <a:avLst/>
            <a:gdLst>
              <a:gd name="connsiteX0" fmla="*/ 0 w 2720468"/>
              <a:gd name="connsiteY0" fmla="*/ 68750 h 687502"/>
              <a:gd name="connsiteX1" fmla="*/ 68750 w 2720468"/>
              <a:gd name="connsiteY1" fmla="*/ 0 h 687502"/>
              <a:gd name="connsiteX2" fmla="*/ 2651718 w 2720468"/>
              <a:gd name="connsiteY2" fmla="*/ 0 h 687502"/>
              <a:gd name="connsiteX3" fmla="*/ 2720468 w 2720468"/>
              <a:gd name="connsiteY3" fmla="*/ 68750 h 687502"/>
              <a:gd name="connsiteX4" fmla="*/ 2720468 w 2720468"/>
              <a:gd name="connsiteY4" fmla="*/ 618752 h 687502"/>
              <a:gd name="connsiteX5" fmla="*/ 2651718 w 2720468"/>
              <a:gd name="connsiteY5" fmla="*/ 687502 h 687502"/>
              <a:gd name="connsiteX6" fmla="*/ 68750 w 2720468"/>
              <a:gd name="connsiteY6" fmla="*/ 687502 h 687502"/>
              <a:gd name="connsiteX7" fmla="*/ 0 w 2720468"/>
              <a:gd name="connsiteY7" fmla="*/ 618752 h 687502"/>
              <a:gd name="connsiteX8" fmla="*/ 0 w 2720468"/>
              <a:gd name="connsiteY8" fmla="*/ 68750 h 68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0468" h="687502">
                <a:moveTo>
                  <a:pt x="0" y="68750"/>
                </a:moveTo>
                <a:cubicBezTo>
                  <a:pt x="0" y="30780"/>
                  <a:pt x="30780" y="0"/>
                  <a:pt x="68750" y="0"/>
                </a:cubicBezTo>
                <a:lnTo>
                  <a:pt x="2651718" y="0"/>
                </a:lnTo>
                <a:cubicBezTo>
                  <a:pt x="2689688" y="0"/>
                  <a:pt x="2720468" y="30780"/>
                  <a:pt x="2720468" y="68750"/>
                </a:cubicBezTo>
                <a:lnTo>
                  <a:pt x="2720468" y="618752"/>
                </a:lnTo>
                <a:cubicBezTo>
                  <a:pt x="2720468" y="656722"/>
                  <a:pt x="2689688" y="687502"/>
                  <a:pt x="2651718" y="687502"/>
                </a:cubicBezTo>
                <a:lnTo>
                  <a:pt x="68750" y="687502"/>
                </a:lnTo>
                <a:cubicBezTo>
                  <a:pt x="30780" y="687502"/>
                  <a:pt x="0" y="656722"/>
                  <a:pt x="0" y="618752"/>
                </a:cubicBezTo>
                <a:lnTo>
                  <a:pt x="0" y="6875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5856" tIns="65856" rIns="65856" bIns="65856" numCol="1" spcCol="1270" anchor="ctr" anchorCtr="0">
            <a:noAutofit/>
          </a:bodyPr>
          <a:lstStyle/>
          <a:p>
            <a:pPr lvl="0" algn="ctr" defTabSz="533400">
              <a:lnSpc>
                <a:spcPct val="90000"/>
              </a:lnSpc>
              <a:spcBef>
                <a:spcPct val="0"/>
              </a:spcBef>
              <a:spcAft>
                <a:spcPct val="35000"/>
              </a:spcAft>
            </a:pPr>
            <a:r>
              <a:rPr lang="pt-BR" sz="2800" kern="1200" dirty="0" smtClean="0">
                <a:latin typeface="Times New Roman" panose="02020603050405020304" pitchFamily="18" charset="0"/>
                <a:cs typeface="Times New Roman" panose="02020603050405020304" pitchFamily="18" charset="0"/>
              </a:rPr>
              <a:t>Cố gắng suy nghĩ, để tự mình viết theo cảm xúc và suy nghĩ, cũng như những cảm nhận riêng về bạn thân.</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6309279" y="2884381"/>
            <a:ext cx="1011361" cy="187581"/>
          </a:xfrm>
          <a:custGeom>
            <a:avLst/>
            <a:gdLst>
              <a:gd name="connsiteX0" fmla="*/ 0 w 257813"/>
              <a:gd name="connsiteY0" fmla="*/ 61875 h 309376"/>
              <a:gd name="connsiteX1" fmla="*/ 128907 w 257813"/>
              <a:gd name="connsiteY1" fmla="*/ 61875 h 309376"/>
              <a:gd name="connsiteX2" fmla="*/ 128907 w 257813"/>
              <a:gd name="connsiteY2" fmla="*/ 0 h 309376"/>
              <a:gd name="connsiteX3" fmla="*/ 257813 w 257813"/>
              <a:gd name="connsiteY3" fmla="*/ 154688 h 309376"/>
              <a:gd name="connsiteX4" fmla="*/ 128907 w 257813"/>
              <a:gd name="connsiteY4" fmla="*/ 309376 h 309376"/>
              <a:gd name="connsiteX5" fmla="*/ 128907 w 257813"/>
              <a:gd name="connsiteY5" fmla="*/ 247501 h 309376"/>
              <a:gd name="connsiteX6" fmla="*/ 0 w 257813"/>
              <a:gd name="connsiteY6" fmla="*/ 247501 h 309376"/>
              <a:gd name="connsiteX7" fmla="*/ 0 w 257813"/>
              <a:gd name="connsiteY7" fmla="*/ 61875 h 3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13" h="309376">
                <a:moveTo>
                  <a:pt x="206250" y="1"/>
                </a:moveTo>
                <a:lnTo>
                  <a:pt x="206250" y="154689"/>
                </a:lnTo>
                <a:lnTo>
                  <a:pt x="257813" y="154689"/>
                </a:lnTo>
                <a:lnTo>
                  <a:pt x="128907" y="309375"/>
                </a:lnTo>
                <a:lnTo>
                  <a:pt x="0" y="154689"/>
                </a:lnTo>
                <a:lnTo>
                  <a:pt x="51563" y="154689"/>
                </a:lnTo>
                <a:lnTo>
                  <a:pt x="51563" y="1"/>
                </a:lnTo>
                <a:lnTo>
                  <a:pt x="206250"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1876" tIns="0" rIns="61875" bIns="77345" numCol="1" spcCol="1270" anchor="ctr" anchorCtr="0">
            <a:noAutofit/>
          </a:bodyPr>
          <a:lstStyle/>
          <a:p>
            <a:pPr lvl="0" algn="ctr" defTabSz="444500">
              <a:lnSpc>
                <a:spcPct val="90000"/>
              </a:lnSpc>
              <a:spcBef>
                <a:spcPct val="0"/>
              </a:spcBef>
              <a:spcAft>
                <a:spcPct val="35000"/>
              </a:spcAft>
            </a:pPr>
            <a:endParaRPr lang="en-US" sz="1000" kern="1200"/>
          </a:p>
        </p:txBody>
      </p:sp>
      <p:sp>
        <p:nvSpPr>
          <p:cNvPr id="17" name="Freeform 16"/>
          <p:cNvSpPr/>
          <p:nvPr/>
        </p:nvSpPr>
        <p:spPr>
          <a:xfrm>
            <a:off x="2368323" y="3102040"/>
            <a:ext cx="8893277" cy="898384"/>
          </a:xfrm>
          <a:custGeom>
            <a:avLst/>
            <a:gdLst>
              <a:gd name="connsiteX0" fmla="*/ 0 w 2720468"/>
              <a:gd name="connsiteY0" fmla="*/ 68750 h 687502"/>
              <a:gd name="connsiteX1" fmla="*/ 68750 w 2720468"/>
              <a:gd name="connsiteY1" fmla="*/ 0 h 687502"/>
              <a:gd name="connsiteX2" fmla="*/ 2651718 w 2720468"/>
              <a:gd name="connsiteY2" fmla="*/ 0 h 687502"/>
              <a:gd name="connsiteX3" fmla="*/ 2720468 w 2720468"/>
              <a:gd name="connsiteY3" fmla="*/ 68750 h 687502"/>
              <a:gd name="connsiteX4" fmla="*/ 2720468 w 2720468"/>
              <a:gd name="connsiteY4" fmla="*/ 618752 h 687502"/>
              <a:gd name="connsiteX5" fmla="*/ 2651718 w 2720468"/>
              <a:gd name="connsiteY5" fmla="*/ 687502 h 687502"/>
              <a:gd name="connsiteX6" fmla="*/ 68750 w 2720468"/>
              <a:gd name="connsiteY6" fmla="*/ 687502 h 687502"/>
              <a:gd name="connsiteX7" fmla="*/ 0 w 2720468"/>
              <a:gd name="connsiteY7" fmla="*/ 618752 h 687502"/>
              <a:gd name="connsiteX8" fmla="*/ 0 w 2720468"/>
              <a:gd name="connsiteY8" fmla="*/ 68750 h 68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0468" h="687502">
                <a:moveTo>
                  <a:pt x="0" y="68750"/>
                </a:moveTo>
                <a:cubicBezTo>
                  <a:pt x="0" y="30780"/>
                  <a:pt x="30780" y="0"/>
                  <a:pt x="68750" y="0"/>
                </a:cubicBezTo>
                <a:lnTo>
                  <a:pt x="2651718" y="0"/>
                </a:lnTo>
                <a:cubicBezTo>
                  <a:pt x="2689688" y="0"/>
                  <a:pt x="2720468" y="30780"/>
                  <a:pt x="2720468" y="68750"/>
                </a:cubicBezTo>
                <a:lnTo>
                  <a:pt x="2720468" y="618752"/>
                </a:lnTo>
                <a:cubicBezTo>
                  <a:pt x="2720468" y="656722"/>
                  <a:pt x="2689688" y="687502"/>
                  <a:pt x="2651718" y="687502"/>
                </a:cubicBezTo>
                <a:lnTo>
                  <a:pt x="68750" y="687502"/>
                </a:lnTo>
                <a:cubicBezTo>
                  <a:pt x="30780" y="687502"/>
                  <a:pt x="0" y="656722"/>
                  <a:pt x="0" y="618752"/>
                </a:cubicBezTo>
                <a:lnTo>
                  <a:pt x="0" y="6875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65856" tIns="65856" rIns="65856" bIns="65856" numCol="1" spcCol="1270" anchor="ctr" anchorCtr="0">
            <a:noAutofit/>
          </a:bodyPr>
          <a:lstStyle/>
          <a:p>
            <a:pPr lvl="0" algn="ctr" defTabSz="533400">
              <a:lnSpc>
                <a:spcPct val="90000"/>
              </a:lnSpc>
              <a:spcBef>
                <a:spcPct val="0"/>
              </a:spcBef>
              <a:spcAft>
                <a:spcPct val="35000"/>
              </a:spcAft>
            </a:pPr>
            <a:r>
              <a:rPr lang="pt-BR" sz="2800" kern="1200" dirty="0" smtClean="0">
                <a:latin typeface="Times New Roman" panose="02020603050405020304" pitchFamily="18" charset="0"/>
                <a:cs typeface="Times New Roman" panose="02020603050405020304" pitchFamily="18" charset="0"/>
              </a:rPr>
              <a:t>Hình dung, cảm nhận về người bạn thân nhất: ngoại hình, cá tính, sở thích, mối quan hệ của bạn với mọi người...</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6309283" y="4060579"/>
            <a:ext cx="1011361" cy="262909"/>
          </a:xfrm>
          <a:custGeom>
            <a:avLst/>
            <a:gdLst>
              <a:gd name="connsiteX0" fmla="*/ 0 w 257813"/>
              <a:gd name="connsiteY0" fmla="*/ 61875 h 309376"/>
              <a:gd name="connsiteX1" fmla="*/ 128907 w 257813"/>
              <a:gd name="connsiteY1" fmla="*/ 61875 h 309376"/>
              <a:gd name="connsiteX2" fmla="*/ 128907 w 257813"/>
              <a:gd name="connsiteY2" fmla="*/ 0 h 309376"/>
              <a:gd name="connsiteX3" fmla="*/ 257813 w 257813"/>
              <a:gd name="connsiteY3" fmla="*/ 154688 h 309376"/>
              <a:gd name="connsiteX4" fmla="*/ 128907 w 257813"/>
              <a:gd name="connsiteY4" fmla="*/ 309376 h 309376"/>
              <a:gd name="connsiteX5" fmla="*/ 128907 w 257813"/>
              <a:gd name="connsiteY5" fmla="*/ 247501 h 309376"/>
              <a:gd name="connsiteX6" fmla="*/ 0 w 257813"/>
              <a:gd name="connsiteY6" fmla="*/ 247501 h 309376"/>
              <a:gd name="connsiteX7" fmla="*/ 0 w 257813"/>
              <a:gd name="connsiteY7" fmla="*/ 61875 h 3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13" h="309376">
                <a:moveTo>
                  <a:pt x="206250" y="1"/>
                </a:moveTo>
                <a:lnTo>
                  <a:pt x="206250" y="154689"/>
                </a:lnTo>
                <a:lnTo>
                  <a:pt x="257813" y="154689"/>
                </a:lnTo>
                <a:lnTo>
                  <a:pt x="128907" y="309375"/>
                </a:lnTo>
                <a:lnTo>
                  <a:pt x="0" y="154689"/>
                </a:lnTo>
                <a:lnTo>
                  <a:pt x="51563" y="154689"/>
                </a:lnTo>
                <a:lnTo>
                  <a:pt x="51563" y="1"/>
                </a:lnTo>
                <a:lnTo>
                  <a:pt x="206250"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61876" tIns="0" rIns="61875" bIns="77345" numCol="1" spcCol="1270" anchor="ctr" anchorCtr="0">
            <a:noAutofit/>
          </a:bodyPr>
          <a:lstStyle/>
          <a:p>
            <a:pPr lvl="0" algn="ctr" defTabSz="444500">
              <a:lnSpc>
                <a:spcPct val="90000"/>
              </a:lnSpc>
              <a:spcBef>
                <a:spcPct val="0"/>
              </a:spcBef>
              <a:spcAft>
                <a:spcPct val="35000"/>
              </a:spcAft>
            </a:pPr>
            <a:endParaRPr lang="en-US" sz="1000" kern="1200"/>
          </a:p>
        </p:txBody>
      </p:sp>
      <p:sp>
        <p:nvSpPr>
          <p:cNvPr id="20" name="Freeform 19"/>
          <p:cNvSpPr/>
          <p:nvPr/>
        </p:nvSpPr>
        <p:spPr>
          <a:xfrm>
            <a:off x="2368323" y="4312608"/>
            <a:ext cx="8893277" cy="701088"/>
          </a:xfrm>
          <a:custGeom>
            <a:avLst/>
            <a:gdLst>
              <a:gd name="connsiteX0" fmla="*/ 0 w 2720468"/>
              <a:gd name="connsiteY0" fmla="*/ 68750 h 687502"/>
              <a:gd name="connsiteX1" fmla="*/ 68750 w 2720468"/>
              <a:gd name="connsiteY1" fmla="*/ 0 h 687502"/>
              <a:gd name="connsiteX2" fmla="*/ 2651718 w 2720468"/>
              <a:gd name="connsiteY2" fmla="*/ 0 h 687502"/>
              <a:gd name="connsiteX3" fmla="*/ 2720468 w 2720468"/>
              <a:gd name="connsiteY3" fmla="*/ 68750 h 687502"/>
              <a:gd name="connsiteX4" fmla="*/ 2720468 w 2720468"/>
              <a:gd name="connsiteY4" fmla="*/ 618752 h 687502"/>
              <a:gd name="connsiteX5" fmla="*/ 2651718 w 2720468"/>
              <a:gd name="connsiteY5" fmla="*/ 687502 h 687502"/>
              <a:gd name="connsiteX6" fmla="*/ 68750 w 2720468"/>
              <a:gd name="connsiteY6" fmla="*/ 687502 h 687502"/>
              <a:gd name="connsiteX7" fmla="*/ 0 w 2720468"/>
              <a:gd name="connsiteY7" fmla="*/ 618752 h 687502"/>
              <a:gd name="connsiteX8" fmla="*/ 0 w 2720468"/>
              <a:gd name="connsiteY8" fmla="*/ 68750 h 68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0468" h="687502">
                <a:moveTo>
                  <a:pt x="0" y="68750"/>
                </a:moveTo>
                <a:cubicBezTo>
                  <a:pt x="0" y="30780"/>
                  <a:pt x="30780" y="0"/>
                  <a:pt x="68750" y="0"/>
                </a:cubicBezTo>
                <a:lnTo>
                  <a:pt x="2651718" y="0"/>
                </a:lnTo>
                <a:cubicBezTo>
                  <a:pt x="2689688" y="0"/>
                  <a:pt x="2720468" y="30780"/>
                  <a:pt x="2720468" y="68750"/>
                </a:cubicBezTo>
                <a:lnTo>
                  <a:pt x="2720468" y="618752"/>
                </a:lnTo>
                <a:cubicBezTo>
                  <a:pt x="2720468" y="656722"/>
                  <a:pt x="2689688" y="687502"/>
                  <a:pt x="2651718" y="687502"/>
                </a:cubicBezTo>
                <a:lnTo>
                  <a:pt x="68750" y="687502"/>
                </a:lnTo>
                <a:cubicBezTo>
                  <a:pt x="30780" y="687502"/>
                  <a:pt x="0" y="656722"/>
                  <a:pt x="0" y="618752"/>
                </a:cubicBezTo>
                <a:lnTo>
                  <a:pt x="0" y="6875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65856" tIns="65856" rIns="65856" bIns="65856" numCol="1" spcCol="1270" anchor="ctr" anchorCtr="0">
            <a:noAutofit/>
          </a:bodyPr>
          <a:lstStyle/>
          <a:p>
            <a:pPr lvl="0" algn="ctr" defTabSz="533400">
              <a:lnSpc>
                <a:spcPct val="90000"/>
              </a:lnSpc>
              <a:spcBef>
                <a:spcPct val="0"/>
              </a:spcBef>
              <a:spcAft>
                <a:spcPct val="35000"/>
              </a:spcAft>
            </a:pPr>
            <a:r>
              <a:rPr lang="pt-BR" sz="2800" kern="1200" dirty="0" smtClean="0">
                <a:latin typeface="Times New Roman" panose="02020603050405020304" pitchFamily="18" charset="0"/>
                <a:cs typeface="Times New Roman" panose="02020603050405020304" pitchFamily="18" charset="0"/>
              </a:rPr>
              <a:t>Luôn suy nghĩ tích cực về bạn để có cái nhìn thật đẹp về bạn.</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6309283" y="5057513"/>
            <a:ext cx="1011361" cy="262909"/>
          </a:xfrm>
          <a:custGeom>
            <a:avLst/>
            <a:gdLst>
              <a:gd name="connsiteX0" fmla="*/ 0 w 257813"/>
              <a:gd name="connsiteY0" fmla="*/ 61875 h 309376"/>
              <a:gd name="connsiteX1" fmla="*/ 128907 w 257813"/>
              <a:gd name="connsiteY1" fmla="*/ 61875 h 309376"/>
              <a:gd name="connsiteX2" fmla="*/ 128907 w 257813"/>
              <a:gd name="connsiteY2" fmla="*/ 0 h 309376"/>
              <a:gd name="connsiteX3" fmla="*/ 257813 w 257813"/>
              <a:gd name="connsiteY3" fmla="*/ 154688 h 309376"/>
              <a:gd name="connsiteX4" fmla="*/ 128907 w 257813"/>
              <a:gd name="connsiteY4" fmla="*/ 309376 h 309376"/>
              <a:gd name="connsiteX5" fmla="*/ 128907 w 257813"/>
              <a:gd name="connsiteY5" fmla="*/ 247501 h 309376"/>
              <a:gd name="connsiteX6" fmla="*/ 0 w 257813"/>
              <a:gd name="connsiteY6" fmla="*/ 247501 h 309376"/>
              <a:gd name="connsiteX7" fmla="*/ 0 w 257813"/>
              <a:gd name="connsiteY7" fmla="*/ 61875 h 3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13" h="309376">
                <a:moveTo>
                  <a:pt x="206250" y="1"/>
                </a:moveTo>
                <a:lnTo>
                  <a:pt x="206250" y="154689"/>
                </a:lnTo>
                <a:lnTo>
                  <a:pt x="257813" y="154689"/>
                </a:lnTo>
                <a:lnTo>
                  <a:pt x="128907" y="309375"/>
                </a:lnTo>
                <a:lnTo>
                  <a:pt x="0" y="154689"/>
                </a:lnTo>
                <a:lnTo>
                  <a:pt x="51563" y="154689"/>
                </a:lnTo>
                <a:lnTo>
                  <a:pt x="51563" y="1"/>
                </a:lnTo>
                <a:lnTo>
                  <a:pt x="206250"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1876" tIns="0" rIns="61875" bIns="77345" numCol="1" spcCol="1270" anchor="ctr" anchorCtr="0">
            <a:noAutofit/>
          </a:bodyPr>
          <a:lstStyle/>
          <a:p>
            <a:pPr lvl="0" algn="ctr" defTabSz="444500">
              <a:lnSpc>
                <a:spcPct val="90000"/>
              </a:lnSpc>
              <a:spcBef>
                <a:spcPct val="0"/>
              </a:spcBef>
              <a:spcAft>
                <a:spcPct val="35000"/>
              </a:spcAft>
            </a:pPr>
            <a:endParaRPr lang="en-US" sz="1000" kern="1200"/>
          </a:p>
        </p:txBody>
      </p:sp>
      <p:sp>
        <p:nvSpPr>
          <p:cNvPr id="23" name="Freeform 22"/>
          <p:cNvSpPr/>
          <p:nvPr/>
        </p:nvSpPr>
        <p:spPr>
          <a:xfrm>
            <a:off x="2368323" y="5364239"/>
            <a:ext cx="8893277" cy="701088"/>
          </a:xfrm>
          <a:custGeom>
            <a:avLst/>
            <a:gdLst>
              <a:gd name="connsiteX0" fmla="*/ 0 w 2720468"/>
              <a:gd name="connsiteY0" fmla="*/ 68750 h 687502"/>
              <a:gd name="connsiteX1" fmla="*/ 68750 w 2720468"/>
              <a:gd name="connsiteY1" fmla="*/ 0 h 687502"/>
              <a:gd name="connsiteX2" fmla="*/ 2651718 w 2720468"/>
              <a:gd name="connsiteY2" fmla="*/ 0 h 687502"/>
              <a:gd name="connsiteX3" fmla="*/ 2720468 w 2720468"/>
              <a:gd name="connsiteY3" fmla="*/ 68750 h 687502"/>
              <a:gd name="connsiteX4" fmla="*/ 2720468 w 2720468"/>
              <a:gd name="connsiteY4" fmla="*/ 618752 h 687502"/>
              <a:gd name="connsiteX5" fmla="*/ 2651718 w 2720468"/>
              <a:gd name="connsiteY5" fmla="*/ 687502 h 687502"/>
              <a:gd name="connsiteX6" fmla="*/ 68750 w 2720468"/>
              <a:gd name="connsiteY6" fmla="*/ 687502 h 687502"/>
              <a:gd name="connsiteX7" fmla="*/ 0 w 2720468"/>
              <a:gd name="connsiteY7" fmla="*/ 618752 h 687502"/>
              <a:gd name="connsiteX8" fmla="*/ 0 w 2720468"/>
              <a:gd name="connsiteY8" fmla="*/ 68750 h 68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0468" h="687502">
                <a:moveTo>
                  <a:pt x="0" y="68750"/>
                </a:moveTo>
                <a:cubicBezTo>
                  <a:pt x="0" y="30780"/>
                  <a:pt x="30780" y="0"/>
                  <a:pt x="68750" y="0"/>
                </a:cubicBezTo>
                <a:lnTo>
                  <a:pt x="2651718" y="0"/>
                </a:lnTo>
                <a:cubicBezTo>
                  <a:pt x="2689688" y="0"/>
                  <a:pt x="2720468" y="30780"/>
                  <a:pt x="2720468" y="68750"/>
                </a:cubicBezTo>
                <a:lnTo>
                  <a:pt x="2720468" y="618752"/>
                </a:lnTo>
                <a:cubicBezTo>
                  <a:pt x="2720468" y="656722"/>
                  <a:pt x="2689688" y="687502"/>
                  <a:pt x="2651718" y="687502"/>
                </a:cubicBezTo>
                <a:lnTo>
                  <a:pt x="68750" y="687502"/>
                </a:lnTo>
                <a:cubicBezTo>
                  <a:pt x="30780" y="687502"/>
                  <a:pt x="0" y="656722"/>
                  <a:pt x="0" y="618752"/>
                </a:cubicBezTo>
                <a:lnTo>
                  <a:pt x="0" y="6875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5856" tIns="65856" rIns="65856" bIns="65856" numCol="1" spcCol="1270" anchor="ctr" anchorCtr="0">
            <a:noAutofit/>
          </a:bodyPr>
          <a:lstStyle/>
          <a:p>
            <a:pPr lvl="0" algn="ctr" defTabSz="533400">
              <a:lnSpc>
                <a:spcPct val="90000"/>
              </a:lnSpc>
              <a:spcBef>
                <a:spcPct val="0"/>
              </a:spcBef>
              <a:spcAft>
                <a:spcPct val="35000"/>
              </a:spcAft>
            </a:pPr>
            <a:r>
              <a:rPr lang="pt-BR" sz="2400" kern="1200" dirty="0" smtClean="0">
                <a:latin typeface="Times New Roman" panose="02020603050405020304" pitchFamily="18" charset="0"/>
                <a:cs typeface="Times New Roman" panose="02020603050405020304" pitchFamily="18" charset="0"/>
              </a:rPr>
              <a:t>Có thể hỏi người thân nhưng không nhờ viết giúp mà là các gợi ý nếu thật cần thiết để có cái nhìn về bạn mình toàn diện hơn.</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934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P spid="20" grpId="0" animBg="1"/>
      <p:bldP spid="21"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42458" y="1018670"/>
            <a:ext cx="5302273" cy="548099"/>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II.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bản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7" name="Rectangle 6"/>
          <p:cNvSpPr/>
          <p:nvPr/>
        </p:nvSpPr>
        <p:spPr>
          <a:xfrm>
            <a:off x="433271" y="1488011"/>
            <a:ext cx="2725426" cy="523220"/>
          </a:xfrm>
          <a:prstGeom prst="rect">
            <a:avLst/>
          </a:prstGeom>
        </p:spPr>
        <p:txBody>
          <a:bodyPr wrap="none">
            <a:spAutoFit/>
          </a:bodyPr>
          <a:lstStyle/>
          <a:p>
            <a:pPr>
              <a:spcAft>
                <a:spcPts val="0"/>
              </a:spcAft>
            </a:pPr>
            <a:r>
              <a:rPr lang="en-US" sz="2800" b="1" dirty="0">
                <a:solidFill>
                  <a:srgbClr val="000000"/>
                </a:solidFill>
                <a:latin typeface="Times New Roman" panose="02020603050405020304" pitchFamily="18" charset="0"/>
                <a:ea typeface="Times New Roman" panose="02020603050405020304" pitchFamily="18" charset="0"/>
              </a:rPr>
              <a:t>c. </a:t>
            </a:r>
            <a:r>
              <a:rPr lang="en-US" sz="2800" b="1" dirty="0" err="1">
                <a:solidFill>
                  <a:srgbClr val="000000"/>
                </a:solidFill>
                <a:latin typeface="Times New Roman" panose="02020603050405020304" pitchFamily="18" charset="0"/>
                <a:ea typeface="Times New Roman" panose="02020603050405020304" pitchFamily="18" charset="0"/>
              </a:rPr>
              <a:t>Bố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cục</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smtClean="0">
                <a:solidFill>
                  <a:srgbClr val="000000"/>
                </a:solidFill>
                <a:latin typeface="Times New Roman" panose="02020603050405020304" pitchFamily="18" charset="0"/>
                <a:ea typeface="Times New Roman" panose="02020603050405020304" pitchFamily="18" charset="0"/>
              </a:rPr>
              <a:t>4 </a:t>
            </a:r>
            <a:r>
              <a:rPr lang="en-US" sz="2800" dirty="0" err="1" smtClean="0">
                <a:solidFill>
                  <a:srgbClr val="000000"/>
                </a:solidFill>
                <a:latin typeface="Times New Roman" panose="02020603050405020304" pitchFamily="18" charset="0"/>
                <a:ea typeface="Times New Roman" panose="02020603050405020304" pitchFamily="18" charset="0"/>
              </a:rPr>
              <a:t>phần</a:t>
            </a:r>
            <a:endParaRPr lang="en-US" sz="2800" dirty="0">
              <a:effectLst/>
              <a:latin typeface="Times New Roman" panose="02020603050405020304" pitchFamily="18" charset="0"/>
              <a:ea typeface="Calibri" panose="020F0502020204030204" pitchFamily="34" charset="0"/>
            </a:endParaRPr>
          </a:p>
        </p:txBody>
      </p:sp>
      <p:sp>
        <p:nvSpPr>
          <p:cNvPr id="12" name="Freeform 11"/>
          <p:cNvSpPr/>
          <p:nvPr/>
        </p:nvSpPr>
        <p:spPr>
          <a:xfrm>
            <a:off x="660400" y="2089812"/>
            <a:ext cx="2182055" cy="380352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0" tIns="825421" rIns="152401" bIns="825420" numCol="1" spcCol="1270" anchor="t" anchorCtr="0">
            <a:noAutofit/>
          </a:bodyPr>
          <a:lstStyle/>
          <a:p>
            <a:pPr lvl="0" algn="l" defTabSz="1066800">
              <a:lnSpc>
                <a:spcPct val="90000"/>
              </a:lnSpc>
              <a:spcBef>
                <a:spcPct val="0"/>
              </a:spcBef>
              <a:spcAft>
                <a:spcPct val="35000"/>
              </a:spcAft>
            </a:pPr>
            <a:r>
              <a:rPr lang="en-US" sz="2400" i="1" u="sng" kern="1200" dirty="0" err="1" smtClean="0">
                <a:latin typeface="Times New Roman" panose="02020603050405020304" pitchFamily="18" charset="0"/>
                <a:cs typeface="Times New Roman" panose="02020603050405020304" pitchFamily="18" charset="0"/>
              </a:rPr>
              <a:t>Phần</a:t>
            </a:r>
            <a:r>
              <a:rPr lang="en-US" sz="2400" i="1" u="sng" kern="1200" dirty="0" smtClean="0">
                <a:latin typeface="Times New Roman" panose="02020603050405020304" pitchFamily="18" charset="0"/>
                <a:cs typeface="Times New Roman" panose="02020603050405020304" pitchFamily="18" charset="0"/>
              </a:rPr>
              <a:t>  1</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đầu</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i="1" kern="1200" dirty="0" smtClean="0">
                <a:latin typeface="Times New Roman" panose="02020603050405020304" pitchFamily="18" charset="0"/>
                <a:cs typeface="Times New Roman" panose="02020603050405020304" pitchFamily="18" charset="0"/>
              </a:rPr>
              <a:t>"</a:t>
            </a:r>
            <a:r>
              <a:rPr lang="vi-VN" sz="2400" i="1" kern="1200" dirty="0" smtClean="0">
                <a:latin typeface="Times New Roman" panose="02020603050405020304" pitchFamily="18" charset="0"/>
                <a:cs typeface="Times New Roman" panose="02020603050405020304" pitchFamily="18" charset="0"/>
              </a:rPr>
              <a:t>Có người mẹ nào không ước mong điều đó?</a:t>
            </a:r>
            <a:r>
              <a:rPr lang="en-US" sz="2400" i="1" kern="1200" dirty="0" smtClean="0">
                <a:latin typeface="Times New Roman" panose="02020603050405020304" pitchFamily="18" charset="0"/>
                <a:cs typeface="Times New Roman" panose="02020603050405020304" pitchFamily="18" charset="0"/>
              </a:rPr>
              <a:t>"): </a:t>
            </a:r>
            <a:r>
              <a:rPr lang="nl-NL" sz="2400" kern="1200" dirty="0" smtClean="0">
                <a:latin typeface="Times New Roman" panose="02020603050405020304" pitchFamily="18" charset="0"/>
                <a:cs typeface="Times New Roman" panose="02020603050405020304" pitchFamily="18" charset="0"/>
              </a:rPr>
              <a:t>Nêu vấn đề nghị luận</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3928057" y="2089812"/>
            <a:ext cx="2382592" cy="380352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0" tIns="825421" rIns="152401" bIns="82542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Phần</a:t>
            </a:r>
            <a:r>
              <a:rPr lang="en-US" sz="2400" kern="1200" dirty="0" smtClean="0">
                <a:latin typeface="Times New Roman" panose="02020603050405020304" pitchFamily="18" charset="0"/>
                <a:cs typeface="Times New Roman" panose="02020603050405020304" pitchFamily="18" charset="0"/>
              </a:rPr>
              <a:t> 2+ </a:t>
            </a:r>
            <a:r>
              <a:rPr lang="vi-VN" sz="2400" kern="1200" dirty="0" smtClean="0">
                <a:latin typeface="Times New Roman" panose="02020603050405020304" pitchFamily="18" charset="0"/>
                <a:cs typeface="Times New Roman" panose="02020603050405020304" pitchFamily="18" charset="0"/>
              </a:rPr>
              <a:t>Tiếp đó đến “mười phân vẹn mười”: </a:t>
            </a: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7221247" y="2089812"/>
            <a:ext cx="1967998" cy="380352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0" tIns="825421" rIns="152401" bIns="82542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Phần</a:t>
            </a:r>
            <a:r>
              <a:rPr lang="en-US" sz="2400" kern="1200" dirty="0" smtClean="0">
                <a:latin typeface="Times New Roman" panose="02020603050405020304" pitchFamily="18" charset="0"/>
                <a:cs typeface="Times New Roman" panose="02020603050405020304" pitchFamily="18" charset="0"/>
              </a:rPr>
              <a:t> 3:  </a:t>
            </a:r>
            <a:r>
              <a:rPr lang="en-US" sz="2400" kern="1200" dirty="0" err="1" smtClean="0">
                <a:latin typeface="Times New Roman" panose="02020603050405020304" pitchFamily="18" charset="0"/>
                <a:cs typeface="Times New Roman" panose="02020603050405020304" pitchFamily="18" charset="0"/>
              </a:rPr>
              <a:t>Tiếp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mỗi</a:t>
            </a:r>
            <a:r>
              <a:rPr lang="en-US" sz="2400" i="1" dirty="0" smtClean="0">
                <a:latin typeface="Times New Roman" panose="02020603050405020304" pitchFamily="18" charset="0"/>
                <a:cs typeface="Times New Roman" panose="02020603050405020304" pitchFamily="18" charset="0"/>
              </a:rPr>
              <a:t> con </a:t>
            </a:r>
            <a:r>
              <a:rPr lang="en-US" sz="2400" i="1" dirty="0" err="1" smtClean="0">
                <a:latin typeface="Times New Roman" panose="02020603050405020304" pitchFamily="18" charset="0"/>
                <a:cs typeface="Times New Roman" panose="02020603050405020304" pitchFamily="18" charset="0"/>
              </a:rPr>
              <a:t>người</a:t>
            </a:r>
            <a:r>
              <a:rPr lang="en-US" sz="2400" i="1" kern="1200" dirty="0" err="1" smtClean="0">
                <a:latin typeface="Times New Roman" panose="02020603050405020304" pitchFamily="18" charset="0"/>
                <a:cs typeface="Times New Roman" panose="02020603050405020304" pitchFamily="18" charset="0"/>
              </a:rPr>
              <a:t>:Tác</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giả</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dùng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bằng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chứng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để</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chứng</a:t>
            </a:r>
            <a:r>
              <a:rPr lang="en-US" sz="2400" i="1" kern="1200" dirty="0" smtClean="0">
                <a:latin typeface="Times New Roman" panose="02020603050405020304" pitchFamily="18" charset="0"/>
                <a:cs typeface="Times New Roman" panose="02020603050405020304" pitchFamily="18" charset="0"/>
              </a:rPr>
              <a:t> minh </a:t>
            </a:r>
            <a:r>
              <a:rPr lang="en-US" sz="2400" i="1" kern="1200" dirty="0" err="1" smtClean="0">
                <a:latin typeface="Times New Roman" panose="02020603050405020304" pitchFamily="18" charset="0"/>
                <a:cs typeface="Times New Roman" panose="02020603050405020304" pitchFamily="18" charset="0"/>
              </a:rPr>
              <a:t>vấn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đề</a:t>
            </a:r>
            <a:endParaRPr lang="en-US" sz="24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9336845" y="2089812"/>
            <a:ext cx="1967998" cy="380352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0" tIns="825421" rIns="152401" bIns="825420" numCol="1" spcCol="1270" anchor="ctr" anchorCtr="0">
            <a:noAutofit/>
          </a:bodyPr>
          <a:lstStyle/>
          <a:p>
            <a:pPr lvl="0" algn="ctr" defTabSz="1066800">
              <a:lnSpc>
                <a:spcPct val="90000"/>
              </a:lnSpc>
              <a:spcBef>
                <a:spcPct val="0"/>
              </a:spcBef>
              <a:spcAft>
                <a:spcPct val="35000"/>
              </a:spcAft>
            </a:pPr>
            <a:r>
              <a:rPr lang="en-US" sz="2400" i="1" u="sng" kern="1200" dirty="0" err="1" smtClean="0">
                <a:latin typeface="Times New Roman" panose="02020603050405020304" pitchFamily="18" charset="0"/>
                <a:cs typeface="Times New Roman" panose="02020603050405020304" pitchFamily="18" charset="0"/>
              </a:rPr>
              <a:t>Phần</a:t>
            </a:r>
            <a:r>
              <a:rPr lang="en-US" sz="2400" i="1" u="sng" kern="1200" dirty="0" smtClean="0">
                <a:latin typeface="Times New Roman" panose="02020603050405020304" pitchFamily="18" charset="0"/>
                <a:cs typeface="Times New Roman" panose="02020603050405020304" pitchFamily="18" charset="0"/>
              </a:rPr>
              <a:t> 4</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Đoạn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còn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Kết thúc vấn đề</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391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P spid="1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400" b="1" dirty="0" err="1">
                <a:solidFill>
                  <a:schemeClr val="tx1"/>
                </a:solidFill>
                <a:latin typeface="Times New Roman" panose="02020603050405020304" pitchFamily="18" charset="0"/>
                <a:ea typeface="Times New Roman" panose="02020603050405020304" pitchFamily="18" charset="0"/>
              </a:rPr>
              <a:t>Viết</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bài</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văn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trình</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bày</a:t>
            </a:r>
            <a:r>
              <a:rPr lang="en-US" sz="2400" b="1" dirty="0">
                <a:solidFill>
                  <a:schemeClr val="tx1"/>
                </a:solidFill>
                <a:latin typeface="Times New Roman" panose="02020603050405020304" pitchFamily="18" charset="0"/>
                <a:ea typeface="Times New Roman" panose="02020603050405020304" pitchFamily="18" charset="0"/>
              </a:rPr>
              <a:t> ý </a:t>
            </a:r>
            <a:r>
              <a:rPr lang="en-US" sz="2400" b="1" dirty="0" err="1">
                <a:solidFill>
                  <a:schemeClr val="tx1"/>
                </a:solidFill>
                <a:latin typeface="Times New Roman" panose="02020603050405020304" pitchFamily="18" charset="0"/>
                <a:ea typeface="Times New Roman" panose="02020603050405020304" pitchFamily="18" charset="0"/>
              </a:rPr>
              <a:t>kiến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về</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một</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hiện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tượng</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vấn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đề</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mà</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em</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quan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tâm</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2" name="Rectangle 1"/>
          <p:cNvSpPr/>
          <p:nvPr/>
        </p:nvSpPr>
        <p:spPr>
          <a:xfrm>
            <a:off x="5069179" y="683313"/>
            <a:ext cx="2040943" cy="584775"/>
          </a:xfrm>
          <a:prstGeom prst="rect">
            <a:avLst/>
          </a:prstGeom>
        </p:spPr>
        <p:txBody>
          <a:bodyPr wrap="none">
            <a:spAutoFit/>
          </a:bodyPr>
          <a:lstStyle/>
          <a:p>
            <a:r>
              <a:rPr lang="pt-BR" sz="3200" b="1" dirty="0">
                <a:solidFill>
                  <a:srgbClr val="0000FF"/>
                </a:solidFill>
                <a:latin typeface="Times New Roman" panose="02020603050405020304" pitchFamily="18" charset="0"/>
                <a:ea typeface="Times New Roman" panose="02020603050405020304" pitchFamily="18" charset="0"/>
              </a:rPr>
              <a:t>Khởi động</a:t>
            </a:r>
            <a:endParaRPr lang="en-US" sz="3200" dirty="0"/>
          </a:p>
        </p:txBody>
      </p:sp>
      <p:grpSp>
        <p:nvGrpSpPr>
          <p:cNvPr id="24" name="Group 23"/>
          <p:cNvGrpSpPr/>
          <p:nvPr/>
        </p:nvGrpSpPr>
        <p:grpSpPr>
          <a:xfrm>
            <a:off x="3192013" y="1537904"/>
            <a:ext cx="5267883" cy="4546718"/>
            <a:chOff x="3192013" y="1537904"/>
            <a:chExt cx="5267883" cy="4546718"/>
          </a:xfrm>
        </p:grpSpPr>
        <p:sp>
          <p:nvSpPr>
            <p:cNvPr id="25" name="Rectangle 24"/>
            <p:cNvSpPr/>
            <p:nvPr/>
          </p:nvSpPr>
          <p:spPr>
            <a:xfrm>
              <a:off x="3192013" y="1537904"/>
              <a:ext cx="2506132" cy="2148052"/>
            </a:xfrm>
            <a:prstGeom prst="rect">
              <a:avLst/>
            </a:prstGeom>
            <a:blipFill>
              <a:blip r:embed="rId8"/>
              <a:srcRect/>
              <a:stretch>
                <a:fillRect l="-2000" r="-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7" name="Rectangle 26"/>
            <p:cNvSpPr/>
            <p:nvPr/>
          </p:nvSpPr>
          <p:spPr>
            <a:xfrm>
              <a:off x="5953764" y="1537904"/>
              <a:ext cx="2506132" cy="2148052"/>
            </a:xfrm>
            <a:prstGeom prst="rect">
              <a:avLst/>
            </a:prstGeom>
            <a:blipFill>
              <a:blip r:embed="rId9"/>
              <a:srcRect/>
              <a:stretch>
                <a:fillRect t="-1000" b="-1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2" name="Rectangle 31"/>
            <p:cNvSpPr/>
            <p:nvPr/>
          </p:nvSpPr>
          <p:spPr>
            <a:xfrm>
              <a:off x="3192013" y="3936570"/>
              <a:ext cx="2506132" cy="2148052"/>
            </a:xfrm>
            <a:prstGeom prst="rect">
              <a:avLst/>
            </a:prstGeom>
            <a:blipFill>
              <a:blip r:embed="rId10"/>
              <a:srcRect/>
              <a:stretch>
                <a:fillRect t="-5000" b="-5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6" name="Rectangle 35"/>
            <p:cNvSpPr/>
            <p:nvPr/>
          </p:nvSpPr>
          <p:spPr>
            <a:xfrm>
              <a:off x="5953764" y="3936570"/>
              <a:ext cx="2506132" cy="2148052"/>
            </a:xfrm>
            <a:prstGeom prst="rect">
              <a:avLst/>
            </a:prstGeom>
            <a:blipFill>
              <a:blip r:embed="rId11"/>
              <a:srcRect/>
              <a:stretch>
                <a:fillRect t="-11000" b="-11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grpSp>
      <p:sp>
        <p:nvSpPr>
          <p:cNvPr id="38" name="Vertical Scroll 37"/>
          <p:cNvSpPr/>
          <p:nvPr/>
        </p:nvSpPr>
        <p:spPr>
          <a:xfrm>
            <a:off x="677198" y="1537904"/>
            <a:ext cx="2268537" cy="4403306"/>
          </a:xfrm>
          <a:prstGeom prst="verticalScroll">
            <a:avLst>
              <a:gd name="adj" fmla="val 8600"/>
            </a:avLst>
          </a:prstGeom>
          <a:ln w="28575"/>
        </p:spPr>
        <p:style>
          <a:lnRef idx="2">
            <a:schemeClr val="accent2"/>
          </a:lnRef>
          <a:fillRef idx="1">
            <a:schemeClr val="lt1"/>
          </a:fillRef>
          <a:effectRef idx="0">
            <a:schemeClr val="accent2"/>
          </a:effectRef>
          <a:fontRef idx="minor">
            <a:schemeClr val="dk1"/>
          </a:fontRef>
        </p:style>
        <p:txBody>
          <a:bodyPr rtlCol="0" anchor="ctr"/>
          <a:lstStyle/>
          <a:p>
            <a:pPr lvl="0">
              <a:spcAft>
                <a:spcPts val="0"/>
              </a:spcAft>
              <a:buSzPts val="1400"/>
            </a:pP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hãy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VB “</a:t>
            </a:r>
            <a:r>
              <a:rPr lang="en-US" sz="2400" dirty="0" err="1">
                <a:latin typeface="Times New Roman" panose="02020603050405020304" pitchFamily="18" charset="0"/>
                <a:ea typeface="Times New Roman" panose="02020603050405020304" pitchFamily="18" charset="0"/>
              </a:rPr>
              <a:t>Xem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rPr>
              <a:t>kìa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nhằm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mục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kiến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VB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39" name="Left Arrow Callout 38"/>
          <p:cNvSpPr/>
          <p:nvPr/>
        </p:nvSpPr>
        <p:spPr>
          <a:xfrm>
            <a:off x="8661558" y="1537905"/>
            <a:ext cx="2635707" cy="4403306"/>
          </a:xfrm>
          <a:prstGeom prst="leftArrowCallout">
            <a:avLst>
              <a:gd name="adj1" fmla="val 72134"/>
              <a:gd name="adj2" fmla="val 56847"/>
              <a:gd name="adj3" fmla="val 17357"/>
              <a:gd name="adj4" fmla="val 77079"/>
            </a:avLst>
          </a:prstGeom>
          <a:ln w="28575"/>
        </p:spPr>
        <p:style>
          <a:lnRef idx="2">
            <a:schemeClr val="accent2"/>
          </a:lnRef>
          <a:fillRef idx="1">
            <a:schemeClr val="lt1"/>
          </a:fillRef>
          <a:effectRef idx="0">
            <a:schemeClr val="accent2"/>
          </a:effectRef>
          <a:fontRef idx="minor">
            <a:schemeClr val="dk1"/>
          </a:fontRef>
        </p:style>
        <p:txBody>
          <a:bodyPr rtlCol="0" anchor="ctr"/>
          <a:lstStyle/>
          <a:p>
            <a:pPr lvl="0">
              <a:spcAft>
                <a:spcPts val="0"/>
              </a:spcAft>
              <a:buSzPts val="1400"/>
            </a:pP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517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3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right)">
                                      <p:cBhvr>
                                        <p:cTn id="1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Hình thành kiến thức</a:t>
            </a:r>
            <a:endParaRPr lang="en-US" sz="2800" dirty="0"/>
          </a:p>
        </p:txBody>
      </p:sp>
      <p:sp>
        <p:nvSpPr>
          <p:cNvPr id="4" name="Rectangle 3"/>
          <p:cNvSpPr/>
          <p:nvPr/>
        </p:nvSpPr>
        <p:spPr>
          <a:xfrm>
            <a:off x="573951" y="1182170"/>
            <a:ext cx="10858500" cy="954107"/>
          </a:xfrm>
          <a:prstGeom prst="rect">
            <a:avLst/>
          </a:prstGeom>
        </p:spPr>
        <p:txBody>
          <a:bodyPr>
            <a:spAutoFit/>
          </a:bodyPr>
          <a:lstStyle/>
          <a:p>
            <a:pPr>
              <a:spcAft>
                <a:spcPts val="0"/>
              </a:spcAft>
            </a:pPr>
            <a:r>
              <a:rPr lang="en-US" sz="2800" b="1" dirty="0">
                <a:latin typeface="Times New Roman" panose="02020603050405020304" pitchFamily="18" charset="0"/>
                <a:ea typeface="MS Mincho"/>
              </a:rPr>
              <a:t>I. </a:t>
            </a:r>
            <a:r>
              <a:rPr lang="en-US" sz="2800" b="1" dirty="0" err="1">
                <a:latin typeface="Times New Roman" panose="02020603050405020304" pitchFamily="18" charset="0"/>
                <a:ea typeface="MS Mincho"/>
              </a:rPr>
              <a:t>Yêu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cầu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đối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văn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Times New Roman" panose="02020603050405020304" pitchFamily="18" charset="0"/>
              </a:rPr>
              <a:t>trình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bày</a:t>
            </a:r>
            <a:r>
              <a:rPr lang="en-US" sz="2800" b="1" dirty="0">
                <a:latin typeface="Times New Roman" panose="02020603050405020304" pitchFamily="18" charset="0"/>
                <a:ea typeface="Times New Roman" panose="02020603050405020304" pitchFamily="18" charset="0"/>
              </a:rPr>
              <a:t> ý </a:t>
            </a:r>
            <a:r>
              <a:rPr lang="en-US" sz="2800" b="1" dirty="0" err="1">
                <a:latin typeface="Times New Roman" panose="02020603050405020304" pitchFamily="18" charset="0"/>
                <a:ea typeface="Times New Roman" panose="02020603050405020304" pitchFamily="18" charset="0"/>
              </a:rPr>
              <a:t>kiến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một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hiện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tượng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vấn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em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tâm</a:t>
            </a:r>
            <a:endParaRPr lang="en-US" sz="2800" dirty="0">
              <a:effectLst/>
              <a:latin typeface="Times New Roman" panose="02020603050405020304" pitchFamily="18" charset="0"/>
              <a:ea typeface="Times New Roman" panose="02020603050405020304" pitchFamily="18" charset="0"/>
            </a:endParaRPr>
          </a:p>
        </p:txBody>
      </p:sp>
      <p:pic>
        <p:nvPicPr>
          <p:cNvPr id="40" name="Picture 39"/>
          <p:cNvPicPr>
            <a:picLocks noChangeAspect="1"/>
          </p:cNvPicPr>
          <p:nvPr/>
        </p:nvPicPr>
        <p:blipFill>
          <a:blip r:embed="rId8"/>
          <a:srcRect l="36459" r="30588"/>
          <a:stretch>
            <a:fillRect/>
          </a:stretch>
        </p:blipFill>
        <p:spPr>
          <a:xfrm>
            <a:off x="551429" y="2359167"/>
            <a:ext cx="1598395" cy="3390900"/>
          </a:xfrm>
          <a:custGeom>
            <a:avLst/>
            <a:gdLst>
              <a:gd name="connsiteX0" fmla="*/ 0 w 2001993"/>
              <a:gd name="connsiteY0" fmla="*/ 0 h 3913835"/>
              <a:gd name="connsiteX1" fmla="*/ 2001993 w 2001993"/>
              <a:gd name="connsiteY1" fmla="*/ 0 h 3913835"/>
              <a:gd name="connsiteX2" fmla="*/ 2001993 w 2001993"/>
              <a:gd name="connsiteY2" fmla="*/ 3913835 h 3913835"/>
              <a:gd name="connsiteX3" fmla="*/ 0 w 2001993"/>
              <a:gd name="connsiteY3" fmla="*/ 3913835 h 3913835"/>
              <a:gd name="connsiteX4" fmla="*/ 0 w 2001993"/>
              <a:gd name="connsiteY4" fmla="*/ 0 h 391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3913835">
                <a:moveTo>
                  <a:pt x="0" y="0"/>
                </a:moveTo>
                <a:lnTo>
                  <a:pt x="2001993" y="0"/>
                </a:lnTo>
                <a:lnTo>
                  <a:pt x="2001993" y="3913835"/>
                </a:lnTo>
                <a:lnTo>
                  <a:pt x="0" y="3913835"/>
                </a:lnTo>
                <a:lnTo>
                  <a:pt x="0" y="0"/>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31" name="Picture 30"/>
          <p:cNvPicPr>
            <a:picLocks noChangeAspect="1"/>
          </p:cNvPicPr>
          <p:nvPr/>
        </p:nvPicPr>
        <p:blipFill>
          <a:blip r:embed="rId8"/>
          <a:srcRect l="69412"/>
          <a:stretch>
            <a:fillRect/>
          </a:stretch>
        </p:blipFill>
        <p:spPr>
          <a:xfrm>
            <a:off x="9893751" y="2359167"/>
            <a:ext cx="1734120" cy="3449914"/>
          </a:xfrm>
          <a:custGeom>
            <a:avLst/>
            <a:gdLst>
              <a:gd name="connsiteX0" fmla="*/ 0 w 1858296"/>
              <a:gd name="connsiteY0" fmla="*/ 0 h 3913835"/>
              <a:gd name="connsiteX1" fmla="*/ 1858296 w 1858296"/>
              <a:gd name="connsiteY1" fmla="*/ 0 h 3913835"/>
              <a:gd name="connsiteX2" fmla="*/ 1858296 w 1858296"/>
              <a:gd name="connsiteY2" fmla="*/ 3913835 h 3913835"/>
              <a:gd name="connsiteX3" fmla="*/ 0 w 1858296"/>
              <a:gd name="connsiteY3" fmla="*/ 3913835 h 3913835"/>
              <a:gd name="connsiteX4" fmla="*/ 0 w 1858296"/>
              <a:gd name="connsiteY4" fmla="*/ 0 h 391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296" h="3913835">
                <a:moveTo>
                  <a:pt x="0" y="0"/>
                </a:moveTo>
                <a:lnTo>
                  <a:pt x="1858296" y="0"/>
                </a:lnTo>
                <a:lnTo>
                  <a:pt x="1858296" y="3913835"/>
                </a:lnTo>
                <a:lnTo>
                  <a:pt x="0" y="3913835"/>
                </a:lnTo>
                <a:lnTo>
                  <a:pt x="0" y="0"/>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26" name="Picture 25"/>
          <p:cNvPicPr>
            <a:picLocks noChangeAspect="1"/>
          </p:cNvPicPr>
          <p:nvPr/>
        </p:nvPicPr>
        <p:blipFill>
          <a:blip r:embed="rId8"/>
          <a:srcRect l="36459" t="100000" r="30588" b="-4523"/>
          <a:stretch>
            <a:fillRect/>
          </a:stretch>
        </p:blipFill>
        <p:spPr>
          <a:xfrm>
            <a:off x="4502046" y="5573059"/>
            <a:ext cx="2001993" cy="177008"/>
          </a:xfrm>
          <a:custGeom>
            <a:avLst/>
            <a:gdLst>
              <a:gd name="connsiteX0" fmla="*/ 0 w 2001993"/>
              <a:gd name="connsiteY0" fmla="*/ 0 h 177008"/>
              <a:gd name="connsiteX1" fmla="*/ 2001993 w 2001993"/>
              <a:gd name="connsiteY1" fmla="*/ 0 h 177008"/>
              <a:gd name="connsiteX2" fmla="*/ 2001993 w 2001993"/>
              <a:gd name="connsiteY2" fmla="*/ 177008 h 177008"/>
              <a:gd name="connsiteX3" fmla="*/ 0 w 2001993"/>
              <a:gd name="connsiteY3" fmla="*/ 177008 h 177008"/>
              <a:gd name="connsiteX4" fmla="*/ 0 w 2001993"/>
              <a:gd name="connsiteY4" fmla="*/ 0 h 17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177008">
                <a:moveTo>
                  <a:pt x="0" y="0"/>
                </a:moveTo>
                <a:lnTo>
                  <a:pt x="2001993" y="0"/>
                </a:lnTo>
                <a:lnTo>
                  <a:pt x="2001993" y="177008"/>
                </a:lnTo>
                <a:lnTo>
                  <a:pt x="0" y="177008"/>
                </a:lnTo>
                <a:lnTo>
                  <a:pt x="0" y="0"/>
                </a:lnTo>
                <a:close/>
              </a:path>
            </a:pathLst>
          </a:custGeom>
        </p:spPr>
      </p:pic>
      <p:sp>
        <p:nvSpPr>
          <p:cNvPr id="9" name="Left-Right Arrow 8"/>
          <p:cNvSpPr/>
          <p:nvPr/>
        </p:nvSpPr>
        <p:spPr>
          <a:xfrm>
            <a:off x="2809628" y="2279441"/>
            <a:ext cx="6424319" cy="1407656"/>
          </a:xfrm>
          <a:prstGeom prst="leftRightArrow">
            <a:avLst>
              <a:gd name="adj1" fmla="val 84046"/>
              <a:gd name="adj2" fmla="val 28113"/>
            </a:avLst>
          </a:prstGeom>
          <a:ln w="28575"/>
        </p:spPr>
        <p:style>
          <a:lnRef idx="2">
            <a:schemeClr val="accent2"/>
          </a:lnRef>
          <a:fillRef idx="1">
            <a:schemeClr val="lt1"/>
          </a:fillRef>
          <a:effectRef idx="0">
            <a:schemeClr val="accent2"/>
          </a:effectRef>
          <a:fontRef idx="minor">
            <a:schemeClr val="dk1"/>
          </a:fontRef>
        </p:style>
        <p:txBody>
          <a:bodyPr rtlCol="0" anchor="ctr"/>
          <a:lstStyle/>
          <a:p>
            <a:pPr>
              <a:spcAft>
                <a:spcPts val="0"/>
              </a:spcAft>
              <a:tabLst>
                <a:tab pos="1386840" algn="l"/>
              </a:tabLst>
            </a:pPr>
            <a:r>
              <a:rPr lang="en-US" sz="2400" dirty="0">
                <a:solidFill>
                  <a:srgbClr val="0D0D0D"/>
                </a:solidFill>
                <a:latin typeface="Times New Roman" panose="02020603050405020304" pitchFamily="18" charset="0"/>
                <a:ea typeface="MS Mincho"/>
              </a:rPr>
              <a:t>(1)</a:t>
            </a:r>
            <a:r>
              <a:rPr lang="en-US" sz="2400" dirty="0" err="1">
                <a:solidFill>
                  <a:srgbClr val="0D0D0D"/>
                </a:solidFill>
                <a:latin typeface="Times New Roman" panose="02020603050405020304" pitchFamily="18" charset="0"/>
                <a:ea typeface="MS Mincho"/>
              </a:rPr>
              <a:t>Trong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phần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kiến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thức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ngữ</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qua 2 VB </a:t>
            </a:r>
            <a:r>
              <a:rPr lang="en-US" sz="2400" dirty="0" err="1">
                <a:solidFill>
                  <a:srgbClr val="0D0D0D"/>
                </a:solidFill>
                <a:latin typeface="Times New Roman" panose="02020603050405020304" pitchFamily="18" charset="0"/>
                <a:ea typeface="MS Mincho"/>
              </a:rPr>
              <a:t>nghị</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luận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đã</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hãy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nhắc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những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yếu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tố</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cơ</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bản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kiểu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bản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nghị</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luận</a:t>
            </a:r>
            <a:r>
              <a:rPr lang="en-US" sz="2400"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
        <p:nvSpPr>
          <p:cNvPr id="10" name="Left Arrow 9"/>
          <p:cNvSpPr/>
          <p:nvPr/>
        </p:nvSpPr>
        <p:spPr>
          <a:xfrm>
            <a:off x="2620910" y="3742254"/>
            <a:ext cx="3018175" cy="701874"/>
          </a:xfrm>
          <a:prstGeom prst="leftArrow">
            <a:avLst>
              <a:gd name="adj1" fmla="val 79577"/>
              <a:gd name="adj2" fmla="val 22535"/>
            </a:avLst>
          </a:prstGeom>
          <a:ln w="28575"/>
        </p:spPr>
        <p:style>
          <a:lnRef idx="2">
            <a:schemeClr val="accent1"/>
          </a:lnRef>
          <a:fillRef idx="1">
            <a:schemeClr val="lt1"/>
          </a:fillRef>
          <a:effectRef idx="0">
            <a:schemeClr val="accent1"/>
          </a:effectRef>
          <a:fontRef idx="minor">
            <a:schemeClr val="dk1"/>
          </a:fontRef>
        </p:style>
        <p:txBody>
          <a:bodyPr rtlCol="0" anchor="ctr"/>
          <a:lstStyle/>
          <a:p>
            <a:pPr>
              <a:spcAft>
                <a:spcPts val="0"/>
              </a:spcAft>
              <a:tabLst>
                <a:tab pos="1386840" algn="l"/>
              </a:tabLst>
            </a:pPr>
            <a:r>
              <a:rPr lang="en-US" sz="2400" dirty="0">
                <a:solidFill>
                  <a:srgbClr val="0D0D0D"/>
                </a:solidFill>
                <a:latin typeface="Times New Roman" panose="02020603050405020304" pitchFamily="18" charset="0"/>
                <a:ea typeface="MS Mincho"/>
              </a:rPr>
              <a:t>VB </a:t>
            </a:r>
            <a:r>
              <a:rPr lang="en-US" sz="2400" i="1" dirty="0" err="1">
                <a:solidFill>
                  <a:srgbClr val="0D0D0D"/>
                </a:solidFill>
                <a:latin typeface="Times New Roman" panose="02020603050405020304" pitchFamily="18" charset="0"/>
                <a:ea typeface="MS Mincho"/>
              </a:rPr>
              <a:t>Xem</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người</a:t>
            </a:r>
            <a:r>
              <a:rPr lang="en-US" sz="2400" i="1" dirty="0">
                <a:solidFill>
                  <a:srgbClr val="0D0D0D"/>
                </a:solidFill>
                <a:latin typeface="Times New Roman" panose="02020603050405020304" pitchFamily="18" charset="0"/>
                <a:ea typeface="MS Mincho"/>
              </a:rPr>
              <a:t> ta </a:t>
            </a:r>
            <a:r>
              <a:rPr lang="en-US" sz="2400" i="1" dirty="0" err="1">
                <a:solidFill>
                  <a:srgbClr val="0D0D0D"/>
                </a:solidFill>
                <a:latin typeface="Times New Roman" panose="02020603050405020304" pitchFamily="18" charset="0"/>
                <a:ea typeface="MS Mincho"/>
              </a:rPr>
              <a:t>kìa</a:t>
            </a:r>
            <a:r>
              <a:rPr lang="en-US" sz="2400"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
        <p:nvSpPr>
          <p:cNvPr id="11" name="Right Arrow 10"/>
          <p:cNvSpPr/>
          <p:nvPr/>
        </p:nvSpPr>
        <p:spPr>
          <a:xfrm>
            <a:off x="6271241" y="3747858"/>
            <a:ext cx="3123670" cy="690666"/>
          </a:xfrm>
          <a:prstGeom prst="rightArrow">
            <a:avLst>
              <a:gd name="adj1" fmla="val 79630"/>
              <a:gd name="adj2" fmla="val 29259"/>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solidFill>
                  <a:srgbClr val="0D0D0D"/>
                </a:solidFill>
                <a:latin typeface="Times New Roman" panose="02020603050405020304" pitchFamily="18" charset="0"/>
                <a:ea typeface="MS Mincho"/>
              </a:rPr>
              <a:t>VB </a:t>
            </a:r>
            <a:r>
              <a:rPr lang="en-US" sz="2400" i="1" dirty="0">
                <a:solidFill>
                  <a:srgbClr val="0D0D0D"/>
                </a:solidFill>
                <a:latin typeface="Times New Roman" panose="02020603050405020304" pitchFamily="18" charset="0"/>
                <a:ea typeface="MS Mincho"/>
              </a:rPr>
              <a:t>Hai </a:t>
            </a:r>
            <a:r>
              <a:rPr lang="en-US" sz="2400" i="1" dirty="0" err="1">
                <a:solidFill>
                  <a:srgbClr val="0D0D0D"/>
                </a:solidFill>
                <a:latin typeface="Times New Roman" panose="02020603050405020304" pitchFamily="18" charset="0"/>
                <a:ea typeface="MS Mincho"/>
              </a:rPr>
              <a:t>loại</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khác</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biệt</a:t>
            </a:r>
            <a:r>
              <a:rPr lang="en-US" sz="2400" i="1" dirty="0">
                <a:solidFill>
                  <a:srgbClr val="0D0D0D"/>
                </a:solidFill>
                <a:latin typeface="Times New Roman" panose="02020603050405020304" pitchFamily="18" charset="0"/>
                <a:ea typeface="MS Mincho"/>
              </a:rPr>
              <a:t>.</a:t>
            </a:r>
            <a:endParaRPr lang="en-US" sz="2400" dirty="0"/>
          </a:p>
        </p:txBody>
      </p:sp>
      <p:sp>
        <p:nvSpPr>
          <p:cNvPr id="12" name="Left-Right Arrow 11"/>
          <p:cNvSpPr/>
          <p:nvPr/>
        </p:nvSpPr>
        <p:spPr>
          <a:xfrm>
            <a:off x="2483669" y="4361465"/>
            <a:ext cx="7211961" cy="1973519"/>
          </a:xfrm>
          <a:prstGeom prst="leftRightArrow">
            <a:avLst>
              <a:gd name="adj1" fmla="val 80137"/>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400" dirty="0" err="1">
                <a:solidFill>
                  <a:srgbClr val="0D0D0D"/>
                </a:solidFill>
                <a:latin typeface="Times New Roman" panose="02020603050405020304" pitchFamily="18" charset="0"/>
                <a:ea typeface="MS Mincho"/>
              </a:rPr>
              <a:t>Chỉ</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hiện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tượng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vấn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được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để</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bàn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trong</a:t>
            </a:r>
            <a:r>
              <a:rPr lang="en-US" sz="2400" dirty="0">
                <a:solidFill>
                  <a:srgbClr val="0D0D0D"/>
                </a:solidFill>
                <a:latin typeface="Times New Roman" panose="02020603050405020304" pitchFamily="18" charset="0"/>
                <a:ea typeface="MS Mincho"/>
              </a:rPr>
              <a:t> VB?</a:t>
            </a:r>
            <a:endParaRPr lang="en-US" sz="24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400" dirty="0" err="1" smtClean="0">
                <a:solidFill>
                  <a:srgbClr val="0D0D0D"/>
                </a:solidFill>
                <a:latin typeface="Times New Roman" panose="02020603050405020304" pitchFamily="18" charset="0"/>
                <a:ea typeface="MS Mincho"/>
              </a:rPr>
              <a:t>Người</a:t>
            </a:r>
            <a:r>
              <a:rPr lang="en-US" sz="2400" dirty="0" smtClean="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viết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tỏ</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độ</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gì</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trước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vấn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đề</a:t>
            </a:r>
            <a:r>
              <a:rPr lang="en-US" sz="2400" dirty="0">
                <a:solidFill>
                  <a:srgbClr val="0D0D0D"/>
                </a:solidFill>
                <a:latin typeface="Times New Roman" panose="02020603050405020304" pitchFamily="18" charset="0"/>
                <a:ea typeface="MS Mincho"/>
              </a:rPr>
              <a:t> VB </a:t>
            </a:r>
            <a:r>
              <a:rPr lang="en-US" sz="2400" dirty="0" err="1">
                <a:solidFill>
                  <a:srgbClr val="0D0D0D"/>
                </a:solidFill>
                <a:latin typeface="Times New Roman" panose="02020603050405020304" pitchFamily="18" charset="0"/>
                <a:ea typeface="MS Mincho"/>
              </a:rPr>
              <a:t>đặt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400" dirty="0" err="1" smtClean="0">
                <a:solidFill>
                  <a:srgbClr val="0D0D0D"/>
                </a:solidFill>
                <a:latin typeface="Times New Roman" panose="02020603050405020304" pitchFamily="18" charset="0"/>
                <a:ea typeface="MS Mincho"/>
              </a:rPr>
              <a:t>Người</a:t>
            </a:r>
            <a:r>
              <a:rPr lang="en-US" sz="2400" dirty="0" smtClean="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viết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đã</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đưa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những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lẽ</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gì</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Những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bằng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chứng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nào</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được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dụng</a:t>
            </a:r>
            <a:r>
              <a:rPr lang="en-US" sz="2400"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
        <p:nvSpPr>
          <p:cNvPr id="16" name="Round Same Side Corner Rectangle 15"/>
          <p:cNvSpPr/>
          <p:nvPr/>
        </p:nvSpPr>
        <p:spPr>
          <a:xfrm>
            <a:off x="558083" y="5604669"/>
            <a:ext cx="1596103" cy="447958"/>
          </a:xfrm>
          <a:prstGeom prst="round2SameRect">
            <a:avLst/>
          </a:prstGeom>
          <a:blipFill>
            <a:blip r:embed="rId9"/>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DÃY TRÁI</a:t>
            </a:r>
            <a:endParaRPr lang="en-US" dirty="0"/>
          </a:p>
        </p:txBody>
      </p:sp>
      <p:sp>
        <p:nvSpPr>
          <p:cNvPr id="41" name="Round Same Side Corner Rectangle 40"/>
          <p:cNvSpPr/>
          <p:nvPr/>
        </p:nvSpPr>
        <p:spPr>
          <a:xfrm>
            <a:off x="9910898" y="5720346"/>
            <a:ext cx="1695613" cy="447958"/>
          </a:xfrm>
          <a:prstGeom prst="round2SameRect">
            <a:avLst/>
          </a:prstGeom>
          <a:blipFill>
            <a:blip r:embed="rId9"/>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DÃY PHẢI</a:t>
            </a:r>
            <a:endParaRPr lang="en-US" dirty="0"/>
          </a:p>
        </p:txBody>
      </p:sp>
    </p:spTree>
    <p:extLst>
      <p:ext uri="{BB962C8B-B14F-4D97-AF65-F5344CB8AC3E}">
        <p14:creationId xmlns:p14="http://schemas.microsoft.com/office/powerpoint/2010/main" val="371408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out)">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73951" y="1150508"/>
            <a:ext cx="108585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Yêu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cầu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6" name="Picture 25"/>
          <p:cNvPicPr>
            <a:picLocks noChangeAspect="1"/>
          </p:cNvPicPr>
          <p:nvPr/>
        </p:nvPicPr>
        <p:blipFill>
          <a:blip r:embed="rId8"/>
          <a:srcRect l="36459" t="100000" r="30588" b="-4523"/>
          <a:stretch>
            <a:fillRect/>
          </a:stretch>
        </p:blipFill>
        <p:spPr>
          <a:xfrm>
            <a:off x="4502046" y="5573059"/>
            <a:ext cx="2001993" cy="177008"/>
          </a:xfrm>
          <a:custGeom>
            <a:avLst/>
            <a:gdLst>
              <a:gd name="connsiteX0" fmla="*/ 0 w 2001993"/>
              <a:gd name="connsiteY0" fmla="*/ 0 h 177008"/>
              <a:gd name="connsiteX1" fmla="*/ 2001993 w 2001993"/>
              <a:gd name="connsiteY1" fmla="*/ 0 h 177008"/>
              <a:gd name="connsiteX2" fmla="*/ 2001993 w 2001993"/>
              <a:gd name="connsiteY2" fmla="*/ 177008 h 177008"/>
              <a:gd name="connsiteX3" fmla="*/ 0 w 2001993"/>
              <a:gd name="connsiteY3" fmla="*/ 177008 h 177008"/>
              <a:gd name="connsiteX4" fmla="*/ 0 w 2001993"/>
              <a:gd name="connsiteY4" fmla="*/ 0 h 17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177008">
                <a:moveTo>
                  <a:pt x="0" y="0"/>
                </a:moveTo>
                <a:lnTo>
                  <a:pt x="2001993" y="0"/>
                </a:lnTo>
                <a:lnTo>
                  <a:pt x="2001993" y="177008"/>
                </a:lnTo>
                <a:lnTo>
                  <a:pt x="0" y="177008"/>
                </a:lnTo>
                <a:lnTo>
                  <a:pt x="0" y="0"/>
                </a:lnTo>
                <a:close/>
              </a:path>
            </a:pathLst>
          </a:custGeom>
        </p:spPr>
      </p:pic>
      <p:sp>
        <p:nvSpPr>
          <p:cNvPr id="2" name="Rectangle 1"/>
          <p:cNvSpPr/>
          <p:nvPr/>
        </p:nvSpPr>
        <p:spPr>
          <a:xfrm>
            <a:off x="442458" y="2041367"/>
            <a:ext cx="4895827" cy="523220"/>
          </a:xfrm>
          <a:prstGeom prst="rect">
            <a:avLst/>
          </a:prstGeom>
        </p:spPr>
        <p:txBody>
          <a:bodyPr wrap="none">
            <a:spAutoFit/>
          </a:bodyPr>
          <a:lstStyle/>
          <a:p>
            <a:pPr>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Dẫn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chứng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VB </a:t>
            </a:r>
            <a:r>
              <a:rPr lang="en-US" sz="2800" b="1" dirty="0" err="1">
                <a:latin typeface="Times New Roman" panose="02020603050405020304" pitchFamily="18" charset="0"/>
                <a:ea typeface="Times New Roman" panose="02020603050405020304" pitchFamily="18" charset="0"/>
              </a:rPr>
              <a:t>nghị</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7" name="Group 6"/>
          <p:cNvGrpSpPr/>
          <p:nvPr/>
        </p:nvGrpSpPr>
        <p:grpSpPr>
          <a:xfrm>
            <a:off x="573952" y="2564587"/>
            <a:ext cx="5487635" cy="3693339"/>
            <a:chOff x="2032000" y="1501459"/>
            <a:chExt cx="8128000" cy="4636873"/>
          </a:xfrm>
        </p:grpSpPr>
        <p:sp>
          <p:nvSpPr>
            <p:cNvPr id="17" name="Freeform 16"/>
            <p:cNvSpPr/>
            <p:nvPr/>
          </p:nvSpPr>
          <p:spPr>
            <a:xfrm>
              <a:off x="2032000" y="1501459"/>
              <a:ext cx="8128000" cy="843807"/>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p:spPr>
          <p:style>
            <a:lnRef idx="0">
              <a:schemeClr val="accen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hueOff val="0"/>
                <a:satOff val="0"/>
                <a:lumOff val="0"/>
                <a:alphaOff val="0"/>
              </a:schemeClr>
            </a:fontRef>
          </p:style>
          <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a. </a:t>
              </a:r>
              <a:r>
                <a:rPr lang="en-US" sz="2800" kern="1200" dirty="0" smtClean="0">
                  <a:latin typeface="Times New Roman" panose="02020603050405020304" pitchFamily="18" charset="0"/>
                  <a:cs typeface="Times New Roman" panose="02020603050405020304" pitchFamily="18" charset="0"/>
                </a:rPr>
                <a:t>VB </a:t>
              </a:r>
              <a:r>
                <a:rPr lang="en-US" sz="2800" i="1" kern="1200" dirty="0" err="1" smtClean="0">
                  <a:latin typeface="Times New Roman" panose="02020603050405020304" pitchFamily="18" charset="0"/>
                  <a:cs typeface="Times New Roman" panose="02020603050405020304" pitchFamily="18" charset="0"/>
                </a:rPr>
                <a:t>Xem</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người</a:t>
              </a:r>
              <a:r>
                <a:rPr lang="en-US" sz="2800" i="1" kern="1200" dirty="0" smtClean="0">
                  <a:latin typeface="Times New Roman" panose="02020603050405020304" pitchFamily="18" charset="0"/>
                  <a:cs typeface="Times New Roman" panose="02020603050405020304" pitchFamily="18" charset="0"/>
                </a:rPr>
                <a:t> ta </a:t>
              </a:r>
              <a:r>
                <a:rPr lang="en-US" sz="2800" i="1" kern="1200" dirty="0" err="1" smtClean="0">
                  <a:latin typeface="Times New Roman" panose="02020603050405020304" pitchFamily="18" charset="0"/>
                  <a:cs typeface="Times New Roman" panose="02020603050405020304" pitchFamily="18" charset="0"/>
                </a:rPr>
                <a:t>kìa</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2032000" y="2345266"/>
              <a:ext cx="4064000" cy="3413760"/>
            </a:xfrm>
            <a:custGeom>
              <a:avLst/>
              <a:gdLst>
                <a:gd name="connsiteX0" fmla="*/ 0 w 4064000"/>
                <a:gd name="connsiteY0" fmla="*/ 0 h 3413760"/>
                <a:gd name="connsiteX1" fmla="*/ 4064000 w 4064000"/>
                <a:gd name="connsiteY1" fmla="*/ 0 h 3413760"/>
                <a:gd name="connsiteX2" fmla="*/ 4064000 w 4064000"/>
                <a:gd name="connsiteY2" fmla="*/ 3413760 h 3413760"/>
                <a:gd name="connsiteX3" fmla="*/ 0 w 4064000"/>
                <a:gd name="connsiteY3" fmla="*/ 3413760 h 3413760"/>
                <a:gd name="connsiteX4" fmla="*/ 0 w 40640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3413760">
                  <a:moveTo>
                    <a:pt x="0" y="0"/>
                  </a:moveTo>
                  <a:lnTo>
                    <a:pt x="4064000" y="0"/>
                  </a:lnTo>
                  <a:lnTo>
                    <a:pt x="4064000" y="3413760"/>
                  </a:lnTo>
                  <a:lnTo>
                    <a:pt x="0" y="3413760"/>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vi-VN" sz="2800" kern="1200" dirty="0" smtClean="0">
                  <a:latin typeface="Times New Roman" panose="02020603050405020304" pitchFamily="18" charset="0"/>
                  <a:cs typeface="Times New Roman" panose="02020603050405020304" pitchFamily="18" charset="0"/>
                </a:rPr>
                <a:t>Ý nghĩa về những cái chung của mọi ng</a:t>
              </a:r>
              <a:r>
                <a:rPr lang="en-US" sz="2800" kern="1200" dirty="0" smtClean="0">
                  <a:latin typeface="Times New Roman" panose="02020603050405020304" pitchFamily="18" charset="0"/>
                  <a:cs typeface="Times New Roman" panose="02020603050405020304" pitchFamily="18" charset="0"/>
                </a:rPr>
                <a:t>ư</a:t>
              </a:r>
              <a:r>
                <a:rPr lang="vi-VN" sz="2800" kern="1200" dirty="0" smtClean="0">
                  <a:latin typeface="Times New Roman" panose="02020603050405020304" pitchFamily="18" charset="0"/>
                  <a:cs typeface="Times New Roman" panose="02020603050405020304" pitchFamily="18" charset="0"/>
                </a:rPr>
                <a:t>ời và cái riêng biệt của mỗi ng</a:t>
              </a:r>
              <a:r>
                <a:rPr lang="en-US" sz="2800" kern="1200" dirty="0" smtClean="0">
                  <a:latin typeface="Times New Roman" panose="02020603050405020304" pitchFamily="18" charset="0"/>
                  <a:cs typeface="Times New Roman" panose="02020603050405020304" pitchFamily="18" charset="0"/>
                </a:rPr>
                <a:t>ừ</a:t>
              </a:r>
              <a:r>
                <a:rPr lang="vi-VN" sz="2800" kern="1200" dirty="0" smtClean="0">
                  <a:latin typeface="Times New Roman" panose="02020603050405020304" pitchFamily="18" charset="0"/>
                  <a:cs typeface="Times New Roman" panose="02020603050405020304" pitchFamily="18" charset="0"/>
                </a:rPr>
                <a:t>ời.</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6096000" y="2345266"/>
              <a:ext cx="4064000" cy="3413760"/>
            </a:xfrm>
            <a:custGeom>
              <a:avLst/>
              <a:gdLst>
                <a:gd name="connsiteX0" fmla="*/ 0 w 4064000"/>
                <a:gd name="connsiteY0" fmla="*/ 0 h 3413760"/>
                <a:gd name="connsiteX1" fmla="*/ 4064000 w 4064000"/>
                <a:gd name="connsiteY1" fmla="*/ 0 h 3413760"/>
                <a:gd name="connsiteX2" fmla="*/ 4064000 w 4064000"/>
                <a:gd name="connsiteY2" fmla="*/ 3413760 h 3413760"/>
                <a:gd name="connsiteX3" fmla="*/ 0 w 4064000"/>
                <a:gd name="connsiteY3" fmla="*/ 3413760 h 3413760"/>
                <a:gd name="connsiteX4" fmla="*/ 0 w 40640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3413760">
                  <a:moveTo>
                    <a:pt x="0" y="0"/>
                  </a:moveTo>
                  <a:lnTo>
                    <a:pt x="4064000" y="0"/>
                  </a:lnTo>
                  <a:lnTo>
                    <a:pt x="4064000" y="3413760"/>
                  </a:lnTo>
                  <a:lnTo>
                    <a:pt x="0" y="3413760"/>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trọng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nét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riêng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mỗi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1" name="Rectangle 20"/>
            <p:cNvSpPr/>
            <p:nvPr/>
          </p:nvSpPr>
          <p:spPr>
            <a:xfrm>
              <a:off x="2032000" y="5759026"/>
              <a:ext cx="8128000" cy="379306"/>
            </a:xfrm>
            <a:prstGeom prst="rect">
              <a:avLst/>
            </a:prstGeom>
          </p:spPr>
          <p:style>
            <a:lnRef idx="0">
              <a:schemeClr val="accen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hueOff val="0"/>
                <a:satOff val="0"/>
                <a:lumOff val="0"/>
                <a:alphaOff val="0"/>
              </a:schemeClr>
            </a:fontRef>
          </p:style>
        </p:sp>
      </p:grpSp>
      <p:grpSp>
        <p:nvGrpSpPr>
          <p:cNvPr id="24" name="Group 23"/>
          <p:cNvGrpSpPr/>
          <p:nvPr/>
        </p:nvGrpSpPr>
        <p:grpSpPr>
          <a:xfrm>
            <a:off x="6193081" y="2536104"/>
            <a:ext cx="5440516" cy="3690691"/>
            <a:chOff x="2032000" y="3024559"/>
            <a:chExt cx="8128000" cy="3113773"/>
          </a:xfrm>
        </p:grpSpPr>
        <p:sp>
          <p:nvSpPr>
            <p:cNvPr id="25" name="Freeform 24"/>
            <p:cNvSpPr/>
            <p:nvPr/>
          </p:nvSpPr>
          <p:spPr>
            <a:xfrm>
              <a:off x="2032000" y="3024559"/>
              <a:ext cx="8128000" cy="642155"/>
            </a:xfrm>
            <a:custGeom>
              <a:avLst/>
              <a:gdLst>
                <a:gd name="connsiteX0" fmla="*/ 0 w 8128000"/>
                <a:gd name="connsiteY0" fmla="*/ 0 h 1059265"/>
                <a:gd name="connsiteX1" fmla="*/ 8128000 w 8128000"/>
                <a:gd name="connsiteY1" fmla="*/ 0 h 1059265"/>
                <a:gd name="connsiteX2" fmla="*/ 8128000 w 8128000"/>
                <a:gd name="connsiteY2" fmla="*/ 1059265 h 1059265"/>
                <a:gd name="connsiteX3" fmla="*/ 0 w 8128000"/>
                <a:gd name="connsiteY3" fmla="*/ 1059265 h 1059265"/>
                <a:gd name="connsiteX4" fmla="*/ 0 w 8128000"/>
                <a:gd name="connsiteY4" fmla="*/ 0 h 1059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059265">
                  <a:moveTo>
                    <a:pt x="0" y="0"/>
                  </a:moveTo>
                  <a:lnTo>
                    <a:pt x="8128000" y="0"/>
                  </a:lnTo>
                  <a:lnTo>
                    <a:pt x="8128000" y="1059265"/>
                  </a:lnTo>
                  <a:lnTo>
                    <a:pt x="0" y="1059265"/>
                  </a:lnTo>
                  <a:lnTo>
                    <a:pt x="0" y="0"/>
                  </a:lnTo>
                  <a:close/>
                </a:path>
              </a:pathLst>
            </a:cu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b. </a:t>
              </a:r>
              <a:r>
                <a:rPr lang="en-US" sz="2800" kern="1200" dirty="0" smtClean="0">
                  <a:latin typeface="Times New Roman" panose="02020603050405020304" pitchFamily="18" charset="0"/>
                  <a:cs typeface="Times New Roman" panose="02020603050405020304" pitchFamily="18" charset="0"/>
                </a:rPr>
                <a:t>VB </a:t>
              </a:r>
              <a:r>
                <a:rPr lang="en-US" sz="2800" i="1" kern="1200" dirty="0" smtClean="0">
                  <a:latin typeface="Times New Roman" panose="02020603050405020304" pitchFamily="18" charset="0"/>
                  <a:cs typeface="Times New Roman" panose="02020603050405020304" pitchFamily="18" charset="0"/>
                </a:rPr>
                <a:t>Hai </a:t>
              </a:r>
              <a:r>
                <a:rPr lang="en-US" sz="2800" i="1" kern="1200" dirty="0" err="1" smtClean="0">
                  <a:latin typeface="Times New Roman" panose="02020603050405020304" pitchFamily="18" charset="0"/>
                  <a:cs typeface="Times New Roman" panose="02020603050405020304" pitchFamily="18" charset="0"/>
                </a:rPr>
                <a:t>loại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khác</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biệt</a:t>
              </a:r>
              <a:r>
                <a:rPr lang="en-US" sz="2800" i="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2032000" y="3666714"/>
              <a:ext cx="4064000" cy="2224456"/>
            </a:xfrm>
            <a:custGeom>
              <a:avLst/>
              <a:gdLst>
                <a:gd name="connsiteX0" fmla="*/ 0 w 4064000"/>
                <a:gd name="connsiteY0" fmla="*/ 0 h 2224456"/>
                <a:gd name="connsiteX1" fmla="*/ 4064000 w 4064000"/>
                <a:gd name="connsiteY1" fmla="*/ 0 h 2224456"/>
                <a:gd name="connsiteX2" fmla="*/ 4064000 w 4064000"/>
                <a:gd name="connsiteY2" fmla="*/ 2224456 h 2224456"/>
                <a:gd name="connsiteX3" fmla="*/ 0 w 4064000"/>
                <a:gd name="connsiteY3" fmla="*/ 2224456 h 2224456"/>
                <a:gd name="connsiteX4" fmla="*/ 0 w 4064000"/>
                <a:gd name="connsiteY4" fmla="*/ 0 h 2224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2224456">
                  <a:moveTo>
                    <a:pt x="0" y="0"/>
                  </a:moveTo>
                  <a:lnTo>
                    <a:pt x="4064000" y="0"/>
                  </a:lnTo>
                  <a:lnTo>
                    <a:pt x="4064000" y="2224456"/>
                  </a:lnTo>
                  <a:lnTo>
                    <a:pt x="0" y="2224456"/>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700" kern="1200" dirty="0" err="1" smtClean="0">
                  <a:latin typeface="Times New Roman" panose="02020603050405020304" pitchFamily="18" charset="0"/>
                  <a:cs typeface="Times New Roman" panose="02020603050405020304" pitchFamily="18" charset="0"/>
                </a:rPr>
                <a:t>Bàn</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về</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vấn</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đề</a:t>
              </a:r>
              <a:r>
                <a:rPr lang="en-US" sz="2700" kern="1200" dirty="0" smtClean="0">
                  <a:latin typeface="Times New Roman" panose="02020603050405020304" pitchFamily="18" charset="0"/>
                  <a:cs typeface="Times New Roman" panose="02020603050405020304" pitchFamily="18" charset="0"/>
                </a:rPr>
                <a:t>: </a:t>
              </a:r>
              <a:r>
                <a:rPr lang="vi-VN" sz="2700" kern="1200" dirty="0" smtClean="0">
                  <a:latin typeface="Times New Roman" panose="02020603050405020304" pitchFamily="18" charset="0"/>
                  <a:cs typeface="Times New Roman" panose="02020603050405020304" pitchFamily="18" charset="0"/>
                </a:rPr>
                <a:t>Sự khác biệt có ý nghĩa, sự khác biệt làm nên giá trị riêng cũng nh</a:t>
              </a:r>
              <a:r>
                <a:rPr lang="en-US" sz="2700" kern="1200" dirty="0" smtClean="0">
                  <a:latin typeface="Times New Roman" panose="02020603050405020304" pitchFamily="18" charset="0"/>
                  <a:cs typeface="Times New Roman" panose="02020603050405020304" pitchFamily="18" charset="0"/>
                </a:rPr>
                <a:t>ư</a:t>
              </a:r>
              <a:r>
                <a:rPr lang="vi-VN" sz="2700" kern="1200" dirty="0" smtClean="0">
                  <a:latin typeface="Times New Roman" panose="02020603050405020304" pitchFamily="18" charset="0"/>
                  <a:cs typeface="Times New Roman" panose="02020603050405020304" pitchFamily="18" charset="0"/>
                </a:rPr>
                <a:t> bản sắc của mỗi ng</a:t>
              </a:r>
              <a:r>
                <a:rPr lang="en-US" sz="2700" kern="1200" dirty="0" smtClean="0">
                  <a:latin typeface="Times New Roman" panose="02020603050405020304" pitchFamily="18" charset="0"/>
                  <a:cs typeface="Times New Roman" panose="02020603050405020304" pitchFamily="18" charset="0"/>
                </a:rPr>
                <a:t>ư</a:t>
              </a:r>
              <a:r>
                <a:rPr lang="vi-VN" sz="2700" kern="1200" dirty="0" smtClean="0">
                  <a:latin typeface="Times New Roman" panose="02020603050405020304" pitchFamily="18" charset="0"/>
                  <a:cs typeface="Times New Roman" panose="02020603050405020304" pitchFamily="18" charset="0"/>
                </a:rPr>
                <a:t>ời.</a:t>
              </a:r>
              <a:endParaRPr lang="en-US" sz="2700" kern="1200" dirty="0">
                <a:latin typeface="Times New Roman" panose="02020603050405020304" pitchFamily="18" charset="0"/>
                <a:cs typeface="Times New Roman" panose="02020603050405020304" pitchFamily="18" charset="0"/>
              </a:endParaRPr>
            </a:p>
          </p:txBody>
        </p:sp>
        <p:sp>
          <p:nvSpPr>
            <p:cNvPr id="32" name="Freeform 31"/>
            <p:cNvSpPr/>
            <p:nvPr/>
          </p:nvSpPr>
          <p:spPr>
            <a:xfrm>
              <a:off x="6096000" y="3666714"/>
              <a:ext cx="4064000" cy="2224456"/>
            </a:xfrm>
            <a:custGeom>
              <a:avLst/>
              <a:gdLst>
                <a:gd name="connsiteX0" fmla="*/ 0 w 4064000"/>
                <a:gd name="connsiteY0" fmla="*/ 0 h 2224456"/>
                <a:gd name="connsiteX1" fmla="*/ 4064000 w 4064000"/>
                <a:gd name="connsiteY1" fmla="*/ 0 h 2224456"/>
                <a:gd name="connsiteX2" fmla="*/ 4064000 w 4064000"/>
                <a:gd name="connsiteY2" fmla="*/ 2224456 h 2224456"/>
                <a:gd name="connsiteX3" fmla="*/ 0 w 4064000"/>
                <a:gd name="connsiteY3" fmla="*/ 2224456 h 2224456"/>
                <a:gd name="connsiteX4" fmla="*/ 0 w 4064000"/>
                <a:gd name="connsiteY4" fmla="*/ 0 h 2224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2224456">
                  <a:moveTo>
                    <a:pt x="0" y="0"/>
                  </a:moveTo>
                  <a:lnTo>
                    <a:pt x="4064000" y="0"/>
                  </a:lnTo>
                  <a:lnTo>
                    <a:pt x="4064000" y="2224456"/>
                  </a:lnTo>
                  <a:lnTo>
                    <a:pt x="0" y="2224456"/>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Thái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độ</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người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phủ</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nhận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khác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biệt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vô</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nghĩa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trân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trọng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khẳng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định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giá</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trị</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khác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biệt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có</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nghĩa</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35" name="Rectangle 34"/>
            <p:cNvSpPr/>
            <p:nvPr/>
          </p:nvSpPr>
          <p:spPr>
            <a:xfrm>
              <a:off x="2032000" y="5891171"/>
              <a:ext cx="8128000" cy="247161"/>
            </a:xfrm>
            <a:prstGeom prst="rect">
              <a:avLst/>
            </a:pr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3289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ou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32"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plus(out)">
                                      <p:cBhvr>
                                        <p:cTn id="1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73951" y="1150508"/>
            <a:ext cx="108585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Yêu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cầu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6" name="Picture 25"/>
          <p:cNvPicPr>
            <a:picLocks noChangeAspect="1"/>
          </p:cNvPicPr>
          <p:nvPr/>
        </p:nvPicPr>
        <p:blipFill>
          <a:blip r:embed="rId8"/>
          <a:srcRect l="36459" t="100000" r="30588" b="-4523"/>
          <a:stretch>
            <a:fillRect/>
          </a:stretch>
        </p:blipFill>
        <p:spPr>
          <a:xfrm>
            <a:off x="4502046" y="5573059"/>
            <a:ext cx="2001993" cy="177008"/>
          </a:xfrm>
          <a:custGeom>
            <a:avLst/>
            <a:gdLst>
              <a:gd name="connsiteX0" fmla="*/ 0 w 2001993"/>
              <a:gd name="connsiteY0" fmla="*/ 0 h 177008"/>
              <a:gd name="connsiteX1" fmla="*/ 2001993 w 2001993"/>
              <a:gd name="connsiteY1" fmla="*/ 0 h 177008"/>
              <a:gd name="connsiteX2" fmla="*/ 2001993 w 2001993"/>
              <a:gd name="connsiteY2" fmla="*/ 177008 h 177008"/>
              <a:gd name="connsiteX3" fmla="*/ 0 w 2001993"/>
              <a:gd name="connsiteY3" fmla="*/ 177008 h 177008"/>
              <a:gd name="connsiteX4" fmla="*/ 0 w 2001993"/>
              <a:gd name="connsiteY4" fmla="*/ 0 h 17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177008">
                <a:moveTo>
                  <a:pt x="0" y="0"/>
                </a:moveTo>
                <a:lnTo>
                  <a:pt x="2001993" y="0"/>
                </a:lnTo>
                <a:lnTo>
                  <a:pt x="2001993" y="177008"/>
                </a:lnTo>
                <a:lnTo>
                  <a:pt x="0" y="177008"/>
                </a:lnTo>
                <a:lnTo>
                  <a:pt x="0" y="0"/>
                </a:lnTo>
                <a:close/>
              </a:path>
            </a:pathLst>
          </a:custGeom>
        </p:spPr>
      </p:pic>
      <p:sp>
        <p:nvSpPr>
          <p:cNvPr id="6" name="Rectangle 5"/>
          <p:cNvSpPr/>
          <p:nvPr/>
        </p:nvSpPr>
        <p:spPr>
          <a:xfrm>
            <a:off x="635794" y="2000097"/>
            <a:ext cx="10858500" cy="954107"/>
          </a:xfrm>
          <a:prstGeom prst="rect">
            <a:avLst/>
          </a:prstGeom>
        </p:spPr>
        <p:txBody>
          <a:bodyPr>
            <a:spAutoFit/>
          </a:bodyPr>
          <a:lstStyle/>
          <a:p>
            <a:pPr>
              <a:spcAft>
                <a:spcPts val="80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Kết</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luận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Yêu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cầu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đối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văn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nghị</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luận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trình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bày</a:t>
            </a:r>
            <a:r>
              <a:rPr lang="en-US" sz="2800" b="1" dirty="0">
                <a:latin typeface="Times New Roman" panose="02020603050405020304" pitchFamily="18" charset="0"/>
                <a:ea typeface="MS Mincho"/>
              </a:rPr>
              <a:t> ý </a:t>
            </a:r>
            <a:r>
              <a:rPr lang="en-US" sz="2800" b="1" dirty="0" err="1">
                <a:latin typeface="Times New Roman" panose="02020603050405020304" pitchFamily="18" charset="0"/>
                <a:ea typeface="MS Mincho"/>
              </a:rPr>
              <a:t>kiến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về</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một</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hiện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tượng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vấn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đề</a:t>
            </a:r>
            <a:r>
              <a:rPr lang="en-US" sz="2800" b="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2342753" y="2374268"/>
            <a:ext cx="7506493" cy="3324608"/>
            <a:chOff x="2469117" y="2612473"/>
            <a:chExt cx="7506493" cy="3324608"/>
          </a:xfrm>
        </p:grpSpPr>
        <p:sp>
          <p:nvSpPr>
            <p:cNvPr id="11" name="Shape 10"/>
            <p:cNvSpPr/>
            <p:nvPr/>
          </p:nvSpPr>
          <p:spPr>
            <a:xfrm>
              <a:off x="2469117" y="2612473"/>
              <a:ext cx="5814616" cy="3204309"/>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Oval 11"/>
            <p:cNvSpPr/>
            <p:nvPr/>
          </p:nvSpPr>
          <p:spPr>
            <a:xfrm>
              <a:off x="3464093" y="4824087"/>
              <a:ext cx="133299" cy="13329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reeform 15"/>
            <p:cNvSpPr/>
            <p:nvPr/>
          </p:nvSpPr>
          <p:spPr>
            <a:xfrm>
              <a:off x="3530742" y="5011036"/>
              <a:ext cx="3179774" cy="926045"/>
            </a:xfrm>
            <a:custGeom>
              <a:avLst/>
              <a:gdLst>
                <a:gd name="connsiteX0" fmla="*/ 0 w 1194566"/>
                <a:gd name="connsiteY0" fmla="*/ 0 h 926045"/>
                <a:gd name="connsiteX1" fmla="*/ 1194566 w 1194566"/>
                <a:gd name="connsiteY1" fmla="*/ 0 h 926045"/>
                <a:gd name="connsiteX2" fmla="*/ 1194566 w 1194566"/>
                <a:gd name="connsiteY2" fmla="*/ 926045 h 926045"/>
                <a:gd name="connsiteX3" fmla="*/ 0 w 1194566"/>
                <a:gd name="connsiteY3" fmla="*/ 926045 h 926045"/>
                <a:gd name="connsiteX4" fmla="*/ 0 w 1194566"/>
                <a:gd name="connsiteY4" fmla="*/ 0 h 926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566" h="926045">
                  <a:moveTo>
                    <a:pt x="0" y="0"/>
                  </a:moveTo>
                  <a:lnTo>
                    <a:pt x="1194566" y="0"/>
                  </a:lnTo>
                  <a:lnTo>
                    <a:pt x="1194566" y="926045"/>
                  </a:lnTo>
                  <a:lnTo>
                    <a:pt x="0" y="9260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0633" tIns="0" rIns="0" bIns="0" numCol="1" spcCol="1270" anchor="t" anchorCtr="0">
              <a:noAutofit/>
            </a:bodyPr>
            <a:lstStyle/>
            <a:p>
              <a:pPr lvl="0" algn="l" defTabSz="666750">
                <a:lnSpc>
                  <a:spcPct val="90000"/>
                </a:lnSpc>
                <a:spcBef>
                  <a:spcPct val="0"/>
                </a:spcBef>
                <a:spcAft>
                  <a:spcPct val="35000"/>
                </a:spcAft>
              </a:pPr>
              <a:r>
                <a:rPr lang="vi-VN" sz="2400" b="1" i="1" kern="1200" dirty="0" smtClean="0">
                  <a:latin typeface="Times New Roman" panose="02020603050405020304" pitchFamily="18" charset="0"/>
                  <a:cs typeface="Times New Roman" panose="02020603050405020304" pitchFamily="18" charset="0"/>
                </a:rPr>
                <a:t>Nêu được hiện tượng (vấn đề) cần bàn luận.</a:t>
              </a:r>
              <a:endParaRPr lang="en-US" sz="2400" kern="1200" dirty="0">
                <a:latin typeface="Times New Roman" panose="02020603050405020304" pitchFamily="18" charset="0"/>
                <a:cs typeface="Times New Roman" panose="02020603050405020304" pitchFamily="18" charset="0"/>
              </a:endParaRPr>
            </a:p>
          </p:txBody>
        </p:sp>
        <p:sp>
          <p:nvSpPr>
            <p:cNvPr id="23" name="Oval 22"/>
            <p:cNvSpPr/>
            <p:nvPr/>
          </p:nvSpPr>
          <p:spPr>
            <a:xfrm>
              <a:off x="4640716" y="3953155"/>
              <a:ext cx="240964" cy="24096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Freeform 30"/>
            <p:cNvSpPr/>
            <p:nvPr/>
          </p:nvSpPr>
          <p:spPr>
            <a:xfrm>
              <a:off x="4731046" y="4180383"/>
              <a:ext cx="2952208" cy="697215"/>
            </a:xfrm>
            <a:custGeom>
              <a:avLst/>
              <a:gdLst>
                <a:gd name="connsiteX0" fmla="*/ 0 w 1230454"/>
                <a:gd name="connsiteY0" fmla="*/ 0 h 1743144"/>
                <a:gd name="connsiteX1" fmla="*/ 1230454 w 1230454"/>
                <a:gd name="connsiteY1" fmla="*/ 0 h 1743144"/>
                <a:gd name="connsiteX2" fmla="*/ 1230454 w 1230454"/>
                <a:gd name="connsiteY2" fmla="*/ 1743144 h 1743144"/>
                <a:gd name="connsiteX3" fmla="*/ 0 w 1230454"/>
                <a:gd name="connsiteY3" fmla="*/ 1743144 h 1743144"/>
                <a:gd name="connsiteX4" fmla="*/ 0 w 1230454"/>
                <a:gd name="connsiteY4" fmla="*/ 0 h 174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454" h="1743144">
                  <a:moveTo>
                    <a:pt x="0" y="0"/>
                  </a:moveTo>
                  <a:lnTo>
                    <a:pt x="1230454" y="0"/>
                  </a:lnTo>
                  <a:lnTo>
                    <a:pt x="1230454" y="1743144"/>
                  </a:lnTo>
                  <a:lnTo>
                    <a:pt x="0" y="17431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7682" tIns="0" rIns="0" bIns="0" numCol="1" spcCol="1270" anchor="t" anchorCtr="0">
              <a:noAutofit/>
            </a:bodyPr>
            <a:lstStyle/>
            <a:p>
              <a:pPr lvl="0" algn="l" defTabSz="666750">
                <a:lnSpc>
                  <a:spcPct val="90000"/>
                </a:lnSpc>
                <a:spcBef>
                  <a:spcPct val="0"/>
                </a:spcBef>
                <a:spcAft>
                  <a:spcPct val="35000"/>
                </a:spcAft>
              </a:pPr>
              <a:r>
                <a:rPr lang="vi-VN" sz="2400" b="1" i="1" kern="1200" dirty="0" smtClean="0">
                  <a:latin typeface="Times New Roman" panose="02020603050405020304" pitchFamily="18" charset="0"/>
                  <a:cs typeface="Times New Roman" panose="02020603050405020304" pitchFamily="18" charset="0"/>
                </a:rPr>
                <a:t>Thể hiện được ý kiến của người viết.</a:t>
              </a:r>
              <a:endParaRPr lang="en-US" sz="2400" kern="1200" dirty="0">
                <a:latin typeface="Times New Roman" panose="02020603050405020304" pitchFamily="18" charset="0"/>
                <a:cs typeface="Times New Roman" panose="02020603050405020304" pitchFamily="18" charset="0"/>
              </a:endParaRPr>
            </a:p>
          </p:txBody>
        </p:sp>
        <p:sp>
          <p:nvSpPr>
            <p:cNvPr id="36" name="Oval 35"/>
            <p:cNvSpPr/>
            <p:nvPr/>
          </p:nvSpPr>
          <p:spPr>
            <a:xfrm>
              <a:off x="6055739" y="3423163"/>
              <a:ext cx="333248" cy="33324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Freeform 37"/>
            <p:cNvSpPr/>
            <p:nvPr/>
          </p:nvSpPr>
          <p:spPr>
            <a:xfrm>
              <a:off x="6358560" y="3462062"/>
              <a:ext cx="3617050" cy="743357"/>
            </a:xfrm>
            <a:custGeom>
              <a:avLst/>
              <a:gdLst>
                <a:gd name="connsiteX0" fmla="*/ 0 w 2303115"/>
                <a:gd name="connsiteY0" fmla="*/ 0 h 2226994"/>
                <a:gd name="connsiteX1" fmla="*/ 2303115 w 2303115"/>
                <a:gd name="connsiteY1" fmla="*/ 0 h 2226994"/>
                <a:gd name="connsiteX2" fmla="*/ 2303115 w 2303115"/>
                <a:gd name="connsiteY2" fmla="*/ 2226994 h 2226994"/>
                <a:gd name="connsiteX3" fmla="*/ 0 w 2303115"/>
                <a:gd name="connsiteY3" fmla="*/ 2226994 h 2226994"/>
                <a:gd name="connsiteX4" fmla="*/ 0 w 2303115"/>
                <a:gd name="connsiteY4" fmla="*/ 0 h 2226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15" h="2226994">
                  <a:moveTo>
                    <a:pt x="0" y="0"/>
                  </a:moveTo>
                  <a:lnTo>
                    <a:pt x="2303115" y="0"/>
                  </a:lnTo>
                  <a:lnTo>
                    <a:pt x="2303115" y="2226994"/>
                  </a:lnTo>
                  <a:lnTo>
                    <a:pt x="0" y="22269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6581" tIns="0" rIns="0" bIns="0" numCol="1" spcCol="1270" anchor="t" anchorCtr="0">
              <a:noAutofit/>
            </a:bodyPr>
            <a:lstStyle/>
            <a:p>
              <a:pPr lvl="0" algn="l" defTabSz="666750">
                <a:lnSpc>
                  <a:spcPct val="90000"/>
                </a:lnSpc>
                <a:spcBef>
                  <a:spcPct val="0"/>
                </a:spcBef>
                <a:spcAft>
                  <a:spcPct val="35000"/>
                </a:spcAft>
              </a:pPr>
              <a:r>
                <a:rPr lang="vi-VN" sz="2400" b="1" i="1" kern="1200" dirty="0" smtClean="0">
                  <a:latin typeface="+mj-lt"/>
                </a:rPr>
                <a:t>Dùng lí lẽ và bằng chứng để thuyết phục người đọc.</a:t>
              </a:r>
              <a:endParaRPr lang="en-US" sz="2400" kern="1200" dirty="0">
                <a:latin typeface="+mj-lt"/>
              </a:endParaRPr>
            </a:p>
          </p:txBody>
        </p:sp>
      </p:grpSp>
    </p:spTree>
    <p:extLst>
      <p:ext uri="{BB962C8B-B14F-4D97-AF65-F5344CB8AC3E}">
        <p14:creationId xmlns:p14="http://schemas.microsoft.com/office/powerpoint/2010/main" val="374945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6" name="Picture 25"/>
          <p:cNvPicPr>
            <a:picLocks noChangeAspect="1"/>
          </p:cNvPicPr>
          <p:nvPr/>
        </p:nvPicPr>
        <p:blipFill>
          <a:blip r:embed="rId8"/>
          <a:srcRect l="36459" t="100000" r="30588" b="-4523"/>
          <a:stretch>
            <a:fillRect/>
          </a:stretch>
        </p:blipFill>
        <p:spPr>
          <a:xfrm>
            <a:off x="4502046" y="5573059"/>
            <a:ext cx="2001993" cy="177008"/>
          </a:xfrm>
          <a:custGeom>
            <a:avLst/>
            <a:gdLst>
              <a:gd name="connsiteX0" fmla="*/ 0 w 2001993"/>
              <a:gd name="connsiteY0" fmla="*/ 0 h 177008"/>
              <a:gd name="connsiteX1" fmla="*/ 2001993 w 2001993"/>
              <a:gd name="connsiteY1" fmla="*/ 0 h 177008"/>
              <a:gd name="connsiteX2" fmla="*/ 2001993 w 2001993"/>
              <a:gd name="connsiteY2" fmla="*/ 177008 h 177008"/>
              <a:gd name="connsiteX3" fmla="*/ 0 w 2001993"/>
              <a:gd name="connsiteY3" fmla="*/ 177008 h 177008"/>
              <a:gd name="connsiteX4" fmla="*/ 0 w 2001993"/>
              <a:gd name="connsiteY4" fmla="*/ 0 h 17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177008">
                <a:moveTo>
                  <a:pt x="0" y="0"/>
                </a:moveTo>
                <a:lnTo>
                  <a:pt x="2001993" y="0"/>
                </a:lnTo>
                <a:lnTo>
                  <a:pt x="2001993" y="177008"/>
                </a:lnTo>
                <a:lnTo>
                  <a:pt x="0" y="177008"/>
                </a:lnTo>
                <a:lnTo>
                  <a:pt x="0" y="0"/>
                </a:lnTo>
                <a:close/>
              </a:path>
            </a:pathLst>
          </a:custGeom>
        </p:spPr>
      </p:pic>
      <p:sp>
        <p:nvSpPr>
          <p:cNvPr id="2" name="Rectangle 1"/>
          <p:cNvSpPr/>
          <p:nvPr/>
        </p:nvSpPr>
        <p:spPr>
          <a:xfrm>
            <a:off x="392571" y="1241642"/>
            <a:ext cx="4968027" cy="523220"/>
          </a:xfrm>
          <a:prstGeom prst="rect">
            <a:avLst/>
          </a:prstGeom>
        </p:spPr>
        <p:txBody>
          <a:bodyPr wrap="none">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3</a:t>
            </a:r>
            <a:r>
              <a:rPr lang="vi-VN" sz="2800" b="1" dirty="0">
                <a:latin typeface="Times New Roman" panose="02020603050405020304" pitchFamily="18" charset="0"/>
                <a:ea typeface="Times New Roman" panose="02020603050405020304" pitchFamily="18" charset="0"/>
              </a:rPr>
              <a:t>. Phân tích bài viết tham khảo</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8332" t="24444" r="5556" b="18889"/>
          <a:stretch/>
        </p:blipFill>
        <p:spPr>
          <a:xfrm>
            <a:off x="4560679" y="4253420"/>
            <a:ext cx="2952750" cy="1943100"/>
          </a:xfrm>
          <a:prstGeom prst="rect">
            <a:avLst/>
          </a:prstGeom>
        </p:spPr>
      </p:pic>
      <p:sp>
        <p:nvSpPr>
          <p:cNvPr id="9" name="Rounded Rectangular Callout 8"/>
          <p:cNvSpPr/>
          <p:nvPr/>
        </p:nvSpPr>
        <p:spPr>
          <a:xfrm>
            <a:off x="6259576" y="1654006"/>
            <a:ext cx="4353938" cy="1679127"/>
          </a:xfrm>
          <a:prstGeom prst="wedgeRoundRectCallout">
            <a:avLst>
              <a:gd name="adj1" fmla="val -50664"/>
              <a:gd name="adj2" fmla="val 95365"/>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algn="just">
              <a:spcBef>
                <a:spcPts val="600"/>
              </a:spcBef>
              <a:spcAft>
                <a:spcPts val="600"/>
              </a:spcAft>
            </a:pPr>
            <a:r>
              <a:rPr lang="vi-VN" sz="2800" i="1" dirty="0">
                <a:solidFill>
                  <a:srgbClr val="0D0D0D"/>
                </a:solidFill>
                <a:latin typeface="Times New Roman" panose="02020603050405020304" pitchFamily="18" charset="0"/>
                <a:cs typeface="Times New Roman" panose="02020603050405020304" pitchFamily="18" charset="0"/>
              </a:rPr>
              <a:t>Bài viết</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trình</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bày</a:t>
            </a:r>
            <a:r>
              <a:rPr lang="en-US" sz="2800" i="1" dirty="0">
                <a:solidFill>
                  <a:srgbClr val="0D0D0D"/>
                </a:solidFill>
                <a:latin typeface="Times New Roman" panose="02020603050405020304" pitchFamily="18" charset="0"/>
                <a:cs typeface="Times New Roman" panose="02020603050405020304" pitchFamily="18" charset="0"/>
              </a:rPr>
              <a:t> ý </a:t>
            </a:r>
            <a:r>
              <a:rPr lang="en-US" sz="2800" i="1" dirty="0" err="1">
                <a:solidFill>
                  <a:srgbClr val="0D0D0D"/>
                </a:solidFill>
                <a:latin typeface="Times New Roman" panose="02020603050405020304" pitchFamily="18" charset="0"/>
                <a:cs typeface="Times New Roman" panose="02020603050405020304" pitchFamily="18" charset="0"/>
              </a:rPr>
              <a:t>kiến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về</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hiện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tượng</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vấn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đề</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gì</a:t>
            </a:r>
            <a:r>
              <a:rPr lang="vi-VN" sz="2800" i="1" dirty="0">
                <a:solidFill>
                  <a:srgbClr val="0D0D0D"/>
                </a:solidFill>
                <a:latin typeface="Times New Roman" panose="02020603050405020304" pitchFamily="18" charset="0"/>
                <a:cs typeface="Times New Roman" panose="02020603050405020304" pitchFamily="18" charset="0"/>
              </a:rPr>
              <a:t>?</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Nhờ</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đâu</a:t>
            </a:r>
            <a:r>
              <a:rPr lang="en-US" sz="2800" i="1" dirty="0">
                <a:solidFill>
                  <a:srgbClr val="0D0D0D"/>
                </a:solidFill>
                <a:latin typeface="Times New Roman" panose="02020603050405020304" pitchFamily="18" charset="0"/>
                <a:cs typeface="Times New Roman" panose="02020603050405020304" pitchFamily="18" charset="0"/>
              </a:rPr>
              <a:t> e </a:t>
            </a:r>
            <a:r>
              <a:rPr lang="en-US" sz="2800" i="1" dirty="0" err="1">
                <a:solidFill>
                  <a:srgbClr val="0D0D0D"/>
                </a:solidFill>
                <a:latin typeface="Times New Roman" panose="02020603050405020304" pitchFamily="18" charset="0"/>
                <a:cs typeface="Times New Roman" panose="02020603050405020304" pitchFamily="18" charset="0"/>
              </a:rPr>
              <a:t>nhận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ra</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điều</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đó</a:t>
            </a:r>
            <a:r>
              <a:rPr lang="en-US" sz="2800" i="1" dirty="0">
                <a:solidFill>
                  <a:srgbClr val="0D0D0D"/>
                </a:solidFill>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
        <p:nvSpPr>
          <p:cNvPr id="32" name="Rounded Rectangular Callout 31"/>
          <p:cNvSpPr/>
          <p:nvPr/>
        </p:nvSpPr>
        <p:spPr>
          <a:xfrm>
            <a:off x="1127578" y="1832725"/>
            <a:ext cx="4214763" cy="1679127"/>
          </a:xfrm>
          <a:prstGeom prst="wedgeRoundRectCallout">
            <a:avLst>
              <a:gd name="adj1" fmla="val 43801"/>
              <a:gd name="adj2" fmla="val 88558"/>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algn="just">
              <a:spcBef>
                <a:spcPts val="600"/>
              </a:spcBef>
              <a:spcAft>
                <a:spcPts val="600"/>
              </a:spcAft>
            </a:pPr>
            <a:r>
              <a:rPr lang="en-US" sz="2800" i="1" dirty="0" err="1">
                <a:solidFill>
                  <a:srgbClr val="0D0D0D"/>
                </a:solidFill>
                <a:latin typeface="Times New Roman" panose="02020603050405020304" pitchFamily="18" charset="0"/>
                <a:cs typeface="Times New Roman" panose="02020603050405020304" pitchFamily="18" charset="0"/>
              </a:rPr>
              <a:t>Người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viết</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đồng</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tình</a:t>
            </a:r>
            <a:r>
              <a:rPr lang="en-US" sz="2800" i="1" dirty="0">
                <a:solidFill>
                  <a:srgbClr val="0D0D0D"/>
                </a:solidFill>
                <a:latin typeface="Times New Roman" panose="02020603050405020304" pitchFamily="18" charset="0"/>
                <a:cs typeface="Times New Roman" panose="02020603050405020304" pitchFamily="18" charset="0"/>
              </a:rPr>
              <a:t> hay </a:t>
            </a:r>
            <a:r>
              <a:rPr lang="en-US" sz="2800" i="1" dirty="0" err="1">
                <a:solidFill>
                  <a:srgbClr val="0D0D0D"/>
                </a:solidFill>
                <a:latin typeface="Times New Roman" panose="02020603050405020304" pitchFamily="18" charset="0"/>
                <a:cs typeface="Times New Roman" panose="02020603050405020304" pitchFamily="18" charset="0"/>
              </a:rPr>
              <a:t>phản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đối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hiện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tượng</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vấn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đề</a:t>
            </a:r>
            <a:r>
              <a:rPr lang="en-US" sz="2800" i="1" dirty="0">
                <a:solidFill>
                  <a:srgbClr val="0D0D0D"/>
                </a:solidFill>
                <a:latin typeface="Times New Roman" panose="02020603050405020304" pitchFamily="18" charset="0"/>
                <a:cs typeface="Times New Roman" panose="02020603050405020304" pitchFamily="18" charset="0"/>
              </a:rPr>
              <a:t>)</a:t>
            </a:r>
            <a:r>
              <a:rPr lang="vi-VN" sz="2800" i="1" dirty="0">
                <a:solidFill>
                  <a:srgbClr val="0D0D0D"/>
                </a:solidFill>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p:txBody>
      </p:sp>
      <p:sp>
        <p:nvSpPr>
          <p:cNvPr id="35" name="Rounded Rectangular Callout 34"/>
          <p:cNvSpPr/>
          <p:nvPr/>
        </p:nvSpPr>
        <p:spPr>
          <a:xfrm>
            <a:off x="750271" y="4075576"/>
            <a:ext cx="3336021" cy="1229417"/>
          </a:xfrm>
          <a:prstGeom prst="wedgeRoundRectCallout">
            <a:avLst>
              <a:gd name="adj1" fmla="val 69235"/>
              <a:gd name="adj2" fmla="val -1566"/>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i="1" dirty="0" err="1">
                <a:solidFill>
                  <a:srgbClr val="0D0D0D"/>
                </a:solidFill>
                <a:latin typeface="Times New Roman" panose="02020603050405020304" pitchFamily="18" charset="0"/>
                <a:ea typeface="Times New Roman" panose="02020603050405020304" pitchFamily="18" charset="0"/>
              </a:rPr>
              <a:t>Những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bằng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chứng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nào</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được</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sử</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dụng</a:t>
            </a:r>
            <a:r>
              <a:rPr lang="en-US" sz="2800" i="1" dirty="0">
                <a:solidFill>
                  <a:srgbClr val="0D0D0D"/>
                </a:solidFill>
                <a:latin typeface="Times New Roman" panose="02020603050405020304" pitchFamily="18" charset="0"/>
                <a:ea typeface="Times New Roman" panose="02020603050405020304" pitchFamily="18" charset="0"/>
              </a:rPr>
              <a:t>?</a:t>
            </a:r>
            <a:endParaRPr lang="en-US" sz="2800" dirty="0"/>
          </a:p>
        </p:txBody>
      </p:sp>
      <p:sp>
        <p:nvSpPr>
          <p:cNvPr id="39" name="Rounded Rectangular Callout 38"/>
          <p:cNvSpPr/>
          <p:nvPr/>
        </p:nvSpPr>
        <p:spPr>
          <a:xfrm>
            <a:off x="7513430" y="3815567"/>
            <a:ext cx="3919022" cy="1679127"/>
          </a:xfrm>
          <a:prstGeom prst="wedgeRoundRectCallout">
            <a:avLst>
              <a:gd name="adj1" fmla="val -63319"/>
              <a:gd name="adj2" fmla="val 65868"/>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algn="just">
              <a:spcBef>
                <a:spcPts val="600"/>
              </a:spcBef>
              <a:spcAft>
                <a:spcPts val="600"/>
              </a:spcAft>
            </a:pPr>
            <a:r>
              <a:rPr lang="vi-VN" sz="2800" i="1" dirty="0">
                <a:solidFill>
                  <a:srgbClr val="0D0D0D"/>
                </a:solidFill>
                <a:latin typeface="Times New Roman" panose="02020603050405020304" pitchFamily="18" charset="0"/>
                <a:cs typeface="Times New Roman" panose="02020603050405020304" pitchFamily="18" charset="0"/>
              </a:rPr>
              <a:t>Ng</a:t>
            </a:r>
            <a:r>
              <a:rPr lang="en-US" sz="2800" i="1" dirty="0">
                <a:solidFill>
                  <a:srgbClr val="0D0D0D"/>
                </a:solidFill>
                <a:latin typeface="Times New Roman" panose="02020603050405020304" pitchFamily="18" charset="0"/>
                <a:cs typeface="Times New Roman" panose="02020603050405020304" pitchFamily="18" charset="0"/>
              </a:rPr>
              <a:t>ư</a:t>
            </a:r>
            <a:r>
              <a:rPr lang="vi-VN" sz="2800" i="1" dirty="0">
                <a:solidFill>
                  <a:srgbClr val="0D0D0D"/>
                </a:solidFill>
                <a:latin typeface="Times New Roman" panose="02020603050405020304" pitchFamily="18" charset="0"/>
                <a:cs typeface="Times New Roman" panose="02020603050405020304" pitchFamily="18" charset="0"/>
              </a:rPr>
              <a:t>ời viết </a:t>
            </a:r>
            <a:r>
              <a:rPr lang="en-US" sz="2800" i="1" dirty="0" err="1">
                <a:solidFill>
                  <a:srgbClr val="0D0D0D"/>
                </a:solidFill>
                <a:latin typeface="Times New Roman" panose="02020603050405020304" pitchFamily="18" charset="0"/>
                <a:cs typeface="Times New Roman" panose="02020603050405020304" pitchFamily="18" charset="0"/>
              </a:rPr>
              <a:t>đư</a:t>
            </a:r>
            <a:r>
              <a:rPr lang="vi-VN" sz="2800" i="1" dirty="0">
                <a:solidFill>
                  <a:srgbClr val="0D0D0D"/>
                </a:solidFill>
                <a:latin typeface="Times New Roman" panose="02020603050405020304" pitchFamily="18" charset="0"/>
                <a:cs typeface="Times New Roman" panose="02020603050405020304" pitchFamily="18" charset="0"/>
              </a:rPr>
              <a:t>a ra những lí lẽ gì </a:t>
            </a:r>
            <a:r>
              <a:rPr lang="en-US" sz="2800" i="1" dirty="0">
                <a:solidFill>
                  <a:srgbClr val="0D0D0D"/>
                </a:solidFill>
                <a:latin typeface="Times New Roman" panose="02020603050405020304" pitchFamily="18" charset="0"/>
                <a:cs typeface="Times New Roman" panose="02020603050405020304" pitchFamily="18" charset="0"/>
              </a:rPr>
              <a:t>đ</a:t>
            </a:r>
            <a:r>
              <a:rPr lang="vi-VN" sz="2800" i="1" dirty="0">
                <a:solidFill>
                  <a:srgbClr val="0D0D0D"/>
                </a:solidFill>
                <a:latin typeface="Times New Roman" panose="02020603050405020304" pitchFamily="18" charset="0"/>
                <a:cs typeface="Times New Roman" panose="02020603050405020304" pitchFamily="18" charset="0"/>
              </a:rPr>
              <a:t>ể bàn về hiện t</a:t>
            </a:r>
            <a:r>
              <a:rPr lang="en-US" sz="2800" i="1" dirty="0">
                <a:solidFill>
                  <a:srgbClr val="0D0D0D"/>
                </a:solidFill>
                <a:latin typeface="Times New Roman" panose="02020603050405020304" pitchFamily="18" charset="0"/>
                <a:cs typeface="Times New Roman" panose="02020603050405020304" pitchFamily="18" charset="0"/>
              </a:rPr>
              <a:t>ư</a:t>
            </a:r>
            <a:r>
              <a:rPr lang="vi-VN" sz="2800" i="1" dirty="0">
                <a:solidFill>
                  <a:srgbClr val="0D0D0D"/>
                </a:solidFill>
                <a:latin typeface="Times New Roman" panose="02020603050405020304" pitchFamily="18" charset="0"/>
                <a:cs typeface="Times New Roman" panose="02020603050405020304" pitchFamily="18" charset="0"/>
              </a:rPr>
              <a:t>ợng (vấn </a:t>
            </a:r>
            <a:r>
              <a:rPr lang="en-US" sz="2800" i="1" dirty="0">
                <a:solidFill>
                  <a:srgbClr val="0D0D0D"/>
                </a:solidFill>
                <a:latin typeface="Times New Roman" panose="02020603050405020304" pitchFamily="18" charset="0"/>
                <a:cs typeface="Times New Roman" panose="02020603050405020304" pitchFamily="18" charset="0"/>
              </a:rPr>
              <a:t>đ</a:t>
            </a:r>
            <a:r>
              <a:rPr lang="vi-VN" sz="2800" i="1" dirty="0">
                <a:solidFill>
                  <a:srgbClr val="0D0D0D"/>
                </a:solidFill>
                <a:latin typeface="Times New Roman" panose="02020603050405020304" pitchFamily="18" charset="0"/>
                <a:cs typeface="Times New Roman" panose="02020603050405020304" pitchFamily="18" charset="0"/>
              </a:rPr>
              <a:t>ề)?</a:t>
            </a:r>
            <a:endParaRPr lang="en-US" sz="2800" dirty="0">
              <a:effectLst/>
              <a:latin typeface="Times New Roman" panose="02020603050405020304" pitchFamily="18" charset="0"/>
              <a:cs typeface="Times New Roman" panose="02020603050405020304" pitchFamily="18" charset="0"/>
            </a:endParaRPr>
          </a:p>
        </p:txBody>
      </p:sp>
      <p:sp>
        <p:nvSpPr>
          <p:cNvPr id="17" name="Round Diagonal Corner Rectangle 16"/>
          <p:cNvSpPr/>
          <p:nvPr/>
        </p:nvSpPr>
        <p:spPr>
          <a:xfrm>
            <a:off x="5419571" y="5551024"/>
            <a:ext cx="1202074" cy="445074"/>
          </a:xfrm>
          <a:prstGeom prst="round2Diag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Bàn</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57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ircle(in)">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circle(in)">
                                      <p:cBhvr>
                                        <p:cTn id="17" dur="20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circle(in)">
                                      <p:cBhvr>
                                        <p:cTn id="2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2" grpId="0" animBg="1"/>
      <p:bldP spid="35" grpId="0" animBg="1"/>
      <p:bldP spid="39"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6" name="Picture 25"/>
          <p:cNvPicPr>
            <a:picLocks noChangeAspect="1"/>
          </p:cNvPicPr>
          <p:nvPr/>
        </p:nvPicPr>
        <p:blipFill>
          <a:blip r:embed="rId8"/>
          <a:srcRect l="36459" t="100000" r="30588" b="-4523"/>
          <a:stretch>
            <a:fillRect/>
          </a:stretch>
        </p:blipFill>
        <p:spPr>
          <a:xfrm>
            <a:off x="4502046" y="5573059"/>
            <a:ext cx="2001993" cy="177008"/>
          </a:xfrm>
          <a:custGeom>
            <a:avLst/>
            <a:gdLst>
              <a:gd name="connsiteX0" fmla="*/ 0 w 2001993"/>
              <a:gd name="connsiteY0" fmla="*/ 0 h 177008"/>
              <a:gd name="connsiteX1" fmla="*/ 2001993 w 2001993"/>
              <a:gd name="connsiteY1" fmla="*/ 0 h 177008"/>
              <a:gd name="connsiteX2" fmla="*/ 2001993 w 2001993"/>
              <a:gd name="connsiteY2" fmla="*/ 177008 h 177008"/>
              <a:gd name="connsiteX3" fmla="*/ 0 w 2001993"/>
              <a:gd name="connsiteY3" fmla="*/ 177008 h 177008"/>
              <a:gd name="connsiteX4" fmla="*/ 0 w 2001993"/>
              <a:gd name="connsiteY4" fmla="*/ 0 h 17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177008">
                <a:moveTo>
                  <a:pt x="0" y="0"/>
                </a:moveTo>
                <a:lnTo>
                  <a:pt x="2001993" y="0"/>
                </a:lnTo>
                <a:lnTo>
                  <a:pt x="2001993" y="177008"/>
                </a:lnTo>
                <a:lnTo>
                  <a:pt x="0" y="177008"/>
                </a:lnTo>
                <a:lnTo>
                  <a:pt x="0" y="0"/>
                </a:lnTo>
                <a:close/>
              </a:path>
            </a:pathLst>
          </a:custGeom>
        </p:spPr>
      </p:pic>
      <p:sp>
        <p:nvSpPr>
          <p:cNvPr id="2" name="Rectangle 1"/>
          <p:cNvSpPr/>
          <p:nvPr/>
        </p:nvSpPr>
        <p:spPr>
          <a:xfrm>
            <a:off x="449712" y="1164431"/>
            <a:ext cx="4968027"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Phân tích bài viết tham khảo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619767"/>
            <a:ext cx="10858500" cy="4401205"/>
          </a:xfrm>
          <a:prstGeom prst="rect">
            <a:avLst/>
          </a:prstGeom>
        </p:spPr>
        <p:txBody>
          <a:bodyPr>
            <a:spAutoFit/>
          </a:bodyPr>
          <a:lstStyle/>
          <a:p>
            <a:pPr algn="just">
              <a:spcAft>
                <a:spcPts val="0"/>
              </a:spcAft>
            </a:pPr>
            <a:r>
              <a:rPr lang="en-US" sz="2800" dirty="0">
                <a:latin typeface="Times New Roman" panose="02020603050405020304" pitchFamily="18" charset="0"/>
                <a:ea typeface="Times New Roman" panose="02020603050405020304" pitchFamily="18" charset="0"/>
              </a:rPr>
              <a:t>VB: “ </a:t>
            </a: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chuyện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đồng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phục</a:t>
            </a:r>
            <a:r>
              <a:rPr lang="en-US" sz="2800" dirty="0" smtClean="0">
                <a:latin typeface="Times New Roman" panose="02020603050405020304" pitchFamily="18" charset="0"/>
                <a:ea typeface="Times New Roman" panose="02020603050405020304" pitchFamily="18" charset="0"/>
              </a:rPr>
              <a:t>”</a:t>
            </a:r>
          </a:p>
          <a:p>
            <a:pPr marL="457200" indent="-457200">
              <a:spcAft>
                <a:spcPts val="0"/>
              </a:spcAft>
              <a:buFont typeface="Wingdings" panose="05000000000000000000" pitchFamily="2" charset="2"/>
              <a:buChar char="v"/>
            </a:pPr>
            <a:r>
              <a:rPr lang="vi-VN" sz="2800" dirty="0" smtClean="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Hiện tượng, vấn đề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quy định học sinh mặc đồng phục khi đến trường.</a:t>
            </a:r>
            <a:endParaRPr lang="en-US" sz="2800" dirty="0">
              <a:latin typeface="Times New Roman" panose="02020603050405020304" pitchFamily="18" charset="0"/>
              <a:ea typeface="Calibri" panose="020F0502020204030204" pitchFamily="34" charset="0"/>
            </a:endParaRPr>
          </a:p>
          <a:p>
            <a:pPr marL="457200" indent="-457200" algn="just">
              <a:spcAft>
                <a:spcPts val="0"/>
              </a:spcAft>
              <a:buFont typeface="Wingdings" panose="05000000000000000000" pitchFamily="2" charset="2"/>
              <a:buChar char="v"/>
            </a:pPr>
            <a:r>
              <a:rPr lang="en-US" sz="2800" dirty="0" err="1" smtClean="0">
                <a:latin typeface="Times New Roman" panose="02020603050405020304" pitchFamily="18" charset="0"/>
                <a:ea typeface="Calibri" panose="020F0502020204030204" pitchFamily="34" charset="0"/>
              </a:rPr>
              <a:t>Thái</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n</a:t>
            </a:r>
            <a:r>
              <a:rPr lang="vi-VN" sz="2800" dirty="0">
                <a:latin typeface="Times New Roman" panose="02020603050405020304" pitchFamily="18" charset="0"/>
                <a:ea typeface="Calibri" panose="020F0502020204030204" pitchFamily="34" charset="0"/>
              </a:rPr>
              <a:t>gười viết</a:t>
            </a:r>
            <a:r>
              <a:rPr lang="en-US" sz="2800" dirty="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 đồng tình với quy định mặc đồng phục đối với học sinh.</a:t>
            </a:r>
            <a:endParaRPr lang="en-US" sz="2800" dirty="0">
              <a:latin typeface="Times New Roman" panose="02020603050405020304" pitchFamily="18" charset="0"/>
              <a:ea typeface="Calibri" panose="020F0502020204030204" pitchFamily="34" charset="0"/>
            </a:endParaRPr>
          </a:p>
          <a:p>
            <a:pPr marL="457200" indent="-457200" algn="just">
              <a:spcAft>
                <a:spcPts val="0"/>
              </a:spcAft>
              <a:buFont typeface="Wingdings" panose="05000000000000000000" pitchFamily="2" charset="2"/>
              <a:buChar char="v"/>
            </a:pPr>
            <a:r>
              <a:rPr lang="vi-VN" sz="2800" dirty="0" smtClean="0">
                <a:latin typeface="Times New Roman" panose="02020603050405020304" pitchFamily="18" charset="0"/>
                <a:ea typeface="Calibri" panose="020F0502020204030204" pitchFamily="34" charset="0"/>
              </a:rPr>
              <a:t>Lí </a:t>
            </a:r>
            <a:r>
              <a:rPr lang="vi-VN" sz="2800" dirty="0">
                <a:latin typeface="Times New Roman" panose="02020603050405020304" pitchFamily="18" charset="0"/>
                <a:ea typeface="Calibri" panose="020F0502020204030204" pitchFamily="34" charset="0"/>
              </a:rPr>
              <a:t>lẽ :</a:t>
            </a:r>
            <a:endParaRPr lang="en-US" sz="2800" dirty="0">
              <a:latin typeface="Times New Roman" panose="02020603050405020304" pitchFamily="18" charset="0"/>
              <a:ea typeface="Calibri" panose="020F0502020204030204" pitchFamily="34" charset="0"/>
            </a:endParaRPr>
          </a:p>
          <a:p>
            <a:pPr marL="685800" indent="-457200" algn="just">
              <a:spcAft>
                <a:spcPts val="0"/>
              </a:spcAft>
              <a:buFont typeface="Wingdings" panose="05000000000000000000" pitchFamily="2" charset="2"/>
              <a:buChar char="ü"/>
            </a:pP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rPr>
              <a:t>.</a:t>
            </a:r>
          </a:p>
          <a:p>
            <a:pPr marL="685800" indent="-457200" algn="just">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Đồng</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trường</a:t>
            </a:r>
            <a:r>
              <a:rPr lang="en-US" sz="2800" dirty="0" smtClean="0">
                <a:latin typeface="Times New Roman" panose="02020603050405020304" pitchFamily="18" charset="0"/>
                <a:ea typeface="Times New Roman" panose="02020603050405020304" pitchFamily="18" charset="0"/>
              </a:rPr>
              <a:t>.</a:t>
            </a:r>
          </a:p>
          <a:p>
            <a:pPr marL="685800" indent="-457200" algn="just">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Đồng</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xóa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giàu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nghèo</a:t>
            </a:r>
            <a:r>
              <a:rPr lang="en-US" sz="2800" dirty="0">
                <a:latin typeface="Times New Roman" panose="02020603050405020304" pitchFamily="18" charset="0"/>
                <a:ea typeface="Times New Roman" panose="02020603050405020304" pitchFamily="18" charset="0"/>
              </a:rPr>
              <a:t>.</a:t>
            </a:r>
          </a:p>
          <a:p>
            <a:pPr marL="685800" indent="-457200" algn="just">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Đồng</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9800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fade">
                                      <p:cBhvr>
                                        <p:cTn id="49" dur="1000"/>
                                        <p:tgtEl>
                                          <p:spTgt spid="4">
                                            <p:txEl>
                                              <p:pRg st="7" end="7"/>
                                            </p:txEl>
                                          </p:spTgt>
                                        </p:tgtEl>
                                      </p:cBhvr>
                                    </p:animEffect>
                                    <p:anim calcmode="lin" valueType="num">
                                      <p:cBhvr>
                                        <p:cTn id="5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6" name="Picture 25"/>
          <p:cNvPicPr>
            <a:picLocks noChangeAspect="1"/>
          </p:cNvPicPr>
          <p:nvPr/>
        </p:nvPicPr>
        <p:blipFill>
          <a:blip r:embed="rId8"/>
          <a:srcRect l="36459" t="100000" r="30588" b="-4523"/>
          <a:stretch>
            <a:fillRect/>
          </a:stretch>
        </p:blipFill>
        <p:spPr>
          <a:xfrm>
            <a:off x="4502046" y="5573059"/>
            <a:ext cx="2001993" cy="177008"/>
          </a:xfrm>
          <a:custGeom>
            <a:avLst/>
            <a:gdLst>
              <a:gd name="connsiteX0" fmla="*/ 0 w 2001993"/>
              <a:gd name="connsiteY0" fmla="*/ 0 h 177008"/>
              <a:gd name="connsiteX1" fmla="*/ 2001993 w 2001993"/>
              <a:gd name="connsiteY1" fmla="*/ 0 h 177008"/>
              <a:gd name="connsiteX2" fmla="*/ 2001993 w 2001993"/>
              <a:gd name="connsiteY2" fmla="*/ 177008 h 177008"/>
              <a:gd name="connsiteX3" fmla="*/ 0 w 2001993"/>
              <a:gd name="connsiteY3" fmla="*/ 177008 h 177008"/>
              <a:gd name="connsiteX4" fmla="*/ 0 w 2001993"/>
              <a:gd name="connsiteY4" fmla="*/ 0 h 17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177008">
                <a:moveTo>
                  <a:pt x="0" y="0"/>
                </a:moveTo>
                <a:lnTo>
                  <a:pt x="2001993" y="0"/>
                </a:lnTo>
                <a:lnTo>
                  <a:pt x="2001993" y="177008"/>
                </a:lnTo>
                <a:lnTo>
                  <a:pt x="0" y="177008"/>
                </a:lnTo>
                <a:lnTo>
                  <a:pt x="0" y="0"/>
                </a:lnTo>
                <a:close/>
              </a:path>
            </a:pathLst>
          </a:custGeom>
        </p:spPr>
      </p:pic>
      <p:sp>
        <p:nvSpPr>
          <p:cNvPr id="2" name="Rectangle 1"/>
          <p:cNvSpPr/>
          <p:nvPr/>
        </p:nvSpPr>
        <p:spPr>
          <a:xfrm>
            <a:off x="449712" y="1164431"/>
            <a:ext cx="4968027"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Phân tích bài viết tham khảo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85800" y="1777175"/>
            <a:ext cx="10858500" cy="3323987"/>
          </a:xfrm>
          <a:prstGeom prst="rect">
            <a:avLst/>
          </a:prstGeom>
        </p:spPr>
        <p:txBody>
          <a:bodyPr>
            <a:spAutoFit/>
          </a:bodyPr>
          <a:lstStyle/>
          <a:p>
            <a:pPr marL="457200" lvl="0" indent="-457200" algn="just">
              <a:lnSpc>
                <a:spcPct val="150000"/>
              </a:lnSpc>
              <a:spcAft>
                <a:spcPts val="0"/>
              </a:spcAft>
              <a:buSzPts val="1400"/>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Dẫn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p>
          <a:p>
            <a:pPr marL="457200" indent="-457200" algn="just">
              <a:lnSpc>
                <a:spcPct val="150000"/>
              </a:lnSpc>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Cảnh</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xuống</a:t>
            </a:r>
            <a:endParaRPr lang="en-US" sz="2800" dirty="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Ví</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endParaRPr lang="en-US" sz="2800" dirty="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Dẫn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6005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4" name="Rectangle 3"/>
          <p:cNvSpPr/>
          <p:nvPr/>
        </p:nvSpPr>
        <p:spPr>
          <a:xfrm>
            <a:off x="507555" y="1104721"/>
            <a:ext cx="5165132" cy="523220"/>
          </a:xfrm>
          <a:prstGeom prst="rect">
            <a:avLst/>
          </a:prstGeom>
        </p:spPr>
        <p:txBody>
          <a:bodyPr wrap="none">
            <a:spAutoFit/>
          </a:bodyPr>
          <a:lstStyle/>
          <a:p>
            <a:r>
              <a:rPr lang="en-US" sz="2800" b="1" dirty="0">
                <a:solidFill>
                  <a:srgbClr val="0D0D0D"/>
                </a:solidFill>
                <a:latin typeface="Times New Roman" panose="02020603050405020304" pitchFamily="18" charset="0"/>
                <a:ea typeface="MS Mincho"/>
              </a:rPr>
              <a:t>II. </a:t>
            </a:r>
            <a:r>
              <a:rPr lang="en-US" sz="2800" b="1" dirty="0" err="1">
                <a:solidFill>
                  <a:srgbClr val="0D0D0D"/>
                </a:solidFill>
                <a:latin typeface="Times New Roman" panose="02020603050405020304" pitchFamily="18" charset="0"/>
                <a:ea typeface="MS Mincho"/>
              </a:rPr>
              <a:t>Thực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hành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viết</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theo</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bước</a:t>
            </a:r>
            <a:endParaRPr lang="en-US" sz="2800" dirty="0"/>
          </a:p>
        </p:txBody>
      </p:sp>
      <p:sp>
        <p:nvSpPr>
          <p:cNvPr id="7" name="Rectangle 6"/>
          <p:cNvSpPr/>
          <p:nvPr/>
        </p:nvSpPr>
        <p:spPr>
          <a:xfrm>
            <a:off x="4724322" y="1501575"/>
            <a:ext cx="3647089" cy="523220"/>
          </a:xfrm>
          <a:prstGeom prst="rect">
            <a:avLst/>
          </a:prstGeom>
        </p:spPr>
        <p:txBody>
          <a:bodyPr wrap="none">
            <a:spAutoFit/>
          </a:bodyPr>
          <a:lstStyle/>
          <a:p>
            <a:pPr>
              <a:spcAft>
                <a:spcPts val="0"/>
              </a:spcAft>
              <a:tabLst>
                <a:tab pos="1386840" algn="l"/>
              </a:tabLst>
            </a:pPr>
            <a:r>
              <a:rPr lang="en-US" sz="2800" b="1" dirty="0">
                <a:solidFill>
                  <a:srgbClr val="FF0000"/>
                </a:solidFill>
                <a:latin typeface="Times New Roman" panose="02020603050405020304" pitchFamily="18" charset="0"/>
                <a:ea typeface="MS Mincho"/>
              </a:rPr>
              <a:t>HOẠT ĐỘNG NHÓM</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633404" y="1515931"/>
            <a:ext cx="10858500" cy="4893647"/>
          </a:xfrm>
          <a:prstGeom prst="rect">
            <a:avLst/>
          </a:prstGeom>
        </p:spPr>
        <p:txBody>
          <a:bodyPr>
            <a:spAutoFit/>
          </a:bodyPr>
          <a:lstStyle/>
          <a:p>
            <a:pPr algn="just">
              <a:spcBef>
                <a:spcPts val="600"/>
              </a:spcBef>
              <a:spcAft>
                <a:spcPts val="600"/>
              </a:spcAft>
            </a:pPr>
            <a:r>
              <a:rPr lang="en-US" sz="2400" dirty="0">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b)</a:t>
            </a:r>
            <a:r>
              <a:rPr lang="vi-VN" sz="2200" dirty="0">
                <a:latin typeface="Times New Roman" panose="02020603050405020304" pitchFamily="18" charset="0"/>
                <a:cs typeface="Times New Roman" panose="02020603050405020304" pitchFamily="18" charset="0"/>
              </a:rPr>
              <a:t> Tìm ý </a:t>
            </a:r>
            <a:endParaRPr lang="en-US" sz="22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200" dirty="0" err="1">
                <a:latin typeface="Times New Roman" panose="02020603050405020304" pitchFamily="18" charset="0"/>
                <a:cs typeface="Times New Roman" panose="02020603050405020304" pitchFamily="18" charset="0"/>
              </a:rPr>
              <a:t>Cần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hiểu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vấn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này</a:t>
            </a:r>
            <a:r>
              <a:rPr lang="en-US" sz="2200" dirty="0">
                <a:latin typeface="Times New Roman" panose="02020603050405020304" pitchFamily="18" charset="0"/>
                <a:cs typeface="Times New Roman" panose="02020603050405020304" pitchFamily="18" charset="0"/>
              </a:rPr>
              <a:t>?</a:t>
            </a:r>
          </a:p>
          <a:p>
            <a:pPr marL="342900" lvl="0" indent="-342900" algn="just">
              <a:spcBef>
                <a:spcPts val="600"/>
              </a:spcBef>
              <a:spcAft>
                <a:spcPts val="600"/>
              </a:spcAft>
              <a:buSzPts val="1400"/>
              <a:buFont typeface="Times New Roman" panose="02020603050405020304" pitchFamily="18" charset="0"/>
              <a:buChar char="-"/>
            </a:pP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khía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cạnh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bạc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spcBef>
                <a:spcPts val="600"/>
              </a:spcBef>
              <a:spcAft>
                <a:spcPts val="600"/>
              </a:spcAft>
              <a:buSzPts val="1400"/>
              <a:buFont typeface="Times New Roman" panose="02020603050405020304" pitchFamily="18" charset="0"/>
              <a:buChar char="-"/>
            </a:pP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rút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600"/>
              </a:spcBef>
              <a:spcAft>
                <a:spcPts val="600"/>
              </a:spcAft>
            </a:pPr>
            <a:r>
              <a:rPr lang="en-US" sz="2200" dirty="0">
                <a:latin typeface="Times New Roman" panose="02020603050405020304" pitchFamily="18" charset="0"/>
                <a:cs typeface="Times New Roman" panose="02020603050405020304" pitchFamily="18" charset="0"/>
              </a:rPr>
              <a:t>(c) </a:t>
            </a:r>
            <a:r>
              <a:rPr lang="en-US" sz="2200" dirty="0" err="1">
                <a:latin typeface="Times New Roman" panose="02020603050405020304" pitchFamily="18" charset="0"/>
                <a:cs typeface="Times New Roman" panose="02020603050405020304" pitchFamily="18" charset="0"/>
              </a:rPr>
              <a:t>Sắp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đã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dàn</a:t>
            </a:r>
            <a:r>
              <a:rPr lang="en-US" sz="2200" dirty="0">
                <a:latin typeface="Times New Roman" panose="02020603050405020304" pitchFamily="18" charset="0"/>
                <a:cs typeface="Times New Roman" panose="02020603050405020304" pitchFamily="18" charset="0"/>
              </a:rPr>
              <a:t> ý:</a:t>
            </a:r>
          </a:p>
          <a:p>
            <a:pPr algn="just">
              <a:spcBef>
                <a:spcPts val="600"/>
              </a:spcBef>
              <a:spcAft>
                <a:spcPts val="600"/>
              </a:spcAft>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chọn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phù</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ấy</a:t>
            </a:r>
            <a:r>
              <a:rPr lang="en-US" sz="22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200" dirty="0" err="1">
                <a:latin typeface="Times New Roman" panose="02020603050405020304" pitchFamily="18" charset="0"/>
                <a:cs typeface="Times New Roman" panose="02020603050405020304" pitchFamily="18" charset="0"/>
              </a:rPr>
              <a:t>Sắp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ra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thuyết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phục</a:t>
            </a:r>
            <a:r>
              <a:rPr lang="en-US" sz="22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nhiệm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vụ</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692643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4" name="Rectangle 3"/>
          <p:cNvSpPr/>
          <p:nvPr/>
        </p:nvSpPr>
        <p:spPr>
          <a:xfrm>
            <a:off x="507555" y="1164431"/>
            <a:ext cx="516513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theo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60400" y="1656116"/>
            <a:ext cx="10858500" cy="4124206"/>
          </a:xfrm>
          <a:prstGeom prst="rect">
            <a:avLst/>
          </a:prstGeom>
        </p:spPr>
        <p:txBody>
          <a:bodyPr>
            <a:spAutoFit/>
          </a:bodyPr>
          <a:lstStyle/>
          <a:p>
            <a:pPr>
              <a:spcAft>
                <a:spcPts val="1200"/>
              </a:spcAft>
            </a:pPr>
            <a:r>
              <a:rPr lang="en-US" sz="2800" b="1" dirty="0">
                <a:solidFill>
                  <a:srgbClr val="0000FF"/>
                </a:solidFill>
                <a:latin typeface="Times New Roman" panose="02020603050405020304" pitchFamily="18" charset="0"/>
                <a:ea typeface="MS Mincho"/>
              </a:rPr>
              <a:t>1. </a:t>
            </a:r>
            <a:r>
              <a:rPr lang="en-US" sz="2800" b="1" dirty="0" err="1">
                <a:solidFill>
                  <a:srgbClr val="0000FF"/>
                </a:solidFill>
                <a:latin typeface="Times New Roman" panose="02020603050405020304" pitchFamily="18" charset="0"/>
                <a:ea typeface="MS Mincho"/>
              </a:rPr>
              <a:t>Trước</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khi</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viết</a:t>
            </a:r>
            <a:endParaRPr lang="en-US" sz="2800" dirty="0">
              <a:latin typeface="Times New Roman" panose="02020603050405020304" pitchFamily="18" charset="0"/>
              <a:ea typeface="Calibri" panose="020F0502020204030204" pitchFamily="34" charset="0"/>
            </a:endParaRPr>
          </a:p>
          <a:p>
            <a:pPr algn="just">
              <a:spcAft>
                <a:spcPts val="0"/>
              </a:spcAft>
            </a:pPr>
            <a:r>
              <a:rPr lang="vi-VN" sz="2800" dirty="0">
                <a:latin typeface="Times New Roman" panose="02020603050405020304" pitchFamily="18" charset="0"/>
                <a:ea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rPr>
              <a:t>Lựa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p>
          <a:p>
            <a:pPr algn="just">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Tôn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trọng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người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mong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muốn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được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người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tôn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trọng</a:t>
            </a:r>
            <a:r>
              <a:rPr lang="en-US" sz="2800" i="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Thái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độ</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đối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với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người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khuyết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tật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Noi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gương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những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người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thành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công</a:t>
            </a:r>
            <a:r>
              <a:rPr lang="en-US" sz="2800" i="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Đánh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giá</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khả</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năng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bản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thân</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Hiện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tượng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bắt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nạt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trong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trường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học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hiện</a:t>
            </a:r>
            <a:r>
              <a:rPr lang="en-US" sz="2800" i="1" dirty="0">
                <a:latin typeface="Times New Roman" panose="02020603050405020304" pitchFamily="18" charset="0"/>
                <a:ea typeface="Times New Roman" panose="02020603050405020304" pitchFamily="18" charset="0"/>
              </a:rPr>
              <a:t> nay.</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i="1"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6849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4" name="Rectangle 3"/>
          <p:cNvSpPr/>
          <p:nvPr/>
        </p:nvSpPr>
        <p:spPr>
          <a:xfrm>
            <a:off x="507555" y="1164431"/>
            <a:ext cx="516513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theo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570472" y="1597671"/>
            <a:ext cx="108585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S Mincho"/>
                <a:cs typeface="+mn-cs"/>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7" name="Rectangle 6"/>
          <p:cNvSpPr/>
          <p:nvPr/>
        </p:nvSpPr>
        <p:spPr>
          <a:xfrm>
            <a:off x="554652" y="1992987"/>
            <a:ext cx="10858500" cy="4493538"/>
          </a:xfrm>
          <a:prstGeom prst="rect">
            <a:avLst/>
          </a:prstGeom>
        </p:spPr>
        <p:txBody>
          <a:bodyPr>
            <a:spAutoFit/>
          </a:bodyPr>
          <a:lstStyle/>
          <a:p>
            <a:pPr algn="just">
              <a:spcAft>
                <a:spcPts val="0"/>
              </a:spcAft>
            </a:pPr>
            <a:r>
              <a:rPr lang="vi-VN" sz="2600" i="1" dirty="0">
                <a:latin typeface="Times New Roman" panose="02020603050405020304" pitchFamily="18" charset="0"/>
                <a:ea typeface="Times New Roman" panose="02020603050405020304" pitchFamily="18" charset="0"/>
              </a:rPr>
              <a:t>b. </a:t>
            </a:r>
            <a:r>
              <a:rPr lang="en-US" sz="2600" i="1" dirty="0" err="1">
                <a:latin typeface="Times New Roman" panose="02020603050405020304" pitchFamily="18" charset="0"/>
                <a:ea typeface="Times New Roman" panose="02020603050405020304" pitchFamily="18" charset="0"/>
              </a:rPr>
              <a:t>Tìm</a:t>
            </a:r>
            <a:r>
              <a:rPr lang="en-US" sz="2600" i="1" dirty="0">
                <a:latin typeface="Times New Roman" panose="02020603050405020304" pitchFamily="18" charset="0"/>
                <a:ea typeface="Times New Roman" panose="02020603050405020304" pitchFamily="18" charset="0"/>
              </a:rPr>
              <a:t> ý</a:t>
            </a:r>
            <a:endParaRPr lang="en-US" sz="2600" dirty="0">
              <a:latin typeface="Times New Roman" panose="02020603050405020304" pitchFamily="18" charset="0"/>
              <a:ea typeface="Times New Roman" panose="02020603050405020304" pitchFamily="18" charset="0"/>
            </a:endParaRPr>
          </a:p>
          <a:p>
            <a:pPr algn="just">
              <a:spcAft>
                <a:spcPts val="0"/>
              </a:spcAft>
            </a:pP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Hiểu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biết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cơ</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bản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vấn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cần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bàn</a:t>
            </a:r>
            <a:r>
              <a:rPr lang="en-US" sz="2600" dirty="0">
                <a:latin typeface="Times New Roman" panose="02020603050405020304" pitchFamily="18" charset="0"/>
                <a:ea typeface="Times New Roman" panose="02020603050405020304" pitchFamily="18" charset="0"/>
              </a:rPr>
              <a:t>.</a:t>
            </a:r>
          </a:p>
          <a:p>
            <a:pPr algn="just">
              <a:spcAft>
                <a:spcPts val="0"/>
              </a:spcAft>
            </a:pPr>
            <a:r>
              <a:rPr lang="en-US" sz="2600" dirty="0">
                <a:latin typeface="Times New Roman" panose="02020603050405020304" pitchFamily="18" charset="0"/>
                <a:ea typeface="Times New Roman" panose="02020603050405020304" pitchFamily="18" charset="0"/>
              </a:rPr>
              <a:t>- Ý </a:t>
            </a:r>
            <a:r>
              <a:rPr lang="en-US" sz="2600" dirty="0" err="1">
                <a:latin typeface="Times New Roman" panose="02020603050405020304" pitchFamily="18" charset="0"/>
                <a:ea typeface="Times New Roman" panose="02020603050405020304" pitchFamily="18" charset="0"/>
              </a:rPr>
              <a:t>kiến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độ</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rPr>
              <a:t>(</a:t>
            </a:r>
            <a:r>
              <a:rPr lang="en-US" sz="2600" dirty="0" err="1">
                <a:latin typeface="Times New Roman" panose="02020603050405020304" pitchFamily="18" charset="0"/>
                <a:ea typeface="Times New Roman" panose="02020603050405020304" pitchFamily="18" charset="0"/>
              </a:rPr>
              <a:t>vấn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đúng</a:t>
            </a:r>
            <a:r>
              <a:rPr lang="en-US" sz="2600" dirty="0">
                <a:latin typeface="Times New Roman" panose="02020603050405020304" pitchFamily="18" charset="0"/>
                <a:ea typeface="Times New Roman" panose="02020603050405020304" pitchFamily="18" charset="0"/>
              </a:rPr>
              <a:t>/</a:t>
            </a:r>
            <a:r>
              <a:rPr lang="en-US" sz="2600" dirty="0" err="1">
                <a:latin typeface="Times New Roman" panose="02020603050405020304" pitchFamily="18" charset="0"/>
                <a:ea typeface="Times New Roman" panose="02020603050405020304" pitchFamily="18" charset="0"/>
              </a:rPr>
              <a:t>sai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lợi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cần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thiết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cần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thiết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tích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tiêu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cực</a:t>
            </a:r>
            <a:r>
              <a:rPr lang="en-US" sz="2600" dirty="0">
                <a:latin typeface="Times New Roman" panose="02020603050405020304" pitchFamily="18" charset="0"/>
                <a:ea typeface="Times New Roman" panose="02020603050405020304" pitchFamily="18" charset="0"/>
              </a:rPr>
              <a:t>)</a:t>
            </a:r>
          </a:p>
          <a:p>
            <a:pPr algn="just">
              <a:spcAft>
                <a:spcPts val="0"/>
              </a:spcAft>
            </a:pPr>
            <a:r>
              <a:rPr lang="en-US" sz="2600" dirty="0">
                <a:latin typeface="Times New Roman" panose="02020603050405020304" pitchFamily="18" charset="0"/>
                <a:ea typeface="Times New Roman" panose="02020603050405020304" pitchFamily="18" charset="0"/>
              </a:rPr>
              <a:t>-</a:t>
            </a:r>
            <a:r>
              <a:rPr lang="en-US" sz="2600" dirty="0" err="1">
                <a:latin typeface="Times New Roman" panose="02020603050405020304" pitchFamily="18" charset="0"/>
                <a:ea typeface="Times New Roman" panose="02020603050405020304" pitchFamily="18" charset="0"/>
              </a:rPr>
              <a:t>Tại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sao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vậy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khía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cạnh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cần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bàn</a:t>
            </a:r>
            <a:r>
              <a:rPr lang="en-US" sz="2600" dirty="0">
                <a:latin typeface="Times New Roman" panose="02020603050405020304" pitchFamily="18" charset="0"/>
                <a:ea typeface="Times New Roman" panose="02020603050405020304" pitchFamily="18" charset="0"/>
              </a:rPr>
              <a:t>:</a:t>
            </a:r>
          </a:p>
          <a:p>
            <a:pPr algn="just">
              <a:spcAft>
                <a:spcPts val="0"/>
              </a:spcAft>
            </a:pP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Lí</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lẽ</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để</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bàn</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luận</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vấn</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đề</a:t>
            </a:r>
            <a:r>
              <a:rPr lang="en-US" sz="2600" i="1" dirty="0">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pPr algn="just">
              <a:spcAft>
                <a:spcPts val="0"/>
              </a:spcAft>
            </a:pP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Bằng</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chứng</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làm</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sáng</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tỏ</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hiện</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tượng</a:t>
            </a:r>
            <a:endParaRPr lang="en-US" sz="2600" dirty="0">
              <a:latin typeface="Times New Roman" panose="02020603050405020304" pitchFamily="18" charset="0"/>
              <a:ea typeface="Times New Roman" panose="02020603050405020304" pitchFamily="18" charset="0"/>
            </a:endParaRPr>
          </a:p>
          <a:p>
            <a:pPr algn="just">
              <a:spcAft>
                <a:spcPts val="0"/>
              </a:spcAft>
            </a:pP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Mở</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rộng</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vấn</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đề</a:t>
            </a:r>
            <a:r>
              <a:rPr lang="en-US" sz="2600" i="1"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Tìm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ra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nguyên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nhân</a:t>
            </a:r>
            <a:endParaRPr lang="en-US" sz="2600" dirty="0">
              <a:latin typeface="Times New Roman" panose="02020603050405020304" pitchFamily="18" charset="0"/>
              <a:ea typeface="Times New Roman" panose="02020603050405020304" pitchFamily="18" charset="0"/>
            </a:endParaRPr>
          </a:p>
          <a:p>
            <a:pPr algn="just">
              <a:spcAft>
                <a:spcPts val="0"/>
              </a:spcAft>
            </a:pP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nào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để</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phát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huy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tích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hạn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loại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bỏ</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tiêu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cực</a:t>
            </a:r>
            <a:r>
              <a:rPr lang="en-US" sz="2600" dirty="0">
                <a:latin typeface="Times New Roman" panose="02020603050405020304" pitchFamily="18" charset="0"/>
                <a:ea typeface="Times New Roman" panose="02020603050405020304" pitchFamily="18" charset="0"/>
              </a:rPr>
              <a:t>)</a:t>
            </a:r>
          </a:p>
          <a:p>
            <a:pPr algn="just">
              <a:spcAft>
                <a:spcPts val="0"/>
              </a:spcAft>
            </a:pP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Bài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học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điệp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muốn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nhắn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gửi</a:t>
            </a:r>
            <a:r>
              <a:rPr lang="en-US" sz="2600" dirty="0">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8781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1000"/>
                                        <p:tgtEl>
                                          <p:spTgt spid="7">
                                            <p:txEl>
                                              <p:pRg st="6" end="6"/>
                                            </p:txEl>
                                          </p:spTgt>
                                        </p:tgtEl>
                                      </p:cBhvr>
                                    </p:animEffect>
                                    <p:anim calcmode="lin" valueType="num">
                                      <p:cBhvr>
                                        <p:cTn id="5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7" end="7"/>
                                            </p:txEl>
                                          </p:spTgt>
                                        </p:tgtEl>
                                        <p:attrNameLst>
                                          <p:attrName>style.visibility</p:attrName>
                                        </p:attrNameLst>
                                      </p:cBhvr>
                                      <p:to>
                                        <p:strVal val="visible"/>
                                      </p:to>
                                    </p:set>
                                    <p:animEffect transition="in" filter="fade">
                                      <p:cBhvr>
                                        <p:cTn id="56" dur="1000"/>
                                        <p:tgtEl>
                                          <p:spTgt spid="7">
                                            <p:txEl>
                                              <p:pRg st="7" end="7"/>
                                            </p:txEl>
                                          </p:spTgt>
                                        </p:tgtEl>
                                      </p:cBhvr>
                                    </p:animEffect>
                                    <p:anim calcmode="lin" valueType="num">
                                      <p:cBhvr>
                                        <p:cTn id="57"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
                                            <p:txEl>
                                              <p:pRg st="8" end="8"/>
                                            </p:txEl>
                                          </p:spTgt>
                                        </p:tgtEl>
                                        <p:attrNameLst>
                                          <p:attrName>style.visibility</p:attrName>
                                        </p:attrNameLst>
                                      </p:cBhvr>
                                      <p:to>
                                        <p:strVal val="visible"/>
                                      </p:to>
                                    </p:set>
                                    <p:animEffect transition="in" filter="fade">
                                      <p:cBhvr>
                                        <p:cTn id="63" dur="1000"/>
                                        <p:tgtEl>
                                          <p:spTgt spid="7">
                                            <p:txEl>
                                              <p:pRg st="8" end="8"/>
                                            </p:txEl>
                                          </p:spTgt>
                                        </p:tgtEl>
                                      </p:cBhvr>
                                    </p:animEffect>
                                    <p:anim calcmode="lin" valueType="num">
                                      <p:cBhvr>
                                        <p:cTn id="64"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42458" y="1018670"/>
            <a:ext cx="5302273" cy="548099"/>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II.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bản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11" name="Picture 10"/>
          <p:cNvPicPr>
            <a:picLocks noChangeAspect="1"/>
          </p:cNvPicPr>
          <p:nvPr/>
        </p:nvPicPr>
        <p:blipFill>
          <a:blip r:embed="rId7"/>
          <a:stretch>
            <a:fillRect/>
          </a:stretch>
        </p:blipFill>
        <p:spPr>
          <a:xfrm>
            <a:off x="660400" y="2975517"/>
            <a:ext cx="3313105" cy="2419350"/>
          </a:xfrm>
          <a:prstGeom prst="rect">
            <a:avLst/>
          </a:prstGeom>
        </p:spPr>
      </p:pic>
      <p:sp>
        <p:nvSpPr>
          <p:cNvPr id="17" name="Pentagon 16"/>
          <p:cNvSpPr/>
          <p:nvPr/>
        </p:nvSpPr>
        <p:spPr>
          <a:xfrm>
            <a:off x="660400" y="2057610"/>
            <a:ext cx="3336413" cy="645062"/>
          </a:xfrm>
          <a:prstGeom prst="homePlate">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HOẠT ĐỘNG NHÓM</a:t>
            </a:r>
            <a:endParaRPr lang="en-US" sz="2400"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8"/>
          <a:stretch>
            <a:fillRect/>
          </a:stretch>
        </p:blipFill>
        <p:spPr>
          <a:xfrm>
            <a:off x="4208871" y="1645350"/>
            <a:ext cx="7310029" cy="3798137"/>
          </a:xfrm>
          <a:prstGeom prst="rect">
            <a:avLst/>
          </a:prstGeom>
        </p:spPr>
      </p:pic>
      <p:sp>
        <p:nvSpPr>
          <p:cNvPr id="25" name="Rectangle 24"/>
          <p:cNvSpPr/>
          <p:nvPr/>
        </p:nvSpPr>
        <p:spPr>
          <a:xfrm>
            <a:off x="5039975" y="2232184"/>
            <a:ext cx="5978174" cy="2569934"/>
          </a:xfrm>
          <a:prstGeom prst="rect">
            <a:avLst/>
          </a:prstGeom>
        </p:spPr>
        <p:txBody>
          <a:bodyPr wrap="square">
            <a:spAutoFit/>
          </a:bodyPr>
          <a:lstStyle/>
          <a:p>
            <a:pPr>
              <a:lnSpc>
                <a:spcPct val="115000"/>
              </a:lnSpc>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bản</a:t>
            </a:r>
            <a:r>
              <a:rPr lang="en-US" sz="2800" i="1" dirty="0">
                <a:latin typeface="Times New Roman" panose="02020603050405020304" pitchFamily="18" charset="0"/>
                <a:ea typeface="Times New Roman" panose="02020603050405020304" pitchFamily="18" charset="0"/>
              </a:rPr>
              <a:t> chia </a:t>
            </a:r>
            <a:r>
              <a:rPr lang="en-US" sz="2800" i="1" dirty="0" err="1">
                <a:latin typeface="Times New Roman" panose="02020603050405020304" pitchFamily="18" charset="0"/>
                <a:ea typeface="Times New Roman" panose="02020603050405020304" pitchFamily="18" charset="0"/>
              </a:rPr>
              <a:t>làm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mấy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phần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Nêu</a:t>
            </a:r>
            <a:r>
              <a:rPr lang="en-US" sz="2800" i="1" dirty="0">
                <a:latin typeface="Times New Roman" panose="02020603050405020304" pitchFamily="18" charset="0"/>
                <a:ea typeface="Times New Roman" panose="02020603050405020304" pitchFamily="18" charset="0"/>
              </a:rPr>
              <a:t> ý </a:t>
            </a:r>
            <a:r>
              <a:rPr lang="en-US" sz="2800" i="1" dirty="0" err="1">
                <a:latin typeface="Times New Roman" panose="02020603050405020304" pitchFamily="18" charset="0"/>
                <a:ea typeface="Times New Roman" panose="02020603050405020304" pitchFamily="18" charset="0"/>
              </a:rPr>
              <a:t>chính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từng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phần</a:t>
            </a:r>
            <a:r>
              <a:rPr lang="en-US" sz="2800"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rPr>
              <a:t>Văn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bản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viết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về</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vấn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đề</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gì</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Nội</a:t>
            </a:r>
            <a:r>
              <a:rPr lang="en-US" sz="2800" i="1" dirty="0">
                <a:latin typeface="Times New Roman" panose="02020603050405020304" pitchFamily="18" charset="0"/>
                <a:ea typeface="Calibri" panose="020F0502020204030204" pitchFamily="34" charset="0"/>
              </a:rPr>
              <a:t> dung VB </a:t>
            </a:r>
            <a:r>
              <a:rPr lang="en-US" sz="2800" i="1" dirty="0" err="1">
                <a:latin typeface="Times New Roman" panose="02020603050405020304" pitchFamily="18" charset="0"/>
                <a:ea typeface="Calibri" panose="020F0502020204030204" pitchFamily="34" charset="0"/>
              </a:rPr>
              <a:t>nhấn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mạnh</a:t>
            </a:r>
            <a:r>
              <a:rPr lang="en-US" sz="2800" i="1" dirty="0">
                <a:latin typeface="Times New Roman" panose="02020603050405020304" pitchFamily="18" charset="0"/>
                <a:ea typeface="Calibri" panose="020F0502020204030204" pitchFamily="34" charset="0"/>
              </a:rPr>
              <a:t> ý </a:t>
            </a:r>
            <a:r>
              <a:rPr lang="en-US" sz="2800" i="1" dirty="0" err="1">
                <a:latin typeface="Times New Roman" panose="02020603050405020304" pitchFamily="18" charset="0"/>
                <a:ea typeface="Calibri" panose="020F0502020204030204" pitchFamily="34" charset="0"/>
              </a:rPr>
              <a:t>nghĩa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của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sự</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khác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nhau</a:t>
            </a:r>
            <a:r>
              <a:rPr lang="en-US" sz="2800" i="1" dirty="0">
                <a:latin typeface="Times New Roman" panose="02020603050405020304" pitchFamily="18" charset="0"/>
                <a:ea typeface="Calibri" panose="020F0502020204030204" pitchFamily="34" charset="0"/>
              </a:rPr>
              <a:t> hay </a:t>
            </a:r>
            <a:r>
              <a:rPr lang="en-US" sz="2800" i="1" dirty="0" err="1">
                <a:latin typeface="Times New Roman" panose="02020603050405020304" pitchFamily="18" charset="0"/>
                <a:ea typeface="Calibri" panose="020F0502020204030204" pitchFamily="34" charset="0"/>
              </a:rPr>
              <a:t>giống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nhau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giữa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mọi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người</a:t>
            </a:r>
            <a:endParaRPr lang="en-US" sz="2800" dirty="0">
              <a:effectLst/>
              <a:latin typeface="Times New Roman" panose="02020603050405020304" pitchFamily="18" charset="0"/>
              <a:ea typeface="Times New Roman" panose="02020603050405020304" pitchFamily="18" charset="0"/>
            </a:endParaRPr>
          </a:p>
        </p:txBody>
      </p:sp>
      <p:pic>
        <p:nvPicPr>
          <p:cNvPr id="19" name="Picture 18"/>
          <p:cNvPicPr>
            <a:picLocks noChangeAspect="1"/>
          </p:cNvPicPr>
          <p:nvPr/>
        </p:nvPicPr>
        <p:blipFill>
          <a:blip r:embed="rId9"/>
          <a:stretch>
            <a:fillRect/>
          </a:stretch>
        </p:blipFill>
        <p:spPr>
          <a:xfrm>
            <a:off x="4928311" y="1335582"/>
            <a:ext cx="1007714" cy="1007714"/>
          </a:xfrm>
          <a:prstGeom prst="rect">
            <a:avLst/>
          </a:prstGeom>
        </p:spPr>
      </p:pic>
    </p:spTree>
    <p:extLst>
      <p:ext uri="{BB962C8B-B14F-4D97-AF65-F5344CB8AC3E}">
        <p14:creationId xmlns:p14="http://schemas.microsoft.com/office/powerpoint/2010/main" val="20496229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4" name="Rectangle 3"/>
          <p:cNvSpPr/>
          <p:nvPr/>
        </p:nvSpPr>
        <p:spPr>
          <a:xfrm>
            <a:off x="507555" y="1164431"/>
            <a:ext cx="516513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theo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570472" y="1597671"/>
            <a:ext cx="108585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S Mincho"/>
                <a:cs typeface="+mn-cs"/>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6" name="Rectangle 5"/>
          <p:cNvSpPr/>
          <p:nvPr/>
        </p:nvSpPr>
        <p:spPr>
          <a:xfrm>
            <a:off x="660400" y="2082478"/>
            <a:ext cx="10858500" cy="4293483"/>
          </a:xfrm>
          <a:prstGeom prst="rect">
            <a:avLst/>
          </a:prstGeom>
        </p:spPr>
        <p:txBody>
          <a:bodyPr>
            <a:spAutoFit/>
          </a:bodyPr>
          <a:lstStyle/>
          <a:p>
            <a:pPr algn="just">
              <a:spcAft>
                <a:spcPts val="0"/>
              </a:spcAft>
            </a:pPr>
            <a:r>
              <a:rPr lang="vi-VN" sz="2600" i="1"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600" i="1"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sz="2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cs typeface="Times New Roman" panose="02020603050405020304" pitchFamily="18" charset="0"/>
              </a:rPr>
              <a:t>dàn</a:t>
            </a:r>
            <a:r>
              <a:rPr lang="en-US" sz="2600" i="1" dirty="0">
                <a:latin typeface="Times New Roman" panose="02020603050405020304" pitchFamily="18" charset="0"/>
                <a:ea typeface="Times New Roman" panose="02020603050405020304" pitchFamily="18" charset="0"/>
                <a:cs typeface="Times New Roman" panose="02020603050405020304" pitchFamily="18" charset="0"/>
              </a:rPr>
              <a:t> ý</a:t>
            </a: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vi-VN" sz="2600" dirty="0">
                <a:solidFill>
                  <a:srgbClr val="0D0D0D"/>
                </a:solidFill>
                <a:latin typeface="Times New Roman" panose="02020603050405020304" pitchFamily="18" charset="0"/>
                <a:cs typeface="Times New Roman" panose="02020603050405020304" pitchFamily="18" charset="0"/>
              </a:rPr>
              <a:t>- </a:t>
            </a:r>
            <a:r>
              <a:rPr lang="vi-VN" sz="2600" i="1" u="sng" dirty="0">
                <a:solidFill>
                  <a:srgbClr val="0D0D0D"/>
                </a:solidFill>
                <a:latin typeface="Times New Roman" panose="02020603050405020304" pitchFamily="18" charset="0"/>
                <a:cs typeface="Times New Roman" panose="02020603050405020304" pitchFamily="18" charset="0"/>
              </a:rPr>
              <a:t>Mở bài</a:t>
            </a:r>
            <a:r>
              <a:rPr lang="vi-VN" sz="2600" dirty="0">
                <a:solidFill>
                  <a:srgbClr val="0D0D0D"/>
                </a:solidFill>
                <a:latin typeface="Times New Roman" panose="02020603050405020304" pitchFamily="18" charset="0"/>
                <a:cs typeface="Times New Roman" panose="02020603050405020304" pitchFamily="18" charset="0"/>
              </a:rPr>
              <a:t>: Giới thiệu hiện t</a:t>
            </a:r>
            <a:r>
              <a:rPr lang="en-US" sz="2600" dirty="0" err="1">
                <a:solidFill>
                  <a:srgbClr val="0D0D0D"/>
                </a:solidFill>
                <a:latin typeface="Times New Roman" panose="02020603050405020304" pitchFamily="18" charset="0"/>
                <a:cs typeface="Times New Roman" panose="02020603050405020304" pitchFamily="18" charset="0"/>
              </a:rPr>
              <a:t>ượ</a:t>
            </a:r>
            <a:r>
              <a:rPr lang="vi-VN" sz="2600" dirty="0">
                <a:solidFill>
                  <a:srgbClr val="0D0D0D"/>
                </a:solidFill>
                <a:latin typeface="Times New Roman" panose="02020603050405020304" pitchFamily="18" charset="0"/>
                <a:cs typeface="Times New Roman" panose="02020603050405020304" pitchFamily="18" charset="0"/>
              </a:rPr>
              <a:t>ng (vấn </a:t>
            </a:r>
            <a:r>
              <a:rPr lang="en-US" sz="2600" dirty="0">
                <a:solidFill>
                  <a:srgbClr val="0D0D0D"/>
                </a:solidFill>
                <a:latin typeface="Times New Roman" panose="02020603050405020304" pitchFamily="18" charset="0"/>
                <a:cs typeface="Times New Roman" panose="02020603050405020304" pitchFamily="18" charset="0"/>
              </a:rPr>
              <a:t>đ</a:t>
            </a:r>
            <a:r>
              <a:rPr lang="vi-VN" sz="2600" dirty="0">
                <a:solidFill>
                  <a:srgbClr val="0D0D0D"/>
                </a:solidFill>
                <a:latin typeface="Times New Roman" panose="02020603050405020304" pitchFamily="18" charset="0"/>
                <a:cs typeface="Times New Roman" panose="02020603050405020304" pitchFamily="18" charset="0"/>
              </a:rPr>
              <a:t>ề) cần bàn luận.</a:t>
            </a:r>
            <a:endParaRPr lang="en-US" sz="26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600" dirty="0">
                <a:solidFill>
                  <a:srgbClr val="0D0D0D"/>
                </a:solidFill>
                <a:latin typeface="Times New Roman" panose="02020603050405020304" pitchFamily="18" charset="0"/>
                <a:cs typeface="Times New Roman" panose="02020603050405020304" pitchFamily="18" charset="0"/>
              </a:rPr>
              <a:t>- </a:t>
            </a:r>
            <a:r>
              <a:rPr lang="vi-VN" sz="2600" i="1" u="sng" dirty="0">
                <a:solidFill>
                  <a:srgbClr val="0D0D0D"/>
                </a:solidFill>
                <a:latin typeface="Times New Roman" panose="02020603050405020304" pitchFamily="18" charset="0"/>
                <a:cs typeface="Times New Roman" panose="02020603050405020304" pitchFamily="18" charset="0"/>
              </a:rPr>
              <a:t>Thân bài</a:t>
            </a:r>
            <a:r>
              <a:rPr lang="vi-VN" sz="2600" dirty="0">
                <a:solidFill>
                  <a:srgbClr val="0D0D0D"/>
                </a:solidFill>
                <a:latin typeface="Times New Roman" panose="02020603050405020304" pitchFamily="18" charset="0"/>
                <a:cs typeface="Times New Roman" panose="02020603050405020304" pitchFamily="18" charset="0"/>
              </a:rPr>
              <a:t>: Ð</a:t>
            </a:r>
            <a:r>
              <a:rPr lang="en-US" sz="2600" dirty="0">
                <a:solidFill>
                  <a:srgbClr val="0D0D0D"/>
                </a:solidFill>
                <a:latin typeface="Times New Roman" panose="02020603050405020304" pitchFamily="18" charset="0"/>
                <a:cs typeface="Times New Roman" panose="02020603050405020304" pitchFamily="18" charset="0"/>
              </a:rPr>
              <a:t>ư</a:t>
            </a:r>
            <a:r>
              <a:rPr lang="vi-VN" sz="2600" dirty="0">
                <a:solidFill>
                  <a:srgbClr val="0D0D0D"/>
                </a:solidFill>
                <a:latin typeface="Times New Roman" panose="02020603050405020304" pitchFamily="18" charset="0"/>
                <a:cs typeface="Times New Roman" panose="02020603050405020304" pitchFamily="18" charset="0"/>
              </a:rPr>
              <a:t>a ra ý kiến bàn luận.</a:t>
            </a:r>
            <a:endParaRPr lang="en-US" sz="26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600" dirty="0">
                <a:solidFill>
                  <a:srgbClr val="0D0D0D"/>
                </a:solidFill>
                <a:latin typeface="Times New Roman" panose="02020603050405020304" pitchFamily="18" charset="0"/>
                <a:cs typeface="Times New Roman" panose="02020603050405020304" pitchFamily="18" charset="0"/>
              </a:rPr>
              <a:t>+ Ý 1 (lí lẽ, bằng chứng)</a:t>
            </a:r>
            <a:endParaRPr lang="en-US" sz="26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600" dirty="0">
                <a:solidFill>
                  <a:srgbClr val="0D0D0D"/>
                </a:solidFill>
                <a:latin typeface="Times New Roman" panose="02020603050405020304" pitchFamily="18" charset="0"/>
                <a:cs typeface="Times New Roman" panose="02020603050405020304" pitchFamily="18" charset="0"/>
              </a:rPr>
              <a:t>+ Ý 2 (lí lẽ, bằng chứng)</a:t>
            </a:r>
            <a:endParaRPr lang="en-US" sz="26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600" dirty="0">
                <a:solidFill>
                  <a:srgbClr val="0D0D0D"/>
                </a:solidFill>
                <a:latin typeface="Times New Roman" panose="02020603050405020304" pitchFamily="18" charset="0"/>
                <a:cs typeface="Times New Roman" panose="02020603050405020304" pitchFamily="18" charset="0"/>
              </a:rPr>
              <a:t>+ Ý 3 (lí lẽ, bằng chứng)</a:t>
            </a:r>
            <a:endParaRPr lang="en-US" sz="26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600" dirty="0">
                <a:solidFill>
                  <a:srgbClr val="0D0D0D"/>
                </a:solidFill>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600" dirty="0">
                <a:solidFill>
                  <a:srgbClr val="0D0D0D"/>
                </a:solidFill>
                <a:latin typeface="Times New Roman" panose="02020603050405020304" pitchFamily="18" charset="0"/>
                <a:cs typeface="Times New Roman" panose="02020603050405020304" pitchFamily="18" charset="0"/>
              </a:rPr>
              <a:t>- </a:t>
            </a:r>
            <a:r>
              <a:rPr lang="vi-VN" sz="2600" i="1" u="sng" dirty="0">
                <a:solidFill>
                  <a:srgbClr val="0D0D0D"/>
                </a:solidFill>
                <a:latin typeface="Times New Roman" panose="02020603050405020304" pitchFamily="18" charset="0"/>
                <a:cs typeface="Times New Roman" panose="02020603050405020304" pitchFamily="18" charset="0"/>
              </a:rPr>
              <a:t>Kết bài</a:t>
            </a:r>
            <a:r>
              <a:rPr lang="vi-VN" sz="2600" dirty="0">
                <a:solidFill>
                  <a:srgbClr val="0D0D0D"/>
                </a:solidFill>
                <a:latin typeface="Times New Roman" panose="02020603050405020304" pitchFamily="18" charset="0"/>
                <a:cs typeface="Times New Roman" panose="02020603050405020304" pitchFamily="18" charset="0"/>
              </a:rPr>
              <a:t>: Khẳng </a:t>
            </a:r>
            <a:r>
              <a:rPr lang="en-US" sz="2600" dirty="0">
                <a:solidFill>
                  <a:srgbClr val="0D0D0D"/>
                </a:solidFill>
                <a:latin typeface="Times New Roman" panose="02020603050405020304" pitchFamily="18" charset="0"/>
                <a:cs typeface="Times New Roman" panose="02020603050405020304" pitchFamily="18" charset="0"/>
              </a:rPr>
              <a:t>đ</a:t>
            </a:r>
            <a:r>
              <a:rPr lang="vi-VN" sz="2600" dirty="0">
                <a:solidFill>
                  <a:srgbClr val="0D0D0D"/>
                </a:solidFill>
                <a:latin typeface="Times New Roman" panose="02020603050405020304" pitchFamily="18" charset="0"/>
                <a:cs typeface="Times New Roman" panose="02020603050405020304" pitchFamily="18" charset="0"/>
              </a:rPr>
              <a:t>ịnh lại</a:t>
            </a:r>
            <a:r>
              <a:rPr lang="vi-VN" sz="2600" dirty="0">
                <a:latin typeface="Times New Roman" panose="02020603050405020304" pitchFamily="18" charset="0"/>
                <a:cs typeface="Times New Roman" panose="02020603050405020304" pitchFamily="18" charset="0"/>
              </a:rPr>
              <a:t> ý kiến của bản thân.</a:t>
            </a:r>
            <a:endParaRPr lang="en-US" sz="26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313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animEffect transition="in" filter="fade">
                                      <p:cBhvr>
                                        <p:cTn id="56" dur="1000"/>
                                        <p:tgtEl>
                                          <p:spTgt spid="6">
                                            <p:txEl>
                                              <p:pRg st="7" end="7"/>
                                            </p:txEl>
                                          </p:spTgt>
                                        </p:tgtEl>
                                      </p:cBhvr>
                                    </p:animEffect>
                                    <p:anim calcmode="lin" valueType="num">
                                      <p:cBhvr>
                                        <p:cTn id="5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4" name="Rectangle 3"/>
          <p:cNvSpPr/>
          <p:nvPr/>
        </p:nvSpPr>
        <p:spPr>
          <a:xfrm>
            <a:off x="507555" y="1164431"/>
            <a:ext cx="516513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theo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60400" y="1658705"/>
            <a:ext cx="10858500" cy="3970318"/>
          </a:xfrm>
          <a:prstGeom prst="rect">
            <a:avLst/>
          </a:prstGeom>
        </p:spPr>
        <p:txBody>
          <a:bodyPr>
            <a:spAutoFit/>
          </a:bodyPr>
          <a:lstStyle/>
          <a:p>
            <a:pPr>
              <a:spcAft>
                <a:spcPts val="0"/>
              </a:spcAft>
            </a:pPr>
            <a:r>
              <a:rPr lang="en-US" sz="2800" b="1" dirty="0">
                <a:solidFill>
                  <a:srgbClr val="0000FF"/>
                </a:solidFill>
                <a:latin typeface="Times New Roman" panose="02020603050405020304" pitchFamily="18" charset="0"/>
                <a:ea typeface="Times New Roman" panose="02020603050405020304" pitchFamily="18" charset="0"/>
              </a:rPr>
              <a:t>2. </a:t>
            </a:r>
            <a:r>
              <a:rPr lang="en-US" sz="2800" b="1" dirty="0" err="1">
                <a:solidFill>
                  <a:srgbClr val="0000FF"/>
                </a:solidFill>
                <a:latin typeface="Times New Roman" panose="02020603050405020304" pitchFamily="18" charset="0"/>
                <a:ea typeface="Times New Roman" panose="02020603050405020304" pitchFamily="18" charset="0"/>
              </a:rPr>
              <a:t>Viết</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ý: </a:t>
            </a:r>
          </a:p>
          <a:p>
            <a:pPr marL="457200" indent="-457200">
              <a:spcAft>
                <a:spcPts val="0"/>
              </a:spcAft>
              <a:buFont typeface="Wingdings" panose="05000000000000000000" pitchFamily="2" charset="2"/>
              <a:buChar char="v"/>
            </a:pP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a:t>
            </a:r>
          </a:p>
          <a:p>
            <a:pPr marL="457200" indent="-457200">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Trực</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endParaRPr lang="en-US" sz="2800" dirty="0">
              <a:latin typeface="Times New Roman" panose="02020603050405020304" pitchFamily="18" charset="0"/>
              <a:ea typeface="Times New Roman" panose="02020603050405020304" pitchFamily="18" charset="0"/>
            </a:endParaRPr>
          </a:p>
          <a:p>
            <a:pPr marL="457200" indent="-457200">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Gián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smtClean="0">
                <a:latin typeface="Times New Roman" panose="02020603050405020304" pitchFamily="18" charset="0"/>
                <a:ea typeface="Times New Roman" panose="02020603050405020304" pitchFamily="18" charset="0"/>
              </a:rPr>
              <a:t>).</a:t>
            </a:r>
          </a:p>
          <a:p>
            <a:pPr marL="457200" indent="-457200">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Thân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thể</a:t>
            </a:r>
            <a:r>
              <a:rPr lang="en-US" sz="2800" dirty="0" smtClean="0">
                <a:latin typeface="Times New Roman" panose="02020603050405020304" pitchFamily="18" charset="0"/>
                <a:ea typeface="Times New Roman" panose="02020603050405020304" pitchFamily="18" charset="0"/>
              </a:rPr>
              <a:t>.</a:t>
            </a:r>
          </a:p>
          <a:p>
            <a:pPr marL="457200" indent="-457200">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Thể</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rõ</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a:t>
            </a:r>
          </a:p>
          <a:p>
            <a:pPr marL="457200" indent="-457200">
              <a:buFont typeface="Wingdings" panose="05000000000000000000" pitchFamily="2" charset="2"/>
              <a:buChar char="v"/>
            </a:pP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endParaRPr lang="en-US" sz="2800" dirty="0"/>
          </a:p>
        </p:txBody>
      </p:sp>
    </p:spTree>
    <p:extLst>
      <p:ext uri="{BB962C8B-B14F-4D97-AF65-F5344CB8AC3E}">
        <p14:creationId xmlns:p14="http://schemas.microsoft.com/office/powerpoint/2010/main" val="337243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1000"/>
                                        <p:tgtEl>
                                          <p:spTgt spid="7">
                                            <p:txEl>
                                              <p:pRg st="6" end="6"/>
                                            </p:txEl>
                                          </p:spTgt>
                                        </p:tgtEl>
                                      </p:cBhvr>
                                    </p:animEffect>
                                    <p:anim calcmode="lin" valueType="num">
                                      <p:cBhvr>
                                        <p:cTn id="5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3" name="Rectangle 2"/>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4" name="Rectangle 3"/>
          <p:cNvSpPr/>
          <p:nvPr/>
        </p:nvSpPr>
        <p:spPr>
          <a:xfrm>
            <a:off x="507555" y="1164431"/>
            <a:ext cx="516513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theo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60400" y="1658705"/>
            <a:ext cx="10858500" cy="397031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Chú</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Trực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Gián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ngắn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ngắn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rõ</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hợp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00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1000"/>
                                        <p:tgtEl>
                                          <p:spTgt spid="7">
                                            <p:txEl>
                                              <p:pRg st="6" end="6"/>
                                            </p:txEl>
                                          </p:spTgt>
                                        </p:tgtEl>
                                      </p:cBhvr>
                                    </p:animEffect>
                                    <p:anim calcmode="lin" valueType="num">
                                      <p:cBhvr>
                                        <p:cTn id="5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823"/>
            <a:ext cx="10858500" cy="954107"/>
          </a:xfrm>
          <a:prstGeom prst="rect">
            <a:avLst/>
          </a:prstGeom>
        </p:spPr>
        <p:txBody>
          <a:bodyPr>
            <a:spAutoFit/>
          </a:bodyPr>
          <a:lstStyle/>
          <a:p>
            <a:pPr marL="457200">
              <a:spcAft>
                <a:spcPts val="0"/>
              </a:spcAft>
              <a:tabLst>
                <a:tab pos="1386840" algn="l"/>
              </a:tabLst>
            </a:pPr>
            <a:r>
              <a:rPr lang="en-US" sz="2800" b="1" dirty="0">
                <a:solidFill>
                  <a:srgbClr val="0000FF"/>
                </a:solidFill>
                <a:latin typeface="Times New Roman" panose="02020603050405020304" pitchFamily="18" charset="0"/>
                <a:ea typeface="MS Mincho"/>
              </a:rPr>
              <a:t>3. </a:t>
            </a:r>
            <a:r>
              <a:rPr lang="en-US" sz="2800" b="1" dirty="0" err="1">
                <a:solidFill>
                  <a:srgbClr val="0000FF"/>
                </a:solidFill>
                <a:latin typeface="Times New Roman" panose="02020603050405020304" pitchFamily="18" charset="0"/>
                <a:ea typeface="MS Mincho"/>
              </a:rPr>
              <a:t>Chỉnh</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sửa</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rút</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kinh</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nghiệm</a:t>
            </a:r>
            <a:r>
              <a:rPr lang="en-US" sz="2800" b="1" dirty="0">
                <a:solidFill>
                  <a:srgbClr val="0000FF"/>
                </a:solidFill>
                <a:latin typeface="Times New Roman" panose="02020603050405020304" pitchFamily="18" charset="0"/>
                <a:ea typeface="MS Mincho"/>
              </a:rPr>
              <a:t>.</a:t>
            </a:r>
            <a:endParaRPr lang="en-US" sz="2800" dirty="0">
              <a:latin typeface="Times New Roman" panose="02020603050405020304" pitchFamily="18" charset="0"/>
              <a:ea typeface="Calibri" panose="020F0502020204030204" pitchFamily="34" charset="0"/>
            </a:endParaRPr>
          </a:p>
          <a:p>
            <a:pPr marL="457200">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Kiểm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điều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chỉnh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theo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bảng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gợi</a:t>
            </a:r>
            <a:r>
              <a:rPr lang="en-US" sz="2800" dirty="0">
                <a:solidFill>
                  <a:srgbClr val="0D0D0D"/>
                </a:solidFill>
                <a:latin typeface="Times New Roman" panose="02020603050405020304" pitchFamily="18" charset="0"/>
                <a:ea typeface="MS Mincho"/>
              </a:rPr>
              <a:t> ý </a:t>
            </a:r>
            <a:r>
              <a:rPr lang="en-US" sz="2800" dirty="0" err="1">
                <a:solidFill>
                  <a:srgbClr val="0D0D0D"/>
                </a:solidFill>
                <a:latin typeface="Times New Roman" panose="02020603050405020304" pitchFamily="18" charset="0"/>
                <a:ea typeface="MS Mincho"/>
              </a:rPr>
              <a:t>sau</a:t>
            </a:r>
            <a:r>
              <a:rPr lang="en-US" sz="2800" dirty="0" smtClean="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70817072"/>
              </p:ext>
            </p:extLst>
          </p:nvPr>
        </p:nvGraphicFramePr>
        <p:xfrm>
          <a:off x="324465" y="2119154"/>
          <a:ext cx="11533237" cy="3657600"/>
        </p:xfrm>
        <a:graphic>
          <a:graphicData uri="http://schemas.openxmlformats.org/drawingml/2006/table">
            <a:tbl>
              <a:tblPr/>
              <a:tblGrid>
                <a:gridCol w="3923070">
                  <a:extLst>
                    <a:ext uri="{9D8B030D-6E8A-4147-A177-3AD203B41FA5}">
                      <a16:colId xmlns:a16="http://schemas.microsoft.com/office/drawing/2014/main" xmlns="" val="605632575"/>
                    </a:ext>
                  </a:extLst>
                </a:gridCol>
                <a:gridCol w="4852220">
                  <a:extLst>
                    <a:ext uri="{9D8B030D-6E8A-4147-A177-3AD203B41FA5}">
                      <a16:colId xmlns:a16="http://schemas.microsoft.com/office/drawing/2014/main" xmlns="" val="3288900974"/>
                    </a:ext>
                  </a:extLst>
                </a:gridCol>
                <a:gridCol w="2757947">
                  <a:extLst>
                    <a:ext uri="{9D8B030D-6E8A-4147-A177-3AD203B41FA5}">
                      <a16:colId xmlns:a16="http://schemas.microsoft.com/office/drawing/2014/main" xmlns="" val="1729881865"/>
                    </a:ext>
                  </a:extLst>
                </a:gridCol>
              </a:tblGrid>
              <a:tr h="295275">
                <a:tc>
                  <a:txBody>
                    <a:bodyPr/>
                    <a:lstStyle/>
                    <a:p>
                      <a:pPr algn="ctr">
                        <a:spcAft>
                          <a:spcPts val="1000"/>
                        </a:spcAft>
                      </a:pPr>
                      <a:r>
                        <a:rPr lang="en-US" sz="2000" b="1" dirty="0" err="1">
                          <a:effectLst/>
                          <a:latin typeface="Times New Roman" panose="02020603050405020304" pitchFamily="18" charset="0"/>
                          <a:ea typeface="Times New Roman" panose="02020603050405020304" pitchFamily="18" charset="0"/>
                        </a:rPr>
                        <a:t>Yêu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cầu</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pPr>
                      <a:r>
                        <a:rPr lang="en-US" sz="2000" b="1">
                          <a:effectLst/>
                          <a:latin typeface="Times New Roman" panose="02020603050405020304" pitchFamily="18" charset="0"/>
                          <a:ea typeface="Times New Roman" panose="02020603050405020304" pitchFamily="18" charset="0"/>
                        </a:rPr>
                        <a:t>Gợi ý chỉnh sửa</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000"/>
                        </a:spcAft>
                      </a:pPr>
                      <a:r>
                        <a:rPr lang="en-US" sz="2000" b="1" dirty="0">
                          <a:effectLst/>
                          <a:latin typeface="Times New Roman" panose="02020603050405020304" pitchFamily="18" charset="0"/>
                          <a:ea typeface="Times New Roman" panose="02020603050405020304" pitchFamily="18" charset="0"/>
                        </a:rPr>
                        <a:t>ND </a:t>
                      </a:r>
                      <a:r>
                        <a:rPr lang="en-US" sz="2000" b="1" dirty="0" err="1">
                          <a:effectLst/>
                          <a:latin typeface="Times New Roman" panose="02020603050405020304" pitchFamily="18" charset="0"/>
                          <a:ea typeface="Times New Roman" panose="02020603050405020304" pitchFamily="18" charset="0"/>
                        </a:rPr>
                        <a:t>nhận</a:t>
                      </a:r>
                      <a:r>
                        <a:rPr lang="en-US" sz="2000" b="1" dirty="0">
                          <a:effectLst/>
                          <a:latin typeface="Times New Roman" panose="02020603050405020304" pitchFamily="18" charset="0"/>
                          <a:ea typeface="Times New Roman" panose="02020603050405020304" pitchFamily="18" charset="0"/>
                        </a:rPr>
                        <a:t> </a:t>
                      </a:r>
                      <a:r>
                        <a:rPr lang="en-US" sz="2000" b="1" dirty="0" err="1" smtClean="0">
                          <a:effectLst/>
                          <a:latin typeface="Times New Roman" panose="02020603050405020304" pitchFamily="18" charset="0"/>
                          <a:ea typeface="Times New Roman" panose="02020603050405020304" pitchFamily="18" charset="0"/>
                        </a:rPr>
                        <a:t>xét</a:t>
                      </a:r>
                      <a:r>
                        <a:rPr lang="en-US" sz="2000" b="1" dirty="0" smtClean="0">
                          <a:effectLst/>
                          <a:latin typeface="Times New Roman" panose="02020603050405020304" pitchFamily="18" charset="0"/>
                          <a:ea typeface="Times New Roman" panose="02020603050405020304" pitchFamily="18" charset="0"/>
                        </a:rPr>
                        <a:t>/</a:t>
                      </a:r>
                      <a:r>
                        <a:rPr lang="en-US" sz="2000" b="1" dirty="0" err="1" smtClean="0">
                          <a:effectLst/>
                          <a:latin typeface="Times New Roman" panose="02020603050405020304" pitchFamily="18" charset="0"/>
                          <a:ea typeface="Times New Roman" panose="02020603050405020304" pitchFamily="18" charset="0"/>
                        </a:rPr>
                        <a:t>chỉnh</a:t>
                      </a:r>
                      <a:r>
                        <a:rPr lang="en-US" sz="2000" b="1" dirty="0" smtClean="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sửa</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76438587"/>
                  </a:ext>
                </a:extLst>
              </a:tr>
              <a:tr h="295275">
                <a:tc>
                  <a:txBody>
                    <a:bodyPr/>
                    <a:lstStyle/>
                    <a:p>
                      <a:pPr>
                        <a:spcAft>
                          <a:spcPts val="1000"/>
                        </a:spcAft>
                      </a:pPr>
                      <a:r>
                        <a:rPr lang="en-US" sz="2000" dirty="0" err="1">
                          <a:effectLst/>
                          <a:latin typeface="Times New Roman" panose="02020603050405020304" pitchFamily="18" charset="0"/>
                          <a:ea typeface="Times New Roman" panose="02020603050405020304" pitchFamily="18" charset="0"/>
                        </a:rPr>
                        <a:t>Nêu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vấn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bàn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luận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000"/>
                        </a:spcAft>
                      </a:pPr>
                      <a:r>
                        <a:rPr lang="en-US" sz="2000" dirty="0" err="1">
                          <a:effectLst/>
                          <a:latin typeface="Times New Roman" panose="02020603050405020304" pitchFamily="18" charset="0"/>
                          <a:ea typeface="Times New Roman" panose="02020603050405020304" pitchFamily="18" charset="0"/>
                        </a:rPr>
                        <a:t>Ðọc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phần</a:t>
                      </a:r>
                      <a:r>
                        <a:rPr lang="en-US" sz="2000" dirty="0">
                          <a:effectLst/>
                          <a:latin typeface="Times New Roman" panose="02020603050405020304" pitchFamily="18" charset="0"/>
                          <a:ea typeface="Times New Roman" panose="02020603050405020304" pitchFamily="18" charset="0"/>
                        </a:rPr>
                        <a:t> MB, </a:t>
                      </a:r>
                      <a:r>
                        <a:rPr lang="en-US" sz="2000" dirty="0" err="1">
                          <a:effectLst/>
                          <a:latin typeface="Times New Roman" panose="02020603050405020304" pitchFamily="18" charset="0"/>
                          <a:ea typeface="Times New Roman" panose="02020603050405020304" pitchFamily="18" charset="0"/>
                        </a:rPr>
                        <a:t>nếu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chưa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thấy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vấn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bàn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luận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thì</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rõ</a:t>
                      </a:r>
                      <a:r>
                        <a:rPr lang="en-US" sz="20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000"/>
                        </a:spcAft>
                      </a:pPr>
                      <a:r>
                        <a:rPr lang="en-US" sz="20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17430367"/>
                  </a:ext>
                </a:extLst>
              </a:tr>
              <a:tr h="434975">
                <a:tc>
                  <a:txBody>
                    <a:bodyPr/>
                    <a:lstStyle/>
                    <a:p>
                      <a:pPr>
                        <a:spcAft>
                          <a:spcPts val="1000"/>
                        </a:spcAft>
                      </a:pPr>
                      <a:r>
                        <a:rPr lang="en-US" sz="2000" dirty="0" err="1">
                          <a:effectLst/>
                          <a:latin typeface="Times New Roman" panose="02020603050405020304" pitchFamily="18" charset="0"/>
                          <a:ea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ý </a:t>
                      </a:r>
                      <a:r>
                        <a:rPr lang="en-US" sz="2000" dirty="0" err="1">
                          <a:effectLst/>
                          <a:latin typeface="Times New Roman" panose="02020603050405020304" pitchFamily="18" charset="0"/>
                          <a:ea typeface="Times New Roman" panose="02020603050405020304" pitchFamily="18" charset="0"/>
                        </a:rPr>
                        <a:t>kiến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đánh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viết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vấn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000"/>
                        </a:spcAft>
                      </a:pPr>
                      <a:r>
                        <a:rPr lang="en-US" sz="2000" dirty="0" err="1">
                          <a:effectLst/>
                          <a:latin typeface="Times New Roman" panose="02020603050405020304" pitchFamily="18" charset="0"/>
                          <a:ea typeface="Times New Roman" panose="02020603050405020304" pitchFamily="18" charset="0"/>
                        </a:rPr>
                        <a:t>Bổ</a:t>
                      </a:r>
                      <a:r>
                        <a:rPr lang="en-US" sz="2000" dirty="0">
                          <a:effectLst/>
                          <a:latin typeface="Times New Roman" panose="02020603050405020304" pitchFamily="18" charset="0"/>
                          <a:ea typeface="Times New Roman" panose="02020603050405020304" pitchFamily="18" charset="0"/>
                        </a:rPr>
                        <a:t> sung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đánh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vấn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nếu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thấy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còn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thiếu</a:t>
                      </a:r>
                      <a:r>
                        <a:rPr lang="en-US" sz="20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000"/>
                        </a:spcAft>
                      </a:pPr>
                      <a:r>
                        <a:rPr lang="en-US" sz="20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17167367"/>
                  </a:ext>
                </a:extLst>
              </a:tr>
              <a:tr h="333375">
                <a:tc>
                  <a:txBody>
                    <a:bodyPr/>
                    <a:lstStyle/>
                    <a:p>
                      <a:pPr>
                        <a:spcAft>
                          <a:spcPts val="1000"/>
                        </a:spcAft>
                      </a:pPr>
                      <a:r>
                        <a:rPr lang="en-US" sz="2000">
                          <a:effectLst/>
                          <a:latin typeface="Times New Roman" panose="02020603050405020304" pitchFamily="18" charset="0"/>
                          <a:ea typeface="Times New Roman" panose="02020603050405020304" pitchFamily="18" charset="0"/>
                        </a:rPr>
                        <a:t>Ðưa ra được những lí lẽ, bằng chứng  để bài viết có sức thuyết phục.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000"/>
                        </a:spcAft>
                      </a:pPr>
                      <a:r>
                        <a:rPr lang="en-US" sz="2000" dirty="0" err="1">
                          <a:effectLst/>
                          <a:latin typeface="Times New Roman" panose="02020603050405020304" pitchFamily="18" charset="0"/>
                          <a:ea typeface="Times New Roman" panose="02020603050405020304" pitchFamily="18" charset="0"/>
                        </a:rPr>
                        <a:t>Kiểm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lẽ</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chứng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nếu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lẽ</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chưa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chắc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chắn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chứng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chưa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tiêu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biểu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hoặc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còn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thiếu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thì</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chỉnh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sửa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thay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thế</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bổ</a:t>
                      </a:r>
                      <a:r>
                        <a:rPr lang="en-US" sz="2000" dirty="0">
                          <a:effectLst/>
                          <a:latin typeface="Times New Roman" panose="02020603050405020304" pitchFamily="18" charset="0"/>
                          <a:ea typeface="Times New Roman" panose="02020603050405020304" pitchFamily="18" charset="0"/>
                        </a:rPr>
                        <a:t> sung.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000"/>
                        </a:spcAft>
                      </a:pP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14646491"/>
                  </a:ext>
                </a:extLst>
              </a:tr>
              <a:tr h="274955">
                <a:tc>
                  <a:txBody>
                    <a:bodyPr/>
                    <a:lstStyle/>
                    <a:p>
                      <a:pPr>
                        <a:spcAft>
                          <a:spcPts val="1000"/>
                        </a:spcAft>
                      </a:pPr>
                      <a:r>
                        <a:rPr lang="en-US" sz="2000">
                          <a:effectLst/>
                          <a:latin typeface="Times New Roman" panose="02020603050405020304" pitchFamily="18" charset="0"/>
                          <a:ea typeface="Times New Roman" panose="02020603050405020304" pitchFamily="18" charset="0"/>
                        </a:rPr>
                        <a:t>Ðảm bảo các yêu cầu về chính tả và diễn đạt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000"/>
                        </a:spcAft>
                      </a:pPr>
                      <a:r>
                        <a:rPr lang="en-US" sz="2000" dirty="0" err="1">
                          <a:effectLst/>
                          <a:latin typeface="Times New Roman" panose="02020603050405020304" pitchFamily="18" charset="0"/>
                          <a:ea typeface="Times New Roman" panose="02020603050405020304" pitchFamily="18" charset="0"/>
                        </a:rPr>
                        <a:t>Phát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lỗi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diễn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sửa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phù</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hợp</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000"/>
                        </a:spcAft>
                      </a:pP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76108161"/>
                  </a:ext>
                </a:extLst>
              </a:tr>
            </a:tbl>
          </a:graphicData>
        </a:graphic>
      </p:graphicFrame>
      <p:sp>
        <p:nvSpPr>
          <p:cNvPr id="6" name="Rectangle 5"/>
          <p:cNvSpPr/>
          <p:nvPr/>
        </p:nvSpPr>
        <p:spPr>
          <a:xfrm>
            <a:off x="685800" y="780326"/>
            <a:ext cx="10858500" cy="1261884"/>
          </a:xfrm>
          <a:prstGeom prst="rect">
            <a:avLst/>
          </a:prstGeom>
        </p:spPr>
        <p:txBody>
          <a:bodyPr>
            <a:spAutoFit/>
          </a:bodyPr>
          <a:lstStyle/>
          <a:p>
            <a:pPr algn="ctr">
              <a:spcAft>
                <a:spcPts val="0"/>
              </a:spcAft>
              <a:tabLst>
                <a:tab pos="1386840" algn="l"/>
              </a:tabLst>
            </a:pPr>
            <a:r>
              <a:rPr lang="en-US" sz="2400" b="1" dirty="0" err="1">
                <a:latin typeface="Times New Roman" panose="02020603050405020304" pitchFamily="18" charset="0"/>
                <a:ea typeface="MS Mincho"/>
              </a:rPr>
              <a:t>Phiếu</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chỉnh</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sửa</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bài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viết</a:t>
            </a:r>
            <a:endParaRPr lang="en-US" sz="2400" dirty="0">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400" b="1" dirty="0" err="1">
                <a:latin typeface="Times New Roman" panose="02020603050405020304" pitchFamily="18" charset="0"/>
                <a:ea typeface="MS Mincho"/>
              </a:rPr>
              <a:t>Họ</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tên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bạn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được</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sửa</a:t>
            </a:r>
            <a:r>
              <a:rPr lang="en-US" sz="2400" b="1" dirty="0">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lgn="ctr"/>
            <a:r>
              <a:rPr lang="en-US" sz="2400" b="1" dirty="0" err="1">
                <a:latin typeface="Times New Roman" panose="02020603050405020304" pitchFamily="18" charset="0"/>
                <a:ea typeface="MS Mincho"/>
              </a:rPr>
              <a:t>Họ</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tên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người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sửa</a:t>
            </a:r>
            <a:r>
              <a:rPr lang="en-US" sz="2400" b="1" dirty="0">
                <a:latin typeface="Times New Roman" panose="02020603050405020304" pitchFamily="18" charset="0"/>
                <a:ea typeface="MS Mincho"/>
              </a:rPr>
              <a:t>:.....................</a:t>
            </a:r>
            <a:r>
              <a:rPr lang="en-US" sz="2800" b="1" dirty="0">
                <a:latin typeface="Times New Roman" panose="02020603050405020304" pitchFamily="18" charset="0"/>
                <a:ea typeface="MS Mincho"/>
              </a:rPr>
              <a:t>............................................</a:t>
            </a:r>
            <a:endParaRPr lang="en-US" sz="2800" dirty="0"/>
          </a:p>
        </p:txBody>
      </p:sp>
    </p:spTree>
    <p:extLst>
      <p:ext uri="{BB962C8B-B14F-4D97-AF65-F5344CB8AC3E}">
        <p14:creationId xmlns:p14="http://schemas.microsoft.com/office/powerpoint/2010/main" val="95411634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10" name="Rectangle 9"/>
          <p:cNvSpPr/>
          <p:nvPr/>
        </p:nvSpPr>
        <p:spPr>
          <a:xfrm>
            <a:off x="5182190" y="690908"/>
            <a:ext cx="1814920" cy="523220"/>
          </a:xfrm>
          <a:prstGeom prst="rect">
            <a:avLst/>
          </a:prstGeom>
        </p:spPr>
        <p:txBody>
          <a:bodyPr wrap="none">
            <a:spAutoFit/>
          </a:bodyPr>
          <a:lstStyle/>
          <a:p>
            <a:pPr>
              <a:spcAft>
                <a:spcPts val="0"/>
              </a:spcAft>
              <a:tabLst>
                <a:tab pos="1386840" algn="l"/>
              </a:tabLst>
            </a:pPr>
            <a:r>
              <a:rPr lang="en-US" sz="2800" b="1" dirty="0" err="1">
                <a:solidFill>
                  <a:srgbClr val="0000FF"/>
                </a:solidFill>
                <a:latin typeface="Times New Roman" panose="02020603050405020304" pitchFamily="18" charset="0"/>
                <a:ea typeface="MS Mincho"/>
              </a:rPr>
              <a:t>Vận</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dụng</a:t>
            </a:r>
            <a:r>
              <a:rPr lang="en-US" sz="2800" b="1" dirty="0">
                <a:solidFill>
                  <a:srgbClr val="0000FF"/>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pSp>
        <p:nvGrpSpPr>
          <p:cNvPr id="17" name="Group 16"/>
          <p:cNvGrpSpPr/>
          <p:nvPr/>
        </p:nvGrpSpPr>
        <p:grpSpPr>
          <a:xfrm>
            <a:off x="2707272" y="1440524"/>
            <a:ext cx="6386671" cy="4060624"/>
            <a:chOff x="2707272" y="1440524"/>
            <a:chExt cx="6386671" cy="4060624"/>
          </a:xfrm>
        </p:grpSpPr>
        <p:pic>
          <p:nvPicPr>
            <p:cNvPr id="11" name="Picture 10"/>
            <p:cNvPicPr>
              <a:picLocks noChangeAspect="1"/>
            </p:cNvPicPr>
            <p:nvPr/>
          </p:nvPicPr>
          <p:blipFill rotWithShape="1">
            <a:blip r:embed="rId9"/>
            <a:srcRect l="12860" t="12032" r="8327" b="21304"/>
            <a:stretch/>
          </p:blipFill>
          <p:spPr>
            <a:xfrm>
              <a:off x="3085357" y="1440524"/>
              <a:ext cx="6008586" cy="4060624"/>
            </a:xfrm>
            <a:prstGeom prst="rect">
              <a:avLst/>
            </a:prstGeom>
          </p:spPr>
        </p:pic>
        <p:sp>
          <p:nvSpPr>
            <p:cNvPr id="12" name="Rectangle 11"/>
            <p:cNvSpPr/>
            <p:nvPr/>
          </p:nvSpPr>
          <p:spPr>
            <a:xfrm>
              <a:off x="3560301" y="2597440"/>
              <a:ext cx="4793226" cy="2246769"/>
            </a:xfrm>
            <a:prstGeom prst="rect">
              <a:avLst/>
            </a:prstGeom>
          </p:spPr>
          <p:txBody>
            <a:bodyPr wrap="square">
              <a:spAutoFit/>
            </a:bodyPr>
            <a:lstStyle/>
            <a:p>
              <a:pPr algn="just">
                <a:spcAft>
                  <a:spcPts val="0"/>
                </a:spcAft>
              </a:pPr>
              <a:r>
                <a:rPr lang="en-US" sz="2800" b="1" dirty="0" err="1">
                  <a:solidFill>
                    <a:srgbClr val="0D0D0D"/>
                  </a:solidFill>
                  <a:latin typeface="Times New Roman" panose="02020603050405020304" pitchFamily="18" charset="0"/>
                  <a:ea typeface="Times New Roman" panose="02020603050405020304" pitchFamily="18" charset="0"/>
                </a:rPr>
                <a:t>Đề</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bày</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kiến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vấn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a:t>
              </a:r>
              <a:r>
                <a:rPr lang="en-US" sz="2800" dirty="0" err="1">
                  <a:latin typeface="Times New Roman" panose="02020603050405020304" pitchFamily="18" charset="0"/>
                  <a:ea typeface="Times New Roman" panose="02020603050405020304" pitchFamily="18" charset="0"/>
                </a:rPr>
                <a:t>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16" name="Picture 15"/>
            <p:cNvPicPr>
              <a:picLocks noChangeAspect="1"/>
            </p:cNvPicPr>
            <p:nvPr/>
          </p:nvPicPr>
          <p:blipFill>
            <a:blip r:embed="rId10"/>
            <a:stretch>
              <a:fillRect/>
            </a:stretch>
          </p:blipFill>
          <p:spPr>
            <a:xfrm>
              <a:off x="2707272" y="1508990"/>
              <a:ext cx="978902" cy="1187313"/>
            </a:xfrm>
            <a:prstGeom prst="rect">
              <a:avLst/>
            </a:prstGeom>
          </p:spPr>
        </p:pic>
      </p:grpSp>
    </p:spTree>
    <p:extLst>
      <p:ext uri="{BB962C8B-B14F-4D97-AF65-F5344CB8AC3E}">
        <p14:creationId xmlns:p14="http://schemas.microsoft.com/office/powerpoint/2010/main" val="188006484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10" name="Rectangle 9"/>
          <p:cNvSpPr/>
          <p:nvPr/>
        </p:nvSpPr>
        <p:spPr>
          <a:xfrm>
            <a:off x="5182190" y="690908"/>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243012"/>
            <a:ext cx="10858500" cy="4616648"/>
          </a:xfrm>
          <a:prstGeom prst="rect">
            <a:avLst/>
          </a:prstGeom>
        </p:spPr>
        <p:txBody>
          <a:bodyPr>
            <a:spAutoFit/>
          </a:bodyPr>
          <a:lstStyle/>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a</a:t>
            </a:r>
            <a:r>
              <a:rPr lang="vi-VN"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Tìm</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a:t>
            </a:r>
          </a:p>
          <a:p>
            <a:pPr marL="457200" indent="-457200" algn="just">
              <a:lnSpc>
                <a:spcPct val="150000"/>
              </a:lnSpc>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Kiếu</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p>
          <a:p>
            <a:pPr marL="457200" indent="-457200" algn="just">
              <a:lnSpc>
                <a:spcPct val="150000"/>
              </a:lnSpc>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Hiện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a:t>
            </a:r>
            <a:r>
              <a:rPr lang="en-US" sz="2800" b="1" dirty="0" err="1">
                <a:latin typeface="Times New Roman" panose="02020603050405020304" pitchFamily="18" charset="0"/>
                <a:ea typeface="Times New Roman" panose="02020603050405020304" pitchFamily="18" charset="0"/>
              </a:rPr>
              <a:t>ôn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trọng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mong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muốn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được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tôn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trọng</a:t>
            </a:r>
            <a:r>
              <a:rPr lang="en-US" sz="2800" b="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ý</a:t>
            </a:r>
          </a:p>
          <a:p>
            <a:pPr marL="457200" indent="-457200" algn="just">
              <a:lnSpc>
                <a:spcPct val="150000"/>
              </a:lnSpc>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Hiểu</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p>
          <a:p>
            <a:pPr marL="457200" indent="-457200" algn="just">
              <a:lnSpc>
                <a:spcPct val="150000"/>
              </a:lnSpc>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Tại</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1032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10" name="Rectangle 9"/>
          <p:cNvSpPr/>
          <p:nvPr/>
        </p:nvSpPr>
        <p:spPr>
          <a:xfrm>
            <a:off x="5182190" y="690908"/>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6750" y="1304436"/>
            <a:ext cx="10858500" cy="4662815"/>
          </a:xfrm>
          <a:prstGeom prst="rect">
            <a:avLst/>
          </a:prstGeom>
        </p:spPr>
        <p:txBody>
          <a:bodyPr>
            <a:spAutoFit/>
          </a:bodyPr>
          <a:lstStyle/>
          <a:p>
            <a:pPr algn="just">
              <a:spcAft>
                <a:spcPts val="0"/>
              </a:spcAft>
            </a:pPr>
            <a:r>
              <a:rPr lang="en-US" sz="2700" dirty="0" err="1">
                <a:latin typeface="Times New Roman" panose="02020603050405020304" pitchFamily="18" charset="0"/>
                <a:ea typeface="Times New Roman" panose="02020603050405020304" pitchFamily="18" charset="0"/>
              </a:rPr>
              <a:t>Các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khía</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cạnh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cần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bàn</a:t>
            </a:r>
            <a:r>
              <a:rPr lang="en-US" sz="2700" dirty="0">
                <a:latin typeface="Times New Roman" panose="02020603050405020304" pitchFamily="18" charset="0"/>
                <a:ea typeface="Times New Roman" panose="02020603050405020304" pitchFamily="18" charset="0"/>
              </a:rPr>
              <a:t>:</a:t>
            </a:r>
          </a:p>
          <a:p>
            <a:pPr marL="457200" indent="-457200" algn="just">
              <a:spcAft>
                <a:spcPts val="0"/>
              </a:spcAft>
              <a:buFont typeface="Wingdings" panose="05000000000000000000" pitchFamily="2" charset="2"/>
              <a:buChar char="v"/>
            </a:pPr>
            <a:r>
              <a:rPr lang="en-US" sz="2700" i="1" dirty="0" err="1" smtClean="0">
                <a:latin typeface="Times New Roman" panose="02020603050405020304" pitchFamily="18" charset="0"/>
                <a:ea typeface="Times New Roman" panose="02020603050405020304" pitchFamily="18" charset="0"/>
              </a:rPr>
              <a:t>Lí</a:t>
            </a:r>
            <a:r>
              <a:rPr lang="en-US" sz="2700" i="1" dirty="0" smtClean="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lẽ</a:t>
            </a:r>
            <a:r>
              <a:rPr lang="en-US" sz="2700" i="1" dirty="0">
                <a:latin typeface="Times New Roman" panose="02020603050405020304" pitchFamily="18" charset="0"/>
                <a:ea typeface="Times New Roman" panose="02020603050405020304" pitchFamily="18" charset="0"/>
              </a:rPr>
              <a:t> </a:t>
            </a:r>
            <a:endParaRPr lang="en-US" sz="2700" dirty="0">
              <a:latin typeface="Times New Roman" panose="02020603050405020304" pitchFamily="18" charset="0"/>
              <a:ea typeface="Times New Roman" panose="02020603050405020304" pitchFamily="18" charset="0"/>
            </a:endParaRPr>
          </a:p>
          <a:p>
            <a:pPr marL="457200" indent="-457200" algn="just">
              <a:spcAft>
                <a:spcPts val="0"/>
              </a:spcAft>
              <a:buFont typeface="Wingdings" panose="05000000000000000000" pitchFamily="2" charset="2"/>
              <a:buChar char="ü"/>
            </a:pPr>
            <a:r>
              <a:rPr lang="en-US" sz="2700" dirty="0" err="1">
                <a:latin typeface="Times New Roman" panose="02020603050405020304" pitchFamily="18" charset="0"/>
                <a:ea typeface="Times New Roman" panose="02020603050405020304" pitchFamily="18" charset="0"/>
              </a:rPr>
              <a:t>G</a:t>
            </a:r>
            <a:r>
              <a:rPr lang="en-US" sz="2700" dirty="0" err="1" smtClean="0">
                <a:latin typeface="Times New Roman" panose="02020603050405020304" pitchFamily="18" charset="0"/>
                <a:ea typeface="Times New Roman" panose="02020603050405020304" pitchFamily="18" charset="0"/>
              </a:rPr>
              <a:t>iúp</a:t>
            </a:r>
            <a:r>
              <a:rPr lang="en-US" sz="2700" dirty="0" smtClean="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cho</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họ</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tự</a:t>
            </a:r>
            <a:r>
              <a:rPr lang="en-US" sz="2700" dirty="0">
                <a:latin typeface="Times New Roman" panose="02020603050405020304" pitchFamily="18" charset="0"/>
                <a:ea typeface="Times New Roman" panose="02020603050405020304" pitchFamily="18" charset="0"/>
              </a:rPr>
              <a:t> tin </a:t>
            </a:r>
            <a:r>
              <a:rPr lang="en-US" sz="2700" dirty="0" err="1">
                <a:latin typeface="Times New Roman" panose="02020603050405020304" pitchFamily="18" charset="0"/>
                <a:ea typeface="Times New Roman" panose="02020603050405020304" pitchFamily="18" charset="0"/>
              </a:rPr>
              <a:t>vào</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bản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thân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mình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hơn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lạc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quan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hơn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vào</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cuộc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sống</a:t>
            </a:r>
            <a:r>
              <a:rPr lang="en-US" sz="2700" dirty="0">
                <a:latin typeface="Times New Roman" panose="02020603050405020304" pitchFamily="18" charset="0"/>
                <a:ea typeface="Times New Roman" panose="02020603050405020304" pitchFamily="18" charset="0"/>
              </a:rPr>
              <a:t>.</a:t>
            </a:r>
          </a:p>
          <a:p>
            <a:pPr marL="457200" indent="-457200" algn="just">
              <a:spcAft>
                <a:spcPts val="0"/>
              </a:spcAft>
              <a:buFont typeface="Wingdings" panose="05000000000000000000" pitchFamily="2" charset="2"/>
              <a:buChar char="ü"/>
            </a:pPr>
            <a:r>
              <a:rPr lang="en-US" sz="2700" dirty="0" err="1">
                <a:latin typeface="Times New Roman" panose="02020603050405020304" pitchFamily="18" charset="0"/>
                <a:ea typeface="Times New Roman" panose="02020603050405020304" pitchFamily="18" charset="0"/>
              </a:rPr>
              <a:t>H</a:t>
            </a:r>
            <a:r>
              <a:rPr lang="en-US" sz="2700" dirty="0" err="1" smtClean="0">
                <a:latin typeface="Times New Roman" panose="02020603050405020304" pitchFamily="18" charset="0"/>
                <a:ea typeface="Times New Roman" panose="02020603050405020304" pitchFamily="18" charset="0"/>
              </a:rPr>
              <a:t>ọc</a:t>
            </a:r>
            <a:r>
              <a:rPr lang="en-US" sz="2700" dirty="0" smtClean="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được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cách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lắng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nghe</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đồng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cảm</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từ</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đó</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hoàn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thiện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bản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thân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mình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hơn</a:t>
            </a:r>
            <a:r>
              <a:rPr lang="en-US" sz="2700" dirty="0">
                <a:latin typeface="Times New Roman" panose="02020603050405020304" pitchFamily="18" charset="0"/>
                <a:ea typeface="Times New Roman" panose="02020603050405020304" pitchFamily="18" charset="0"/>
              </a:rPr>
              <a:t>.</a:t>
            </a:r>
          </a:p>
          <a:p>
            <a:pPr marL="457200" indent="-457200" algn="just">
              <a:spcAft>
                <a:spcPts val="0"/>
              </a:spcAft>
              <a:buFont typeface="Wingdings" panose="05000000000000000000" pitchFamily="2" charset="2"/>
              <a:buChar char="ü"/>
            </a:pPr>
            <a:r>
              <a:rPr lang="en-US" sz="2700" dirty="0" err="1">
                <a:latin typeface="Times New Roman" panose="02020603050405020304" pitchFamily="18" charset="0"/>
                <a:ea typeface="Times New Roman" panose="02020603050405020304" pitchFamily="18" charset="0"/>
              </a:rPr>
              <a:t>C</a:t>
            </a:r>
            <a:r>
              <a:rPr lang="en-US" sz="2700" dirty="0" err="1" smtClean="0">
                <a:latin typeface="Times New Roman" panose="02020603050405020304" pitchFamily="18" charset="0"/>
                <a:ea typeface="Times New Roman" panose="02020603050405020304" pitchFamily="18" charset="0"/>
              </a:rPr>
              <a:t>ũng</a:t>
            </a:r>
            <a:r>
              <a:rPr lang="en-US" sz="2700" dirty="0" smtClean="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chính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là</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tôn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trọng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quan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điểm</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của</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chính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mình</a:t>
            </a:r>
            <a:endParaRPr lang="en-US" sz="2700" dirty="0">
              <a:latin typeface="Times New Roman" panose="02020603050405020304" pitchFamily="18" charset="0"/>
              <a:ea typeface="Times New Roman" panose="02020603050405020304" pitchFamily="18" charset="0"/>
            </a:endParaRPr>
          </a:p>
          <a:p>
            <a:pPr marL="457200" indent="-457200" algn="just">
              <a:spcAft>
                <a:spcPts val="0"/>
              </a:spcAft>
              <a:buFont typeface="Wingdings" panose="05000000000000000000" pitchFamily="2" charset="2"/>
              <a:buChar char="ü"/>
            </a:pPr>
            <a:r>
              <a:rPr lang="en-US" sz="2700" dirty="0" err="1">
                <a:latin typeface="Times New Roman" panose="02020603050405020304" pitchFamily="18" charset="0"/>
                <a:ea typeface="Times New Roman" panose="02020603050405020304" pitchFamily="18" charset="0"/>
              </a:rPr>
              <a:t>T</a:t>
            </a:r>
            <a:r>
              <a:rPr lang="en-US" sz="2700" dirty="0" err="1" smtClean="0">
                <a:latin typeface="Times New Roman" panose="02020603050405020304" pitchFamily="18" charset="0"/>
                <a:ea typeface="Times New Roman" panose="02020603050405020304" pitchFamily="18" charset="0"/>
              </a:rPr>
              <a:t>ạo</a:t>
            </a:r>
            <a:r>
              <a:rPr lang="en-US" sz="2700" dirty="0" smtClean="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ra</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một</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môi</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trường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sống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lành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mạnh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tích</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cực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văn</a:t>
            </a:r>
            <a:r>
              <a:rPr lang="en-US" sz="2700" dirty="0">
                <a:latin typeface="Times New Roman" panose="02020603050405020304" pitchFamily="18" charset="0"/>
                <a:ea typeface="Times New Roman" panose="02020603050405020304" pitchFamily="18" charset="0"/>
              </a:rPr>
              <a:t> minh</a:t>
            </a:r>
          </a:p>
          <a:p>
            <a:pPr marL="457200" indent="-457200" algn="just">
              <a:spcAft>
                <a:spcPts val="0"/>
              </a:spcAft>
              <a:buFont typeface="Wingdings" panose="05000000000000000000" pitchFamily="2" charset="2"/>
              <a:buChar char="v"/>
            </a:pPr>
            <a:r>
              <a:rPr lang="en-US" sz="2700" i="1" dirty="0" err="1" smtClean="0">
                <a:latin typeface="Times New Roman" panose="02020603050405020304" pitchFamily="18" charset="0"/>
                <a:ea typeface="Times New Roman" panose="02020603050405020304" pitchFamily="18" charset="0"/>
              </a:rPr>
              <a:t>Bằng</a:t>
            </a:r>
            <a:r>
              <a:rPr lang="en-US" sz="2700" i="1" dirty="0" smtClean="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chứng</a:t>
            </a:r>
            <a:r>
              <a:rPr lang="en-US" sz="2700" i="1" dirty="0">
                <a:latin typeface="Times New Roman" panose="02020603050405020304" pitchFamily="18" charset="0"/>
                <a:ea typeface="Times New Roman" panose="02020603050405020304" pitchFamily="18" charset="0"/>
              </a:rPr>
              <a:t>:</a:t>
            </a:r>
            <a:endParaRPr lang="en-US" sz="2700" dirty="0">
              <a:latin typeface="Times New Roman" panose="02020603050405020304" pitchFamily="18" charset="0"/>
              <a:ea typeface="Times New Roman" panose="02020603050405020304" pitchFamily="18" charset="0"/>
            </a:endParaRPr>
          </a:p>
          <a:p>
            <a:pPr marL="457200" indent="-457200" algn="just">
              <a:spcAft>
                <a:spcPts val="0"/>
              </a:spcAft>
              <a:buFont typeface="Wingdings" panose="05000000000000000000" pitchFamily="2" charset="2"/>
              <a:buChar char="Ø"/>
            </a:pPr>
            <a:r>
              <a:rPr lang="en-US" sz="2700" i="1" dirty="0" err="1" smtClean="0">
                <a:latin typeface="Times New Roman" panose="02020603050405020304" pitchFamily="18" charset="0"/>
                <a:ea typeface="Times New Roman" panose="02020603050405020304" pitchFamily="18" charset="0"/>
              </a:rPr>
              <a:t>Mở</a:t>
            </a:r>
            <a:r>
              <a:rPr lang="en-US" sz="2700" i="1" dirty="0" smtClean="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rộng</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vấn</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đề</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tìm</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một</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số</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việc</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làm</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thiếu</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tốn</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trọng</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người</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khác</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mà</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em</a:t>
            </a:r>
            <a:r>
              <a:rPr lang="en-US" sz="2700" i="1" dirty="0">
                <a:latin typeface="Times New Roman" panose="02020603050405020304" pitchFamily="18" charset="0"/>
                <a:ea typeface="Times New Roman" panose="02020603050405020304" pitchFamily="18" charset="0"/>
              </a:rPr>
              <a:t> </a:t>
            </a:r>
            <a:r>
              <a:rPr lang="en-US" sz="2700" i="1" dirty="0" err="1">
                <a:latin typeface="Times New Roman" panose="02020603050405020304" pitchFamily="18" charset="0"/>
                <a:ea typeface="Times New Roman" panose="02020603050405020304" pitchFamily="18" charset="0"/>
              </a:rPr>
              <a:t>thấy</a:t>
            </a:r>
            <a:r>
              <a:rPr lang="en-US" sz="2700" i="1" dirty="0">
                <a:latin typeface="Times New Roman" panose="02020603050405020304" pitchFamily="18" charset="0"/>
                <a:ea typeface="Times New Roman" panose="02020603050405020304" pitchFamily="18" charset="0"/>
              </a:rPr>
              <a:t>.</a:t>
            </a:r>
            <a:endParaRPr lang="en-US" sz="2700" dirty="0">
              <a:latin typeface="Times New Roman" panose="02020603050405020304" pitchFamily="18" charset="0"/>
              <a:ea typeface="Times New Roman" panose="02020603050405020304" pitchFamily="18" charset="0"/>
            </a:endParaRPr>
          </a:p>
          <a:p>
            <a:pPr marL="457200" indent="-457200" algn="just">
              <a:spcAft>
                <a:spcPts val="0"/>
              </a:spcAft>
              <a:buFont typeface="Wingdings" panose="05000000000000000000" pitchFamily="2" charset="2"/>
              <a:buChar char="Ø"/>
            </a:pPr>
            <a:r>
              <a:rPr lang="en-US" sz="2700" dirty="0" err="1" smtClean="0">
                <a:latin typeface="Times New Roman" panose="02020603050405020304" pitchFamily="18" charset="0"/>
                <a:ea typeface="Times New Roman" panose="02020603050405020304" pitchFamily="18" charset="0"/>
              </a:rPr>
              <a:t>Làm</a:t>
            </a:r>
            <a:r>
              <a:rPr lang="en-US" sz="2700" dirty="0" smtClean="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thế</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nào</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để</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biết</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sống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tôn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trọng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và</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được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người</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khác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tôn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trọng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mình</a:t>
            </a:r>
            <a:r>
              <a:rPr lang="en-US" sz="2700" dirty="0">
                <a:latin typeface="Times New Roman" panose="02020603050405020304" pitchFamily="18" charset="0"/>
                <a:ea typeface="Times New Roman" panose="02020603050405020304" pitchFamily="18" charset="0"/>
              </a:rPr>
              <a:t>?</a:t>
            </a:r>
          </a:p>
          <a:p>
            <a:pPr marL="457200" indent="-457200" algn="just">
              <a:spcAft>
                <a:spcPts val="0"/>
              </a:spcAft>
              <a:buFont typeface="Wingdings" panose="05000000000000000000" pitchFamily="2" charset="2"/>
              <a:buChar char="Ø"/>
            </a:pPr>
            <a:r>
              <a:rPr lang="en-US" sz="2700" dirty="0" err="1" smtClean="0">
                <a:latin typeface="Times New Roman" panose="02020603050405020304" pitchFamily="18" charset="0"/>
                <a:ea typeface="Times New Roman" panose="02020603050405020304" pitchFamily="18" charset="0"/>
              </a:rPr>
              <a:t>Bài</a:t>
            </a:r>
            <a:r>
              <a:rPr lang="en-US" sz="2700" dirty="0" smtClean="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học</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thông</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điệp</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em</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muốn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nhắn</a:t>
            </a:r>
            <a:r>
              <a:rPr lang="en-US" sz="2700" dirty="0">
                <a:latin typeface="Times New Roman" panose="02020603050405020304" pitchFamily="18" charset="0"/>
                <a:ea typeface="Times New Roman" panose="02020603050405020304" pitchFamily="18" charset="0"/>
              </a:rPr>
              <a:t> </a:t>
            </a:r>
            <a:r>
              <a:rPr lang="en-US" sz="2700" dirty="0" err="1">
                <a:latin typeface="Times New Roman" panose="02020603050405020304" pitchFamily="18" charset="0"/>
                <a:ea typeface="Times New Roman" panose="02020603050405020304" pitchFamily="18" charset="0"/>
              </a:rPr>
              <a:t>gửi</a:t>
            </a:r>
            <a:r>
              <a:rPr lang="en-US" sz="2700" dirty="0">
                <a:latin typeface="Times New Roman" panose="02020603050405020304" pitchFamily="18" charset="0"/>
                <a:ea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0225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10" name="Rectangle 9"/>
          <p:cNvSpPr/>
          <p:nvPr/>
        </p:nvSpPr>
        <p:spPr>
          <a:xfrm>
            <a:off x="5182190" y="690908"/>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240457" y="1319518"/>
            <a:ext cx="3698385" cy="523220"/>
          </a:xfrm>
          <a:prstGeom prst="rect">
            <a:avLst/>
          </a:prstGeom>
        </p:spPr>
        <p:txBody>
          <a:bodyPr wrap="none">
            <a:spAutoFit/>
          </a:bodyPr>
          <a:lstStyle/>
          <a:p>
            <a:pPr algn="just">
              <a:spcBef>
                <a:spcPts val="750"/>
              </a:spcBef>
              <a:spcAft>
                <a:spcPts val="750"/>
              </a:spcAft>
            </a:pPr>
            <a:r>
              <a:rPr lang="en-US" sz="2800" b="1" cap="all" dirty="0">
                <a:latin typeface="Times New Roman" panose="02020603050405020304" pitchFamily="18" charset="0"/>
                <a:ea typeface="Times New Roman" panose="02020603050405020304" pitchFamily="18" charset="0"/>
              </a:rPr>
              <a:t>DÀN Ý THAM KHẢO</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660400" y="1814675"/>
            <a:ext cx="10858500" cy="3616375"/>
          </a:xfrm>
          <a:prstGeom prst="rect">
            <a:avLst/>
          </a:prstGeom>
        </p:spPr>
        <p:txBody>
          <a:bodyPr>
            <a:spAutoFit/>
          </a:bodyPr>
          <a:lstStyle/>
          <a:p>
            <a:pPr algn="just">
              <a:spcBef>
                <a:spcPts val="600"/>
              </a:spcBef>
              <a:spcAft>
                <a:spcPts val="600"/>
              </a:spcAft>
            </a:pPr>
            <a:r>
              <a:rPr lang="en-US" sz="2800" b="1" dirty="0">
                <a:solidFill>
                  <a:srgbClr val="0D0D0D"/>
                </a:solidFill>
                <a:latin typeface="Times New Roman" panose="02020603050405020304" pitchFamily="18" charset="0"/>
                <a:cs typeface="Times New Roman" panose="02020603050405020304" pitchFamily="18" charset="0"/>
              </a:rPr>
              <a:t>1. </a:t>
            </a:r>
            <a:r>
              <a:rPr lang="vi-VN" sz="2800" b="1" i="1" u="sng" dirty="0">
                <a:solidFill>
                  <a:srgbClr val="0D0D0D"/>
                </a:solidFill>
                <a:latin typeface="Times New Roman" panose="02020603050405020304" pitchFamily="18" charset="0"/>
                <a:cs typeface="Times New Roman" panose="02020603050405020304" pitchFamily="18" charset="0"/>
              </a:rPr>
              <a:t>Mở bài</a:t>
            </a:r>
            <a:r>
              <a:rPr lang="vi-VN" sz="2800" b="1" dirty="0">
                <a:solidFill>
                  <a:srgbClr val="0D0D0D"/>
                </a:solidFill>
                <a:latin typeface="Times New Roman" panose="02020603050405020304" pitchFamily="18" charset="0"/>
                <a:cs typeface="Times New Roman" panose="02020603050405020304" pitchFamily="18" charset="0"/>
              </a:rPr>
              <a:t>: </a:t>
            </a:r>
            <a:r>
              <a:rPr lang="vi-VN" sz="2800" dirty="0">
                <a:solidFill>
                  <a:srgbClr val="0D0D0D"/>
                </a:solidFill>
                <a:latin typeface="Times New Roman" panose="02020603050405020304" pitchFamily="18" charset="0"/>
                <a:cs typeface="Times New Roman" panose="02020603050405020304" pitchFamily="18" charset="0"/>
              </a:rPr>
              <a:t>Giới thiệu hiện t</a:t>
            </a:r>
            <a:r>
              <a:rPr lang="en-US" sz="2800" dirty="0" err="1">
                <a:solidFill>
                  <a:srgbClr val="0D0D0D"/>
                </a:solidFill>
                <a:latin typeface="Times New Roman" panose="02020603050405020304" pitchFamily="18" charset="0"/>
                <a:cs typeface="Times New Roman" panose="02020603050405020304" pitchFamily="18" charset="0"/>
              </a:rPr>
              <a:t>ượ</a:t>
            </a:r>
            <a:r>
              <a:rPr lang="vi-VN" sz="2800" dirty="0">
                <a:solidFill>
                  <a:srgbClr val="0D0D0D"/>
                </a:solidFill>
                <a:latin typeface="Times New Roman" panose="02020603050405020304" pitchFamily="18" charset="0"/>
                <a:cs typeface="Times New Roman" panose="02020603050405020304" pitchFamily="18" charset="0"/>
              </a:rPr>
              <a:t>ng (vấn </a:t>
            </a:r>
            <a:r>
              <a:rPr lang="en-US" sz="2800" dirty="0">
                <a:solidFill>
                  <a:srgbClr val="0D0D0D"/>
                </a:solidFill>
                <a:latin typeface="Times New Roman" panose="02020603050405020304" pitchFamily="18" charset="0"/>
                <a:cs typeface="Times New Roman" panose="02020603050405020304" pitchFamily="18" charset="0"/>
              </a:rPr>
              <a:t>đ</a:t>
            </a:r>
            <a:r>
              <a:rPr lang="vi-VN" sz="2800" dirty="0">
                <a:solidFill>
                  <a:srgbClr val="0D0D0D"/>
                </a:solidFill>
                <a:latin typeface="Times New Roman" panose="02020603050405020304" pitchFamily="18" charset="0"/>
                <a:cs typeface="Times New Roman" panose="02020603050405020304" pitchFamily="18" charset="0"/>
              </a:rPr>
              <a:t>ề) cần bàn luận</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Sự</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cần</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thiết</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việc</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biết</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tôn</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trọng</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khác</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và</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mong</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muốn</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khác</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tôn</a:t>
            </a:r>
            <a:r>
              <a:rPr lang="en-US" sz="2800" dirty="0">
                <a:solidFill>
                  <a:srgbClr val="0D0D0D"/>
                </a:solidFill>
                <a:latin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cs typeface="Times New Roman" panose="02020603050405020304" pitchFamily="18" charset="0"/>
              </a:rPr>
              <a:t>trọng</a:t>
            </a:r>
            <a:r>
              <a:rPr lang="en-US" sz="2800" dirty="0">
                <a:solidFill>
                  <a:srgbClr val="0D0D0D"/>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spcAft>
                <a:spcPts val="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khuyết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rèn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coi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ghẹo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tôn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tôn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490353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10" name="Rectangle 9"/>
          <p:cNvSpPr/>
          <p:nvPr/>
        </p:nvSpPr>
        <p:spPr>
          <a:xfrm>
            <a:off x="5182190" y="690908"/>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240457" y="1319518"/>
            <a:ext cx="3698385" cy="523220"/>
          </a:xfrm>
          <a:prstGeom prst="rect">
            <a:avLst/>
          </a:prstGeom>
        </p:spPr>
        <p:txBody>
          <a:bodyPr wrap="none">
            <a:spAutoFit/>
          </a:bodyPr>
          <a:lstStyle/>
          <a:p>
            <a:pPr marL="0" marR="0" lvl="0" indent="0" algn="just" defTabSz="914400" rtl="0" eaLnBrk="1" fontAlgn="auto" latinLnBrk="0" hangingPunct="1">
              <a:lnSpc>
                <a:spcPct val="100000"/>
              </a:lnSpc>
              <a:spcBef>
                <a:spcPts val="750"/>
              </a:spcBef>
              <a:spcAft>
                <a:spcPts val="750"/>
              </a:spcAft>
              <a:buClrTx/>
              <a:buSzTx/>
              <a:buFontTx/>
              <a:buNone/>
              <a:tabLst/>
              <a:defRPr/>
            </a:pPr>
            <a:r>
              <a:rPr kumimoji="0" lang="en-US" sz="2800" b="1" i="0" u="none" strike="noStrike" kern="1200" cap="all"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DÀN Ý THAM KHẢO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35794" y="1685249"/>
            <a:ext cx="10858500" cy="4503797"/>
          </a:xfrm>
          <a:prstGeom prst="rect">
            <a:avLst/>
          </a:prstGeom>
        </p:spPr>
        <p:txBody>
          <a:bodyPr>
            <a:spAutoFit/>
          </a:bodyPr>
          <a:lstStyle/>
          <a:p>
            <a:pPr algn="just">
              <a:spcBef>
                <a:spcPts val="750"/>
              </a:spcBef>
              <a:spcAft>
                <a:spcPts val="750"/>
              </a:spcAft>
            </a:pPr>
            <a:r>
              <a:rPr lang="en-US" sz="2800" b="1" i="1" u="sng" dirty="0">
                <a:solidFill>
                  <a:srgbClr val="0D0D0D"/>
                </a:solidFill>
                <a:latin typeface="Times New Roman" panose="02020603050405020304" pitchFamily="18" charset="0"/>
                <a:ea typeface="Times New Roman" panose="02020603050405020304" pitchFamily="18" charset="0"/>
              </a:rPr>
              <a:t>2.</a:t>
            </a:r>
            <a:r>
              <a:rPr lang="vi-VN" sz="2800" b="1" i="1" u="sng" dirty="0">
                <a:solidFill>
                  <a:srgbClr val="0D0D0D"/>
                </a:solidFill>
                <a:latin typeface="Times New Roman" panose="02020603050405020304" pitchFamily="18" charset="0"/>
                <a:ea typeface="Times New Roman" panose="02020603050405020304" pitchFamily="18" charset="0"/>
              </a:rPr>
              <a:t>Thân bài</a:t>
            </a:r>
            <a:r>
              <a:rPr lang="vi-VN" sz="2800" b="1"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Ð</a:t>
            </a:r>
            <a:r>
              <a:rPr lang="en-US" sz="2800" dirty="0">
                <a:solidFill>
                  <a:srgbClr val="0D0D0D"/>
                </a:solidFill>
                <a:latin typeface="Times New Roman" panose="02020603050405020304" pitchFamily="18" charset="0"/>
                <a:ea typeface="Times New Roman" panose="02020603050405020304" pitchFamily="18" charset="0"/>
              </a:rPr>
              <a:t>ư</a:t>
            </a:r>
            <a:r>
              <a:rPr lang="vi-VN" sz="2800" dirty="0">
                <a:solidFill>
                  <a:srgbClr val="0D0D0D"/>
                </a:solidFill>
                <a:latin typeface="Times New Roman" panose="02020603050405020304" pitchFamily="18" charset="0"/>
                <a:ea typeface="Times New Roman" panose="02020603050405020304" pitchFamily="18" charset="0"/>
              </a:rPr>
              <a:t>a ra ý kiến bàn luận</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i="1" u="sng" dirty="0">
                <a:latin typeface="Times New Roman" panose="02020603050405020304" pitchFamily="18" charset="0"/>
                <a:ea typeface="Times New Roman" panose="02020603050405020304" pitchFamily="18" charset="0"/>
              </a:rPr>
              <a:t>- </a:t>
            </a:r>
            <a:r>
              <a:rPr lang="en-US" sz="2800" i="1" u="sng" dirty="0" err="1">
                <a:latin typeface="Times New Roman" panose="02020603050405020304" pitchFamily="18" charset="0"/>
                <a:ea typeface="Times New Roman" panose="02020603050405020304" pitchFamily="18" charset="0"/>
              </a:rPr>
              <a:t>Hiểu</a:t>
            </a:r>
            <a:r>
              <a:rPr lang="en-US" sz="2800" i="1" u="sng" dirty="0">
                <a:latin typeface="Times New Roman" panose="02020603050405020304" pitchFamily="18" charset="0"/>
                <a:ea typeface="Times New Roman" panose="02020603050405020304" pitchFamily="18" charset="0"/>
              </a:rPr>
              <a:t> </a:t>
            </a:r>
            <a:r>
              <a:rPr lang="en-US" sz="2800" i="1" u="sng" dirty="0" err="1">
                <a:latin typeface="Times New Roman" panose="02020603050405020304" pitchFamily="18" charset="0"/>
                <a:ea typeface="Times New Roman" panose="02020603050405020304" pitchFamily="18" charset="0"/>
              </a:rPr>
              <a:t>tôn</a:t>
            </a:r>
            <a:r>
              <a:rPr lang="en-US" sz="2800" i="1" u="sng" dirty="0">
                <a:latin typeface="Times New Roman" panose="02020603050405020304" pitchFamily="18" charset="0"/>
                <a:ea typeface="Times New Roman" panose="02020603050405020304" pitchFamily="18" charset="0"/>
              </a:rPr>
              <a:t> </a:t>
            </a:r>
            <a:r>
              <a:rPr lang="en-US" sz="2800" i="1" u="sng" dirty="0" err="1">
                <a:latin typeface="Times New Roman" panose="02020603050405020304" pitchFamily="18" charset="0"/>
                <a:ea typeface="Times New Roman" panose="02020603050405020304" pitchFamily="18" charset="0"/>
              </a:rPr>
              <a:t>trọng</a:t>
            </a:r>
            <a:r>
              <a:rPr lang="en-US" sz="2800" i="1" u="sng" dirty="0">
                <a:latin typeface="Times New Roman" panose="02020603050405020304" pitchFamily="18" charset="0"/>
                <a:ea typeface="Times New Roman" panose="02020603050405020304" pitchFamily="18" charset="0"/>
              </a:rPr>
              <a:t> </a:t>
            </a:r>
            <a:r>
              <a:rPr lang="en-US" sz="2800" i="1" u="sng" dirty="0" err="1">
                <a:latin typeface="Times New Roman" panose="02020603050405020304" pitchFamily="18" charset="0"/>
                <a:ea typeface="Times New Roman" panose="02020603050405020304" pitchFamily="18" charset="0"/>
              </a:rPr>
              <a:t>người</a:t>
            </a:r>
            <a:r>
              <a:rPr lang="en-US" sz="2800" i="1" u="sng" dirty="0">
                <a:latin typeface="Times New Roman" panose="02020603050405020304" pitchFamily="18" charset="0"/>
                <a:ea typeface="Times New Roman" panose="02020603050405020304" pitchFamily="18" charset="0"/>
              </a:rPr>
              <a:t> </a:t>
            </a:r>
            <a:r>
              <a:rPr lang="en-US" sz="2800" i="1" u="sng" dirty="0" err="1">
                <a:latin typeface="Times New Roman" panose="02020603050405020304" pitchFamily="18" charset="0"/>
                <a:ea typeface="Times New Roman" panose="02020603050405020304" pitchFamily="18" charset="0"/>
              </a:rPr>
              <a:t>khác</a:t>
            </a:r>
            <a:r>
              <a:rPr lang="en-US" sz="2800" i="1" u="sng" dirty="0">
                <a:latin typeface="Times New Roman" panose="02020603050405020304" pitchFamily="18" charset="0"/>
                <a:ea typeface="Times New Roman" panose="02020603050405020304" pitchFamily="18" charset="0"/>
              </a:rPr>
              <a:t> </a:t>
            </a:r>
            <a:r>
              <a:rPr lang="en-US" sz="2800" i="1" u="sng" dirty="0" err="1">
                <a:latin typeface="Times New Roman" panose="02020603050405020304" pitchFamily="18" charset="0"/>
                <a:ea typeface="Times New Roman" panose="02020603050405020304" pitchFamily="18" charset="0"/>
              </a:rPr>
              <a:t>là</a:t>
            </a:r>
            <a:r>
              <a:rPr lang="en-US" sz="2800" i="1" u="sng" dirty="0">
                <a:latin typeface="Times New Roman" panose="02020603050405020304" pitchFamily="18" charset="0"/>
                <a:ea typeface="Times New Roman" panose="02020603050405020304" pitchFamily="18" charset="0"/>
              </a:rPr>
              <a:t> </a:t>
            </a:r>
            <a:r>
              <a:rPr lang="en-US" sz="2800" i="1" u="sng" dirty="0" err="1">
                <a:latin typeface="Times New Roman" panose="02020603050405020304" pitchFamily="18" charset="0"/>
                <a:ea typeface="Times New Roman" panose="02020603050405020304" pitchFamily="18" charset="0"/>
              </a:rPr>
              <a:t>gì</a:t>
            </a:r>
            <a:r>
              <a:rPr lang="en-US" sz="2800" i="1" u="sng"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vi </a:t>
            </a:r>
            <a:r>
              <a:rPr lang="en-US" sz="2800" dirty="0" err="1">
                <a:latin typeface="Times New Roman" panose="02020603050405020304" pitchFamily="18" charset="0"/>
                <a:ea typeface="Times New Roman" panose="02020603050405020304" pitchFamily="18" charset="0"/>
              </a:rPr>
              <a:t>phạm</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xúc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phạm</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coi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Mong</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muốn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trọng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đúng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đắn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vệ</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135515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10" name="Rectangle 9"/>
          <p:cNvSpPr/>
          <p:nvPr/>
        </p:nvSpPr>
        <p:spPr>
          <a:xfrm>
            <a:off x="5182190" y="690908"/>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240457" y="1319518"/>
            <a:ext cx="3698385" cy="523220"/>
          </a:xfrm>
          <a:prstGeom prst="rect">
            <a:avLst/>
          </a:prstGeom>
        </p:spPr>
        <p:txBody>
          <a:bodyPr wrap="none">
            <a:spAutoFit/>
          </a:bodyPr>
          <a:lstStyle/>
          <a:p>
            <a:pPr marL="0" marR="0" lvl="0" indent="0" algn="just" defTabSz="914400" rtl="0" eaLnBrk="1" fontAlgn="auto" latinLnBrk="0" hangingPunct="1">
              <a:lnSpc>
                <a:spcPct val="100000"/>
              </a:lnSpc>
              <a:spcBef>
                <a:spcPts val="750"/>
              </a:spcBef>
              <a:spcAft>
                <a:spcPts val="750"/>
              </a:spcAft>
              <a:buClrTx/>
              <a:buSzTx/>
              <a:buFontTx/>
              <a:buNone/>
              <a:tabLst/>
              <a:defRPr/>
            </a:pPr>
            <a:r>
              <a:rPr kumimoji="0" lang="en-US" sz="2800" b="1" i="0" u="none" strike="noStrike" kern="1200" cap="all"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DÀN Ý THAM KHẢO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35794" y="1685249"/>
            <a:ext cx="10858500" cy="523220"/>
          </a:xfrm>
          <a:prstGeom prst="rect">
            <a:avLst/>
          </a:prstGeom>
        </p:spPr>
        <p:txBody>
          <a:bodyPr>
            <a:spAutoFit/>
          </a:bodyPr>
          <a:lstStyle/>
          <a:p>
            <a:pPr marL="0" marR="0" lvl="0" indent="0" algn="just" defTabSz="914400" rtl="0" eaLnBrk="1" fontAlgn="auto" latinLnBrk="0" hangingPunct="1">
              <a:lnSpc>
                <a:spcPct val="100000"/>
              </a:lnSpc>
              <a:spcBef>
                <a:spcPts val="750"/>
              </a:spcBef>
              <a:spcAft>
                <a:spcPts val="750"/>
              </a:spcAft>
              <a:buClrTx/>
              <a:buSzTx/>
              <a:buFontTx/>
              <a:buNone/>
              <a:tabLst/>
              <a:defRPr/>
            </a:pPr>
            <a:r>
              <a:rPr kumimoji="0" lang="en-US" sz="2800" b="1" i="1"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2.</a:t>
            </a:r>
            <a:r>
              <a:rPr kumimoji="0" lang="vi-VN" sz="2800" b="1" i="1"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Thân bài</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Ð</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ư</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 ra ý kiến bàn </a:t>
            </a:r>
            <a:r>
              <a:rPr kumimoji="0" lang="vi-VN"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47700" y="2188548"/>
            <a:ext cx="10858500" cy="4154984"/>
          </a:xfrm>
          <a:prstGeom prst="rect">
            <a:avLst/>
          </a:prstGeom>
        </p:spPr>
        <p:txBody>
          <a:bodyPr>
            <a:spAutoFit/>
          </a:bodyPr>
          <a:lstStyle/>
          <a:p>
            <a:pPr algn="just">
              <a:spcAft>
                <a:spcPts val="0"/>
              </a:spcAft>
            </a:pPr>
            <a:r>
              <a:rPr lang="en-US" sz="2400" i="1" u="sng" dirty="0">
                <a:latin typeface="Times New Roman" panose="02020603050405020304" pitchFamily="18" charset="0"/>
                <a:ea typeface="Times New Roman" panose="02020603050405020304" pitchFamily="18" charset="0"/>
              </a:rPr>
              <a:t>- </a:t>
            </a:r>
            <a:r>
              <a:rPr lang="en-US" sz="2400" i="1" u="sng" dirty="0" err="1">
                <a:latin typeface="Times New Roman" panose="02020603050405020304" pitchFamily="18" charset="0"/>
                <a:ea typeface="Times New Roman" panose="02020603050405020304" pitchFamily="18" charset="0"/>
              </a:rPr>
              <a:t>Sự</a:t>
            </a:r>
            <a:r>
              <a:rPr lang="en-US" sz="2400" i="1" u="sng" dirty="0">
                <a:latin typeface="Times New Roman" panose="02020603050405020304" pitchFamily="18" charset="0"/>
                <a:ea typeface="Times New Roman" panose="02020603050405020304" pitchFamily="18" charset="0"/>
              </a:rPr>
              <a:t> </a:t>
            </a:r>
            <a:r>
              <a:rPr lang="en-US" sz="2400" i="1" u="sng" dirty="0" err="1">
                <a:latin typeface="Times New Roman" panose="02020603050405020304" pitchFamily="18" charset="0"/>
                <a:ea typeface="Times New Roman" panose="02020603050405020304" pitchFamily="18" charset="0"/>
              </a:rPr>
              <a:t>cần</a:t>
            </a:r>
            <a:r>
              <a:rPr lang="en-US" sz="2400" i="1" u="sng" dirty="0">
                <a:latin typeface="Times New Roman" panose="02020603050405020304" pitchFamily="18" charset="0"/>
                <a:ea typeface="Times New Roman" panose="02020603050405020304" pitchFamily="18" charset="0"/>
              </a:rPr>
              <a:t> </a:t>
            </a:r>
            <a:r>
              <a:rPr lang="en-US" sz="2400" i="1" u="sng" dirty="0" err="1">
                <a:latin typeface="Times New Roman" panose="02020603050405020304" pitchFamily="18" charset="0"/>
                <a:ea typeface="Times New Roman" panose="02020603050405020304" pitchFamily="18" charset="0"/>
              </a:rPr>
              <a:t>thiết</a:t>
            </a:r>
            <a:r>
              <a:rPr lang="en-US" sz="2400" i="1" u="sng" dirty="0">
                <a:latin typeface="Times New Roman" panose="02020603050405020304" pitchFamily="18" charset="0"/>
                <a:ea typeface="Times New Roman" panose="02020603050405020304" pitchFamily="18" charset="0"/>
              </a:rPr>
              <a:t> </a:t>
            </a:r>
            <a:r>
              <a:rPr lang="en-US" sz="2400" i="1" u="sng" dirty="0" err="1">
                <a:latin typeface="Times New Roman" panose="02020603050405020304" pitchFamily="18" charset="0"/>
                <a:ea typeface="Times New Roman" panose="02020603050405020304" pitchFamily="18" charset="0"/>
              </a:rPr>
              <a:t>phải</a:t>
            </a:r>
            <a:r>
              <a:rPr lang="en-US" sz="2400" i="1" u="sng" dirty="0">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tôn</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trọng</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người</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khác</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và</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mong</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muốn</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người</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khác</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tôn</a:t>
            </a:r>
            <a:r>
              <a:rPr lang="en-US" sz="2400" i="1" u="sng" dirty="0">
                <a:solidFill>
                  <a:srgbClr val="0D0D0D"/>
                </a:solidFill>
                <a:latin typeface="Times New Roman" panose="02020603050405020304" pitchFamily="18" charset="0"/>
                <a:ea typeface="Times New Roman" panose="02020603050405020304" pitchFamily="18" charset="0"/>
              </a:rPr>
              <a:t> </a:t>
            </a:r>
            <a:r>
              <a:rPr lang="en-US" sz="2400" i="1" u="sng" dirty="0" err="1">
                <a:solidFill>
                  <a:srgbClr val="0D0D0D"/>
                </a:solidFill>
                <a:latin typeface="Times New Roman" panose="02020603050405020304" pitchFamily="18" charset="0"/>
                <a:ea typeface="Times New Roman" panose="02020603050405020304" pitchFamily="18" charset="0"/>
              </a:rPr>
              <a:t>trọng</a:t>
            </a:r>
            <a:r>
              <a:rPr lang="en-US" sz="2400" i="1" u="sng" dirty="0">
                <a:solidFill>
                  <a:srgbClr val="0D0D0D"/>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Giúp</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tự</a:t>
            </a:r>
            <a:r>
              <a:rPr lang="en-US" sz="2400" dirty="0">
                <a:latin typeface="Times New Roman" panose="02020603050405020304" pitchFamily="18" charset="0"/>
                <a:ea typeface="Times New Roman" panose="02020603050405020304" pitchFamily="18" charset="0"/>
              </a:rPr>
              <a:t> tin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Giúp</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Tạo</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minh, </a:t>
            </a:r>
            <a:r>
              <a:rPr lang="en-US" sz="2400" dirty="0" err="1">
                <a:latin typeface="Times New Roman" panose="02020603050405020304" pitchFamily="18" charset="0"/>
                <a:ea typeface="Times New Roman" panose="02020603050405020304" pitchFamily="18" charset="0"/>
              </a:rPr>
              <a:t>thúc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đẩy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triển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26576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42458" y="1018670"/>
            <a:ext cx="5302273" cy="548099"/>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II.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bản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nvGrpSpPr>
          <p:cNvPr id="10" name="Group 9"/>
          <p:cNvGrpSpPr/>
          <p:nvPr/>
        </p:nvGrpSpPr>
        <p:grpSpPr>
          <a:xfrm>
            <a:off x="1952727" y="2116592"/>
            <a:ext cx="8273845" cy="3797512"/>
            <a:chOff x="2330245" y="2116592"/>
            <a:chExt cx="8273845" cy="3797512"/>
          </a:xfrm>
        </p:grpSpPr>
        <p:pic>
          <p:nvPicPr>
            <p:cNvPr id="23" name="Picture 22"/>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2330245" y="2116592"/>
              <a:ext cx="8273845" cy="3797512"/>
            </a:xfrm>
            <a:prstGeom prst="rect">
              <a:avLst/>
            </a:prstGeom>
          </p:spPr>
        </p:pic>
        <p:sp>
          <p:nvSpPr>
            <p:cNvPr id="3" name="Rectangle 2"/>
            <p:cNvSpPr/>
            <p:nvPr/>
          </p:nvSpPr>
          <p:spPr>
            <a:xfrm>
              <a:off x="3467219" y="2639691"/>
              <a:ext cx="6251968" cy="2806922"/>
            </a:xfrm>
            <a:prstGeom prst="rect">
              <a:avLst/>
            </a:prstGeom>
          </p:spPr>
          <p:txBody>
            <a:bodyPr wrap="square">
              <a:spAutoFit/>
            </a:bodyPr>
            <a:lstStyle/>
            <a:p>
              <a:pPr marL="457200" indent="-457200">
                <a:lnSpc>
                  <a:spcPct val="115000"/>
                </a:lnSpc>
                <a:spcAft>
                  <a:spcPts val="0"/>
                </a:spcAft>
                <a:buFont typeface="Wingdings" panose="05000000000000000000" pitchFamily="2" charset="2"/>
                <a:buChar char="v"/>
              </a:pPr>
              <a:r>
                <a:rPr lang="pt-BR" sz="2800" dirty="0">
                  <a:solidFill>
                    <a:srgbClr val="0D0D0D"/>
                  </a:solidFill>
                  <a:latin typeface="Times New Roman" panose="02020603050405020304" pitchFamily="18" charset="0"/>
                  <a:ea typeface="Times New Roman" panose="02020603050405020304" pitchFamily="18" charset="0"/>
                </a:rPr>
                <a:t>Ý  nghĩa của những cái chung giữa mọi người và cái riêng biệt của mỗi người.</a:t>
              </a:r>
              <a:endParaRPr lang="en-US" sz="2800" dirty="0">
                <a:latin typeface="Times New Roman" panose="02020603050405020304" pitchFamily="18" charset="0"/>
                <a:ea typeface="Times New Roman" panose="02020603050405020304" pitchFamily="18" charset="0"/>
              </a:endParaRPr>
            </a:p>
            <a:p>
              <a:pPr marL="457200" indent="-457200">
                <a:buFont typeface="Wingdings" panose="05000000000000000000" pitchFamily="2" charset="2"/>
                <a:buChar char="ü"/>
              </a:pPr>
              <a:r>
                <a:rPr lang="pt-BR" sz="2800" dirty="0" smtClean="0">
                  <a:solidFill>
                    <a:srgbClr val="0D0D0D"/>
                  </a:solidFill>
                  <a:latin typeface="Times New Roman" panose="02020603050405020304" pitchFamily="18" charset="0"/>
                  <a:ea typeface="Times New Roman" panose="02020603050405020304" pitchFamily="18" charset="0"/>
                </a:rPr>
                <a:t>VB </a:t>
              </a:r>
              <a:r>
                <a:rPr lang="pt-BR" sz="2800" dirty="0">
                  <a:solidFill>
                    <a:srgbClr val="0D0D0D"/>
                  </a:solidFill>
                  <a:latin typeface="Times New Roman" panose="02020603050405020304" pitchFamily="18" charset="0"/>
                  <a:ea typeface="Times New Roman" panose="02020603050405020304" pitchFamily="18" charset="0"/>
                </a:rPr>
                <a:t>nêu 2 khía cạnh: sự giống nhau và khác nhau giữa mọi người. Trong đó nhấn mạnh tầm quan trọng của giá trị riêng biệt, độc đáo của mỗi người.</a:t>
              </a:r>
              <a:endParaRPr lang="en-US" sz="2800" dirty="0"/>
            </a:p>
          </p:txBody>
        </p:sp>
      </p:grpSp>
      <p:sp>
        <p:nvSpPr>
          <p:cNvPr id="9" name="Rectangle 8"/>
          <p:cNvSpPr/>
          <p:nvPr/>
        </p:nvSpPr>
        <p:spPr>
          <a:xfrm>
            <a:off x="442458" y="1580070"/>
            <a:ext cx="3296031" cy="523220"/>
          </a:xfrm>
          <a:prstGeom prst="rect">
            <a:avLst/>
          </a:prstGeom>
        </p:spPr>
        <p:txBody>
          <a:bodyPr wrap="none">
            <a:spAutoFit/>
          </a:bodyPr>
          <a:lstStyle/>
          <a:p>
            <a:r>
              <a:rPr lang="pt-BR" sz="2800" b="1" dirty="0">
                <a:solidFill>
                  <a:srgbClr val="0D0D0D"/>
                </a:solidFill>
                <a:latin typeface="Times New Roman" panose="02020603050405020304" pitchFamily="18" charset="0"/>
                <a:ea typeface="Times New Roman" panose="02020603050405020304" pitchFamily="18" charset="0"/>
              </a:rPr>
              <a:t>d. Vấn đề bàn luận: </a:t>
            </a:r>
            <a:endParaRPr lang="en-US" sz="2800" dirty="0"/>
          </a:p>
        </p:txBody>
      </p:sp>
    </p:spTree>
    <p:extLst>
      <p:ext uri="{BB962C8B-B14F-4D97-AF65-F5344CB8AC3E}">
        <p14:creationId xmlns:p14="http://schemas.microsoft.com/office/powerpoint/2010/main" val="85835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10" name="Rectangle 9"/>
          <p:cNvSpPr/>
          <p:nvPr/>
        </p:nvSpPr>
        <p:spPr>
          <a:xfrm>
            <a:off x="5182190" y="690908"/>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47700" y="1214128"/>
            <a:ext cx="10858500" cy="523220"/>
          </a:xfrm>
          <a:prstGeom prst="rect">
            <a:avLst/>
          </a:prstGeom>
        </p:spPr>
        <p:txBody>
          <a:bodyPr>
            <a:spAutoFit/>
          </a:bodyPr>
          <a:lstStyle/>
          <a:p>
            <a:pPr marL="0" marR="0" lvl="0" indent="0" algn="just" defTabSz="914400" rtl="0" eaLnBrk="1" fontAlgn="auto" latinLnBrk="0" hangingPunct="1">
              <a:lnSpc>
                <a:spcPct val="100000"/>
              </a:lnSpc>
              <a:spcBef>
                <a:spcPts val="750"/>
              </a:spcBef>
              <a:spcAft>
                <a:spcPts val="750"/>
              </a:spcAft>
              <a:buClrTx/>
              <a:buSzTx/>
              <a:buFontTx/>
              <a:buNone/>
              <a:tabLst/>
              <a:defRPr/>
            </a:pPr>
            <a:r>
              <a:rPr kumimoji="0" lang="en-US" sz="2800" b="1" i="1"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2.</a:t>
            </a:r>
            <a:r>
              <a:rPr kumimoji="0" lang="vi-VN" sz="2800" b="1" i="1"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Thân bài</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Ð</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ư</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 ra ý kiến bàn </a:t>
            </a:r>
            <a:r>
              <a:rPr kumimoji="0" lang="vi-VN"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6750" y="1816762"/>
            <a:ext cx="10858500" cy="4154984"/>
          </a:xfrm>
          <a:prstGeom prst="rect">
            <a:avLst/>
          </a:prstGeom>
        </p:spPr>
        <p:txBody>
          <a:bodyPr>
            <a:spAutoFit/>
          </a:bodyPr>
          <a:lstStyle/>
          <a:p>
            <a:pPr algn="just">
              <a:spcAft>
                <a:spcPts val="0"/>
              </a:spcAf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Về</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độ</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nói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Tỏ</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trọng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mọi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xung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quanh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luôn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giữ</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đúng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chuẩn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mực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thành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tiếp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thu</a:t>
            </a:r>
            <a:r>
              <a:rPr lang="en-US" sz="2200" dirty="0">
                <a:latin typeface="Times New Roman" panose="02020603050405020304" pitchFamily="18" charset="0"/>
                <a:ea typeface="Times New Roman" panose="02020603050405020304" pitchFamily="18" charset="0"/>
              </a:rPr>
              <a:t> ý </a:t>
            </a:r>
            <a:r>
              <a:rPr lang="en-US" sz="2200" dirty="0" err="1">
                <a:latin typeface="Times New Roman" panose="02020603050405020304" pitchFamily="18" charset="0"/>
                <a:ea typeface="Times New Roman" panose="02020603050405020304" pitchFamily="18" charset="0"/>
              </a:rPr>
              <a:t>kiến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đóng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góp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mọi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tích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cực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tham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hoạt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động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chung</a:t>
            </a:r>
            <a:endParaRPr lang="en-US" sz="2200" dirty="0">
              <a:latin typeface="Times New Roman" panose="02020603050405020304" pitchFamily="18" charset="0"/>
              <a:ea typeface="Times New Roman" panose="02020603050405020304" pitchFamily="18" charset="0"/>
            </a:endParaRPr>
          </a:p>
          <a:p>
            <a:pPr algn="just">
              <a:spcAft>
                <a:spcPts val="0"/>
              </a:spcAf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Về</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chỉ</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hành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động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Cư</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đúng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phép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tắc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theo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quy</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định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chung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thành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tiếp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thu</a:t>
            </a:r>
            <a:r>
              <a:rPr lang="en-US" sz="2200" dirty="0">
                <a:latin typeface="Times New Roman" panose="02020603050405020304" pitchFamily="18" charset="0"/>
                <a:ea typeface="Times New Roman" panose="02020603050405020304" pitchFamily="18" charset="0"/>
              </a:rPr>
              <a:t> ý </a:t>
            </a:r>
            <a:r>
              <a:rPr lang="en-US" sz="2200" dirty="0" err="1">
                <a:latin typeface="Times New Roman" panose="02020603050405020304" pitchFamily="18" charset="0"/>
                <a:ea typeface="Times New Roman" panose="02020603050405020304" pitchFamily="18" charset="0"/>
              </a:rPr>
              <a:t>kiến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đóng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góp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mọi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tích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cực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tham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hoạt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động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chung</a:t>
            </a:r>
            <a:r>
              <a:rPr lang="en-US" sz="2200" dirty="0">
                <a:latin typeface="Times New Roman" panose="02020603050405020304" pitchFamily="18" charset="0"/>
                <a:ea typeface="Times New Roman" panose="02020603050405020304" pitchFamily="18" charset="0"/>
              </a:rPr>
              <a:t>…</a:t>
            </a:r>
          </a:p>
          <a:p>
            <a:pPr algn="just">
              <a:spcAft>
                <a:spcPts val="0"/>
              </a:spcAf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Phê</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phán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những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hành</a:t>
            </a:r>
            <a:r>
              <a:rPr lang="en-US" sz="2200" dirty="0">
                <a:latin typeface="Times New Roman" panose="02020603050405020304" pitchFamily="18" charset="0"/>
                <a:ea typeface="Times New Roman" panose="02020603050405020304" pitchFamily="18" charset="0"/>
              </a:rPr>
              <a:t> vi </a:t>
            </a:r>
            <a:r>
              <a:rPr lang="en-US" sz="2200" dirty="0" err="1">
                <a:latin typeface="Times New Roman" panose="02020603050405020304" pitchFamily="18" charset="0"/>
                <a:ea typeface="Times New Roman" panose="02020603050405020304" pitchFamily="18" charset="0"/>
              </a:rPr>
              <a:t>không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biết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trọng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khác</a:t>
            </a:r>
            <a:r>
              <a:rPr lang="en-US" sz="2200" dirty="0">
                <a:latin typeface="Times New Roman" panose="02020603050405020304" pitchFamily="18" charset="0"/>
                <a:ea typeface="Times New Roman" panose="02020603050405020304" pitchFamily="18" charset="0"/>
              </a:rPr>
              <a:t>: con </a:t>
            </a:r>
            <a:r>
              <a:rPr lang="en-US" sz="2200" dirty="0" err="1">
                <a:latin typeface="Times New Roman" panose="02020603050405020304" pitchFamily="18" charset="0"/>
                <a:ea typeface="Times New Roman" panose="02020603050405020304" pitchFamily="18" charset="0"/>
              </a:rPr>
              <a:t>cái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đánh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đập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chửi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bới</a:t>
            </a:r>
            <a:r>
              <a:rPr lang="en-US" sz="2200" dirty="0">
                <a:latin typeface="Times New Roman" panose="02020603050405020304" pitchFamily="18" charset="0"/>
                <a:ea typeface="Times New Roman" panose="02020603050405020304" pitchFamily="18" charset="0"/>
              </a:rPr>
              <a:t> cha </a:t>
            </a:r>
            <a:r>
              <a:rPr lang="en-US" sz="2200" dirty="0" err="1">
                <a:latin typeface="Times New Roman" panose="02020603050405020304" pitchFamily="18" charset="0"/>
                <a:ea typeface="Times New Roman" panose="02020603050405020304" pitchFamily="18" charset="0"/>
              </a:rPr>
              <a:t>mẹ</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Chồng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đánh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đập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vợ</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Đồng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nghiệp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nói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xấu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nhau</a:t>
            </a:r>
            <a:r>
              <a:rPr lang="en-US" sz="2200" dirty="0">
                <a:latin typeface="Times New Roman" panose="02020603050405020304" pitchFamily="18" charset="0"/>
                <a:ea typeface="Times New Roman" panose="02020603050405020304" pitchFamily="18" charset="0"/>
              </a:rPr>
              <a:t>...</a:t>
            </a:r>
          </a:p>
          <a:p>
            <a:pPr algn="just">
              <a:spcAft>
                <a:spcPts val="0"/>
              </a:spcAf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Làm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nào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để</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biết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trọng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được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trọng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mình</a:t>
            </a:r>
            <a:r>
              <a:rPr lang="en-US" sz="2200" dirty="0">
                <a:latin typeface="Times New Roman" panose="02020603050405020304" pitchFamily="18" charset="0"/>
                <a:ea typeface="Times New Roman" panose="02020603050405020304" pitchFamily="18" charset="0"/>
              </a:rPr>
              <a:t>:</a:t>
            </a:r>
          </a:p>
          <a:p>
            <a:pPr algn="just">
              <a:spcAft>
                <a:spcPts val="0"/>
              </a:spcAf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Luôn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lắng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nghe</a:t>
            </a:r>
            <a:r>
              <a:rPr lang="en-US" sz="2200" dirty="0">
                <a:latin typeface="Times New Roman" panose="02020603050405020304" pitchFamily="18" charset="0"/>
                <a:ea typeface="Times New Roman" panose="02020603050405020304" pitchFamily="18" charset="0"/>
              </a:rPr>
              <a:t>, chia </a:t>
            </a:r>
            <a:r>
              <a:rPr lang="en-US" sz="2200" dirty="0" err="1">
                <a:latin typeface="Times New Roman" panose="02020603050405020304" pitchFamily="18" charset="0"/>
                <a:ea typeface="Times New Roman" panose="02020603050405020304" pitchFamily="18" charset="0"/>
              </a:rPr>
              <a:t>sẻ</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trọng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sở</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thích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điểm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riêng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biệt</a:t>
            </a:r>
            <a:r>
              <a:rPr lang="en-US" sz="2200" dirty="0">
                <a:latin typeface="Times New Roman" panose="02020603050405020304" pitchFamily="18" charset="0"/>
                <a:ea typeface="Times New Roman" panose="02020603050405020304" pitchFamily="18" charset="0"/>
              </a:rPr>
              <a:t>,...</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mỗi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endParaRPr lang="en-US" sz="2200" dirty="0">
              <a:latin typeface="Times New Roman" panose="02020603050405020304" pitchFamily="18" charset="0"/>
              <a:ea typeface="Times New Roman" panose="02020603050405020304" pitchFamily="18" charset="0"/>
            </a:endParaRPr>
          </a:p>
          <a:p>
            <a:pPr algn="just">
              <a:spcAft>
                <a:spcPts val="0"/>
              </a:spcAf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cởi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mở</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chan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hòa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thành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sẵn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sàng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đón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nhận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điểm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riêng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biệt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Luôn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cố</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gắng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để</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hoàn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thiện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bản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thân</a:t>
            </a:r>
            <a:r>
              <a:rPr lang="en-US" sz="2200" dirty="0">
                <a:latin typeface="Times New Roman" panose="02020603050405020304" pitchFamily="18" charset="0"/>
                <a:ea typeface="Times New Roman" panose="02020603050405020304" pitchFamily="18" charset="0"/>
              </a:rPr>
              <a:t>, ...</a:t>
            </a:r>
          </a:p>
          <a:p>
            <a:pPr algn="just">
              <a:spcAft>
                <a:spcPts val="0"/>
              </a:spcAft>
            </a:pPr>
            <a:r>
              <a:rPr lang="en-US" sz="2200" b="1" i="1" dirty="0">
                <a:latin typeface="Times New Roman" panose="02020603050405020304" pitchFamily="18" charset="0"/>
                <a:ea typeface="Times New Roman" panose="02020603050405020304" pitchFamily="18" charset="0"/>
              </a:rPr>
              <a:t>3. </a:t>
            </a:r>
            <a:r>
              <a:rPr lang="en-US" sz="2200" b="1" i="1" dirty="0" err="1">
                <a:latin typeface="Times New Roman" panose="02020603050405020304" pitchFamily="18" charset="0"/>
                <a:ea typeface="Times New Roman" panose="02020603050405020304" pitchFamily="18" charset="0"/>
              </a:rPr>
              <a:t>Kết</a:t>
            </a:r>
            <a:r>
              <a:rPr lang="en-US" sz="2200" b="1" i="1" dirty="0">
                <a:latin typeface="Times New Roman" panose="02020603050405020304" pitchFamily="18" charset="0"/>
                <a:ea typeface="Times New Roman" panose="02020603050405020304" pitchFamily="18" charset="0"/>
              </a:rPr>
              <a:t> </a:t>
            </a:r>
            <a:r>
              <a:rPr lang="en-US" sz="2200" b="1" i="1" dirty="0" err="1">
                <a:latin typeface="Times New Roman" panose="02020603050405020304" pitchFamily="18" charset="0"/>
                <a:ea typeface="Times New Roman" panose="02020603050405020304" pitchFamily="18" charset="0"/>
              </a:rPr>
              <a:t>bài</a:t>
            </a:r>
            <a:r>
              <a:rPr lang="en-US" sz="2200" b="1" i="1" dirty="0">
                <a:latin typeface="Times New Roman" panose="02020603050405020304" pitchFamily="18" charset="0"/>
                <a:ea typeface="Times New Roman" panose="02020603050405020304" pitchFamily="18" charset="0"/>
              </a:rPr>
              <a:t>:</a:t>
            </a:r>
            <a:r>
              <a:rPr lang="en-US" sz="2200" b="1"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Bài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học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điệp</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em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muốn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nhắn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gửi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Biết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trọng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đó</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cách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văn</a:t>
            </a:r>
            <a:r>
              <a:rPr lang="en-US" sz="2200" dirty="0">
                <a:latin typeface="Times New Roman" panose="02020603050405020304" pitchFamily="18" charset="0"/>
                <a:ea typeface="Times New Roman" panose="02020603050405020304" pitchFamily="18" charset="0"/>
              </a:rPr>
              <a:t> minh, </a:t>
            </a:r>
            <a:r>
              <a:rPr lang="en-US" sz="2200" dirty="0" err="1">
                <a:latin typeface="Times New Roman" panose="02020603050405020304" pitchFamily="18" charset="0"/>
                <a:ea typeface="Times New Roman" panose="02020603050405020304" pitchFamily="18" charset="0"/>
              </a:rPr>
              <a:t>tạo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niềm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vui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mình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mọi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làm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cuộc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sống</a:t>
            </a:r>
            <a:r>
              <a:rPr lang="en-US" sz="2200" dirty="0">
                <a:latin typeface="Times New Roman" panose="02020603050405020304" pitchFamily="18" charset="0"/>
                <a:ea typeface="Times New Roman" panose="02020603050405020304" pitchFamily="18" charset="0"/>
              </a:rPr>
              <a:t> ý </a:t>
            </a:r>
            <a:r>
              <a:rPr lang="en-US" sz="2200" dirty="0" err="1">
                <a:latin typeface="Times New Roman" panose="02020603050405020304" pitchFamily="18" charset="0"/>
                <a:ea typeface="Times New Roman" panose="02020603050405020304" pitchFamily="18" charset="0"/>
              </a:rPr>
              <a:t>nghĩa</a:t>
            </a:r>
            <a:r>
              <a:rPr lang="en-US" sz="2200" dirty="0">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4222803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pic>
        <p:nvPicPr>
          <p:cNvPr id="37" name="Picture 36"/>
          <p:cNvPicPr>
            <a:picLocks noChangeAspect="1"/>
          </p:cNvPicPr>
          <p:nvPr/>
        </p:nvPicPr>
        <p:blipFill>
          <a:blip r:embed="rId8"/>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10" name="Rectangle 9"/>
          <p:cNvSpPr/>
          <p:nvPr/>
        </p:nvSpPr>
        <p:spPr>
          <a:xfrm>
            <a:off x="5182190" y="690908"/>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217182" y="1334010"/>
            <a:ext cx="3744936"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TIÊU CHÍ ĐÁNH GIÁ</a:t>
            </a:r>
            <a:endParaRPr lang="en-US" sz="28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875024043"/>
              </p:ext>
            </p:extLst>
          </p:nvPr>
        </p:nvGraphicFramePr>
        <p:xfrm>
          <a:off x="660399" y="1848349"/>
          <a:ext cx="10858500" cy="4023360"/>
        </p:xfrm>
        <a:graphic>
          <a:graphicData uri="http://schemas.openxmlformats.org/drawingml/2006/table">
            <a:tbl>
              <a:tblPr firstRow="1" firstCol="1" bandRow="1" bandCol="1"/>
              <a:tblGrid>
                <a:gridCol w="2811027">
                  <a:extLst>
                    <a:ext uri="{9D8B030D-6E8A-4147-A177-3AD203B41FA5}">
                      <a16:colId xmlns:a16="http://schemas.microsoft.com/office/drawing/2014/main" xmlns="" val="2044856349"/>
                    </a:ext>
                  </a:extLst>
                </a:gridCol>
                <a:gridCol w="2716022">
                  <a:extLst>
                    <a:ext uri="{9D8B030D-6E8A-4147-A177-3AD203B41FA5}">
                      <a16:colId xmlns:a16="http://schemas.microsoft.com/office/drawing/2014/main" xmlns="" val="948359259"/>
                    </a:ext>
                  </a:extLst>
                </a:gridCol>
                <a:gridCol w="2414242">
                  <a:extLst>
                    <a:ext uri="{9D8B030D-6E8A-4147-A177-3AD203B41FA5}">
                      <a16:colId xmlns:a16="http://schemas.microsoft.com/office/drawing/2014/main" xmlns="" val="550530177"/>
                    </a:ext>
                  </a:extLst>
                </a:gridCol>
                <a:gridCol w="2917209">
                  <a:extLst>
                    <a:ext uri="{9D8B030D-6E8A-4147-A177-3AD203B41FA5}">
                      <a16:colId xmlns:a16="http://schemas.microsoft.com/office/drawing/2014/main" xmlns="" val="784803458"/>
                    </a:ext>
                  </a:extLst>
                </a:gridCol>
              </a:tblGrid>
              <a:tr h="0">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độ</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Tiêu chí</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1</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2</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3</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extLst>
                  <a:ext uri="{0D108BD9-81ED-4DB2-BD59-A6C34878D82A}">
                    <a16:rowId xmlns:a16="http://schemas.microsoft.com/office/drawing/2014/main" xmlns="" val="3195401462"/>
                  </a:ext>
                </a:extLst>
              </a:tr>
              <a:tr h="0">
                <a:tc>
                  <a:txBody>
                    <a:bodyPr/>
                    <a:lstStyle/>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Bài viết </a:t>
                      </a:r>
                      <a:r>
                        <a:rPr lang="en-US" sz="2400">
                          <a:effectLst/>
                          <a:latin typeface="Times New Roman" panose="02020603050405020304" pitchFamily="18" charset="0"/>
                          <a:ea typeface="Times New Roman" panose="02020603050405020304" pitchFamily="18" charset="0"/>
                        </a:rPr>
                        <a:t>trình bày ý kiến về một hiện tượng (vấn đề).</a:t>
                      </a: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(10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Nội dung bài viết còn sơ sài, độ thuyết phục chưa cao; người  nói chưa tự tin trong trình bày</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 </a:t>
                      </a:r>
                      <a:r>
                        <a:rPr lang="en-US" sz="2400" b="1">
                          <a:solidFill>
                            <a:srgbClr val="172103"/>
                          </a:solidFill>
                          <a:effectLst/>
                          <a:latin typeface="Times New Roman" panose="02020603050405020304" pitchFamily="18" charset="0"/>
                          <a:ea typeface="Times New Roman" panose="02020603050405020304" pitchFamily="18" charset="0"/>
                        </a:rPr>
                        <a:t>( 5 – 6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Nội dung bài viết trình bày chi tiết; độ thuyết phục khá cao, biết dùng lí lẽ, bằng chứng; người  nói trình bày tương đối tốt.</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(7- 8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bài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viết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sâu</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sắc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độ</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thuyết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phục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khá</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cao</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người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nói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tự</a:t>
                      </a:r>
                      <a:r>
                        <a:rPr lang="en-US" sz="2400" dirty="0">
                          <a:solidFill>
                            <a:srgbClr val="172103"/>
                          </a:solidFill>
                          <a:effectLst/>
                          <a:latin typeface="Times New Roman" panose="02020603050405020304" pitchFamily="18" charset="0"/>
                          <a:ea typeface="Times New Roman" panose="02020603050405020304" pitchFamily="18" charset="0"/>
                        </a:rPr>
                        <a:t> tin,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hợp</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ngôn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ngữ</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cơ</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thể</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(9- 10 </a:t>
                      </a:r>
                      <a:r>
                        <a:rPr lang="en-US" sz="2400" b="1" dirty="0" err="1">
                          <a:solidFill>
                            <a:srgbClr val="172103"/>
                          </a:solidFill>
                          <a:effectLst/>
                          <a:latin typeface="Times New Roman" panose="02020603050405020304" pitchFamily="18" charset="0"/>
                          <a:ea typeface="Times New Roman" panose="02020603050405020304" pitchFamily="18" charset="0"/>
                        </a:rPr>
                        <a:t>điểm</a:t>
                      </a:r>
                      <a:r>
                        <a:rPr lang="en-US" sz="2400" b="1"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88142159"/>
                  </a:ext>
                </a:extLst>
              </a:tr>
            </a:tbl>
          </a:graphicData>
        </a:graphic>
      </p:graphicFrame>
    </p:spTree>
    <p:extLst>
      <p:ext uri="{BB962C8B-B14F-4D97-AF65-F5344CB8AC3E}">
        <p14:creationId xmlns:p14="http://schemas.microsoft.com/office/powerpoint/2010/main" val="170527558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NÓI</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rPr>
              <a:t> VÀ </a:t>
            </a:r>
            <a:r>
              <a:rPr lang="en-US" sz="2200" b="1" dirty="0" smtClean="0">
                <a:solidFill>
                  <a:prstClr val="black"/>
                </a:solidFill>
                <a:latin typeface="Times New Roman" panose="02020603050405020304" pitchFamily="18" charset="0"/>
                <a:ea typeface="Times New Roman" panose="02020603050405020304" pitchFamily="18" charset="0"/>
              </a:rPr>
              <a:t>NGHE: </a:t>
            </a:r>
            <a:r>
              <a:rPr lang="en-US" sz="2200" b="1" dirty="0">
                <a:solidFill>
                  <a:prstClr val="black"/>
                </a:solidFill>
                <a:latin typeface="Times New Roman" panose="02020603050405020304" pitchFamily="18" charset="0"/>
                <a:ea typeface="Times New Roman" panose="02020603050405020304" pitchFamily="18" charset="0"/>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3" name="Rectangle 2"/>
          <p:cNvSpPr/>
          <p:nvPr/>
        </p:nvSpPr>
        <p:spPr>
          <a:xfrm>
            <a:off x="5183793" y="699459"/>
            <a:ext cx="1811714" cy="523220"/>
          </a:xfrm>
          <a:prstGeom prst="rect">
            <a:avLst/>
          </a:prstGeom>
        </p:spPr>
        <p:txBody>
          <a:bodyPr wrap="none">
            <a:spAutoFit/>
          </a:bodyPr>
          <a:lstStyle/>
          <a:p>
            <a:pPr algn="just">
              <a:spcAft>
                <a:spcPts val="0"/>
              </a:spcAft>
            </a:pPr>
            <a:r>
              <a:rPr lang="pt-BR" sz="2800" b="1" dirty="0">
                <a:solidFill>
                  <a:srgbClr val="0000FF"/>
                </a:solidFill>
                <a:latin typeface="Times New Roman" panose="02020603050405020304" pitchFamily="18" charset="0"/>
                <a:ea typeface="Times New Roman" panose="02020603050405020304" pitchFamily="18" charset="0"/>
              </a:rPr>
              <a:t>Khởi động</a:t>
            </a:r>
            <a:endParaRPr lang="en-US" sz="2800" dirty="0">
              <a:effectLst/>
              <a:latin typeface="Times New Roman" panose="02020603050405020304" pitchFamily="18" charset="0"/>
              <a:ea typeface="Times New Roman" panose="02020603050405020304" pitchFamily="18" charset="0"/>
            </a:endParaRPr>
          </a:p>
        </p:txBody>
      </p:sp>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pic>
        <p:nvPicPr>
          <p:cNvPr id="6" name="Picture 5"/>
          <p:cNvPicPr>
            <a:picLocks noChangeAspect="1"/>
          </p:cNvPicPr>
          <p:nvPr/>
        </p:nvPicPr>
        <p:blipFill>
          <a:blip r:embed="rId10"/>
          <a:stretch>
            <a:fillRect/>
          </a:stretch>
        </p:blipFill>
        <p:spPr>
          <a:xfrm>
            <a:off x="1090050" y="1910172"/>
            <a:ext cx="2739054" cy="2777119"/>
          </a:xfrm>
          <a:prstGeom prst="rect">
            <a:avLst/>
          </a:prstGeom>
        </p:spPr>
      </p:pic>
      <p:sp>
        <p:nvSpPr>
          <p:cNvPr id="7" name="Rectangle 6"/>
          <p:cNvSpPr/>
          <p:nvPr/>
        </p:nvSpPr>
        <p:spPr>
          <a:xfrm>
            <a:off x="3947088" y="2021473"/>
            <a:ext cx="5113902" cy="2677656"/>
          </a:xfrm>
          <a:prstGeom prst="rect">
            <a:avLst/>
          </a:prstGeom>
        </p:spPr>
        <p:txBody>
          <a:bodyPr wrap="square">
            <a:spAutoFit/>
          </a:bodyPr>
          <a:lstStyle/>
          <a:p>
            <a:pPr marL="457200" lvl="0" indent="-457200">
              <a:spcAft>
                <a:spcPts val="0"/>
              </a:spcAft>
              <a:buSzPts val="1400"/>
              <a:buFont typeface="Wingdings" panose="05000000000000000000" pitchFamily="2" charset="2"/>
              <a:buChar char="ü"/>
            </a:pP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p>
          <a:p>
            <a:pPr marL="457200" lvl="0" indent="-457200">
              <a:spcAft>
                <a:spcPts val="0"/>
              </a:spcAft>
              <a:buSzPts val="1400"/>
              <a:buFont typeface="Wingdings" panose="05000000000000000000" pitchFamily="2" charset="2"/>
              <a:buChar char="ü"/>
            </a:pPr>
            <a:r>
              <a:rPr lang="en-US" sz="2800" dirty="0" err="1">
                <a:latin typeface="Times New Roman" panose="02020603050405020304" pitchFamily="18" charset="0"/>
                <a:ea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dàn</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chuẩn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40000" contrast="-40000"/>
                    </a14:imgEffect>
                  </a14:imgLayer>
                </a14:imgProps>
              </a:ext>
            </a:extLst>
          </a:blip>
          <a:srcRect l="24400" r="25461"/>
          <a:stretch/>
        </p:blipFill>
        <p:spPr>
          <a:xfrm>
            <a:off x="9335723" y="2279559"/>
            <a:ext cx="1887793" cy="2175414"/>
          </a:xfrm>
          <a:prstGeom prst="rect">
            <a:avLst/>
          </a:prstGeom>
        </p:spPr>
      </p:pic>
    </p:spTree>
    <p:extLst>
      <p:ext uri="{BB962C8B-B14F-4D97-AF65-F5344CB8AC3E}">
        <p14:creationId xmlns:p14="http://schemas.microsoft.com/office/powerpoint/2010/main" val="321378246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2" name="Rectangle 1"/>
          <p:cNvSpPr/>
          <p:nvPr/>
        </p:nvSpPr>
        <p:spPr>
          <a:xfrm>
            <a:off x="4356643" y="717083"/>
            <a:ext cx="3466013" cy="523220"/>
          </a:xfrm>
          <a:prstGeom prst="rect">
            <a:avLst/>
          </a:prstGeom>
        </p:spPr>
        <p:txBody>
          <a:bodyPr wrap="none">
            <a:spAutoFit/>
          </a:bodyPr>
          <a:lstStyle/>
          <a:p>
            <a:pPr algn="just">
              <a:tabLst>
                <a:tab pos="4743450" algn="l"/>
              </a:tabLst>
            </a:pPr>
            <a:r>
              <a:rPr lang="en-US" sz="2800" b="1" dirty="0">
                <a:solidFill>
                  <a:srgbClr val="0000FF"/>
                </a:solidFill>
                <a:latin typeface="Times New Roman" panose="02020603050405020304" pitchFamily="18" charset="0"/>
                <a:cs typeface="Times New Roman" panose="02020603050405020304" pitchFamily="18" charset="0"/>
              </a:rPr>
              <a:t>CHUẨN BỊ BÀI </a:t>
            </a:r>
            <a:r>
              <a:rPr lang="en-US" sz="2800" b="1" dirty="0" smtClean="0">
                <a:solidFill>
                  <a:srgbClr val="0000FF"/>
                </a:solidFill>
                <a:latin typeface="Times New Roman" panose="02020603050405020304" pitchFamily="18" charset="0"/>
                <a:cs typeface="Times New Roman" panose="02020603050405020304" pitchFamily="18" charset="0"/>
              </a:rPr>
              <a:t>NÓI</a:t>
            </a:r>
            <a:endParaRPr lang="en-US" sz="2800" dirty="0">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0"/>
          <a:stretch>
            <a:fillRect/>
          </a:stretch>
        </p:blipFill>
        <p:spPr>
          <a:xfrm>
            <a:off x="2114960" y="1777011"/>
            <a:ext cx="7949380" cy="2590202"/>
          </a:xfrm>
          <a:prstGeom prst="rect">
            <a:avLst/>
          </a:prstGeom>
        </p:spPr>
      </p:pic>
      <p:sp>
        <p:nvSpPr>
          <p:cNvPr id="10" name="Rectangle 9"/>
          <p:cNvSpPr/>
          <p:nvPr/>
        </p:nvSpPr>
        <p:spPr>
          <a:xfrm>
            <a:off x="3686174" y="2578089"/>
            <a:ext cx="5279922" cy="954107"/>
          </a:xfrm>
          <a:prstGeom prst="rect">
            <a:avLst/>
          </a:prstGeom>
        </p:spPr>
        <p:txBody>
          <a:bodyPr wrap="square">
            <a:spAutoFit/>
          </a:bodyPr>
          <a:lstStyle/>
          <a:p>
            <a:pPr>
              <a:spcAft>
                <a:spcPts val="0"/>
              </a:spcAft>
            </a:pPr>
            <a:r>
              <a:rPr lang="en-US" sz="2800" b="1" dirty="0" err="1">
                <a:solidFill>
                  <a:srgbClr val="0D0D0D"/>
                </a:solidFill>
                <a:latin typeface="Times New Roman" panose="02020603050405020304" pitchFamily="18" charset="0"/>
                <a:ea typeface="MS Mincho"/>
              </a:rPr>
              <a:t>Đề</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b="1" dirty="0">
                <a:solidFill>
                  <a:srgbClr val="0D0D0D"/>
                </a:solidFill>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11"/>
          <a:stretch>
            <a:fillRect/>
          </a:stretch>
        </p:blipFill>
        <p:spPr>
          <a:xfrm>
            <a:off x="1836155" y="1486057"/>
            <a:ext cx="1426858" cy="1476060"/>
          </a:xfrm>
          <a:prstGeom prst="rect">
            <a:avLst/>
          </a:prstGeom>
        </p:spPr>
      </p:pic>
    </p:spTree>
    <p:extLst>
      <p:ext uri="{BB962C8B-B14F-4D97-AF65-F5344CB8AC3E}">
        <p14:creationId xmlns:p14="http://schemas.microsoft.com/office/powerpoint/2010/main" val="5175893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2" name="Rectangle 1"/>
          <p:cNvSpPr/>
          <p:nvPr/>
        </p:nvSpPr>
        <p:spPr>
          <a:xfrm>
            <a:off x="4356643" y="717083"/>
            <a:ext cx="346601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74345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CHUẨN BỊ BÀI </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647700" y="1164431"/>
            <a:ext cx="10858500" cy="4616648"/>
          </a:xfrm>
          <a:prstGeom prst="rect">
            <a:avLst/>
          </a:prstGeom>
        </p:spPr>
        <p:txBody>
          <a:bodyPr>
            <a:spAutoFit/>
          </a:bodyPr>
          <a:lstStyle/>
          <a:p>
            <a:pPr>
              <a:lnSpc>
                <a:spcPct val="150000"/>
              </a:lnSpc>
              <a:spcAft>
                <a:spcPts val="0"/>
              </a:spcAft>
            </a:pPr>
            <a:r>
              <a:rPr lang="en-US" sz="2800" b="1" dirty="0">
                <a:solidFill>
                  <a:srgbClr val="0D0D0D"/>
                </a:solidFill>
                <a:latin typeface="Times New Roman" panose="02020603050405020304" pitchFamily="18" charset="0"/>
                <a:ea typeface="MS Mincho"/>
              </a:rPr>
              <a:t>1. </a:t>
            </a:r>
            <a:r>
              <a:rPr lang="en-US" sz="2800" b="1" dirty="0" err="1">
                <a:solidFill>
                  <a:srgbClr val="0D0D0D"/>
                </a:solidFill>
                <a:latin typeface="Times New Roman" panose="02020603050405020304" pitchFamily="18" charset="0"/>
                <a:ea typeface="MS Mincho"/>
              </a:rPr>
              <a:t>Chuẩn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bị</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Xác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định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mục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đích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người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và</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người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nghe</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err="1">
                <a:solidFill>
                  <a:srgbClr val="0D0D0D"/>
                </a:solidFill>
                <a:latin typeface="Times New Roman" panose="02020603050405020304" pitchFamily="18" charset="0"/>
                <a:ea typeface="MS Mincho"/>
              </a:rPr>
              <a:t>Mục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đích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thuyết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phục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nghe</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ý </a:t>
            </a:r>
            <a:r>
              <a:rPr lang="en-US" sz="2800" dirty="0" err="1">
                <a:solidFill>
                  <a:srgbClr val="0D0D0D"/>
                </a:solidFill>
                <a:latin typeface="Times New Roman" panose="02020603050405020304" pitchFamily="18" charset="0"/>
                <a:ea typeface="MS Mincho"/>
              </a:rPr>
              <a:t>kiến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bản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trước</a:t>
            </a:r>
            <a:r>
              <a:rPr lang="en-US" sz="2800" dirty="0">
                <a:solidFill>
                  <a:srgbClr val="0D0D0D"/>
                </a:solidFill>
                <a:latin typeface="Times New Roman" panose="02020603050405020304" pitchFamily="18" charset="0"/>
                <a:ea typeface="MS Mincho"/>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b="1" dirty="0">
                <a:solidFill>
                  <a:srgbClr val="0D0D0D"/>
                </a:solidFill>
                <a:latin typeface="Times New Roman" panose="02020603050405020304" pitchFamily="18" charset="0"/>
                <a:ea typeface="MS Mincho"/>
              </a:rPr>
              <a:t> </a:t>
            </a:r>
            <a:endParaRPr lang="en-US" sz="2800" dirty="0" smtClean="0">
              <a:latin typeface="Times New Roman" panose="02020603050405020304" pitchFamily="18" charset="0"/>
              <a:ea typeface="MS Mincho"/>
            </a:endParaRPr>
          </a:p>
          <a:p>
            <a:pPr>
              <a:lnSpc>
                <a:spcPct val="150000"/>
              </a:lnSpc>
              <a:spcAft>
                <a:spcPts val="0"/>
              </a:spcAft>
            </a:pP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Người</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nghe</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thầy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cô</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bè</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thân</a:t>
            </a:r>
            <a:r>
              <a:rPr lang="en-US" sz="2800" dirty="0" smtClean="0">
                <a:solidFill>
                  <a:srgbClr val="0D0D0D"/>
                </a:solidFill>
                <a:latin typeface="Times New Roman" panose="02020603050405020304" pitchFamily="18" charset="0"/>
                <a:ea typeface="MS Mincho"/>
              </a:rPr>
              <a:t>...</a:t>
            </a:r>
            <a:endParaRPr lang="en-US" sz="2800" dirty="0" smtClean="0">
              <a:latin typeface="Times New Roman" panose="02020603050405020304" pitchFamily="18" charset="0"/>
              <a:ea typeface="MS Mincho"/>
            </a:endParaRPr>
          </a:p>
          <a:p>
            <a:pPr>
              <a:lnSpc>
                <a:spcPct val="150000"/>
              </a:lnSpc>
              <a:spcAft>
                <a:spcPts val="0"/>
              </a:spcAft>
            </a:pPr>
            <a:r>
              <a:rPr lang="en-US" sz="2800" dirty="0" smtClean="0">
                <a:solidFill>
                  <a:srgbClr val="0D0D0D"/>
                </a:solidFill>
                <a:latin typeface="Times New Roman" panose="02020603050405020304" pitchFamily="18" charset="0"/>
                <a:ea typeface="MS Mincho"/>
              </a:rPr>
              <a:t> - </a:t>
            </a:r>
            <a:r>
              <a:rPr lang="en-US" sz="2800" dirty="0" err="1" smtClean="0">
                <a:solidFill>
                  <a:srgbClr val="0D0D0D"/>
                </a:solidFill>
                <a:latin typeface="Times New Roman" panose="02020603050405020304" pitchFamily="18" charset="0"/>
                <a:ea typeface="MS Mincho"/>
              </a:rPr>
              <a:t>Chuẩn</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nội</a:t>
            </a:r>
            <a:r>
              <a:rPr lang="en-US" sz="2800" dirty="0">
                <a:solidFill>
                  <a:srgbClr val="0D0D0D"/>
                </a:solidFill>
                <a:latin typeface="Times New Roman" panose="02020603050405020304" pitchFamily="18" charset="0"/>
                <a:ea typeface="MS Mincho"/>
              </a:rPr>
              <a:t> dung </a:t>
            </a:r>
            <a:r>
              <a:rPr lang="en-US" sz="2800" dirty="0" err="1">
                <a:solidFill>
                  <a:srgbClr val="0D0D0D"/>
                </a:solidFill>
                <a:latin typeface="Times New Roman" panose="02020603050405020304" pitchFamily="18" charset="0"/>
                <a:ea typeface="MS Mincho"/>
              </a:rPr>
              <a:t>nói</a:t>
            </a:r>
            <a:r>
              <a:rPr lang="en-US" sz="2800" dirty="0">
                <a:solidFill>
                  <a:srgbClr val="0D0D0D"/>
                </a:solidFill>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Chọn</a:t>
            </a:r>
            <a:r>
              <a:rPr lang="en-US" sz="2800" dirty="0">
                <a:solidFill>
                  <a:srgbClr val="0D0D0D"/>
                </a:solidFill>
                <a:latin typeface="Times New Roman" panose="02020603050405020304" pitchFamily="18" charset="0"/>
                <a:ea typeface="MS Mincho"/>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b="1" dirty="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mà</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quan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tâm</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9684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2" name="Rectangle 1"/>
          <p:cNvSpPr/>
          <p:nvPr/>
        </p:nvSpPr>
        <p:spPr>
          <a:xfrm>
            <a:off x="4356643" y="717083"/>
            <a:ext cx="346601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74345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CHUẨN BỊ BÀI </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02552" y="941274"/>
            <a:ext cx="10858500" cy="661207"/>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6750" y="1591853"/>
            <a:ext cx="10858500" cy="3970318"/>
          </a:xfrm>
          <a:prstGeom prst="rect">
            <a:avLst/>
          </a:prstGeom>
        </p:spPr>
        <p:txBody>
          <a:bodyPr>
            <a:spAutoFit/>
          </a:bodyPr>
          <a:lstStyle/>
          <a:p>
            <a:pPr>
              <a:spcAft>
                <a:spcPts val="0"/>
              </a:spcAft>
            </a:pPr>
            <a:r>
              <a:rPr lang="en-US" sz="2800" b="1" dirty="0" err="1">
                <a:solidFill>
                  <a:srgbClr val="0D0D0D"/>
                </a:solidFill>
                <a:latin typeface="Times New Roman" panose="02020603050405020304" pitchFamily="18" charset="0"/>
                <a:ea typeface="MS Mincho"/>
              </a:rPr>
              <a:t>b.Tìm</a:t>
            </a:r>
            <a:r>
              <a:rPr lang="en-US" sz="2800" b="1" dirty="0">
                <a:solidFill>
                  <a:srgbClr val="0D0D0D"/>
                </a:solidFill>
                <a:latin typeface="Times New Roman" panose="02020603050405020304" pitchFamily="18" charset="0"/>
                <a:ea typeface="MS Mincho"/>
              </a:rPr>
              <a:t> ý, </a:t>
            </a:r>
            <a:r>
              <a:rPr lang="en-US" sz="2800" b="1" dirty="0" err="1">
                <a:solidFill>
                  <a:srgbClr val="0D0D0D"/>
                </a:solidFill>
                <a:latin typeface="Times New Roman" panose="02020603050405020304" pitchFamily="18" charset="0"/>
                <a:ea typeface="MS Mincho"/>
              </a:rPr>
              <a:t>lập</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dàn</a:t>
            </a:r>
            <a:r>
              <a:rPr lang="en-US" sz="2800" b="1" dirty="0">
                <a:solidFill>
                  <a:srgbClr val="0D0D0D"/>
                </a:solidFill>
                <a:latin typeface="Times New Roman" panose="02020603050405020304" pitchFamily="18" charset="0"/>
                <a:ea typeface="MS Mincho"/>
              </a:rPr>
              <a:t> ý.</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bàn</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p>
          <a:p>
            <a:pPr algn="just">
              <a:spcAft>
                <a:spcPts val="0"/>
              </a:spcAft>
            </a:pP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bàn</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Lí</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lẽ</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để</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bàn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luận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vấn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đề</a:t>
            </a:r>
            <a:r>
              <a:rPr lang="en-US" sz="2800"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Bằng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chứng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sáng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tỏ</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hiện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tượng</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cực</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gửi</a:t>
            </a:r>
            <a:r>
              <a:rPr lang="en-US" sz="2800"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4733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2" name="Rectangle 1"/>
          <p:cNvSpPr/>
          <p:nvPr/>
        </p:nvSpPr>
        <p:spPr>
          <a:xfrm>
            <a:off x="4356643" y="717083"/>
            <a:ext cx="346601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74345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CHUẨN BỊ BÀI </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02552" y="941274"/>
            <a:ext cx="10858500" cy="661207"/>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590494"/>
            <a:ext cx="10858500" cy="4001095"/>
          </a:xfrm>
          <a:prstGeom prst="rect">
            <a:avLst/>
          </a:prstGeom>
        </p:spPr>
        <p:txBody>
          <a:bodyPr>
            <a:spAutoFit/>
          </a:bodyPr>
          <a:lstStyle/>
          <a:p>
            <a:pPr>
              <a:spcAft>
                <a:spcPts val="0"/>
              </a:spcAft>
            </a:pPr>
            <a:r>
              <a:rPr lang="en-US" sz="2800" b="1" dirty="0" err="1">
                <a:solidFill>
                  <a:srgbClr val="0D0D0D"/>
                </a:solidFill>
                <a:latin typeface="Times New Roman" panose="02020603050405020304" pitchFamily="18" charset="0"/>
                <a:ea typeface="MS Mincho"/>
              </a:rPr>
              <a:t>Lưu</a:t>
            </a:r>
            <a:r>
              <a:rPr lang="en-US" sz="2800" b="1" dirty="0">
                <a:solidFill>
                  <a:srgbClr val="0D0D0D"/>
                </a:solidFill>
                <a:latin typeface="Times New Roman" panose="02020603050405020304" pitchFamily="18" charset="0"/>
                <a:ea typeface="MS Mincho"/>
              </a:rPr>
              <a:t> ý: </a:t>
            </a:r>
            <a:endParaRPr lang="en-US" sz="2800" dirty="0">
              <a:latin typeface="Times New Roman" panose="02020603050405020304" pitchFamily="18" charset="0"/>
              <a:ea typeface="Times New Roman" panose="02020603050405020304" pitchFamily="18" charset="0"/>
            </a:endParaRPr>
          </a:p>
          <a:p>
            <a:pPr>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cương</a:t>
            </a:r>
            <a:r>
              <a:rPr lang="en-US" sz="2800" dirty="0">
                <a:latin typeface="Times New Roman" panose="02020603050405020304" pitchFamily="18" charset="0"/>
                <a:ea typeface="Times New Roman" panose="02020603050405020304" pitchFamily="18" charset="0"/>
              </a:rPr>
              <a:t>.</a:t>
            </a:r>
          </a:p>
          <a:p>
            <a:pPr>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a:t>
            </a:r>
          </a:p>
          <a:p>
            <a:pPr>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chỗ</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r>
              <a:rPr lang="vi-VN" sz="28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Lập dàn ý bằng cách dựa vào các ý đã tìm được, sắp xếp lại theo ba phần lớn của bài văn, gồm:</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7256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2" name="Rectangle 1"/>
          <p:cNvSpPr/>
          <p:nvPr/>
        </p:nvSpPr>
        <p:spPr>
          <a:xfrm>
            <a:off x="4356643" y="717083"/>
            <a:ext cx="346601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74345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CHUẨN BỊ BÀI </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02552" y="941274"/>
            <a:ext cx="10858500" cy="661207"/>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566762"/>
            <a:ext cx="10858500" cy="4862870"/>
          </a:xfrm>
          <a:prstGeom prst="rect">
            <a:avLst/>
          </a:prstGeom>
        </p:spPr>
        <p:txBody>
          <a:bodyPr>
            <a:spAutoFit/>
          </a:bodyPr>
          <a:lstStyle/>
          <a:p>
            <a:pPr>
              <a:spcAft>
                <a:spcPts val="1200"/>
              </a:spcAft>
            </a:pP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Mở</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đầu</a:t>
            </a:r>
            <a:endParaRPr lang="en-US" sz="2400" dirty="0">
              <a:latin typeface="Times New Roman" panose="02020603050405020304" pitchFamily="18" charset="0"/>
              <a:ea typeface="Calibri" panose="020F0502020204030204" pitchFamily="34" charset="0"/>
            </a:endParaRPr>
          </a:p>
          <a:p>
            <a:pPr>
              <a:spcAft>
                <a:spcPts val="1200"/>
              </a:spcAft>
            </a:pP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gọn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rõ</a:t>
            </a:r>
            <a:r>
              <a:rPr lang="en-US" sz="2400" dirty="0">
                <a:latin typeface="Times New Roman" panose="02020603050405020304" pitchFamily="18" charset="0"/>
                <a:ea typeface="Times New Roman" panose="02020603050405020304" pitchFamily="18" charset="0"/>
              </a:rPr>
              <a:t>. Thu </a:t>
            </a:r>
            <a:r>
              <a:rPr lang="en-US" sz="2400" dirty="0" err="1">
                <a:latin typeface="Times New Roman" panose="02020603050405020304" pitchFamily="18" charset="0"/>
                <a:ea typeface="Times New Roman" panose="02020603050405020304" pitchFamily="18" charset="0"/>
              </a:rPr>
              <a:t>hút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thiệu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a:t>
            </a:r>
          </a:p>
          <a:p>
            <a:pPr>
              <a:spcAft>
                <a:spcPts val="1200"/>
              </a:spcAft>
            </a:pP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Triển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khai</a:t>
            </a:r>
            <a:endParaRPr lang="en-US" sz="2400" dirty="0">
              <a:latin typeface="Times New Roman" panose="02020603050405020304" pitchFamily="18" charset="0"/>
              <a:ea typeface="Times New Roman" panose="02020603050405020304" pitchFamily="18" charset="0"/>
            </a:endParaRPr>
          </a:p>
          <a:p>
            <a:pPr>
              <a:spcAft>
                <a:spcPts val="120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chuẩn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nói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chứng</a:t>
            </a:r>
            <a:r>
              <a:rPr lang="en-US" sz="2400" dirty="0">
                <a:latin typeface="Times New Roman" panose="02020603050405020304" pitchFamily="18" charset="0"/>
                <a:ea typeface="Times New Roman" panose="02020603050405020304" pitchFamily="18" charset="0"/>
              </a:rPr>
              <a:t>.</a:t>
            </a:r>
          </a:p>
          <a:p>
            <a:pPr>
              <a:spcAft>
                <a:spcPts val="120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mạnh</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kiến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riêng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a:t>
            </a:r>
          </a:p>
          <a:p>
            <a:pPr>
              <a:spcAft>
                <a:spcPts val="1200"/>
              </a:spcAft>
            </a:pP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Kết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luận</a:t>
            </a:r>
            <a:endParaRPr lang="en-US" sz="2400" dirty="0">
              <a:latin typeface="Times New Roman" panose="02020603050405020304" pitchFamily="18" charset="0"/>
              <a:ea typeface="Times New Roman" panose="02020603050405020304" pitchFamily="18" charset="0"/>
            </a:endParaRPr>
          </a:p>
          <a:p>
            <a:pPr>
              <a:spcAft>
                <a:spcPts val="120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bày</a:t>
            </a:r>
            <a:r>
              <a:rPr lang="en-US" sz="2400" dirty="0">
                <a:latin typeface="Times New Roman" panose="02020603050405020304" pitchFamily="18" charset="0"/>
                <a:ea typeface="Times New Roman" panose="02020603050405020304" pitchFamily="18" charset="0"/>
              </a:rPr>
              <a:t>.</a:t>
            </a:r>
          </a:p>
          <a:p>
            <a:pPr>
              <a:spcAft>
                <a:spcPts val="120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nghe</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5242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fade">
                                      <p:cBhvr>
                                        <p:cTn id="49" dur="1000"/>
                                        <p:tgtEl>
                                          <p:spTgt spid="4">
                                            <p:txEl>
                                              <p:pRg st="7" end="7"/>
                                            </p:txEl>
                                          </p:spTgt>
                                        </p:tgtEl>
                                      </p:cBhvr>
                                    </p:animEffect>
                                    <p:anim calcmode="lin" valueType="num">
                                      <p:cBhvr>
                                        <p:cTn id="5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6" name="Rectangle 5"/>
          <p:cNvSpPr/>
          <p:nvPr/>
        </p:nvSpPr>
        <p:spPr>
          <a:xfrm>
            <a:off x="4668139" y="717083"/>
            <a:ext cx="2843022" cy="523220"/>
          </a:xfrm>
          <a:prstGeom prst="rect">
            <a:avLst/>
          </a:prstGeom>
        </p:spPr>
        <p:txBody>
          <a:bodyPr wrap="none">
            <a:spAutoFit/>
          </a:bodyPr>
          <a:lstStyle/>
          <a:p>
            <a:pPr>
              <a:spcAft>
                <a:spcPts val="0"/>
              </a:spcAft>
            </a:pPr>
            <a:r>
              <a:rPr lang="en-US" sz="2800" b="1" dirty="0" err="1">
                <a:solidFill>
                  <a:srgbClr val="0D0D0D"/>
                </a:solidFill>
                <a:latin typeface="Times New Roman" panose="02020603050405020304" pitchFamily="18" charset="0"/>
                <a:ea typeface="MS Mincho"/>
              </a:rPr>
              <a:t>Trình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bày</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85800" y="1173486"/>
            <a:ext cx="10858500" cy="4547527"/>
          </a:xfrm>
          <a:prstGeom prst="rect">
            <a:avLst/>
          </a:prstGeom>
        </p:spPr>
        <p:txBody>
          <a:bodyPr>
            <a:spAutoFit/>
          </a:bodyPr>
          <a:lstStyle/>
          <a:p>
            <a:pPr>
              <a:lnSpc>
                <a:spcPct val="150000"/>
              </a:lnSpc>
              <a:spcAft>
                <a:spcPts val="0"/>
              </a:spcAft>
            </a:pPr>
            <a:r>
              <a:rPr lang="en-US" sz="2800" b="1" dirty="0">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Trình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bày</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b="1" dirty="0" err="1">
                <a:latin typeface="Times New Roman" panose="02020603050405020304" pitchFamily="18" charset="0"/>
                <a:ea typeface="MS Mincho"/>
              </a:rPr>
              <a:t>Bước</a:t>
            </a:r>
            <a:r>
              <a:rPr lang="en-US" sz="2800" b="1" dirty="0">
                <a:latin typeface="Times New Roman" panose="02020603050405020304" pitchFamily="18" charset="0"/>
                <a:ea typeface="MS Mincho"/>
              </a:rPr>
              <a:t> 3: </a:t>
            </a:r>
            <a:r>
              <a:rPr lang="en-US" sz="2800" b="1" dirty="0" err="1">
                <a:latin typeface="Times New Roman" panose="02020603050405020304" pitchFamily="18" charset="0"/>
                <a:ea typeface="MS Mincho"/>
              </a:rPr>
              <a:t>Luyện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trình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bày</a:t>
            </a:r>
            <a:r>
              <a:rPr lang="en-US" sz="2800" b="1" dirty="0" smtClean="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dàn</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lớp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pPr>
            <a:r>
              <a:rPr lang="vi-VN" sz="2800" dirty="0">
                <a:solidFill>
                  <a:srgbClr val="000000"/>
                </a:solidFill>
                <a:latin typeface="Times New Roman" panose="02020603050405020304" pitchFamily="18" charset="0"/>
                <a:ea typeface="Calibri" panose="020F0502020204030204" pitchFamily="34" charset="0"/>
              </a:rPr>
              <a:t>- Chú ý bảo đảm nội dung và cách kể đ</a:t>
            </a:r>
            <a:r>
              <a:rPr lang="en-US" sz="2800" dirty="0">
                <a:solidFill>
                  <a:srgbClr val="000000"/>
                </a:solidFill>
                <a:latin typeface="Times New Roman" panose="02020603050405020304" pitchFamily="18" charset="0"/>
                <a:ea typeface="Calibri" panose="020F0502020204030204" pitchFamily="34" charset="0"/>
              </a:rPr>
              <a:t>ể</a:t>
            </a:r>
            <a:r>
              <a:rPr lang="vi-VN" sz="2800" dirty="0">
                <a:solidFill>
                  <a:srgbClr val="000000"/>
                </a:solidFill>
                <a:latin typeface="Times New Roman" panose="02020603050405020304" pitchFamily="18" charset="0"/>
                <a:ea typeface="Calibri" panose="020F0502020204030204" pitchFamily="34" charset="0"/>
              </a:rPr>
              <a:t> câu chuyện trở nên hấp dẫn.</a:t>
            </a:r>
            <a:endParaRPr lang="en-US" sz="2800" dirty="0">
              <a:latin typeface="Times New Roman" panose="02020603050405020304" pitchFamily="18" charset="0"/>
              <a:ea typeface="Calibri" panose="020F0502020204030204" pitchFamily="34" charset="0"/>
            </a:endParaRPr>
          </a:p>
          <a:p>
            <a:pPr>
              <a:lnSpc>
                <a:spcPct val="150000"/>
              </a:lnSpc>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dụng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thêm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ảnh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đạo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cụ</a:t>
            </a:r>
            <a:r>
              <a:rPr lang="en-US" sz="2800" dirty="0">
                <a:solidFill>
                  <a:srgbClr val="0D0D0D"/>
                </a:solidFill>
                <a:latin typeface="Times New Roman" panose="02020603050405020304" pitchFamily="18" charset="0"/>
                <a:ea typeface="MS Mincho"/>
              </a:rPr>
              <a:t>…</a:t>
            </a:r>
            <a:r>
              <a:rPr lang="en-US" sz="2800" dirty="0" err="1">
                <a:solidFill>
                  <a:srgbClr val="0D0D0D"/>
                </a:solidFill>
                <a:latin typeface="Times New Roman" panose="02020603050405020304" pitchFamily="18" charset="0"/>
                <a:ea typeface="MS Mincho"/>
              </a:rPr>
              <a:t>kết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hợp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ngôn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nói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thêm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sinh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động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hấp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dẫn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hơn</a:t>
            </a:r>
            <a:r>
              <a:rPr lang="en-US" sz="2800" dirty="0">
                <a:solidFill>
                  <a:srgbClr val="0D0D0D"/>
                </a:solidFill>
                <a:latin typeface="Times New Roman" panose="02020603050405020304" pitchFamily="18" charset="0"/>
                <a:ea typeface="MS Mincho"/>
              </a:rPr>
              <a:t>.</a:t>
            </a:r>
            <a:endParaRPr lang="en-US" sz="2800" dirty="0"/>
          </a:p>
        </p:txBody>
      </p:sp>
    </p:spTree>
    <p:extLst>
      <p:ext uri="{BB962C8B-B14F-4D97-AF65-F5344CB8AC3E}">
        <p14:creationId xmlns:p14="http://schemas.microsoft.com/office/powerpoint/2010/main" val="172165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6" name="Rectangle 5"/>
          <p:cNvSpPr/>
          <p:nvPr/>
        </p:nvSpPr>
        <p:spPr>
          <a:xfrm>
            <a:off x="4668139" y="717083"/>
            <a:ext cx="284302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902552" y="1020082"/>
            <a:ext cx="10858500" cy="1200329"/>
          </a:xfrm>
          <a:prstGeom prst="rect">
            <a:avLst/>
          </a:prstGeom>
        </p:spPr>
        <p:txBody>
          <a:bodyPr>
            <a:spAutoFit/>
          </a:bodyPr>
          <a:lstStyle/>
          <a:p>
            <a:pPr>
              <a:spcAft>
                <a:spcPts val="0"/>
              </a:spcAft>
            </a:pPr>
            <a:r>
              <a:rPr lang="en-US" sz="2400" b="1" dirty="0">
                <a:solidFill>
                  <a:srgbClr val="0D0D0D"/>
                </a:solidFill>
                <a:latin typeface="Times New Roman" panose="02020603050405020304" pitchFamily="18" charset="0"/>
                <a:ea typeface="MS Mincho"/>
              </a:rPr>
              <a:t>3. </a:t>
            </a:r>
            <a:r>
              <a:rPr lang="en-US" sz="2400" b="1" dirty="0" err="1">
                <a:solidFill>
                  <a:srgbClr val="0D0D0D"/>
                </a:solidFill>
                <a:latin typeface="Times New Roman" panose="02020603050405020304" pitchFamily="18" charset="0"/>
                <a:ea typeface="MS Mincho"/>
              </a:rPr>
              <a:t>Đánh</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giá</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bài</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nói</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b="1" dirty="0" err="1">
                <a:latin typeface="Times New Roman" panose="02020603050405020304" pitchFamily="18" charset="0"/>
                <a:ea typeface="MS Mincho"/>
              </a:rPr>
              <a:t>Bước</a:t>
            </a:r>
            <a:r>
              <a:rPr lang="en-US" sz="2400" b="1" dirty="0">
                <a:latin typeface="Times New Roman" panose="02020603050405020304" pitchFamily="18" charset="0"/>
                <a:ea typeface="MS Mincho"/>
              </a:rPr>
              <a:t> 4:Trao </a:t>
            </a:r>
            <a:r>
              <a:rPr lang="en-US" sz="2400" b="1" dirty="0" err="1">
                <a:latin typeface="Times New Roman" panose="02020603050405020304" pitchFamily="18" charset="0"/>
                <a:ea typeface="MS Mincho"/>
              </a:rPr>
              <a:t>đổi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đánh</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giá</a:t>
            </a:r>
            <a:r>
              <a:rPr lang="en-US" sz="2400" b="1" dirty="0">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lgn="ctr">
              <a:spcAft>
                <a:spcPts val="0"/>
              </a:spcAft>
            </a:pPr>
            <a:r>
              <a:rPr lang="en-US" sz="2400" dirty="0">
                <a:latin typeface="Times New Roman" panose="02020603050405020304" pitchFamily="18" charset="0"/>
                <a:ea typeface="MS Mincho"/>
              </a:rPr>
              <a:t>* </a:t>
            </a:r>
            <a:r>
              <a:rPr lang="en-US" sz="2400" b="1" dirty="0" err="1">
                <a:latin typeface="Times New Roman" panose="02020603050405020304" pitchFamily="18" charset="0"/>
                <a:ea typeface="MS Mincho"/>
              </a:rPr>
              <a:t>Bảng</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tự</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kiểm</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tra</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kĩ</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năng</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nói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nghe</a:t>
            </a:r>
            <a:r>
              <a:rPr lang="en-US" sz="2400" b="1" dirty="0">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28995511"/>
              </p:ext>
            </p:extLst>
          </p:nvPr>
        </p:nvGraphicFramePr>
        <p:xfrm>
          <a:off x="666750" y="2256131"/>
          <a:ext cx="10858500" cy="3840480"/>
        </p:xfrm>
        <a:graphic>
          <a:graphicData uri="http://schemas.openxmlformats.org/drawingml/2006/table">
            <a:tbl>
              <a:tblPr firstRow="1" firstCol="1" bandRow="1" bandCol="1"/>
              <a:tblGrid>
                <a:gridCol w="8609985">
                  <a:extLst>
                    <a:ext uri="{9D8B030D-6E8A-4147-A177-3AD203B41FA5}">
                      <a16:colId xmlns:a16="http://schemas.microsoft.com/office/drawing/2014/main" xmlns="" val="1528696159"/>
                    </a:ext>
                  </a:extLst>
                </a:gridCol>
                <a:gridCol w="2248515">
                  <a:extLst>
                    <a:ext uri="{9D8B030D-6E8A-4147-A177-3AD203B41FA5}">
                      <a16:colId xmlns:a16="http://schemas.microsoft.com/office/drawing/2014/main" xmlns="" val="3471741931"/>
                    </a:ext>
                  </a:extLst>
                </a:gridCol>
              </a:tblGrid>
              <a:tr h="0">
                <a:tc>
                  <a:txBody>
                    <a:bodyPr/>
                    <a:lstStyle/>
                    <a:p>
                      <a:pPr>
                        <a:spcAft>
                          <a:spcPts val="0"/>
                        </a:spcAft>
                      </a:pPr>
                      <a:r>
                        <a:rPr lang="en-US" sz="2800" b="1">
                          <a:effectLst/>
                          <a:latin typeface="Times New Roman" panose="02020603050405020304" pitchFamily="18" charset="0"/>
                          <a:ea typeface="MS Mincho"/>
                        </a:rPr>
                        <a:t>Nội dung kiểm tra</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err="1" smtClean="0">
                          <a:effectLst/>
                          <a:latin typeface="Times New Roman" panose="02020603050405020304" pitchFamily="18" charset="0"/>
                          <a:ea typeface="MS Mincho"/>
                        </a:rPr>
                        <a:t>Đạt</a:t>
                      </a:r>
                      <a:r>
                        <a:rPr lang="en-US" sz="2800" b="1" dirty="0" smtClean="0">
                          <a:effectLst/>
                          <a:latin typeface="Times New Roman" panose="02020603050405020304" pitchFamily="18" charset="0"/>
                          <a:ea typeface="MS Mincho"/>
                        </a:rPr>
                        <a:t>/</a:t>
                      </a:r>
                      <a:r>
                        <a:rPr lang="en-US" sz="2800" b="1" dirty="0" err="1" smtClean="0">
                          <a:effectLst/>
                          <a:latin typeface="Times New Roman" panose="02020603050405020304" pitchFamily="18" charset="0"/>
                          <a:ea typeface="MS Mincho"/>
                        </a:rPr>
                        <a:t>chưa</a:t>
                      </a:r>
                      <a:r>
                        <a:rPr lang="en-US" sz="2800" b="1" dirty="0" smtClean="0">
                          <a:effectLst/>
                          <a:latin typeface="Times New Roman" panose="02020603050405020304" pitchFamily="18" charset="0"/>
                          <a:ea typeface="MS Mincho"/>
                        </a:rPr>
                        <a:t> </a:t>
                      </a:r>
                      <a:r>
                        <a:rPr lang="en-US" sz="2800" b="1" dirty="0" err="1">
                          <a:effectLst/>
                          <a:latin typeface="Times New Roman" panose="02020603050405020304" pitchFamily="18" charset="0"/>
                          <a:ea typeface="MS Mincho"/>
                        </a:rPr>
                        <a:t>đạt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57230020"/>
                  </a:ext>
                </a:extLst>
              </a:tr>
              <a:tr h="0">
                <a:tc>
                  <a:txBody>
                    <a:bodyPr/>
                    <a:lstStyle/>
                    <a:p>
                      <a:pPr>
                        <a:spcAft>
                          <a:spcPts val="0"/>
                        </a:spcAft>
                      </a:pPr>
                      <a:r>
                        <a:rPr lang="en-US" sz="2800">
                          <a:effectLst/>
                          <a:latin typeface="Times New Roman" panose="02020603050405020304" pitchFamily="18" charset="0"/>
                          <a:ea typeface="MS Mincho"/>
                        </a:rPr>
                        <a:t>- Người nói đã nêu được hiện tượng (vấn đề) cần bàn chưa?</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a:effectLst/>
                          <a:latin typeface="Times New Roman" panose="02020603050405020304" pitchFamily="18" charset="0"/>
                          <a:ea typeface="MS Mincho"/>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82390444"/>
                  </a:ext>
                </a:extLst>
              </a:tr>
              <a:tr h="0">
                <a:tc>
                  <a:txBody>
                    <a:bodyPr/>
                    <a:lstStyle/>
                    <a:p>
                      <a:pPr>
                        <a:spcAft>
                          <a:spcPts val="0"/>
                        </a:spcAft>
                      </a:pP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Hiện</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tượng</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vấn</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đề</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cần</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bàn</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có</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gần</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gũi</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thiết</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thực</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không</a:t>
                      </a:r>
                      <a:r>
                        <a:rPr lang="en-US" sz="2800" dirty="0">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a:effectLst/>
                          <a:latin typeface="Times New Roman" panose="02020603050405020304" pitchFamily="18" charset="0"/>
                          <a:ea typeface="MS Mincho"/>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64911818"/>
                  </a:ext>
                </a:extLst>
              </a:tr>
              <a:tr h="0">
                <a:tc>
                  <a:txBody>
                    <a:bodyPr/>
                    <a:lstStyle/>
                    <a:p>
                      <a:pPr>
                        <a:spcAft>
                          <a:spcPts val="0"/>
                        </a:spcAft>
                      </a:pPr>
                      <a:r>
                        <a:rPr lang="en-US" sz="2800">
                          <a:effectLst/>
                          <a:latin typeface="Times New Roman" panose="02020603050405020304" pitchFamily="18" charset="0"/>
                          <a:ea typeface="MS Mincho"/>
                        </a:rPr>
                        <a:t>- Nội dung nói đầy đủ chưa?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0583255"/>
                  </a:ext>
                </a:extLst>
              </a:tr>
              <a:tr h="0">
                <a:tc>
                  <a:txBody>
                    <a:bodyPr/>
                    <a:lstStyle/>
                    <a:p>
                      <a:pPr>
                        <a:spcAft>
                          <a:spcPts val="0"/>
                        </a:spcAft>
                      </a:pPr>
                      <a:r>
                        <a:rPr lang="en-US" sz="2800">
                          <a:effectLst/>
                          <a:latin typeface="Times New Roman" panose="02020603050405020304" pitchFamily="18" charset="0"/>
                          <a:ea typeface="MS Mincho"/>
                        </a:rPr>
                        <a:t>- Quan điểm của người nói thế nào, đã có sức thuyết phục chưa?</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a:effectLst/>
                          <a:latin typeface="Times New Roman" panose="02020603050405020304" pitchFamily="18" charset="0"/>
                          <a:ea typeface="MS Mincho"/>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96686070"/>
                  </a:ext>
                </a:extLst>
              </a:tr>
              <a:tr h="0">
                <a:tc>
                  <a:txBody>
                    <a:bodyPr/>
                    <a:lstStyle/>
                    <a:p>
                      <a:pPr>
                        <a:spcAft>
                          <a:spcPts val="0"/>
                        </a:spcAft>
                      </a:pP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Người</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nghe</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đã</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chú</a:t>
                      </a:r>
                      <a:r>
                        <a:rPr lang="en-US" sz="2800" dirty="0">
                          <a:effectLst/>
                          <a:latin typeface="Times New Roman" panose="02020603050405020304" pitchFamily="18" charset="0"/>
                          <a:ea typeface="MS Mincho"/>
                        </a:rPr>
                        <a:t> ý, </a:t>
                      </a:r>
                      <a:r>
                        <a:rPr lang="en-US" sz="2800" dirty="0" err="1">
                          <a:effectLst/>
                          <a:latin typeface="Times New Roman" panose="02020603050405020304" pitchFamily="18" charset="0"/>
                          <a:ea typeface="MS Mincho"/>
                        </a:rPr>
                        <a:t>nắm</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bắt</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và</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tóm</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lược</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vấn</a:t>
                      </a:r>
                      <a:r>
                        <a:rPr lang="en-US" sz="2800" dirty="0">
                          <a:effectLst/>
                          <a:latin typeface="Times New Roman" panose="02020603050405020304" pitchFamily="18" charset="0"/>
                          <a:ea typeface="MS Mincho"/>
                        </a:rPr>
                        <a:t> </a:t>
                      </a:r>
                      <a:r>
                        <a:rPr lang="en-US" sz="2800" dirty="0" err="1" smtClean="0">
                          <a:effectLst/>
                          <a:latin typeface="Times New Roman" panose="02020603050405020304" pitchFamily="18" charset="0"/>
                          <a:ea typeface="MS Mincho"/>
                        </a:rPr>
                        <a:t>đề</a:t>
                      </a:r>
                      <a:r>
                        <a:rPr lang="en-US" sz="2800" baseline="0" dirty="0" smtClean="0">
                          <a:effectLst/>
                          <a:latin typeface="Times New Roman" panose="02020603050405020304" pitchFamily="18" charset="0"/>
                          <a:ea typeface="MS Mincho"/>
                        </a:rPr>
                        <a:t> </a:t>
                      </a:r>
                      <a:r>
                        <a:rPr lang="en-US" sz="2800" dirty="0" err="1" smtClean="0">
                          <a:effectLst/>
                          <a:latin typeface="Times New Roman" panose="02020603050405020304" pitchFamily="18" charset="0"/>
                          <a:ea typeface="MS Mincho"/>
                        </a:rPr>
                        <a:t>chưa</a:t>
                      </a:r>
                      <a:r>
                        <a:rPr lang="en-US" sz="2800" dirty="0">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21348291"/>
                  </a:ext>
                </a:extLst>
              </a:tr>
            </a:tbl>
          </a:graphicData>
        </a:graphic>
      </p:graphicFrame>
    </p:spTree>
    <p:extLst>
      <p:ext uri="{BB962C8B-B14F-4D97-AF65-F5344CB8AC3E}">
        <p14:creationId xmlns:p14="http://schemas.microsoft.com/office/powerpoint/2010/main" val="13983917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88594" y="1107181"/>
            <a:ext cx="3820277" cy="553357"/>
          </a:xfrm>
          <a:prstGeom prst="rect">
            <a:avLst/>
          </a:prstGeom>
        </p:spPr>
        <p:txBody>
          <a:bodyPr wrap="none">
            <a:spAutoFit/>
          </a:bodyPr>
          <a:lstStyle/>
          <a:p>
            <a:pPr>
              <a:lnSpc>
                <a:spcPct val="107000"/>
              </a:lnSpc>
              <a:spcAft>
                <a:spcPts val="0"/>
              </a:spcAft>
              <a:tabLst>
                <a:tab pos="1386840" algn="l"/>
              </a:tabLst>
            </a:pPr>
            <a:r>
              <a:rPr lang="de-DE" sz="2800" b="1" dirty="0">
                <a:solidFill>
                  <a:srgbClr val="0000FF"/>
                </a:solidFill>
                <a:latin typeface="Times New Roman" panose="02020603050405020304" pitchFamily="18" charset="0"/>
                <a:ea typeface="Times New Roman" panose="02020603050405020304" pitchFamily="18" charset="0"/>
              </a:rPr>
              <a:t>III. Khám phá văn bản</a:t>
            </a:r>
            <a:r>
              <a:rPr lang="de-DE" sz="2800" b="1"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pSp>
        <p:nvGrpSpPr>
          <p:cNvPr id="25" name="Group 24"/>
          <p:cNvGrpSpPr/>
          <p:nvPr/>
        </p:nvGrpSpPr>
        <p:grpSpPr>
          <a:xfrm>
            <a:off x="964755" y="1887849"/>
            <a:ext cx="9733935" cy="2031206"/>
            <a:chOff x="2033587" y="2413396"/>
            <a:chExt cx="8124823" cy="2031206"/>
          </a:xfrm>
        </p:grpSpPr>
        <p:sp>
          <p:nvSpPr>
            <p:cNvPr id="26" name="Freeform 25"/>
            <p:cNvSpPr/>
            <p:nvPr/>
          </p:nvSpPr>
          <p:spPr>
            <a:xfrm>
              <a:off x="2033587" y="2413396"/>
              <a:ext cx="4341904" cy="2031206"/>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ln w="28575"/>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8072" tIns="128072" rIns="128072" bIns="128072" numCol="1" spcCol="1270" anchor="ctr" anchorCtr="0">
              <a:noAutofit/>
            </a:bodyPr>
            <a:lstStyle/>
            <a:p>
              <a:pPr lvl="0" algn="ctr" defTabSz="8001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thốt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lên</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Xem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người</a:t>
              </a:r>
              <a:r>
                <a:rPr lang="en-US" sz="2400" i="1" kern="1200" dirty="0" smtClean="0">
                  <a:latin typeface="Times New Roman" panose="02020603050405020304" pitchFamily="18" charset="0"/>
                  <a:cs typeface="Times New Roman" panose="02020603050405020304" pitchFamily="18" charset="0"/>
                </a:rPr>
                <a:t> ta </a:t>
              </a:r>
              <a:r>
                <a:rPr lang="en-US" sz="2400" i="1" kern="1200" dirty="0" err="1" smtClean="0">
                  <a:latin typeface="Times New Roman" panose="02020603050405020304" pitchFamily="18" charset="0"/>
                  <a:cs typeface="Times New Roman" panose="02020603050405020304" pitchFamily="18" charset="0"/>
                </a:rPr>
                <a:t>kìa</a:t>
              </a:r>
              <a:r>
                <a:rPr lang="en-US" sz="2400" i="1"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muốn</a:t>
              </a:r>
              <a:r>
                <a:rPr lang="en-US" sz="2400" kern="1200" dirty="0" smtClean="0">
                  <a:latin typeface="Times New Roman" panose="02020603050405020304" pitchFamily="18" charset="0"/>
                  <a:cs typeface="Times New Roman" panose="02020603050405020304" pitchFamily="18" charset="0"/>
                </a:rPr>
                <a:t> con: </a:t>
              </a:r>
              <a:r>
                <a:rPr lang="en-US" sz="2400" i="1" kern="1200" dirty="0" smtClean="0">
                  <a:latin typeface="Times New Roman" panose="02020603050405020304" pitchFamily="18" charset="0"/>
                  <a:cs typeface="Times New Roman" panose="02020603050405020304" pitchFamily="18" charset="0"/>
                </a:rPr>
                <a:t>“</a:t>
              </a:r>
              <a:r>
                <a:rPr lang="en-US" sz="2400" i="1" kern="1200" dirty="0" err="1" smtClean="0">
                  <a:latin typeface="Times New Roman" panose="02020603050405020304" pitchFamily="18" charset="0"/>
                  <a:cs typeface="Times New Roman" panose="02020603050405020304" pitchFamily="18" charset="0"/>
                </a:rPr>
                <a:t>làm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sao</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để</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bằng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người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không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thua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em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kém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chị</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không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làm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xấu</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mặt</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gia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đình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dòng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tộc</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không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để</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ai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phải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phàn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nàn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kêu</a:t>
              </a:r>
              <a:r>
                <a:rPr lang="en-US" sz="2400" i="1" kern="1200" dirty="0" smtClean="0">
                  <a:latin typeface="Times New Roman" panose="02020603050405020304" pitchFamily="18" charset="0"/>
                  <a:cs typeface="Times New Roman" panose="02020603050405020304" pitchFamily="18" charset="0"/>
                </a:rPr>
                <a:t> ca </a:t>
              </a:r>
              <a:r>
                <a:rPr lang="en-US" sz="2400" i="1" kern="1200" dirty="0" err="1" smtClean="0">
                  <a:latin typeface="Times New Roman" panose="02020603050405020304" pitchFamily="18" charset="0"/>
                  <a:cs typeface="Times New Roman" panose="02020603050405020304" pitchFamily="18" charset="0"/>
                </a:rPr>
                <a:t>điều</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gì</a:t>
              </a:r>
              <a:r>
                <a:rPr lang="en-US" sz="2400" i="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6496725" y="2967820"/>
              <a:ext cx="717692" cy="839565"/>
            </a:xfrm>
            <a:custGeom>
              <a:avLst/>
              <a:gdLst>
                <a:gd name="connsiteX0" fmla="*/ 0 w 717692"/>
                <a:gd name="connsiteY0" fmla="*/ 167913 h 839565"/>
                <a:gd name="connsiteX1" fmla="*/ 358846 w 717692"/>
                <a:gd name="connsiteY1" fmla="*/ 167913 h 839565"/>
                <a:gd name="connsiteX2" fmla="*/ 358846 w 717692"/>
                <a:gd name="connsiteY2" fmla="*/ 0 h 839565"/>
                <a:gd name="connsiteX3" fmla="*/ 717692 w 717692"/>
                <a:gd name="connsiteY3" fmla="*/ 419783 h 839565"/>
                <a:gd name="connsiteX4" fmla="*/ 358846 w 717692"/>
                <a:gd name="connsiteY4" fmla="*/ 839565 h 839565"/>
                <a:gd name="connsiteX5" fmla="*/ 358846 w 717692"/>
                <a:gd name="connsiteY5" fmla="*/ 671652 h 839565"/>
                <a:gd name="connsiteX6" fmla="*/ 0 w 717692"/>
                <a:gd name="connsiteY6" fmla="*/ 671652 h 839565"/>
                <a:gd name="connsiteX7" fmla="*/ 0 w 717692"/>
                <a:gd name="connsiteY7" fmla="*/ 167913 h 8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692" h="839565">
                  <a:moveTo>
                    <a:pt x="0" y="167913"/>
                  </a:moveTo>
                  <a:lnTo>
                    <a:pt x="358846" y="167913"/>
                  </a:lnTo>
                  <a:lnTo>
                    <a:pt x="358846" y="0"/>
                  </a:lnTo>
                  <a:lnTo>
                    <a:pt x="717692" y="419783"/>
                  </a:lnTo>
                  <a:lnTo>
                    <a:pt x="358846" y="839565"/>
                  </a:lnTo>
                  <a:lnTo>
                    <a:pt x="358846" y="671652"/>
                  </a:lnTo>
                  <a:lnTo>
                    <a:pt x="0" y="671652"/>
                  </a:lnTo>
                  <a:lnTo>
                    <a:pt x="0" y="167913"/>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167913" rIns="215308" bIns="167913" numCol="1" spcCol="1270" anchor="ctr" anchorCtr="0">
              <a:noAutofit/>
            </a:bodyPr>
            <a:lstStyle/>
            <a:p>
              <a:pPr lvl="0" algn="ctr" defTabSz="622300">
                <a:lnSpc>
                  <a:spcPct val="90000"/>
                </a:lnSpc>
                <a:spcBef>
                  <a:spcPct val="0"/>
                </a:spcBef>
                <a:spcAft>
                  <a:spcPct val="35000"/>
                </a:spcAft>
              </a:pPr>
              <a:endParaRPr lang="en-US" sz="1400" kern="1200"/>
            </a:p>
          </p:txBody>
        </p:sp>
        <p:sp>
          <p:nvSpPr>
            <p:cNvPr id="28" name="Freeform 27"/>
            <p:cNvSpPr/>
            <p:nvPr/>
          </p:nvSpPr>
          <p:spPr>
            <a:xfrm>
              <a:off x="7335650" y="2781489"/>
              <a:ext cx="2822760" cy="1212225"/>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ln w="28575"/>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8072" tIns="128072" rIns="128072" bIns="128072" numCol="1" spcCol="1270" anchor="ctr" anchorCtr="0">
              <a:noAutofit/>
            </a:bodyPr>
            <a:lstStyle/>
            <a:p>
              <a:pPr lvl="0" algn="ctr" defTabSz="8001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dẫn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tiếp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964755" y="4392907"/>
            <a:ext cx="9733936" cy="1476951"/>
            <a:chOff x="2033587" y="2669758"/>
            <a:chExt cx="8124824" cy="1476951"/>
          </a:xfrm>
        </p:grpSpPr>
        <p:sp>
          <p:nvSpPr>
            <p:cNvPr id="24" name="Freeform 23"/>
            <p:cNvSpPr/>
            <p:nvPr/>
          </p:nvSpPr>
          <p:spPr>
            <a:xfrm>
              <a:off x="2033587" y="2669758"/>
              <a:ext cx="4341903" cy="1476951"/>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ln w="28575"/>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4742" tIns="154742" rIns="154742" bIns="154742" numCol="1" spcCol="1270" anchor="ctr" anchorCtr="0">
              <a:noAutofit/>
            </a:bodyPr>
            <a:lstStyle/>
            <a:p>
              <a:pPr lvl="0" algn="ctr" defTabSz="111125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N</a:t>
              </a:r>
              <a:r>
                <a:rPr lang="en-US" sz="2800" kern="1200" dirty="0" err="1" smtClean="0">
                  <a:latin typeface="Times New Roman" panose="02020603050405020304" pitchFamily="18" charset="0"/>
                  <a:cs typeface="Times New Roman" panose="02020603050405020304" pitchFamily="18" charset="0"/>
                </a:rPr>
                <a:t>ghệ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thuật</a:t>
              </a:r>
              <a:r>
                <a:rPr lang="vi-VN" sz="2800" kern="1200" dirty="0" smtClean="0">
                  <a:latin typeface="Times New Roman" panose="02020603050405020304" pitchFamily="18" charset="0"/>
                  <a:cs typeface="Times New Roman" panose="02020603050405020304" pitchFamily="18" charset="0"/>
                </a:rPr>
                <a:t>: Dùng lời kể nêu vấn đề</a:t>
              </a:r>
              <a:r>
                <a:rPr lang="en-US" sz="2800" kern="1200" dirty="0" smtClean="0">
                  <a:latin typeface="Times New Roman" panose="02020603050405020304" pitchFamily="18" charset="0"/>
                  <a:cs typeface="Times New Roman" panose="02020603050405020304" pitchFamily="18" charset="0"/>
                </a:rPr>
                <a:t> </a:t>
              </a:r>
              <a:r>
                <a:rPr lang="vi-VN" sz="2800" kern="1200" dirty="0" smtClean="0">
                  <a:latin typeface="Times New Roman" panose="02020603050405020304" pitchFamily="18" charset="0"/>
                  <a:cs typeface="Times New Roman" panose="02020603050405020304" pitchFamily="18" charset="0"/>
                </a:rPr>
                <a:t>tăng tính hấp dẫn, gây tò mò; dùng nhiều lí lẽ và bằng chứng</a:t>
              </a:r>
              <a:endParaRPr lang="en-US" sz="28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6496725" y="3064363"/>
              <a:ext cx="717692" cy="839565"/>
            </a:xfrm>
            <a:custGeom>
              <a:avLst/>
              <a:gdLst>
                <a:gd name="connsiteX0" fmla="*/ 0 w 717692"/>
                <a:gd name="connsiteY0" fmla="*/ 167913 h 839565"/>
                <a:gd name="connsiteX1" fmla="*/ 358846 w 717692"/>
                <a:gd name="connsiteY1" fmla="*/ 167913 h 839565"/>
                <a:gd name="connsiteX2" fmla="*/ 358846 w 717692"/>
                <a:gd name="connsiteY2" fmla="*/ 0 h 839565"/>
                <a:gd name="connsiteX3" fmla="*/ 717692 w 717692"/>
                <a:gd name="connsiteY3" fmla="*/ 419783 h 839565"/>
                <a:gd name="connsiteX4" fmla="*/ 358846 w 717692"/>
                <a:gd name="connsiteY4" fmla="*/ 839565 h 839565"/>
                <a:gd name="connsiteX5" fmla="*/ 358846 w 717692"/>
                <a:gd name="connsiteY5" fmla="*/ 671652 h 839565"/>
                <a:gd name="connsiteX6" fmla="*/ 0 w 717692"/>
                <a:gd name="connsiteY6" fmla="*/ 671652 h 839565"/>
                <a:gd name="connsiteX7" fmla="*/ 0 w 717692"/>
                <a:gd name="connsiteY7" fmla="*/ 167913 h 8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692" h="839565">
                  <a:moveTo>
                    <a:pt x="0" y="167913"/>
                  </a:moveTo>
                  <a:lnTo>
                    <a:pt x="358846" y="167913"/>
                  </a:lnTo>
                  <a:lnTo>
                    <a:pt x="358846" y="0"/>
                  </a:lnTo>
                  <a:lnTo>
                    <a:pt x="717692" y="419783"/>
                  </a:lnTo>
                  <a:lnTo>
                    <a:pt x="358846" y="839565"/>
                  </a:lnTo>
                  <a:lnTo>
                    <a:pt x="358846" y="671652"/>
                  </a:lnTo>
                  <a:lnTo>
                    <a:pt x="0" y="671652"/>
                  </a:lnTo>
                  <a:lnTo>
                    <a:pt x="0" y="167913"/>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167913" rIns="215308" bIns="167913" numCol="1" spcCol="1270" anchor="ctr" anchorCtr="0">
              <a:noAutofit/>
            </a:bodyPr>
            <a:lstStyle/>
            <a:p>
              <a:pPr lvl="0" algn="ctr" defTabSz="889000">
                <a:lnSpc>
                  <a:spcPct val="90000"/>
                </a:lnSpc>
                <a:spcBef>
                  <a:spcPct val="0"/>
                </a:spcBef>
                <a:spcAft>
                  <a:spcPct val="35000"/>
                </a:spcAft>
              </a:pPr>
              <a:endParaRPr lang="en-US" sz="2000" kern="1200"/>
            </a:p>
          </p:txBody>
        </p:sp>
        <p:sp>
          <p:nvSpPr>
            <p:cNvPr id="34" name="Freeform 33"/>
            <p:cNvSpPr/>
            <p:nvPr/>
          </p:nvSpPr>
          <p:spPr>
            <a:xfrm>
              <a:off x="7335651" y="3149755"/>
              <a:ext cx="2822760" cy="809886"/>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ln w="28575"/>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4742" tIns="154742" rIns="154742" bIns="154742" numCol="1" spcCol="1270" anchor="ctr" anchorCtr="0">
              <a:noAutofit/>
            </a:bodyPr>
            <a:lstStyle/>
            <a:p>
              <a:pPr lvl="0" algn="ctr" defTabSz="111125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thuyết phục cao.</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0451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4" name="Rectangle 3"/>
          <p:cNvSpPr/>
          <p:nvPr/>
        </p:nvSpPr>
        <p:spPr>
          <a:xfrm>
            <a:off x="5242301" y="717083"/>
            <a:ext cx="1694695" cy="523220"/>
          </a:xfrm>
          <a:prstGeom prst="rect">
            <a:avLst/>
          </a:prstGeom>
        </p:spPr>
        <p:txBody>
          <a:bodyPr wrap="none">
            <a:spAutoFit/>
          </a:bodyPr>
          <a:lstStyle/>
          <a:p>
            <a:pPr>
              <a:spcAft>
                <a:spcPts val="0"/>
              </a:spcAft>
            </a:pPr>
            <a:r>
              <a:rPr lang="en-US" sz="2800" b="1">
                <a:solidFill>
                  <a:srgbClr val="0000FF"/>
                </a:solidFill>
                <a:latin typeface="Times New Roman" panose="02020603050405020304" pitchFamily="18" charset="0"/>
                <a:ea typeface="Times New Roman" panose="02020603050405020304" pitchFamily="18" charset="0"/>
              </a:rPr>
              <a:t>Vận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dụng</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0000"/>
                    </a14:imgEffect>
                  </a14:imgLayer>
                </a14:imgProps>
              </a:ext>
            </a:extLst>
          </a:blip>
          <a:srcRect l="10483" t="9718" r="4597" b="17459"/>
          <a:stretch/>
        </p:blipFill>
        <p:spPr>
          <a:xfrm>
            <a:off x="3528116" y="1980380"/>
            <a:ext cx="5869858" cy="3303639"/>
          </a:xfrm>
          <a:prstGeom prst="rect">
            <a:avLst/>
          </a:prstGeom>
        </p:spPr>
      </p:pic>
      <p:pic>
        <p:nvPicPr>
          <p:cNvPr id="23" name="Picture 22"/>
          <p:cNvPicPr>
            <a:picLocks noChangeAspect="1"/>
          </p:cNvPicPr>
          <p:nvPr/>
        </p:nvPicPr>
        <p:blipFill>
          <a:blip r:embed="rId12"/>
          <a:stretch>
            <a:fillRect/>
          </a:stretch>
        </p:blipFill>
        <p:spPr>
          <a:xfrm>
            <a:off x="2781326" y="3025908"/>
            <a:ext cx="1470827" cy="1341865"/>
          </a:xfrm>
          <a:prstGeom prst="rect">
            <a:avLst/>
          </a:prstGeom>
        </p:spPr>
      </p:pic>
      <p:sp>
        <p:nvSpPr>
          <p:cNvPr id="10" name="Rectangle 9"/>
          <p:cNvSpPr/>
          <p:nvPr/>
        </p:nvSpPr>
        <p:spPr>
          <a:xfrm>
            <a:off x="4208871" y="2790855"/>
            <a:ext cx="4638415" cy="2062103"/>
          </a:xfrm>
          <a:prstGeom prst="rect">
            <a:avLst/>
          </a:prstGeom>
        </p:spPr>
        <p:txBody>
          <a:bodyPr wrap="square">
            <a:spAutoFit/>
          </a:bodyPr>
          <a:lstStyle/>
          <a:p>
            <a:pPr algn="just">
              <a:spcAft>
                <a:spcPts val="0"/>
              </a:spcAft>
            </a:pPr>
            <a:r>
              <a:rPr lang="vi-VN" sz="3200" b="1" dirty="0">
                <a:latin typeface="Times New Roman" panose="02020603050405020304" pitchFamily="18" charset="0"/>
                <a:ea typeface="Times New Roman" panose="02020603050405020304" pitchFamily="18" charset="0"/>
              </a:rPr>
              <a:t>Bài tập 1: </a:t>
            </a:r>
            <a:r>
              <a:rPr lang="en-US" sz="3200" dirty="0" err="1">
                <a:latin typeface="Times New Roman" panose="02020603050405020304" pitchFamily="18" charset="0"/>
                <a:ea typeface="Times New Roman" panose="02020603050405020304" pitchFamily="18" charset="0"/>
              </a:rPr>
              <a:t>Suy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tượng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vứt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bừa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cộng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rPr>
              <a:t> nay.</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9289865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4" name="Rectangle 3"/>
          <p:cNvSpPr/>
          <p:nvPr/>
        </p:nvSpPr>
        <p:spPr>
          <a:xfrm>
            <a:off x="5242301" y="71708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91105" y="1297601"/>
            <a:ext cx="10858500" cy="4555093"/>
          </a:xfrm>
          <a:prstGeom prst="rect">
            <a:avLst/>
          </a:prstGeom>
        </p:spPr>
        <p:txBody>
          <a:bodyPr>
            <a:spAutoFit/>
          </a:bodyPr>
          <a:lstStyle/>
          <a:p>
            <a:pPr algn="ctr">
              <a:spcAft>
                <a:spcPts val="0"/>
              </a:spcAft>
            </a:pPr>
            <a:r>
              <a:rPr lang="en-US" sz="2800" b="1" dirty="0" err="1">
                <a:latin typeface="Times New Roman" panose="02020603050405020304" pitchFamily="18" charset="0"/>
                <a:ea typeface="Times New Roman" panose="02020603050405020304" pitchFamily="18" charset="0"/>
              </a:rPr>
              <a:t>Dàn</a:t>
            </a:r>
            <a:r>
              <a:rPr lang="en-US" sz="2800" b="1" dirty="0">
                <a:latin typeface="Times New Roman" panose="02020603050405020304" pitchFamily="18" charset="0"/>
                <a:ea typeface="Times New Roman" panose="02020603050405020304" pitchFamily="18" charset="0"/>
              </a:rPr>
              <a:t> ý </a:t>
            </a:r>
            <a:r>
              <a:rPr lang="en-US" sz="2800" b="1" dirty="0" err="1">
                <a:latin typeface="Times New Roman" panose="02020603050405020304" pitchFamily="18" charset="0"/>
                <a:ea typeface="Times New Roman" panose="02020603050405020304" pitchFamily="18" charset="0"/>
              </a:rPr>
              <a:t>tham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khảo</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Mở</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bài</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err="1">
                <a:latin typeface="Times New Roman" panose="02020603050405020304" pitchFamily="18" charset="0"/>
                <a:ea typeface="Times New Roman" panose="02020603050405020304" pitchFamily="18" charset="0"/>
              </a:rPr>
              <a:t>Giới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thiệu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vấn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đề</a:t>
            </a:r>
            <a:r>
              <a:rPr lang="en-US" sz="2800" b="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bừa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cộng</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Thân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bài</a:t>
            </a:r>
            <a:endParaRPr lang="en-US" sz="2800" dirty="0">
              <a:latin typeface="Times New Roman" panose="02020603050405020304" pitchFamily="18" charset="0"/>
              <a:ea typeface="Times New Roman" panose="02020603050405020304" pitchFamily="18" charset="0"/>
            </a:endParaRPr>
          </a:p>
          <a:p>
            <a:pPr>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bừa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gặp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bất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khắp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du </a:t>
            </a:r>
            <a:r>
              <a:rPr lang="en-US" sz="2800" dirty="0" err="1">
                <a:latin typeface="Times New Roman" panose="02020603050405020304" pitchFamily="18" charset="0"/>
                <a:ea typeface="Times New Roman" panose="02020603050405020304" pitchFamily="18" charset="0"/>
              </a:rPr>
              <a:t>lịch</a:t>
            </a:r>
            <a:r>
              <a:rPr lang="en-US" sz="2800" dirty="0">
                <a:latin typeface="Times New Roman" panose="02020603050405020304" pitchFamily="18" charset="0"/>
                <a:ea typeface="Times New Roman" panose="02020603050405020304" pitchFamily="18" charset="0"/>
              </a:rPr>
              <a:t>...</a:t>
            </a:r>
          </a:p>
          <a:p>
            <a:pPr>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bừa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bãi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929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1000"/>
                                        <p:tgtEl>
                                          <p:spTgt spid="2">
                                            <p:txEl>
                                              <p:pRg st="6" end="6"/>
                                            </p:txEl>
                                          </p:spTgt>
                                        </p:tgtEl>
                                      </p:cBhvr>
                                    </p:animEffect>
                                    <p:anim calcmode="lin" valueType="num">
                                      <p:cBhvr>
                                        <p:cTn id="4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fade">
                                      <p:cBhvr>
                                        <p:cTn id="49" dur="1000"/>
                                        <p:tgtEl>
                                          <p:spTgt spid="2">
                                            <p:txEl>
                                              <p:pRg st="7" end="7"/>
                                            </p:txEl>
                                          </p:spTgt>
                                        </p:tgtEl>
                                      </p:cBhvr>
                                    </p:animEffect>
                                    <p:anim calcmode="lin" valueType="num">
                                      <p:cBhvr>
                                        <p:cTn id="5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4" name="Rectangle 3"/>
          <p:cNvSpPr/>
          <p:nvPr/>
        </p:nvSpPr>
        <p:spPr>
          <a:xfrm>
            <a:off x="5242301" y="71708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149497"/>
            <a:ext cx="108585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lang="en-US" sz="2800" noProof="0" dirty="0">
              <a:solidFill>
                <a:prstClr val="black"/>
              </a:solidFill>
              <a:latin typeface="Times New Roman" panose="02020603050405020304" pitchFamily="18" charset="0"/>
              <a:ea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bài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2098189"/>
            <a:ext cx="10858500" cy="4062651"/>
          </a:xfrm>
          <a:prstGeom prst="rect">
            <a:avLst/>
          </a:prstGeom>
        </p:spPr>
        <p:txBody>
          <a:bodyPr>
            <a:spAutoFit/>
          </a:bodyPr>
          <a:lstStyle/>
          <a:p>
            <a:pPr>
              <a:spcAft>
                <a:spcPts val="1200"/>
              </a:spcAf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Khách</a:t>
            </a:r>
            <a:r>
              <a:rPr lang="en-US" sz="2200" dirty="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quan</a:t>
            </a:r>
            <a:r>
              <a:rPr lang="en-US" sz="2200" dirty="0" smtClean="0">
                <a:latin typeface="Times New Roman" panose="02020603050405020304" pitchFamily="18" charset="0"/>
                <a:ea typeface="Times New Roman" panose="02020603050405020304" pitchFamily="18" charset="0"/>
              </a:rPr>
              <a:t>:</a:t>
            </a:r>
          </a:p>
          <a:p>
            <a:pPr marL="342900" indent="-342900">
              <a:spcAft>
                <a:spcPts val="1200"/>
              </a:spcAft>
              <a:buFont typeface="Wingdings" panose="05000000000000000000" pitchFamily="2" charset="2"/>
              <a:buChar char="ü"/>
            </a:pPr>
            <a:r>
              <a:rPr lang="en-US" sz="2200" dirty="0" err="1" smtClean="0">
                <a:latin typeface="Times New Roman" panose="02020603050405020304" pitchFamily="18" charset="0"/>
                <a:ea typeface="Times New Roman" panose="02020603050405020304" pitchFamily="18" charset="0"/>
              </a:rPr>
              <a:t>Nhà</a:t>
            </a:r>
            <a:r>
              <a:rPr lang="en-US" sz="2200" dirty="0" smtClean="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nước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địa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phương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cơ</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quan</a:t>
            </a:r>
            <a:r>
              <a:rPr lang="en-US" sz="2200" dirty="0">
                <a:latin typeface="Times New Roman" panose="02020603050405020304" pitchFamily="18" charset="0"/>
                <a:ea typeface="Times New Roman" panose="02020603050405020304" pitchFamily="18" charset="0"/>
              </a:rPr>
              <a:t> ban </a:t>
            </a:r>
            <a:r>
              <a:rPr lang="en-US" sz="2200" dirty="0" err="1">
                <a:latin typeface="Times New Roman" panose="02020603050405020304" pitchFamily="18" charset="0"/>
                <a:ea typeface="Times New Roman" panose="02020603050405020304" pitchFamily="18" charset="0"/>
              </a:rPr>
              <a:t>ngành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chưa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có</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tài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đúng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đắn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nghiêm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khắc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những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hành</a:t>
            </a:r>
            <a:r>
              <a:rPr lang="en-US" sz="2200" dirty="0">
                <a:latin typeface="Times New Roman" panose="02020603050405020304" pitchFamily="18" charset="0"/>
                <a:ea typeface="Times New Roman" panose="02020603050405020304" pitchFamily="18" charset="0"/>
              </a:rPr>
              <a:t> vi </a:t>
            </a:r>
            <a:r>
              <a:rPr lang="en-US" sz="2200" dirty="0" err="1">
                <a:latin typeface="Times New Roman" panose="02020603050405020304" pitchFamily="18" charset="0"/>
                <a:ea typeface="Times New Roman" panose="02020603050405020304" pitchFamily="18" charset="0"/>
              </a:rPr>
              <a:t>vi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phạm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vứt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bừa</a:t>
            </a:r>
            <a:r>
              <a:rPr lang="en-US" sz="2200" dirty="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bãi</a:t>
            </a:r>
            <a:endParaRPr lang="en-US" sz="2200" dirty="0" smtClean="0">
              <a:latin typeface="Times New Roman" panose="02020603050405020304" pitchFamily="18" charset="0"/>
              <a:ea typeface="Times New Roman" panose="02020603050405020304" pitchFamily="18" charset="0"/>
            </a:endParaRPr>
          </a:p>
          <a:p>
            <a:pPr marL="342900" indent="-342900">
              <a:spcAft>
                <a:spcPts val="1200"/>
              </a:spcAft>
              <a:buFont typeface="Wingdings" panose="05000000000000000000" pitchFamily="2" charset="2"/>
              <a:buChar char="ü"/>
            </a:pPr>
            <a:r>
              <a:rPr lang="en-US" sz="2200" dirty="0" err="1" smtClean="0">
                <a:latin typeface="Times New Roman" panose="02020603050405020304" pitchFamily="18" charset="0"/>
                <a:ea typeface="Times New Roman" panose="02020603050405020304" pitchFamily="18" charset="0"/>
              </a:rPr>
              <a:t>Hệ</a:t>
            </a:r>
            <a:r>
              <a:rPr lang="en-US" sz="2200" dirty="0" smtClean="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thùng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chưa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được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đầu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tư</a:t>
            </a:r>
            <a:r>
              <a:rPr lang="en-US" sz="2200" dirty="0">
                <a:latin typeface="Times New Roman" panose="02020603050405020304" pitchFamily="18" charset="0"/>
                <a:ea typeface="Times New Roman" panose="02020603050405020304" pitchFamily="18" charset="0"/>
              </a:rPr>
              <a:t> ở </a:t>
            </a:r>
            <a:r>
              <a:rPr lang="en-US" sz="2200" dirty="0" err="1">
                <a:latin typeface="Times New Roman" panose="02020603050405020304" pitchFamily="18" charset="0"/>
                <a:ea typeface="Times New Roman" panose="02020603050405020304" pitchFamily="18" charset="0"/>
              </a:rPr>
              <a:t>nhiều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hoặc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bố</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vị</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đặt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chưa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thích</a:t>
            </a:r>
            <a:r>
              <a:rPr lang="en-US" sz="2200" dirty="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hợp</a:t>
            </a:r>
            <a:endParaRPr lang="en-US" sz="2200" dirty="0" smtClean="0">
              <a:latin typeface="Times New Roman" panose="02020603050405020304" pitchFamily="18" charset="0"/>
              <a:ea typeface="Times New Roman" panose="02020603050405020304" pitchFamily="18" charset="0"/>
            </a:endParaRPr>
          </a:p>
          <a:p>
            <a:pPr marL="342900" indent="-342900">
              <a:spcAft>
                <a:spcPts val="1200"/>
              </a:spcAft>
              <a:buFont typeface="Wingdings" panose="05000000000000000000" pitchFamily="2" charset="2"/>
              <a:buChar char="ü"/>
            </a:pPr>
            <a:r>
              <a:rPr lang="en-US" sz="2200" dirty="0" err="1" smtClean="0">
                <a:latin typeface="Times New Roman" panose="02020603050405020304" pitchFamily="18" charset="0"/>
                <a:ea typeface="Times New Roman" panose="02020603050405020304" pitchFamily="18" charset="0"/>
              </a:rPr>
              <a:t>Hệ</a:t>
            </a:r>
            <a:r>
              <a:rPr lang="en-US" sz="2200" dirty="0" smtClean="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thải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chưa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được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đầu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tư</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hiện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khiến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nhiều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địa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phương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còn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lúng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túng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trong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việc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rác</a:t>
            </a:r>
            <a:r>
              <a:rPr lang="en-US" sz="2200" dirty="0">
                <a:latin typeface="Times New Roman" panose="02020603050405020304" pitchFamily="18" charset="0"/>
                <a:ea typeface="Times New Roman" panose="02020603050405020304" pitchFamily="18" charset="0"/>
              </a:rPr>
              <a:t>.</a:t>
            </a:r>
          </a:p>
          <a:p>
            <a:pPr>
              <a:spcAft>
                <a:spcPts val="1200"/>
              </a:spcAft>
            </a:pP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Chủ</a:t>
            </a:r>
            <a:r>
              <a:rPr lang="en-US" sz="2200" dirty="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quan:Ý</a:t>
            </a:r>
            <a:r>
              <a:rPr lang="en-US" sz="2200" dirty="0" smtClean="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thức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con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chưa</a:t>
            </a:r>
            <a:r>
              <a:rPr lang="en-US" sz="2200" dirty="0">
                <a:latin typeface="Times New Roman" panose="02020603050405020304" pitchFamily="18" charset="0"/>
                <a:ea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rPr>
              <a:t>cao</a:t>
            </a:r>
            <a:r>
              <a:rPr lang="en-US" sz="2200" dirty="0" smtClean="0">
                <a:latin typeface="Times New Roman" panose="02020603050405020304" pitchFamily="18" charset="0"/>
                <a:ea typeface="Times New Roman" panose="02020603050405020304" pitchFamily="18" charset="0"/>
              </a:rPr>
              <a:t>.</a:t>
            </a:r>
          </a:p>
          <a:p>
            <a:pPr marL="342900" indent="-342900">
              <a:spcAft>
                <a:spcPts val="1200"/>
              </a:spcAft>
              <a:buFont typeface="Wingdings" panose="05000000000000000000" pitchFamily="2" charset="2"/>
              <a:buChar char="ü"/>
            </a:pPr>
            <a:r>
              <a:rPr lang="en-US" sz="2200" dirty="0" smtClean="0">
                <a:latin typeface="Times New Roman" panose="02020603050405020304" pitchFamily="18" charset="0"/>
                <a:ea typeface="Times New Roman" panose="02020603050405020304" pitchFamily="18" charset="0"/>
              </a:rPr>
              <a:t>Cha </a:t>
            </a:r>
            <a:r>
              <a:rPr lang="en-US" sz="2200" dirty="0" err="1">
                <a:latin typeface="Times New Roman" panose="02020603050405020304" pitchFamily="18" charset="0"/>
                <a:ea typeface="Times New Roman" panose="02020603050405020304" pitchFamily="18" charset="0"/>
              </a:rPr>
              <a:t>mẹ</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giáo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dục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nghiêm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khắc</a:t>
            </a:r>
            <a:r>
              <a:rPr lang="en-US" sz="2200" dirty="0">
                <a:latin typeface="Times New Roman" panose="02020603050405020304" pitchFamily="18" charset="0"/>
                <a:ea typeface="Times New Roman" panose="02020603050405020304" pitchFamily="18" charset="0"/>
              </a:rPr>
              <a:t> con </a:t>
            </a:r>
            <a:r>
              <a:rPr lang="en-US" sz="2200" dirty="0" err="1">
                <a:latin typeface="Times New Roman" panose="02020603050405020304" pitchFamily="18" charset="0"/>
                <a:ea typeface="Times New Roman" panose="02020603050405020304" pitchFamily="18" charset="0"/>
              </a:rPr>
              <a:t>cái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làm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gương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xấu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smtClean="0">
                <a:latin typeface="Times New Roman" panose="02020603050405020304" pitchFamily="18" charset="0"/>
                <a:ea typeface="Times New Roman" panose="02020603050405020304" pitchFamily="18" charset="0"/>
              </a:rPr>
              <a:t>con.</a:t>
            </a:r>
          </a:p>
          <a:p>
            <a:pPr marL="342900" indent="-342900">
              <a:spcAft>
                <a:spcPts val="1200"/>
              </a:spcAft>
              <a:buFont typeface="Wingdings" panose="05000000000000000000" pitchFamily="2" charset="2"/>
              <a:buChar char="ü"/>
            </a:pPr>
            <a:r>
              <a:rPr lang="en-US" sz="2200" dirty="0" err="1" smtClean="0">
                <a:latin typeface="Times New Roman" panose="02020603050405020304" pitchFamily="18" charset="0"/>
                <a:ea typeface="Times New Roman" panose="02020603050405020304" pitchFamily="18" charset="0"/>
              </a:rPr>
              <a:t>Thái</a:t>
            </a:r>
            <a:r>
              <a:rPr lang="en-US" sz="2200" dirty="0" smtClean="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độ</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ích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kỉ</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nhỏ</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nhen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vì</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lợi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ích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chung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một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số</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cá</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nhân</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1668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4" name="Rectangle 3"/>
          <p:cNvSpPr/>
          <p:nvPr/>
        </p:nvSpPr>
        <p:spPr>
          <a:xfrm>
            <a:off x="5242301" y="71708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149497"/>
            <a:ext cx="108585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bài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85800" y="1999734"/>
            <a:ext cx="10858500" cy="4401205"/>
          </a:xfrm>
          <a:prstGeom prst="rect">
            <a:avLst/>
          </a:prstGeom>
        </p:spPr>
        <p:txBody>
          <a:bodyPr>
            <a:spAutoFit/>
          </a:bodyPr>
          <a:lstStyle/>
          <a:p>
            <a:r>
              <a:rPr lang="vi-VN" sz="2800" dirty="0">
                <a:latin typeface="+mj-lt"/>
              </a:rPr>
              <a:t>- Hậu quả:</a:t>
            </a:r>
          </a:p>
          <a:p>
            <a:pPr marL="457200" indent="-457200">
              <a:lnSpc>
                <a:spcPct val="150000"/>
              </a:lnSpc>
              <a:buFont typeface="Wingdings" panose="05000000000000000000" pitchFamily="2" charset="2"/>
              <a:buChar char="ü"/>
            </a:pPr>
            <a:r>
              <a:rPr lang="vi-VN" sz="2800" dirty="0" smtClean="0">
                <a:latin typeface="+mj-lt"/>
              </a:rPr>
              <a:t>Ảnh </a:t>
            </a:r>
            <a:r>
              <a:rPr lang="vi-VN" sz="2800" dirty="0">
                <a:latin typeface="+mj-lt"/>
              </a:rPr>
              <a:t>hưởng nghiêm trọng đến sức khỏe, đời sống của người dân, không chỉ khiến sức khỏe bị suy giảm, gây nhiều bệnh tật.</a:t>
            </a:r>
          </a:p>
          <a:p>
            <a:pPr marL="457200" indent="-457200">
              <a:lnSpc>
                <a:spcPct val="150000"/>
              </a:lnSpc>
              <a:buFont typeface="Wingdings" panose="05000000000000000000" pitchFamily="2" charset="2"/>
              <a:buChar char="ü"/>
            </a:pPr>
            <a:r>
              <a:rPr lang="vi-VN" sz="2800" dirty="0" smtClean="0">
                <a:latin typeface="+mj-lt"/>
              </a:rPr>
              <a:t>Xả </a:t>
            </a:r>
            <a:r>
              <a:rPr lang="vi-VN" sz="2800" dirty="0">
                <a:latin typeface="+mj-lt"/>
              </a:rPr>
              <a:t>rác bừa bãi là nguyên nhân lớn gây ô nhiễm môi trường</a:t>
            </a:r>
          </a:p>
          <a:p>
            <a:pPr marL="457200" indent="-457200">
              <a:lnSpc>
                <a:spcPct val="150000"/>
              </a:lnSpc>
              <a:buFont typeface="Wingdings" panose="05000000000000000000" pitchFamily="2" charset="2"/>
              <a:buChar char="ü"/>
            </a:pPr>
            <a:r>
              <a:rPr lang="vi-VN" sz="2800" dirty="0" smtClean="0">
                <a:latin typeface="+mj-lt"/>
              </a:rPr>
              <a:t>Làm </a:t>
            </a:r>
            <a:r>
              <a:rPr lang="vi-VN" sz="2800" dirty="0">
                <a:latin typeface="+mj-lt"/>
              </a:rPr>
              <a:t>mất đi hình ảnh Việt Nam tươi đẹp trong mắt bạn bè quốc tế, khiến cho ngành du lịch giảm mạnh, thiệt hại chung về kinh tế.</a:t>
            </a:r>
          </a:p>
          <a:p>
            <a:pPr marL="457200" indent="-457200">
              <a:lnSpc>
                <a:spcPct val="150000"/>
              </a:lnSpc>
              <a:buFont typeface="Wingdings" panose="05000000000000000000" pitchFamily="2" charset="2"/>
              <a:buChar char="ü"/>
            </a:pPr>
            <a:r>
              <a:rPr lang="vi-VN" sz="2800" dirty="0" smtClean="0">
                <a:latin typeface="+mj-lt"/>
              </a:rPr>
              <a:t>Tiêu </a:t>
            </a:r>
            <a:r>
              <a:rPr lang="vi-VN" sz="2800" dirty="0">
                <a:latin typeface="+mj-lt"/>
              </a:rPr>
              <a:t>tốn những khoản chi phí lớn để thuê nhân sự dọn dẹp vệ sinh</a:t>
            </a:r>
          </a:p>
        </p:txBody>
      </p:sp>
    </p:spTree>
    <p:extLst>
      <p:ext uri="{BB962C8B-B14F-4D97-AF65-F5344CB8AC3E}">
        <p14:creationId xmlns:p14="http://schemas.microsoft.com/office/powerpoint/2010/main" val="358659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4" name="Rectangle 3"/>
          <p:cNvSpPr/>
          <p:nvPr/>
        </p:nvSpPr>
        <p:spPr>
          <a:xfrm>
            <a:off x="5242301" y="71708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149497"/>
            <a:ext cx="108585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bài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2182185"/>
            <a:ext cx="10858500" cy="3816429"/>
          </a:xfrm>
          <a:prstGeom prst="rect">
            <a:avLst/>
          </a:prstGeom>
        </p:spPr>
        <p:txBody>
          <a:bodyPr>
            <a:spAutoFit/>
          </a:bodyPr>
          <a:lstStyle/>
          <a:p>
            <a:pPr marL="342900" indent="-342900">
              <a:spcAft>
                <a:spcPts val="1200"/>
              </a:spcAft>
              <a:buFontTx/>
              <a:buChar char="-"/>
            </a:pPr>
            <a:r>
              <a:rPr lang="en-US" sz="2400" dirty="0" err="1" smtClean="0">
                <a:latin typeface="Times New Roman" panose="02020603050405020304" pitchFamily="18" charset="0"/>
                <a:ea typeface="Times New Roman" panose="02020603050405020304" pitchFamily="18" charset="0"/>
              </a:rPr>
              <a:t>Đề</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vứt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bừa</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bãi</a:t>
            </a:r>
            <a:r>
              <a:rPr lang="en-US" sz="2400" dirty="0" smtClean="0">
                <a:latin typeface="Times New Roman" panose="02020603050405020304" pitchFamily="18" charset="0"/>
                <a:ea typeface="Times New Roman" panose="02020603050405020304" pitchFamily="18" charset="0"/>
              </a:rPr>
              <a:t>?</a:t>
            </a:r>
          </a:p>
          <a:p>
            <a:pPr marL="342900" indent="-342900">
              <a:spcAft>
                <a:spcPts val="120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Tự</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nâng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môi</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trường</a:t>
            </a:r>
            <a:r>
              <a:rPr lang="en-US" sz="2400" dirty="0" smtClean="0">
                <a:latin typeface="Times New Roman" panose="02020603050405020304" pitchFamily="18" charset="0"/>
                <a:ea typeface="Times New Roman" panose="02020603050405020304" pitchFamily="18" charset="0"/>
              </a:rPr>
              <a:t>.</a:t>
            </a:r>
          </a:p>
          <a:p>
            <a:pPr marL="342900" indent="-342900">
              <a:spcAft>
                <a:spcPts val="120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Lên</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phê</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vi </a:t>
            </a:r>
            <a:r>
              <a:rPr lang="en-US" sz="2400" dirty="0" err="1">
                <a:latin typeface="Times New Roman" panose="02020603050405020304" pitchFamily="18" charset="0"/>
                <a:ea typeface="Times New Roman" panose="02020603050405020304" pitchFamily="18" charset="0"/>
              </a:rPr>
              <a:t>vứt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bừa</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bãi</a:t>
            </a:r>
            <a:r>
              <a:rPr lang="en-US" sz="2400" dirty="0" smtClean="0">
                <a:latin typeface="Times New Roman" panose="02020603050405020304" pitchFamily="18" charset="0"/>
                <a:ea typeface="Times New Roman" panose="02020603050405020304" pitchFamily="18" charset="0"/>
              </a:rPr>
              <a:t>.</a:t>
            </a:r>
          </a:p>
          <a:p>
            <a:pPr marL="342900" indent="-342900">
              <a:spcAft>
                <a:spcPts val="120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Tuyên</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truyền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vứt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định</a:t>
            </a:r>
            <a:r>
              <a:rPr lang="en-US" sz="2400" dirty="0" smtClean="0">
                <a:latin typeface="Times New Roman" panose="02020603050405020304" pitchFamily="18" charset="0"/>
                <a:ea typeface="Times New Roman" panose="02020603050405020304" pitchFamily="18" charset="0"/>
              </a:rPr>
              <a:t>.</a:t>
            </a:r>
          </a:p>
          <a:p>
            <a:pPr marL="342900" indent="-342900">
              <a:spcAft>
                <a:spcPts val="120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Mỗi</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nặng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vi </a:t>
            </a:r>
            <a:r>
              <a:rPr lang="en-US" sz="2400" dirty="0" err="1">
                <a:latin typeface="Times New Roman" panose="02020603050405020304" pitchFamily="18" charset="0"/>
                <a:ea typeface="Times New Roman" panose="02020603050405020304" pitchFamily="18" charset="0"/>
              </a:rPr>
              <a:t>vi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phạm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trang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rPr>
              <a:t>.</a:t>
            </a:r>
          </a:p>
          <a:p>
            <a:pPr>
              <a:spcAft>
                <a:spcPts val="0"/>
              </a:spcAft>
            </a:pPr>
            <a:r>
              <a:rPr lang="en-US" sz="2400" b="1" dirty="0">
                <a:latin typeface="Times New Roman" panose="02020603050405020304" pitchFamily="18" charset="0"/>
                <a:ea typeface="Times New Roman" panose="02020603050405020304" pitchFamily="18" charset="0"/>
              </a:rPr>
              <a:t>3. </a:t>
            </a:r>
            <a:r>
              <a:rPr lang="en-US" sz="2400" b="1" dirty="0" err="1">
                <a:latin typeface="Times New Roman" panose="02020603050405020304" pitchFamily="18" charset="0"/>
                <a:ea typeface="Times New Roman" panose="02020603050405020304" pitchFamily="18" charset="0"/>
              </a:rPr>
              <a:t>Kết</a:t>
            </a:r>
            <a:r>
              <a:rPr lang="en-US" sz="2400" b="1" dirty="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bài</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Khái</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0101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4" name="Rectangle 3"/>
          <p:cNvSpPr/>
          <p:nvPr/>
        </p:nvSpPr>
        <p:spPr>
          <a:xfrm>
            <a:off x="5242301" y="71708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796697529"/>
              </p:ext>
            </p:extLst>
          </p:nvPr>
        </p:nvGraphicFramePr>
        <p:xfrm>
          <a:off x="660400" y="1335198"/>
          <a:ext cx="10858500" cy="4937760"/>
        </p:xfrm>
        <a:graphic>
          <a:graphicData uri="http://schemas.openxmlformats.org/drawingml/2006/table">
            <a:tbl>
              <a:tblPr firstRow="1" firstCol="1" bandRow="1" bandCol="1"/>
              <a:tblGrid>
                <a:gridCol w="2451510">
                  <a:extLst>
                    <a:ext uri="{9D8B030D-6E8A-4147-A177-3AD203B41FA5}">
                      <a16:colId xmlns:a16="http://schemas.microsoft.com/office/drawing/2014/main" xmlns="" val="3126707761"/>
                    </a:ext>
                  </a:extLst>
                </a:gridCol>
                <a:gridCol w="2977740">
                  <a:extLst>
                    <a:ext uri="{9D8B030D-6E8A-4147-A177-3AD203B41FA5}">
                      <a16:colId xmlns:a16="http://schemas.microsoft.com/office/drawing/2014/main" xmlns="" val="3617801488"/>
                    </a:ext>
                  </a:extLst>
                </a:gridCol>
                <a:gridCol w="2714625">
                  <a:extLst>
                    <a:ext uri="{9D8B030D-6E8A-4147-A177-3AD203B41FA5}">
                      <a16:colId xmlns:a16="http://schemas.microsoft.com/office/drawing/2014/main" xmlns="" val="4057391705"/>
                    </a:ext>
                  </a:extLst>
                </a:gridCol>
                <a:gridCol w="2714625">
                  <a:extLst>
                    <a:ext uri="{9D8B030D-6E8A-4147-A177-3AD203B41FA5}">
                      <a16:colId xmlns:a16="http://schemas.microsoft.com/office/drawing/2014/main" xmlns="" val="2769559469"/>
                    </a:ext>
                  </a:extLst>
                </a:gridCol>
              </a:tblGrid>
              <a:tr h="167609">
                <a:tc gridSpan="4">
                  <a:txBody>
                    <a:bodyPr/>
                    <a:lstStyle/>
                    <a:p>
                      <a:pPr algn="ctr">
                        <a:spcAft>
                          <a:spcPts val="0"/>
                        </a:spcAft>
                      </a:pPr>
                      <a:r>
                        <a:rPr lang="vi-VN" sz="1800" b="1" dirty="0">
                          <a:solidFill>
                            <a:srgbClr val="00B0F0"/>
                          </a:solidFill>
                          <a:effectLst/>
                          <a:latin typeface="Times New Roman" panose="02020603050405020304" pitchFamily="18" charset="0"/>
                          <a:ea typeface="Times New Roman" panose="02020603050405020304" pitchFamily="18" charset="0"/>
                        </a:rPr>
                        <a:t>PHIẾU ĐÁNH GIÁ THEO TIÊU CHÍ</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676543810"/>
                  </a:ext>
                </a:extLst>
              </a:tr>
              <a:tr h="167609">
                <a:tc gridSpan="4">
                  <a:txBody>
                    <a:bodyPr/>
                    <a:lstStyle/>
                    <a:p>
                      <a:pPr algn="ctr">
                        <a:spcAft>
                          <a:spcPts val="0"/>
                        </a:spcAft>
                      </a:pPr>
                      <a:r>
                        <a:rPr lang="vi-VN" sz="1800" b="1" dirty="0">
                          <a:effectLst/>
                          <a:latin typeface="Times New Roman" panose="02020603050405020304" pitchFamily="18" charset="0"/>
                          <a:ea typeface="Times New Roman" panose="02020603050405020304" pitchFamily="18" charset="0"/>
                        </a:rPr>
                        <a:t>Nhóm</a:t>
                      </a:r>
                      <a:r>
                        <a:rPr lang="vi-VN"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97882668"/>
                  </a:ext>
                </a:extLst>
              </a:tr>
              <a:tr h="167609">
                <a:tc rowSpan="2">
                  <a:txBody>
                    <a:bodyPr/>
                    <a:lstStyle/>
                    <a:p>
                      <a:pPr algn="ctr">
                        <a:spcAft>
                          <a:spcPts val="0"/>
                        </a:spcAft>
                      </a:pPr>
                      <a:r>
                        <a:rPr lang="vi-VN" sz="1800" b="1">
                          <a:effectLst/>
                          <a:latin typeface="Times New Roman" panose="02020603050405020304" pitchFamily="18" charset="0"/>
                          <a:ea typeface="Times New Roman" panose="02020603050405020304" pitchFamily="18" charset="0"/>
                        </a:rPr>
                        <a:t>Tiêu chí</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vi-VN" sz="1800" b="1" i="1" dirty="0">
                          <a:effectLst/>
                          <a:latin typeface="Times New Roman" panose="02020603050405020304" pitchFamily="18" charset="0"/>
                          <a:ea typeface="Times New Roman" panose="02020603050405020304" pitchFamily="18" charset="0"/>
                        </a:rPr>
                        <a:t>Mức độ</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461025379"/>
                  </a:ext>
                </a:extLst>
              </a:tr>
              <a:tr h="167609">
                <a:tc vMerge="1">
                  <a:txBody>
                    <a:bodyPr/>
                    <a:lstStyle/>
                    <a:p>
                      <a:endParaRPr lang="en-US"/>
                    </a:p>
                  </a:txBody>
                  <a:tcPr/>
                </a:tc>
                <a:tc>
                  <a:txBody>
                    <a:bodyPr/>
                    <a:lstStyle/>
                    <a:p>
                      <a:pPr algn="ctr">
                        <a:spcAft>
                          <a:spcPts val="0"/>
                        </a:spcAft>
                      </a:pPr>
                      <a:r>
                        <a:rPr lang="vi-VN" sz="1800" b="1" i="1" dirty="0">
                          <a:effectLst/>
                          <a:latin typeface="Times New Roman" panose="02020603050405020304" pitchFamily="18" charset="0"/>
                          <a:ea typeface="Times New Roman" panose="02020603050405020304" pitchFamily="18" charset="0"/>
                        </a:rPr>
                        <a:t>Chưa đạt</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i="1">
                          <a:effectLst/>
                          <a:latin typeface="Times New Roman" panose="02020603050405020304" pitchFamily="18" charset="0"/>
                          <a:ea typeface="Times New Roman" panose="02020603050405020304" pitchFamily="18" charset="0"/>
                        </a:rPr>
                        <a:t>Đạt</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b="1" i="1">
                          <a:effectLst/>
                          <a:latin typeface="Times New Roman" panose="02020603050405020304" pitchFamily="18" charset="0"/>
                          <a:ea typeface="Times New Roman" panose="02020603050405020304" pitchFamily="18" charset="0"/>
                        </a:rPr>
                        <a:t>Tốt</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62411369"/>
                  </a:ext>
                </a:extLst>
              </a:tr>
              <a:tr h="335217">
                <a:tc>
                  <a:txBody>
                    <a:bodyPr/>
                    <a:lstStyle/>
                    <a:p>
                      <a:pPr>
                        <a:spcAft>
                          <a:spcPts val="0"/>
                        </a:spcAft>
                      </a:pPr>
                      <a:r>
                        <a:rPr lang="en-US" sz="1800">
                          <a:effectLst/>
                          <a:latin typeface="Times New Roman" panose="02020603050405020304" pitchFamily="18" charset="0"/>
                          <a:ea typeface="Times New Roman" panose="02020603050405020304" pitchFamily="18" charset="0"/>
                        </a:rPr>
                        <a:t>1.Vấn đề đưa ra mang tính thời sự, hay</a:t>
                      </a: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p>
                    <a:p>
                      <a:pPr algn="ctr">
                        <a:spcAft>
                          <a:spcPts val="0"/>
                        </a:spcAft>
                      </a:pPr>
                      <a:r>
                        <a:rPr lang="en-US" sz="1800" dirty="0" err="1">
                          <a:effectLst/>
                          <a:latin typeface="Times New Roman" panose="02020603050405020304" pitchFamily="18" charset="0"/>
                          <a:ea typeface="Times New Roman" panose="02020603050405020304" pitchFamily="18" charset="0"/>
                        </a:rPr>
                        <a:t>vấn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Vấn đề mang tính thời sự</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800">
                          <a:effectLst/>
                          <a:latin typeface="Times New Roman" panose="02020603050405020304" pitchFamily="18" charset="0"/>
                          <a:ea typeface="Times New Roman" panose="02020603050405020304" pitchFamily="18" charset="0"/>
                        </a:rPr>
                        <a:t>Vấn đề nóng bỏng trong XH hiện nay</a:t>
                      </a: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05379427"/>
                  </a:ext>
                </a:extLst>
              </a:tr>
              <a:tr h="335217">
                <a:tc>
                  <a:txBody>
                    <a:bodyPr/>
                    <a:lstStyle/>
                    <a:p>
                      <a:pPr>
                        <a:spcAft>
                          <a:spcPts val="0"/>
                        </a:spcAft>
                      </a:pPr>
                      <a:r>
                        <a:rPr lang="vi-VN" sz="1800">
                          <a:effectLst/>
                          <a:latin typeface="Times New Roman" panose="02020603050405020304" pitchFamily="18" charset="0"/>
                          <a:ea typeface="Times New Roman" panose="02020603050405020304" pitchFamily="18" charset="0"/>
                        </a:rPr>
                        <a:t>2. Nội dung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ND sơ sài, không nêu được ý kiến, lí lẽ, bằng chứng thuyết phục</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HS đưa ra lí lẽ, bằng chứng thuyết phục</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Có sức thuyết phục sử dụng lí lẽ và bằng chứng từ thực tế trong đời sống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76667336"/>
                  </a:ext>
                </a:extLst>
              </a:tr>
              <a:tr h="335217">
                <a:tc>
                  <a:txBody>
                    <a:bodyPr/>
                    <a:lstStyle/>
                    <a:p>
                      <a:pPr>
                        <a:spcAft>
                          <a:spcPts val="0"/>
                        </a:spcAft>
                      </a:pPr>
                      <a:r>
                        <a:rPr lang="vi-VN" sz="1800">
                          <a:effectLst/>
                          <a:latin typeface="Times New Roman" panose="02020603050405020304" pitchFamily="18" charset="0"/>
                          <a:ea typeface="Times New Roman" panose="02020603050405020304" pitchFamily="18" charset="0"/>
                        </a:rPr>
                        <a:t>3. Nói to, rõ ràng, truyền cảm.</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Nói nhỏ, khó nghe; nói lắp, ngập ngừng…</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Nói to nhưng đôi chỗ lặp lại hoặc ngập ngừng 1 vài câu.</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Nói to, truyền cảm, hầu như không lặp lại hoặc ngập ngừng.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85606035"/>
                  </a:ext>
                </a:extLst>
              </a:tr>
              <a:tr h="502826">
                <a:tc>
                  <a:txBody>
                    <a:bodyPr/>
                    <a:lstStyle/>
                    <a:p>
                      <a:pPr>
                        <a:spcAft>
                          <a:spcPts val="0"/>
                        </a:spcAft>
                      </a:pPr>
                      <a:r>
                        <a:rPr lang="vi-VN" sz="1800">
                          <a:effectLst/>
                          <a:latin typeface="Times New Roman" panose="02020603050405020304" pitchFamily="18" charset="0"/>
                          <a:ea typeface="Times New Roman" panose="02020603050405020304" pitchFamily="18" charset="0"/>
                        </a:rPr>
                        <a:t>4. Sử dụng yếu tố phi ngôn ngữ phù hợp.</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Điệu bộ thiếu tự tin, mắt chưa nhìn vào người nghe; nét mặt chưa biểu cảm hoặc biểu cảm không phù hợp.</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Điệu bộ tự tin, mắt nhìn vào người nghe; nét mặt biểu cảm phù hợp với nội dung câu chuyện.</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Điệu bộ rất tự tin, mắt nhìn vào người nghe; nét mặt sinh động.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13615977"/>
                  </a:ext>
                </a:extLst>
              </a:tr>
              <a:tr h="335217">
                <a:tc>
                  <a:txBody>
                    <a:bodyPr/>
                    <a:lstStyle/>
                    <a:p>
                      <a:pPr>
                        <a:spcAft>
                          <a:spcPts val="0"/>
                        </a:spcAft>
                      </a:pPr>
                      <a:r>
                        <a:rPr lang="vi-VN" sz="1800">
                          <a:effectLst/>
                          <a:latin typeface="Times New Roman" panose="02020603050405020304" pitchFamily="18" charset="0"/>
                          <a:ea typeface="Times New Roman" panose="02020603050405020304" pitchFamily="18" charset="0"/>
                        </a:rPr>
                        <a:t>5. Mở đầu và kết thúc hợp lí</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Không chào hỏi/ và không có lời kết thúc bài nói.</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Có chào hỏi/ và có lời kết thúc bài nói.</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Chào hỏi/ và kết thúc bài nói một cách hấp dẫn.</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57329657"/>
                  </a:ext>
                </a:extLst>
              </a:tr>
            </a:tbl>
          </a:graphicData>
        </a:graphic>
      </p:graphicFrame>
    </p:spTree>
    <p:extLst>
      <p:ext uri="{BB962C8B-B14F-4D97-AF65-F5344CB8AC3E}">
        <p14:creationId xmlns:p14="http://schemas.microsoft.com/office/powerpoint/2010/main" val="41608896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2" name="Rectangle 1"/>
          <p:cNvSpPr/>
          <p:nvPr/>
        </p:nvSpPr>
        <p:spPr>
          <a:xfrm>
            <a:off x="4693274" y="731669"/>
            <a:ext cx="2792752" cy="400110"/>
          </a:xfrm>
          <a:prstGeom prst="rect">
            <a:avLst/>
          </a:prstGeom>
        </p:spPr>
        <p:txBody>
          <a:bodyPr wrap="none">
            <a:spAutoFit/>
          </a:bodyPr>
          <a:lstStyle/>
          <a:p>
            <a:pPr>
              <a:spcAft>
                <a:spcPts val="0"/>
              </a:spcAft>
            </a:pPr>
            <a:r>
              <a:rPr lang="en-US" sz="2000" b="1" dirty="0">
                <a:solidFill>
                  <a:srgbClr val="0D0D0D"/>
                </a:solidFill>
                <a:latin typeface="Times New Roman" panose="02020603050405020304" pitchFamily="18" charset="0"/>
                <a:ea typeface="MS Mincho"/>
              </a:rPr>
              <a:t>CỦNG CỐ, MỞ RỘNG</a:t>
            </a:r>
            <a:endParaRPr lang="en-US" sz="20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10"/>
          <a:stretch>
            <a:fillRect/>
          </a:stretch>
        </p:blipFill>
        <p:spPr>
          <a:xfrm>
            <a:off x="1713068" y="1376835"/>
            <a:ext cx="8563516" cy="4273872"/>
          </a:xfrm>
          <a:prstGeom prst="rect">
            <a:avLst/>
          </a:prstGeom>
        </p:spPr>
      </p:pic>
      <p:sp>
        <p:nvSpPr>
          <p:cNvPr id="7" name="Rectangle 6"/>
          <p:cNvSpPr/>
          <p:nvPr/>
        </p:nvSpPr>
        <p:spPr>
          <a:xfrm>
            <a:off x="3660806" y="2266442"/>
            <a:ext cx="5686466" cy="2677656"/>
          </a:xfrm>
          <a:prstGeom prst="rect">
            <a:avLst/>
          </a:prstGeom>
        </p:spPr>
        <p:txBody>
          <a:bodyPr wrap="square">
            <a:spAutoFit/>
          </a:bodyPr>
          <a:lstStyle/>
          <a:p>
            <a:pPr>
              <a:spcAft>
                <a:spcPts val="0"/>
              </a:spcAft>
            </a:pPr>
            <a:r>
              <a:rPr lang="en-US" sz="2400" b="1" dirty="0" err="1">
                <a:latin typeface="Times New Roman" panose="02020603050405020304" pitchFamily="18" charset="0"/>
                <a:ea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rPr>
              <a:t> 1. </a:t>
            </a:r>
            <a:r>
              <a:rPr lang="en-US" sz="2400" dirty="0">
                <a:latin typeface="Times New Roman" panose="02020603050405020304" pitchFamily="18" charset="0"/>
                <a:ea typeface="Times New Roman" panose="02020603050405020304" pitchFamily="18" charset="0"/>
              </a:rPr>
              <a:t>Qua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hãy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hỏi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latin typeface="Times New Roman" panose="02020603050405020304" pitchFamily="18" charset="0"/>
                <a:ea typeface="Times New Roman" panose="02020603050405020304" pitchFamily="18" charset="0"/>
              </a:rPr>
              <a:t>a)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riêng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latin typeface="Times New Roman" panose="02020603050405020304" pitchFamily="18" charset="0"/>
                <a:ea typeface="Times New Roman" panose="02020603050405020304" pitchFamily="18" charset="0"/>
              </a:rPr>
              <a:t>b)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rPr>
              <a:t>sẻ</a:t>
            </a:r>
            <a:r>
              <a:rPr lang="en-US" sz="2400" dirty="0" smtClean="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7395538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2" name="Rectangle 1"/>
          <p:cNvSpPr/>
          <p:nvPr/>
        </p:nvSpPr>
        <p:spPr>
          <a:xfrm>
            <a:off x="4693274" y="731669"/>
            <a:ext cx="279275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CỦNG CỐ, MỞ RỘNG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179226"/>
            <a:ext cx="10858500" cy="5011949"/>
          </a:xfrm>
          <a:prstGeom prst="rect">
            <a:avLst/>
          </a:prstGeom>
        </p:spPr>
        <p:txBody>
          <a:bodyPr>
            <a:spAutoFit/>
          </a:bodyPr>
          <a:lstStyle/>
          <a:p>
            <a:pPr>
              <a:lnSpc>
                <a:spcPct val="150000"/>
              </a:lnSpc>
              <a:spcAft>
                <a:spcPts val="0"/>
              </a:spcAft>
            </a:pPr>
            <a:r>
              <a:rPr lang="en-US" sz="2400" b="1" dirty="0" err="1">
                <a:latin typeface="Times New Roman" panose="02020603050405020304" pitchFamily="18" charset="0"/>
                <a:ea typeface="MS Mincho"/>
              </a:rPr>
              <a:t>Câu</a:t>
            </a:r>
            <a:r>
              <a:rPr lang="en-US" sz="2400" b="1" dirty="0">
                <a:latin typeface="Times New Roman" panose="02020603050405020304" pitchFamily="18" charset="0"/>
                <a:ea typeface="MS Mincho"/>
              </a:rPr>
              <a:t> 1:</a:t>
            </a:r>
            <a:endParaRPr lang="en-US" sz="2400" dirty="0">
              <a:latin typeface="Times New Roman" panose="02020603050405020304" pitchFamily="18" charset="0"/>
              <a:ea typeface="Times New Roman" panose="02020603050405020304" pitchFamily="18" charset="0"/>
            </a:endParaRPr>
          </a:p>
          <a:p>
            <a:pPr>
              <a:lnSpc>
                <a:spcPct val="150000"/>
              </a:lnSpc>
              <a:spcAft>
                <a:spcPts val="0"/>
              </a:spcAft>
            </a:pPr>
            <a:r>
              <a:rPr lang="en-US" sz="2400" dirty="0">
                <a:latin typeface="Times New Roman" panose="02020603050405020304" pitchFamily="18" charset="0"/>
                <a:ea typeface="Times New Roman" panose="02020603050405020304" pitchFamily="18" charset="0"/>
              </a:rPr>
              <a:t>a.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riêng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a:t>
            </a:r>
          </a:p>
          <a:p>
            <a:pPr>
              <a:lnSpc>
                <a:spcPct val="150000"/>
              </a:lnSpc>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riêng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Bởi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riêng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tập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góp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tập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rPr>
              <a:t>.</a:t>
            </a:r>
          </a:p>
          <a:p>
            <a:pPr>
              <a:lnSpc>
                <a:spcPct val="150000"/>
              </a:lnSpc>
              <a:spcAft>
                <a:spcPts val="0"/>
              </a:spcAft>
            </a:pPr>
            <a:r>
              <a:rPr lang="en-US" sz="2400" dirty="0">
                <a:latin typeface="Times New Roman" panose="02020603050405020304" pitchFamily="18" charset="0"/>
                <a:ea typeface="Times New Roman" panose="02020603050405020304" pitchFamily="18" charset="0"/>
              </a:rPr>
              <a:t>b.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rPr>
              <a:t>sẻ</a:t>
            </a:r>
            <a:r>
              <a:rPr lang="en-US" sz="2400" dirty="0">
                <a:latin typeface="Times New Roman" panose="02020603050405020304" pitchFamily="18" charset="0"/>
                <a:ea typeface="Times New Roman" panose="02020603050405020304" pitchFamily="18" charset="0"/>
              </a:rPr>
              <a:t>?</a:t>
            </a:r>
          </a:p>
          <a:p>
            <a:pPr>
              <a:lnSpc>
                <a:spcPct val="150000"/>
              </a:lnSpc>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rPr>
              <a:t>sẻ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rPr>
              <a:t>sẻ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gũi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càng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255851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2" name="Rectangle 1"/>
          <p:cNvSpPr/>
          <p:nvPr/>
        </p:nvSpPr>
        <p:spPr>
          <a:xfrm>
            <a:off x="4693274" y="731669"/>
            <a:ext cx="279275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CỦNG CỐ, MỞ RỘNG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8" name="Picture 17"/>
          <p:cNvPicPr>
            <a:picLocks noChangeAspect="1"/>
          </p:cNvPicPr>
          <p:nvPr/>
        </p:nvPicPr>
        <p:blipFill>
          <a:blip r:embed="rId10"/>
          <a:stretch>
            <a:fillRect/>
          </a:stretch>
        </p:blipFill>
        <p:spPr>
          <a:xfrm>
            <a:off x="1713068" y="1376835"/>
            <a:ext cx="8563516" cy="4273872"/>
          </a:xfrm>
          <a:prstGeom prst="rect">
            <a:avLst/>
          </a:prstGeom>
        </p:spPr>
      </p:pic>
      <p:sp>
        <p:nvSpPr>
          <p:cNvPr id="3" name="Rectangle 2"/>
          <p:cNvSpPr/>
          <p:nvPr/>
        </p:nvSpPr>
        <p:spPr>
          <a:xfrm>
            <a:off x="3841955" y="2266442"/>
            <a:ext cx="5324168" cy="3046988"/>
          </a:xfrm>
          <a:prstGeom prst="rect">
            <a:avLst/>
          </a:prstGeom>
        </p:spPr>
        <p:txBody>
          <a:bodyPr wrap="square">
            <a:spAutoFit/>
          </a:bodyPr>
          <a:lstStyle/>
          <a:p>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2.</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đây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mục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đích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tiếp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nhau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Kẻ</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vở</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theo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mẫu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điền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thể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nhau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giữa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endParaRPr lang="en-US" sz="3200" dirty="0"/>
          </a:p>
        </p:txBody>
      </p:sp>
    </p:spTree>
    <p:extLst>
      <p:ext uri="{BB962C8B-B14F-4D97-AF65-F5344CB8AC3E}">
        <p14:creationId xmlns:p14="http://schemas.microsoft.com/office/powerpoint/2010/main" val="276330663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pic>
        <p:nvPicPr>
          <p:cNvPr id="20" name="Picture 19"/>
          <p:cNvPicPr>
            <a:picLocks noChangeAspect="1"/>
          </p:cNvPicPr>
          <p:nvPr/>
        </p:nvPicPr>
        <p:blipFill>
          <a:blip r:embed="rId8"/>
          <a:stretch>
            <a:fillRect/>
          </a:stretch>
        </p:blipFill>
        <p:spPr>
          <a:xfrm>
            <a:off x="10982741" y="718031"/>
            <a:ext cx="1072318" cy="827496"/>
          </a:xfrm>
          <a:prstGeom prst="rect">
            <a:avLst/>
          </a:prstGeom>
        </p:spPr>
      </p:pic>
      <p:pic>
        <p:nvPicPr>
          <p:cNvPr id="21" name="Picture 20"/>
          <p:cNvPicPr>
            <a:picLocks noChangeAspect="1"/>
          </p:cNvPicPr>
          <p:nvPr/>
        </p:nvPicPr>
        <p:blipFill>
          <a:blip r:embed="rId9"/>
          <a:stretch>
            <a:fillRect/>
          </a:stretch>
        </p:blipFill>
        <p:spPr>
          <a:xfrm>
            <a:off x="-7368" y="740923"/>
            <a:ext cx="1014279" cy="800996"/>
          </a:xfrm>
          <a:prstGeom prst="rect">
            <a:avLst/>
          </a:prstGeom>
        </p:spPr>
      </p:pic>
      <p:sp>
        <p:nvSpPr>
          <p:cNvPr id="2" name="Rectangle 1"/>
          <p:cNvSpPr/>
          <p:nvPr/>
        </p:nvSpPr>
        <p:spPr>
          <a:xfrm>
            <a:off x="4693274" y="731669"/>
            <a:ext cx="279275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CỦNG CỐ, MỞ RỘNG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754188" y="1319518"/>
            <a:ext cx="2670924" cy="523220"/>
          </a:xfrm>
          <a:prstGeom prst="rect">
            <a:avLst/>
          </a:prstGeom>
        </p:spPr>
        <p:txBody>
          <a:bodyPr wrap="none">
            <a:spAutoFit/>
          </a:bodyPr>
          <a:lstStyle/>
          <a:p>
            <a:pPr algn="ctr">
              <a:spcAft>
                <a:spcPts val="0"/>
              </a:spcAft>
            </a:pP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Phiếu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tập</a:t>
            </a:r>
            <a:r>
              <a:rPr lang="en-US" sz="2800" b="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105323859"/>
              </p:ext>
            </p:extLst>
          </p:nvPr>
        </p:nvGraphicFramePr>
        <p:xfrm>
          <a:off x="660400" y="1856977"/>
          <a:ext cx="10858501" cy="3657600"/>
        </p:xfrm>
        <a:graphic>
          <a:graphicData uri="http://schemas.openxmlformats.org/drawingml/2006/table">
            <a:tbl>
              <a:tblPr firstRow="1" firstCol="1" bandRow="1" bandCol="1"/>
              <a:tblGrid>
                <a:gridCol w="3455083">
                  <a:extLst>
                    <a:ext uri="{9D8B030D-6E8A-4147-A177-3AD203B41FA5}">
                      <a16:colId xmlns:a16="http://schemas.microsoft.com/office/drawing/2014/main" xmlns="" val="4199706758"/>
                    </a:ext>
                  </a:extLst>
                </a:gridCol>
                <a:gridCol w="4113139">
                  <a:extLst>
                    <a:ext uri="{9D8B030D-6E8A-4147-A177-3AD203B41FA5}">
                      <a16:colId xmlns:a16="http://schemas.microsoft.com/office/drawing/2014/main" xmlns="" val="862481533"/>
                    </a:ext>
                  </a:extLst>
                </a:gridCol>
                <a:gridCol w="3290279">
                  <a:extLst>
                    <a:ext uri="{9D8B030D-6E8A-4147-A177-3AD203B41FA5}">
                      <a16:colId xmlns:a16="http://schemas.microsoft.com/office/drawing/2014/main" xmlns="" val="1962444989"/>
                    </a:ext>
                  </a:extLst>
                </a:gridCol>
              </a:tblGrid>
              <a:tr h="0">
                <a:tc>
                  <a:txBody>
                    <a:bodyPr/>
                    <a:lstStyle/>
                    <a:p>
                      <a:pPr algn="ctr">
                        <a:spcAft>
                          <a:spcPts val="0"/>
                        </a:spcAft>
                      </a:pPr>
                      <a:r>
                        <a:rPr lang="en-US" sz="2400">
                          <a:effectLst/>
                          <a:latin typeface="Times New Roman" panose="02020603050405020304" pitchFamily="18" charset="0"/>
                          <a:ea typeface="Times New Roman" panose="02020603050405020304" pitchFamily="18" charset="0"/>
                        </a:rPr>
                        <a:t>Những vấn đề cần xác định</a:t>
                      </a:r>
                      <a:br>
                        <a:rPr lang="en-US" sz="2400">
                          <a:effectLst/>
                          <a:latin typeface="Times New Roman" panose="02020603050405020304" pitchFamily="18" charset="0"/>
                          <a:ea typeface="Times New Roman" panose="02020603050405020304" pitchFamily="18" charset="0"/>
                        </a:rPr>
                      </a:b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spcAft>
                          <a:spcPts val="0"/>
                        </a:spcAft>
                      </a:pPr>
                      <a:r>
                        <a:rPr lang="en-US" sz="2400">
                          <a:effectLst/>
                          <a:latin typeface="Times New Roman" panose="02020603050405020304" pitchFamily="18" charset="0"/>
                          <a:ea typeface="Times New Roman" panose="02020603050405020304" pitchFamily="18" charset="0"/>
                        </a:rPr>
                        <a:t>Đoạn (a)</a:t>
                      </a:r>
                      <a:br>
                        <a:rPr lang="en-US" sz="2400">
                          <a:effectLst/>
                          <a:latin typeface="Times New Roman" panose="02020603050405020304" pitchFamily="18" charset="0"/>
                          <a:ea typeface="Times New Roman" panose="02020603050405020304" pitchFamily="18" charset="0"/>
                        </a:rPr>
                      </a:br>
                      <a:r>
                        <a:rPr lang="en-US" sz="2400">
                          <a:effectLst/>
                          <a:latin typeface="Times New Roman" panose="02020603050405020304" pitchFamily="18" charset="0"/>
                          <a:ea typeface="Times New Roman" panose="02020603050405020304" pitchFamily="18" charset="0"/>
                        </a:rPr>
                        <a:t/>
                      </a:r>
                      <a:br>
                        <a:rPr lang="en-US" sz="2400">
                          <a:effectLst/>
                          <a:latin typeface="Times New Roman" panose="02020603050405020304" pitchFamily="18" charset="0"/>
                          <a:ea typeface="Times New Roman" panose="02020603050405020304" pitchFamily="18" charset="0"/>
                        </a:rPr>
                      </a:b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spcAft>
                          <a:spcPts val="0"/>
                        </a:spcAft>
                      </a:pPr>
                      <a:r>
                        <a:rPr lang="en-US" sz="2400">
                          <a:effectLst/>
                          <a:latin typeface="Times New Roman" panose="02020603050405020304" pitchFamily="18" charset="0"/>
                          <a:ea typeface="Times New Roman" panose="02020603050405020304" pitchFamily="18" charset="0"/>
                        </a:rPr>
                        <a:t>Đoạn (b)</a:t>
                      </a:r>
                      <a:br>
                        <a:rPr lang="en-US" sz="2400">
                          <a:effectLst/>
                          <a:latin typeface="Times New Roman" panose="02020603050405020304" pitchFamily="18" charset="0"/>
                          <a:ea typeface="Times New Roman" panose="02020603050405020304" pitchFamily="18" charset="0"/>
                        </a:rPr>
                      </a:br>
                      <a:r>
                        <a:rPr lang="en-US" sz="2400">
                          <a:effectLst/>
                          <a:latin typeface="Times New Roman" panose="02020603050405020304" pitchFamily="18" charset="0"/>
                          <a:ea typeface="Times New Roman" panose="02020603050405020304" pitchFamily="18" charset="0"/>
                        </a:rPr>
                        <a:t/>
                      </a:r>
                      <a:br>
                        <a:rPr lang="en-US" sz="2400">
                          <a:effectLst/>
                          <a:latin typeface="Times New Roman" panose="02020603050405020304" pitchFamily="18" charset="0"/>
                          <a:ea typeface="Times New Roman" panose="02020603050405020304" pitchFamily="18" charset="0"/>
                        </a:rPr>
                      </a:b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xmlns="" val="3906733172"/>
                  </a:ext>
                </a:extLst>
              </a:tr>
              <a:tr h="35179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r>
                      <a:br>
                        <a:rPr lang="en-US" sz="2400" dirty="0">
                          <a:effectLst/>
                          <a:latin typeface="Times New Roman" panose="02020603050405020304" pitchFamily="18" charset="0"/>
                          <a:ea typeface="Times New Roman" panose="02020603050405020304" pitchFamily="18" charset="0"/>
                        </a:rPr>
                      </a:b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US" sz="24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vi-VN" sz="2400">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a16="http://schemas.microsoft.com/office/drawing/2014/main" xmlns="" val="270645080"/>
                  </a:ext>
                </a:extLst>
              </a:tr>
              <a:tr h="35179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Mục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r>
                      <a:br>
                        <a:rPr lang="en-US" sz="2400" dirty="0">
                          <a:effectLst/>
                          <a:latin typeface="Times New Roman" panose="02020603050405020304" pitchFamily="18" charset="0"/>
                          <a:ea typeface="Times New Roman" panose="02020603050405020304" pitchFamily="18" charset="0"/>
                        </a:rPr>
                      </a:b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US" sz="24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en-US" sz="24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a16="http://schemas.microsoft.com/office/drawing/2014/main" xmlns="" val="2483359044"/>
                  </a:ext>
                </a:extLst>
              </a:tr>
              <a:tr h="35179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Kiểu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chứa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r>
                      <a:br>
                        <a:rPr lang="en-US" sz="2400" dirty="0">
                          <a:effectLst/>
                          <a:latin typeface="Times New Roman" panose="02020603050405020304" pitchFamily="18" charset="0"/>
                          <a:ea typeface="Times New Roman" panose="02020603050405020304" pitchFamily="18" charset="0"/>
                        </a:rPr>
                      </a:b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US" sz="24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en-US" sz="24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a16="http://schemas.microsoft.com/office/drawing/2014/main" xmlns="" val="2190059289"/>
                  </a:ext>
                </a:extLst>
              </a:tr>
            </a:tbl>
          </a:graphicData>
        </a:graphic>
      </p:graphicFrame>
    </p:spTree>
    <p:extLst>
      <p:ext uri="{BB962C8B-B14F-4D97-AF65-F5344CB8AC3E}">
        <p14:creationId xmlns:p14="http://schemas.microsoft.com/office/powerpoint/2010/main" val="3222590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88594" y="1107181"/>
            <a:ext cx="382027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p:cNvGrpSpPr/>
          <p:nvPr/>
        </p:nvGrpSpPr>
        <p:grpSpPr>
          <a:xfrm>
            <a:off x="442458" y="1727574"/>
            <a:ext cx="4689988" cy="4340681"/>
            <a:chOff x="442458" y="1776395"/>
            <a:chExt cx="4689988" cy="4340681"/>
          </a:xfrm>
        </p:grpSpPr>
        <p:sp>
          <p:nvSpPr>
            <p:cNvPr id="3" name="Rectangle 2"/>
            <p:cNvSpPr/>
            <p:nvPr/>
          </p:nvSpPr>
          <p:spPr>
            <a:xfrm>
              <a:off x="1021627" y="1776395"/>
              <a:ext cx="3171061" cy="587853"/>
            </a:xfrm>
            <a:prstGeom prst="rect">
              <a:avLst/>
            </a:prstGeom>
            <a:ln>
              <a:noFill/>
            </a:ln>
            <a:effectLst>
              <a:outerShdw blurRad="107950" dist="12700" dir="5400000" algn="ctr">
                <a:srgbClr val="000000"/>
              </a:outerShdw>
            </a:effectLst>
          </p:spPr>
          <p:style>
            <a:lnRef idx="1">
              <a:schemeClr val="accent4"/>
            </a:lnRef>
            <a:fillRef idx="2">
              <a:schemeClr val="accent4"/>
            </a:fillRef>
            <a:effectRef idx="1">
              <a:schemeClr val="accent4"/>
            </a:effectRef>
            <a:fontRef idx="minor">
              <a:schemeClr val="dk1"/>
            </a:fontRef>
          </p:style>
          <p:txBody>
            <a:bodyPr wrap="none">
              <a:spAutoFit/>
            </a:bodyPr>
            <a:lstStyle/>
            <a:p>
              <a:pPr algn="just">
                <a:lnSpc>
                  <a:spcPct val="115000"/>
                </a:lnSpc>
                <a:spcBef>
                  <a:spcPts val="300"/>
                </a:spcBef>
                <a:spcAft>
                  <a:spcPts val="300"/>
                </a:spcAft>
              </a:pPr>
              <a:r>
                <a:rPr lang="en-US" sz="2800" b="1" dirty="0" err="1">
                  <a:solidFill>
                    <a:srgbClr val="FF0000"/>
                  </a:solidFill>
                  <a:latin typeface="Times New Roman" panose="02020603050405020304" pitchFamily="18" charset="0"/>
                  <a:ea typeface="Times New Roman" panose="02020603050405020304" pitchFamily="18" charset="0"/>
                </a:rPr>
                <a:t>Thảo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luận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theo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bàn</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Lst>
            </a:blip>
            <a:srcRect l="13538" t="22089" r="12245" b="23533"/>
            <a:stretch/>
          </p:blipFill>
          <p:spPr>
            <a:xfrm>
              <a:off x="442458" y="2388319"/>
              <a:ext cx="4689988" cy="3728757"/>
            </a:xfrm>
            <a:prstGeom prst="rect">
              <a:avLst/>
            </a:prstGeom>
          </p:spPr>
        </p:pic>
        <p:sp>
          <p:nvSpPr>
            <p:cNvPr id="9" name="Rectangle 8"/>
            <p:cNvSpPr/>
            <p:nvPr/>
          </p:nvSpPr>
          <p:spPr>
            <a:xfrm>
              <a:off x="840659" y="2999080"/>
              <a:ext cx="3903576" cy="2569934"/>
            </a:xfrm>
            <a:prstGeom prst="rect">
              <a:avLst/>
            </a:prstGeom>
          </p:spPr>
          <p:txBody>
            <a:bodyPr wrap="square">
              <a:spAutoFit/>
            </a:bodyPr>
            <a:lstStyle/>
            <a:p>
              <a:pPr algn="just">
                <a:lnSpc>
                  <a:spcPct val="115000"/>
                </a:lnSpc>
                <a:spcBef>
                  <a:spcPts val="300"/>
                </a:spcBef>
                <a:spcAft>
                  <a:spcPts val="300"/>
                </a:spcAft>
              </a:pP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Mẹ</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tôi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phải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có</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lý</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đòi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hỏi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tôi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lấy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người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chuẩn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mực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để</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noi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theo</a:t>
              </a:r>
              <a:r>
                <a:rPr lang="en-US" sz="2800" i="1"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pSp>
      <p:sp>
        <p:nvSpPr>
          <p:cNvPr id="11" name="Left Arrow 10"/>
          <p:cNvSpPr/>
          <p:nvPr/>
        </p:nvSpPr>
        <p:spPr>
          <a:xfrm>
            <a:off x="5972151" y="2171230"/>
            <a:ext cx="5324166" cy="1104065"/>
          </a:xfrm>
          <a:prstGeom prst="leftArrow">
            <a:avLst>
              <a:gd name="adj1" fmla="val 80131"/>
              <a:gd name="adj2" fmla="val 2862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300"/>
              </a:spcBef>
              <a:spcAft>
                <a:spcPts val="300"/>
              </a:spcAft>
            </a:pPr>
            <a:r>
              <a:rPr lang="en-US" sz="2800" i="1" dirty="0" err="1">
                <a:solidFill>
                  <a:schemeClr val="tx1"/>
                </a:solidFill>
                <a:latin typeface="Times New Roman" panose="02020603050405020304" pitchFamily="18" charset="0"/>
                <a:ea typeface="Times New Roman" panose="02020603050405020304" pitchFamily="18" charset="0"/>
              </a:rPr>
              <a:t>Hãy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cho</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biết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người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mẹ</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có</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lí</a:t>
            </a:r>
            <a:r>
              <a:rPr lang="en-US" sz="2800" i="1" dirty="0">
                <a:solidFill>
                  <a:schemeClr val="tx1"/>
                </a:solidFill>
                <a:latin typeface="Times New Roman" panose="02020603050405020304" pitchFamily="18" charset="0"/>
                <a:ea typeface="Times New Roman" panose="02020603050405020304" pitchFamily="18" charset="0"/>
              </a:rPr>
              <a:t> ở </a:t>
            </a:r>
            <a:r>
              <a:rPr lang="en-US" sz="2800" i="1" dirty="0" err="1">
                <a:solidFill>
                  <a:schemeClr val="tx1"/>
                </a:solidFill>
                <a:latin typeface="Times New Roman" panose="02020603050405020304" pitchFamily="18" charset="0"/>
                <a:ea typeface="Times New Roman" panose="02020603050405020304" pitchFamily="18" charset="0"/>
              </a:rPr>
              <a:t>chỗ</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nào</a:t>
            </a:r>
            <a:r>
              <a:rPr lang="en-US" sz="2800" i="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35" name="Left Arrow 34"/>
          <p:cNvSpPr/>
          <p:nvPr/>
        </p:nvSpPr>
        <p:spPr>
          <a:xfrm>
            <a:off x="5263510" y="3188845"/>
            <a:ext cx="5324166" cy="2055748"/>
          </a:xfrm>
          <a:prstGeom prst="leftArrow">
            <a:avLst>
              <a:gd name="adj1" fmla="val 80131"/>
              <a:gd name="adj2" fmla="val 2862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300"/>
              </a:spcBef>
              <a:spcAft>
                <a:spcPts val="300"/>
              </a:spcAft>
            </a:pPr>
            <a:r>
              <a:rPr lang="en-US" sz="2800" i="1" dirty="0" err="1">
                <a:solidFill>
                  <a:schemeClr val="tx1"/>
                </a:solidFill>
                <a:latin typeface="Times New Roman" panose="02020603050405020304" pitchFamily="18" charset="0"/>
                <a:ea typeface="Times New Roman" panose="02020603050405020304" pitchFamily="18" charset="0"/>
              </a:rPr>
              <a:t>Liệt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kê</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các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câu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hỏi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trong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đoạn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văn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trên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Cách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lập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luận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bằng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một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loạt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câu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hỏi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có</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tác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dụng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gì</a:t>
            </a:r>
            <a:r>
              <a:rPr lang="en-US" sz="2800" i="1"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36" name="Left Arrow 35"/>
          <p:cNvSpPr/>
          <p:nvPr/>
        </p:nvSpPr>
        <p:spPr>
          <a:xfrm>
            <a:off x="5972151" y="5158143"/>
            <a:ext cx="5324166" cy="1104065"/>
          </a:xfrm>
          <a:prstGeom prst="leftArrow">
            <a:avLst>
              <a:gd name="adj1" fmla="val 80131"/>
              <a:gd name="adj2" fmla="val 2862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300"/>
              </a:spcBef>
              <a:spcAft>
                <a:spcPts val="300"/>
              </a:spcAft>
            </a:pPr>
            <a:r>
              <a:rPr lang="en-US" sz="2800" i="1" dirty="0">
                <a:solidFill>
                  <a:schemeClr val="tx1"/>
                </a:solidFill>
                <a:latin typeface="Times New Roman" panose="02020603050405020304" pitchFamily="18" charset="0"/>
                <a:ea typeface="Times New Roman" panose="02020603050405020304" pitchFamily="18" charset="0"/>
              </a:rPr>
              <a:t>Qua </a:t>
            </a:r>
            <a:r>
              <a:rPr lang="en-US" sz="2800" i="1" dirty="0" err="1">
                <a:solidFill>
                  <a:schemeClr val="tx1"/>
                </a:solidFill>
                <a:latin typeface="Times New Roman" panose="02020603050405020304" pitchFamily="18" charset="0"/>
                <a:ea typeface="Times New Roman" panose="02020603050405020304" pitchFamily="18" charset="0"/>
              </a:rPr>
              <a:t>đó</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tác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giả</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thuyết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phục</a:t>
            </a:r>
            <a:r>
              <a:rPr lang="en-US" sz="2800" i="1" dirty="0">
                <a:solidFill>
                  <a:schemeClr val="tx1"/>
                </a:solidFill>
                <a:latin typeface="Times New Roman" panose="02020603050405020304" pitchFamily="18" charset="0"/>
                <a:ea typeface="Times New Roman" panose="02020603050405020304" pitchFamily="18" charset="0"/>
              </a:rPr>
              <a:t> ta </a:t>
            </a:r>
            <a:r>
              <a:rPr lang="en-US" sz="2800" i="1" dirty="0" err="1">
                <a:solidFill>
                  <a:schemeClr val="tx1"/>
                </a:solidFill>
                <a:latin typeface="Times New Roman" panose="02020603050405020304" pitchFamily="18" charset="0"/>
                <a:ea typeface="Times New Roman" panose="02020603050405020304" pitchFamily="18" charset="0"/>
              </a:rPr>
              <a:t>điều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gì</a:t>
            </a:r>
            <a:r>
              <a:rPr lang="en-US" sz="2800" i="1"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606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right)">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5" grpId="0" animBg="1"/>
      <p:bldP spid="36"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 VÀ NGHE: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2" name="Rectangle 1"/>
          <p:cNvSpPr/>
          <p:nvPr/>
        </p:nvSpPr>
        <p:spPr>
          <a:xfrm>
            <a:off x="4693274" y="731669"/>
            <a:ext cx="279275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CỦNG CỐ, MỞ RỘNG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213861765"/>
              </p:ext>
            </p:extLst>
          </p:nvPr>
        </p:nvGraphicFramePr>
        <p:xfrm>
          <a:off x="688974" y="2087999"/>
          <a:ext cx="10858501" cy="4023360"/>
        </p:xfrm>
        <a:graphic>
          <a:graphicData uri="http://schemas.openxmlformats.org/drawingml/2006/table">
            <a:tbl>
              <a:tblPr firstRow="1" firstCol="1" bandRow="1" bandCol="1"/>
              <a:tblGrid>
                <a:gridCol w="3455083">
                  <a:extLst>
                    <a:ext uri="{9D8B030D-6E8A-4147-A177-3AD203B41FA5}">
                      <a16:colId xmlns:a16="http://schemas.microsoft.com/office/drawing/2014/main" xmlns="" val="1662901826"/>
                    </a:ext>
                  </a:extLst>
                </a:gridCol>
                <a:gridCol w="4113139">
                  <a:extLst>
                    <a:ext uri="{9D8B030D-6E8A-4147-A177-3AD203B41FA5}">
                      <a16:colId xmlns:a16="http://schemas.microsoft.com/office/drawing/2014/main" xmlns="" val="4102036300"/>
                    </a:ext>
                  </a:extLst>
                </a:gridCol>
                <a:gridCol w="3290279">
                  <a:extLst>
                    <a:ext uri="{9D8B030D-6E8A-4147-A177-3AD203B41FA5}">
                      <a16:colId xmlns:a16="http://schemas.microsoft.com/office/drawing/2014/main" xmlns="" val="1794612404"/>
                    </a:ext>
                  </a:extLst>
                </a:gridCol>
              </a:tblGrid>
              <a:tr h="405941">
                <a:tc>
                  <a:txBody>
                    <a:bodyPr/>
                    <a:lstStyle/>
                    <a:p>
                      <a:pPr algn="ctr">
                        <a:spcAft>
                          <a:spcPts val="0"/>
                        </a:spcAft>
                      </a:pP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vấn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rPr>
                        <a:t/>
                      </a:r>
                      <a:br>
                        <a:rPr lang="en-US" sz="2400" dirty="0">
                          <a:effectLst/>
                          <a:latin typeface="Times New Roman" panose="02020603050405020304" pitchFamily="18" charset="0"/>
                          <a:ea typeface="Times New Roman" panose="02020603050405020304" pitchFamily="18" charset="0"/>
                        </a:rPr>
                      </a:b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spcAft>
                          <a:spcPts val="0"/>
                        </a:spcAft>
                      </a:pPr>
                      <a:r>
                        <a:rPr lang="en-US" sz="2400">
                          <a:effectLst/>
                          <a:latin typeface="Times New Roman" panose="02020603050405020304" pitchFamily="18" charset="0"/>
                          <a:ea typeface="Times New Roman" panose="02020603050405020304" pitchFamily="18" charset="0"/>
                        </a:rPr>
                        <a:t>Đoạn (a)</a:t>
                      </a:r>
                      <a:br>
                        <a:rPr lang="en-US" sz="2400">
                          <a:effectLst/>
                          <a:latin typeface="Times New Roman" panose="02020603050405020304" pitchFamily="18" charset="0"/>
                          <a:ea typeface="Times New Roman" panose="02020603050405020304" pitchFamily="18" charset="0"/>
                        </a:rPr>
                      </a:br>
                      <a:r>
                        <a:rPr lang="en-US" sz="2400">
                          <a:effectLst/>
                          <a:latin typeface="Times New Roman" panose="02020603050405020304" pitchFamily="18" charset="0"/>
                          <a:ea typeface="Times New Roman" panose="02020603050405020304" pitchFamily="18" charset="0"/>
                        </a:rPr>
                        <a:t/>
                      </a:r>
                      <a:br>
                        <a:rPr lang="en-US" sz="2400">
                          <a:effectLst/>
                          <a:latin typeface="Times New Roman" panose="02020603050405020304" pitchFamily="18" charset="0"/>
                          <a:ea typeface="Times New Roman" panose="02020603050405020304" pitchFamily="18" charset="0"/>
                        </a:rPr>
                      </a:b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spcAft>
                          <a:spcPts val="0"/>
                        </a:spcAft>
                      </a:pPr>
                      <a:r>
                        <a:rPr lang="en-US" sz="2400">
                          <a:effectLst/>
                          <a:latin typeface="Times New Roman" panose="02020603050405020304" pitchFamily="18" charset="0"/>
                          <a:ea typeface="Times New Roman" panose="02020603050405020304" pitchFamily="18" charset="0"/>
                        </a:rPr>
                        <a:t>Đoạn (b)</a:t>
                      </a:r>
                      <a:br>
                        <a:rPr lang="en-US" sz="2400">
                          <a:effectLst/>
                          <a:latin typeface="Times New Roman" panose="02020603050405020304" pitchFamily="18" charset="0"/>
                          <a:ea typeface="Times New Roman" panose="02020603050405020304" pitchFamily="18" charset="0"/>
                        </a:rPr>
                      </a:br>
                      <a:r>
                        <a:rPr lang="en-US" sz="2400">
                          <a:effectLst/>
                          <a:latin typeface="Times New Roman" panose="02020603050405020304" pitchFamily="18" charset="0"/>
                          <a:ea typeface="Times New Roman" panose="02020603050405020304" pitchFamily="18" charset="0"/>
                        </a:rPr>
                        <a:t/>
                      </a:r>
                      <a:br>
                        <a:rPr lang="en-US" sz="2400">
                          <a:effectLst/>
                          <a:latin typeface="Times New Roman" panose="02020603050405020304" pitchFamily="18" charset="0"/>
                          <a:ea typeface="Times New Roman" panose="02020603050405020304" pitchFamily="18" charset="0"/>
                        </a:rPr>
                      </a:b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xmlns="" val="3842080814"/>
                  </a:ext>
                </a:extLst>
              </a:tr>
              <a:tr h="544816">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r>
                      <a:br>
                        <a:rPr lang="en-US" sz="2400" dirty="0">
                          <a:effectLst/>
                          <a:latin typeface="Times New Roman" panose="02020603050405020304" pitchFamily="18" charset="0"/>
                          <a:ea typeface="Times New Roman" panose="02020603050405020304" pitchFamily="18" charset="0"/>
                        </a:rPr>
                      </a:b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Bố</a:t>
                      </a:r>
                      <a:r>
                        <a:rPr lang="en-US" sz="2400" dirty="0">
                          <a:effectLst/>
                          <a:latin typeface="Times New Roman" panose="02020603050405020304" pitchFamily="18" charset="0"/>
                          <a:ea typeface="Times New Roman" panose="02020603050405020304" pitchFamily="18" charset="0"/>
                        </a:rPr>
                        <a:t> Ni-</a:t>
                      </a:r>
                      <a:r>
                        <a:rPr lang="en-US" sz="2400" dirty="0" err="1">
                          <a:effectLst/>
                          <a:latin typeface="Times New Roman" panose="02020603050405020304" pitchFamily="18" charset="0"/>
                          <a:ea typeface="Times New Roman" panose="02020603050405020304" pitchFamily="18" charset="0"/>
                        </a:rPr>
                        <a:t>cô</a:t>
                      </a:r>
                      <a:r>
                        <a:rPr lang="en-US" sz="2400" dirty="0">
                          <a:effectLst/>
                          <a:latin typeface="Times New Roman" panose="02020603050405020304" pitchFamily="18" charset="0"/>
                          <a:ea typeface="Times New Roman" panose="02020603050405020304" pitchFamily="18" charset="0"/>
                        </a:rPr>
                        <a:t>-la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giúp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gì</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hàng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xóm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ngắt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câu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cậu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bé</a:t>
                      </a:r>
                      <a:r>
                        <a:rPr lang="en-US" sz="2400" dirty="0">
                          <a:effectLst/>
                          <a:latin typeface="Times New Roman" panose="02020603050405020304" pitchFamily="18" charset="0"/>
                          <a:ea typeface="Times New Roman" panose="02020603050405020304" pitchFamily="18" charset="0"/>
                        </a:rPr>
                        <a:t>.</a:t>
                      </a:r>
                      <a:br>
                        <a:rPr lang="en-US" sz="2400" dirty="0">
                          <a:effectLst/>
                          <a:latin typeface="Times New Roman" panose="02020603050405020304" pitchFamily="18" charset="0"/>
                          <a:ea typeface="Times New Roman" panose="02020603050405020304" pitchFamily="18" charset="0"/>
                        </a:rPr>
                      </a:b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điểm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phân</a:t>
                      </a:r>
                      <a:r>
                        <a:rPr lang="en-US" sz="2400" dirty="0">
                          <a:effectLst/>
                          <a:latin typeface="Times New Roman" panose="02020603050405020304" pitchFamily="18" charset="0"/>
                          <a:ea typeface="Times New Roman" panose="02020603050405020304" pitchFamily="18" charset="0"/>
                        </a:rPr>
                        <a:t> chia </a:t>
                      </a:r>
                      <a:r>
                        <a:rPr lang="en-US" sz="2400" dirty="0" err="1">
                          <a:effectLst/>
                          <a:latin typeface="Times New Roman" panose="02020603050405020304" pitchFamily="18" charset="0"/>
                          <a:ea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biệt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sở</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chứng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gì</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diễn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ra</a:t>
                      </a:r>
                      <a:r>
                        <a:rPr lang="en-US" sz="2400" dirty="0" err="1"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a16="http://schemas.microsoft.com/office/drawing/2014/main" xmlns="" val="254429737"/>
                  </a:ext>
                </a:extLst>
              </a:tr>
              <a:tr h="33129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Mục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văn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Kể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chuyện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Thuyết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phục</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a16="http://schemas.microsoft.com/office/drawing/2014/main" xmlns="" val="2695379840"/>
                  </a:ext>
                </a:extLst>
              </a:tr>
              <a:tr h="270623">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Kiểu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chứa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văn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a16="http://schemas.microsoft.com/office/drawing/2014/main" xmlns="" val="3402326011"/>
                  </a:ext>
                </a:extLst>
              </a:tr>
            </a:tbl>
          </a:graphicData>
        </a:graphic>
      </p:graphicFrame>
      <p:sp>
        <p:nvSpPr>
          <p:cNvPr id="4" name="Rectangle 3"/>
          <p:cNvSpPr/>
          <p:nvPr/>
        </p:nvSpPr>
        <p:spPr>
          <a:xfrm>
            <a:off x="851632" y="1307789"/>
            <a:ext cx="6096000" cy="523220"/>
          </a:xfrm>
          <a:prstGeom prst="rect">
            <a:avLst/>
          </a:prstGeom>
        </p:spPr>
        <p:txBody>
          <a:bodyPr>
            <a:spAutoFit/>
          </a:bodyPr>
          <a:lstStyle/>
          <a:p>
            <a:pPr>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văn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4043632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pt-BR" sz="3200" b="1" i="1" dirty="0">
                <a:solidFill>
                  <a:schemeClr val="tx1"/>
                </a:solidFill>
                <a:latin typeface="Times New Roman" panose="02020603050405020304" pitchFamily="18" charset="0"/>
                <a:ea typeface="Times New Roman" panose="02020603050405020304" pitchFamily="18" charset="0"/>
              </a:rPr>
              <a:t>Tiếng cười không muốn </a:t>
            </a:r>
            <a:r>
              <a:rPr lang="pt-BR" sz="3200" b="1" i="1" dirty="0" smtClean="0">
                <a:solidFill>
                  <a:schemeClr val="tx1"/>
                </a:solidFill>
                <a:latin typeface="Times New Roman" panose="02020603050405020304" pitchFamily="18" charset="0"/>
                <a:ea typeface="Times New Roman" panose="02020603050405020304" pitchFamily="18" charset="0"/>
              </a:rPr>
              <a:t>nghe</a:t>
            </a:r>
            <a:r>
              <a:rPr lang="en-US" sz="2400" b="1" dirty="0" smtClean="0">
                <a:solidFill>
                  <a:schemeClr val="tx1"/>
                </a:solidFill>
                <a:latin typeface="Times New Roman" panose="02020603050405020304" pitchFamily="18" charset="0"/>
                <a:ea typeface="Times New Roman" panose="02020603050405020304" pitchFamily="18" charset="0"/>
              </a:rPr>
              <a:t>   (</a:t>
            </a:r>
            <a:r>
              <a:rPr lang="en-US" sz="2400" b="1" dirty="0">
                <a:solidFill>
                  <a:schemeClr val="tx1"/>
                </a:solidFill>
                <a:latin typeface="Times New Roman" panose="02020603050405020304" pitchFamily="18" charset="0"/>
                <a:ea typeface="Times New Roman" panose="02020603050405020304" pitchFamily="18" charset="0"/>
              </a:rPr>
              <a:t>Minh </a:t>
            </a:r>
            <a:r>
              <a:rPr lang="en-US" sz="2400" b="1" dirty="0" err="1">
                <a:solidFill>
                  <a:schemeClr val="tx1"/>
                </a:solidFill>
                <a:latin typeface="Times New Roman" panose="02020603050405020304" pitchFamily="18" charset="0"/>
                <a:ea typeface="Times New Roman" panose="02020603050405020304" pitchFamily="18" charset="0"/>
              </a:rPr>
              <a:t>Đăng</a:t>
            </a:r>
            <a:r>
              <a:rPr lang="en-US" sz="2400" b="1" dirty="0">
                <a:solidFill>
                  <a:schemeClr val="tx1"/>
                </a:solidFill>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6" name="Rectangle 5"/>
          <p:cNvSpPr/>
          <p:nvPr/>
        </p:nvSpPr>
        <p:spPr>
          <a:xfrm>
            <a:off x="4916605" y="717083"/>
            <a:ext cx="2346091" cy="523220"/>
          </a:xfrm>
          <a:prstGeom prst="rect">
            <a:avLst/>
          </a:prstGeom>
        </p:spPr>
        <p:txBody>
          <a:bodyPr wrap="none">
            <a:spAutoFit/>
          </a:bodyPr>
          <a:lstStyle/>
          <a:p>
            <a:pPr>
              <a:spcAft>
                <a:spcPts val="0"/>
              </a:spcAft>
            </a:pPr>
            <a:r>
              <a:rPr lang="en-US" sz="2800" b="1">
                <a:latin typeface="Times New Roman" panose="02020603050405020304" pitchFamily="18" charset="0"/>
                <a:ea typeface="Times New Roman" panose="02020603050405020304" pitchFamily="18" charset="0"/>
              </a:rPr>
              <a:t>Trước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đọc</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8"/>
          <a:stretch>
            <a:fillRect/>
          </a:stretch>
        </p:blipFill>
        <p:spPr>
          <a:xfrm>
            <a:off x="1813189" y="1292167"/>
            <a:ext cx="8565622" cy="4273666"/>
          </a:xfrm>
          <a:prstGeom prst="rect">
            <a:avLst/>
          </a:prstGeom>
        </p:spPr>
      </p:pic>
      <p:sp>
        <p:nvSpPr>
          <p:cNvPr id="9" name="Rectangle 8"/>
          <p:cNvSpPr/>
          <p:nvPr/>
        </p:nvSpPr>
        <p:spPr>
          <a:xfrm>
            <a:off x="3686174" y="2154862"/>
            <a:ext cx="5753894" cy="2677656"/>
          </a:xfrm>
          <a:prstGeom prst="rect">
            <a:avLst/>
          </a:prstGeom>
        </p:spPr>
        <p:txBody>
          <a:bodyPr wrap="square">
            <a:spAutoFit/>
          </a:bodyPr>
          <a:lstStyle/>
          <a:p>
            <a:pPr>
              <a:spcAft>
                <a:spcPts val="0"/>
              </a:spcAft>
            </a:pPr>
            <a:r>
              <a:rPr lang="en-US" sz="2800" dirty="0">
                <a:latin typeface="Times New Roman" panose="02020603050405020304" pitchFamily="18" charset="0"/>
                <a:ea typeface="Times New Roman" panose="02020603050405020304" pitchFamily="18" charset="0"/>
              </a:rPr>
              <a:t>1.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837757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6" name="Rectangle 5"/>
          <p:cNvSpPr/>
          <p:nvPr/>
        </p:nvSpPr>
        <p:spPr>
          <a:xfrm>
            <a:off x="4916605" y="717083"/>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Trước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Lst>
          </a:blip>
          <a:srcRect l="5639" t="22945" r="4088" b="24381"/>
          <a:stretch/>
        </p:blipFill>
        <p:spPr>
          <a:xfrm>
            <a:off x="660401" y="1345433"/>
            <a:ext cx="10772050" cy="4683892"/>
          </a:xfrm>
          <a:prstGeom prst="rect">
            <a:avLst/>
          </a:prstGeom>
        </p:spPr>
      </p:pic>
      <p:sp>
        <p:nvSpPr>
          <p:cNvPr id="2" name="Rectangle 1"/>
          <p:cNvSpPr/>
          <p:nvPr/>
        </p:nvSpPr>
        <p:spPr>
          <a:xfrm>
            <a:off x="1741279" y="1754119"/>
            <a:ext cx="8696741" cy="3539430"/>
          </a:xfrm>
          <a:prstGeom prst="rect">
            <a:avLst/>
          </a:prstGeom>
        </p:spPr>
        <p:txBody>
          <a:bodyPr wrap="square">
            <a:spAutoFit/>
          </a:bodyPr>
          <a:lstStyle/>
          <a:p>
            <a:pPr algn="just">
              <a:spcAft>
                <a:spcPts val="0"/>
              </a:spcAft>
            </a:pPr>
            <a:r>
              <a:rPr lang="en-US" sz="2800" b="1" u="sng" dirty="0" err="1">
                <a:latin typeface="Times New Roman" panose="02020603050405020304" pitchFamily="18" charset="0"/>
                <a:ea typeface="Times New Roman" panose="02020603050405020304" pitchFamily="18" charset="0"/>
              </a:rPr>
              <a:t>Dự</a:t>
            </a:r>
            <a:r>
              <a:rPr lang="en-US" sz="2800" b="1" u="sng" dirty="0">
                <a:latin typeface="Times New Roman" panose="02020603050405020304" pitchFamily="18" charset="0"/>
                <a:ea typeface="Times New Roman" panose="02020603050405020304" pitchFamily="18" charset="0"/>
              </a:rPr>
              <a:t> </a:t>
            </a:r>
            <a:r>
              <a:rPr lang="en-US" sz="2800" b="1" u="sng" dirty="0" err="1">
                <a:latin typeface="Times New Roman" panose="02020603050405020304" pitchFamily="18" charset="0"/>
                <a:ea typeface="Times New Roman" panose="02020603050405020304" pitchFamily="18" charset="0"/>
              </a:rPr>
              <a:t>kiến</a:t>
            </a:r>
            <a:r>
              <a:rPr lang="en-US" sz="2800" b="1" u="sng" dirty="0">
                <a:latin typeface="Times New Roman" panose="02020603050405020304" pitchFamily="18" charset="0"/>
                <a:ea typeface="Times New Roman" panose="02020603050405020304" pitchFamily="18" charset="0"/>
              </a:rPr>
              <a:t> </a:t>
            </a:r>
            <a:r>
              <a:rPr lang="en-US" sz="2800" b="1" u="sng" dirty="0" err="1">
                <a:latin typeface="Times New Roman" panose="02020603050405020304" pitchFamily="18" charset="0"/>
                <a:ea typeface="Times New Roman" panose="02020603050405020304" pitchFamily="18" charset="0"/>
              </a:rPr>
              <a:t>sản</a:t>
            </a:r>
            <a:r>
              <a:rPr lang="en-US" sz="2800" b="1" u="sng" dirty="0">
                <a:latin typeface="Times New Roman" panose="02020603050405020304" pitchFamily="18" charset="0"/>
                <a:ea typeface="Times New Roman" panose="02020603050405020304" pitchFamily="18" charset="0"/>
              </a:rPr>
              <a:t> </a:t>
            </a:r>
            <a:r>
              <a:rPr lang="en-US" sz="2800" b="1" u="sng" dirty="0" err="1">
                <a:latin typeface="Times New Roman" panose="02020603050405020304" pitchFamily="18" charset="0"/>
                <a:ea typeface="Times New Roman" panose="02020603050405020304" pitchFamily="18" charset="0"/>
              </a:rPr>
              <a:t>phẩm</a:t>
            </a:r>
            <a:r>
              <a:rPr lang="en-US" sz="2800" b="1" u="sng" dirty="0">
                <a:latin typeface="Times New Roman" panose="02020603050405020304" pitchFamily="18" charset="0"/>
                <a:ea typeface="Times New Roman" panose="02020603050405020304" pitchFamily="18" charset="0"/>
              </a:rPr>
              <a:t>:</a:t>
            </a:r>
            <a:endParaRPr lang="en-US" sz="2800" b="1"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1. HS chia </a:t>
            </a:r>
            <a:r>
              <a:rPr lang="en-US" sz="2800" dirty="0" err="1">
                <a:latin typeface="Times New Roman" panose="02020603050405020304" pitchFamily="18" charset="0"/>
                <a:ea typeface="Times New Roman" panose="02020603050405020304" pitchFamily="18" charset="0"/>
              </a:rPr>
              <a:t>sẻ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huống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kiềng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lắp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im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lặng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lo </a:t>
            </a:r>
            <a:r>
              <a:rPr lang="en-US" sz="2800" dirty="0" err="1">
                <a:latin typeface="Times New Roman" panose="02020603050405020304" pitchFamily="18" charset="0"/>
                <a:ea typeface="Times New Roman" panose="02020603050405020304" pitchFamily="18" charset="0"/>
              </a:rPr>
              <a:t>lắng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a:t>
            </a:r>
            <a:r>
              <a:rPr lang="en-US" sz="2800" dirty="0">
                <a:solidFill>
                  <a:srgbClr val="76757A"/>
                </a:solidFill>
                <a:latin typeface="Segoe UI" panose="020B0502040204020203"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6581938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4" name="Rectangle 3"/>
          <p:cNvSpPr/>
          <p:nvPr/>
        </p:nvSpPr>
        <p:spPr>
          <a:xfrm>
            <a:off x="4781439" y="663057"/>
            <a:ext cx="2616422" cy="523220"/>
          </a:xfrm>
          <a:prstGeom prst="rect">
            <a:avLst/>
          </a:prstGeom>
        </p:spPr>
        <p:txBody>
          <a:bodyPr wrap="none">
            <a:spAutoFit/>
          </a:bodyPr>
          <a:lstStyle/>
          <a:p>
            <a:pPr algn="just">
              <a:spcAft>
                <a:spcPts val="0"/>
              </a:spcAft>
            </a:pPr>
            <a:r>
              <a:rPr lang="en-US" sz="2800" b="1" dirty="0" err="1">
                <a:latin typeface="Times New Roman" panose="02020603050405020304" pitchFamily="18" charset="0"/>
                <a:ea typeface="Times New Roman" panose="02020603050405020304" pitchFamily="18" charset="0"/>
              </a:rPr>
              <a:t>Thực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60400" y="1332190"/>
            <a:ext cx="6463071" cy="4832092"/>
          </a:xfrm>
          <a:prstGeom prst="rect">
            <a:avLst/>
          </a:prstGeom>
        </p:spPr>
        <p:txBody>
          <a:bodyPr wrap="square">
            <a:spAutoFit/>
          </a:bodyPr>
          <a:lstStyle/>
          <a:p>
            <a:pPr>
              <a:spcAft>
                <a:spcPts val="0"/>
              </a:spcAft>
              <a:tabLst>
                <a:tab pos="1386840" algn="l"/>
                <a:tab pos="3797935" algn="l"/>
              </a:tabLst>
            </a:pPr>
            <a:r>
              <a:rPr lang="en-US" sz="2800" b="1" dirty="0">
                <a:solidFill>
                  <a:srgbClr val="0070C0"/>
                </a:solidFill>
                <a:latin typeface="Times New Roman" panose="02020603050405020304" pitchFamily="18" charset="0"/>
                <a:ea typeface="MS Mincho"/>
              </a:rPr>
              <a:t>1. </a:t>
            </a:r>
            <a:r>
              <a:rPr lang="en-US" sz="2800" b="1" dirty="0" err="1">
                <a:solidFill>
                  <a:srgbClr val="0070C0"/>
                </a:solidFill>
                <a:latin typeface="Times New Roman" panose="02020603050405020304" pitchFamily="18" charset="0"/>
                <a:ea typeface="MS Mincho"/>
              </a:rPr>
              <a:t>Đọc</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văn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solidFill>
                  <a:srgbClr val="0070C0"/>
                </a:solidFill>
                <a:latin typeface="Times New Roman" panose="02020603050405020304" pitchFamily="18" charset="0"/>
                <a:ea typeface="MS Mincho"/>
              </a:rPr>
              <a:t>2. </a:t>
            </a:r>
            <a:r>
              <a:rPr lang="en-US" sz="2800" b="1" dirty="0" err="1">
                <a:solidFill>
                  <a:srgbClr val="0070C0"/>
                </a:solidFill>
                <a:latin typeface="Times New Roman" panose="02020603050405020304" pitchFamily="18" charset="0"/>
                <a:ea typeface="MS Mincho"/>
              </a:rPr>
              <a:t>Tìm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hiểu</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chung</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p>
          <a:p>
            <a:pPr>
              <a:spcAft>
                <a:spcPts val="0"/>
              </a:spcAft>
            </a:pP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Xuất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xứ</a:t>
            </a:r>
            <a:r>
              <a:rPr lang="en-US" sz="2800" b="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p>
          <a:p>
            <a:pPr marL="152400">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Minh </a:t>
            </a:r>
            <a:r>
              <a:rPr lang="en-US" sz="2800" dirty="0" err="1">
                <a:latin typeface="Times New Roman" panose="02020603050405020304" pitchFamily="18" charset="0"/>
                <a:ea typeface="Times New Roman" panose="02020603050405020304" pitchFamily="18" charset="0"/>
              </a:rPr>
              <a:t>Đăng</a:t>
            </a:r>
            <a:endParaRPr lang="en-US" sz="2800" dirty="0">
              <a:latin typeface="Times New Roman" panose="02020603050405020304" pitchFamily="18" charset="0"/>
              <a:ea typeface="Times New Roman" panose="02020603050405020304" pitchFamily="18" charset="0"/>
            </a:endParaRPr>
          </a:p>
          <a:p>
            <a:pPr marL="152400">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nghe</a:t>
            </a:r>
            <a:r>
              <a:rPr lang="en-US" sz="2800" dirty="0">
                <a:latin typeface="Times New Roman" panose="02020603050405020304" pitchFamily="18" charset="0"/>
                <a:ea typeface="Times New Roman" panose="02020603050405020304" pitchFamily="18" charset="0"/>
              </a:rPr>
              <a:t> in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Lĩnh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170/2020</a:t>
            </a:r>
          </a:p>
          <a:p>
            <a:pPr>
              <a:spcAft>
                <a:spcPts val="0"/>
              </a:spcAft>
            </a:pPr>
            <a:r>
              <a:rPr lang="en-US" sz="2800" dirty="0">
                <a:latin typeface="Times New Roman" panose="02020603050405020304" pitchFamily="18" charset="0"/>
                <a:ea typeface="MS Mincho"/>
              </a:rPr>
              <a:t>c. </a:t>
            </a:r>
            <a:r>
              <a:rPr lang="en-US" sz="2800" dirty="0" err="1">
                <a:latin typeface="Times New Roman" panose="02020603050405020304" pitchFamily="18" charset="0"/>
                <a:ea typeface="MS Mincho"/>
              </a:rPr>
              <a:t>Thể</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loại</a:t>
            </a:r>
            <a:r>
              <a:rPr lang="en-US" sz="2800" dirty="0">
                <a:latin typeface="Times New Roman" panose="02020603050405020304" pitchFamily="18" charset="0"/>
                <a:ea typeface="MS Mincho"/>
              </a:rPr>
              <a:t>: VB </a:t>
            </a:r>
            <a:r>
              <a:rPr lang="en-US" sz="2800" dirty="0" err="1">
                <a:latin typeface="Times New Roman" panose="02020603050405020304" pitchFamily="18" charset="0"/>
                <a:ea typeface="MS Mincho"/>
              </a:rPr>
              <a:t>nghị</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luận</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MS Mincho"/>
              </a:rPr>
              <a:t>d. </a:t>
            </a:r>
            <a:r>
              <a:rPr lang="en-US" sz="2800" dirty="0" err="1">
                <a:latin typeface="Times New Roman" panose="02020603050405020304" pitchFamily="18" charset="0"/>
                <a:ea typeface="MS Mincho"/>
              </a:rPr>
              <a:t>Vấn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đề</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bàn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luận</a:t>
            </a:r>
            <a:r>
              <a:rPr lang="en-US" sz="2800" dirty="0">
                <a:latin typeface="Times New Roman" panose="02020603050405020304" pitchFamily="18" charset="0"/>
                <a:ea typeface="MS Mincho"/>
              </a:rPr>
              <a:t>: </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cợt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khiếm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khuyết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bỏ</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8"/>
          <a:stretch>
            <a:fillRect/>
          </a:stretch>
        </p:blipFill>
        <p:spPr>
          <a:xfrm>
            <a:off x="7397861" y="1548395"/>
            <a:ext cx="3877180" cy="3877180"/>
          </a:xfrm>
          <a:prstGeom prst="rect">
            <a:avLst/>
          </a:prstGeom>
        </p:spPr>
      </p:pic>
    </p:spTree>
    <p:extLst>
      <p:ext uri="{BB962C8B-B14F-4D97-AF65-F5344CB8AC3E}">
        <p14:creationId xmlns:p14="http://schemas.microsoft.com/office/powerpoint/2010/main" val="7992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1000"/>
                                        <p:tgtEl>
                                          <p:spTgt spid="7">
                                            <p:txEl>
                                              <p:pRg st="5" end="5"/>
                                            </p:txEl>
                                          </p:spTgt>
                                        </p:tgtEl>
                                      </p:cBhvr>
                                    </p:animEffect>
                                    <p:anim calcmode="lin" valueType="num">
                                      <p:cBhvr>
                                        <p:cTn id="3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Effect transition="in" filter="fade">
                                      <p:cBhvr>
                                        <p:cTn id="49" dur="1000"/>
                                        <p:tgtEl>
                                          <p:spTgt spid="7">
                                            <p:txEl>
                                              <p:pRg st="7" end="7"/>
                                            </p:txEl>
                                          </p:spTgt>
                                        </p:tgtEl>
                                      </p:cBhvr>
                                    </p:animEffect>
                                    <p:anim calcmode="lin" valueType="num">
                                      <p:cBhvr>
                                        <p:cTn id="50"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7" name="Picture 36"/>
          <p:cNvPicPr>
            <a:picLocks noChangeAspect="1"/>
          </p:cNvPicPr>
          <p:nvPr/>
        </p:nvPicPr>
        <p:blipFill>
          <a:blip r:embed="rId7"/>
          <a:srcRect l="36459" t="-1756" r="30588" b="100000"/>
          <a:stretch>
            <a:fillRect/>
          </a:stretch>
        </p:blipFill>
        <p:spPr>
          <a:xfrm>
            <a:off x="4502046" y="1590494"/>
            <a:ext cx="2001993" cy="68730"/>
          </a:xfrm>
          <a:custGeom>
            <a:avLst/>
            <a:gdLst>
              <a:gd name="connsiteX0" fmla="*/ 0 w 2001993"/>
              <a:gd name="connsiteY0" fmla="*/ 0 h 68730"/>
              <a:gd name="connsiteX1" fmla="*/ 2001993 w 2001993"/>
              <a:gd name="connsiteY1" fmla="*/ 0 h 68730"/>
              <a:gd name="connsiteX2" fmla="*/ 2001993 w 2001993"/>
              <a:gd name="connsiteY2" fmla="*/ 68730 h 68730"/>
              <a:gd name="connsiteX3" fmla="*/ 0 w 2001993"/>
              <a:gd name="connsiteY3" fmla="*/ 68730 h 68730"/>
              <a:gd name="connsiteX4" fmla="*/ 0 w 2001993"/>
              <a:gd name="connsiteY4" fmla="*/ 0 h 6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993" h="68730">
                <a:moveTo>
                  <a:pt x="0" y="0"/>
                </a:moveTo>
                <a:lnTo>
                  <a:pt x="2001993" y="0"/>
                </a:lnTo>
                <a:lnTo>
                  <a:pt x="2001993" y="68730"/>
                </a:lnTo>
                <a:lnTo>
                  <a:pt x="0" y="68730"/>
                </a:lnTo>
                <a:lnTo>
                  <a:pt x="0" y="0"/>
                </a:lnTo>
                <a:close/>
              </a:path>
            </a:pathLst>
          </a:custGeom>
        </p:spPr>
      </p:pic>
      <p:sp>
        <p:nvSpPr>
          <p:cNvPr id="4" name="Rectangle 3"/>
          <p:cNvSpPr/>
          <p:nvPr/>
        </p:nvSpPr>
        <p:spPr>
          <a:xfrm>
            <a:off x="4781439" y="663057"/>
            <a:ext cx="261642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101639"/>
            <a:ext cx="3491661" cy="523220"/>
          </a:xfrm>
          <a:prstGeom prst="rect">
            <a:avLst/>
          </a:prstGeom>
        </p:spPr>
        <p:txBody>
          <a:bodyPr wrap="none">
            <a:spAutoFit/>
          </a:bodyPr>
          <a:lstStyle/>
          <a:p>
            <a:pPr>
              <a:spcAft>
                <a:spcPts val="0"/>
              </a:spcAft>
              <a:tabLst>
                <a:tab pos="1386840" algn="l"/>
                <a:tab pos="3797935" algn="l"/>
              </a:tabLst>
            </a:pPr>
            <a:r>
              <a:rPr lang="en-US" sz="2800" b="1">
                <a:latin typeface="Times New Roman" panose="02020603050405020304" pitchFamily="18" charset="0"/>
                <a:ea typeface="MS Mincho"/>
              </a:rPr>
              <a:t>3. </a:t>
            </a:r>
            <a:r>
              <a:rPr lang="en-US" sz="2800" b="1" dirty="0" err="1">
                <a:latin typeface="Times New Roman" panose="02020603050405020304" pitchFamily="18" charset="0"/>
                <a:ea typeface="MS Mincho"/>
              </a:rPr>
              <a:t>Khám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phá</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văn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bản</a:t>
            </a:r>
            <a:endParaRPr lang="en-US" sz="28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8"/>
          <a:stretch>
            <a:fillRect/>
          </a:stretch>
        </p:blipFill>
        <p:spPr>
          <a:xfrm>
            <a:off x="941566" y="1711318"/>
            <a:ext cx="2642549" cy="1981912"/>
          </a:xfrm>
          <a:prstGeom prst="rect">
            <a:avLst/>
          </a:prstGeom>
        </p:spPr>
      </p:pic>
      <p:pic>
        <p:nvPicPr>
          <p:cNvPr id="19" name="Picture 18"/>
          <p:cNvPicPr>
            <a:picLocks noChangeAspect="1"/>
          </p:cNvPicPr>
          <p:nvPr/>
        </p:nvPicPr>
        <p:blipFill>
          <a:blip r:embed="rId8"/>
          <a:stretch>
            <a:fillRect/>
          </a:stretch>
        </p:blipFill>
        <p:spPr>
          <a:xfrm>
            <a:off x="4768376" y="1711318"/>
            <a:ext cx="2642549" cy="1981912"/>
          </a:xfrm>
          <a:prstGeom prst="rect">
            <a:avLst/>
          </a:prstGeom>
        </p:spPr>
      </p:pic>
      <p:pic>
        <p:nvPicPr>
          <p:cNvPr id="20" name="Picture 19"/>
          <p:cNvPicPr>
            <a:picLocks noChangeAspect="1"/>
          </p:cNvPicPr>
          <p:nvPr/>
        </p:nvPicPr>
        <p:blipFill>
          <a:blip r:embed="rId8"/>
          <a:stretch>
            <a:fillRect/>
          </a:stretch>
        </p:blipFill>
        <p:spPr>
          <a:xfrm>
            <a:off x="8595185" y="1711318"/>
            <a:ext cx="2642549" cy="1981912"/>
          </a:xfrm>
          <a:prstGeom prst="rect">
            <a:avLst/>
          </a:prstGeom>
        </p:spPr>
      </p:pic>
      <p:sp>
        <p:nvSpPr>
          <p:cNvPr id="10" name="Rectangle 9"/>
          <p:cNvSpPr/>
          <p:nvPr/>
        </p:nvSpPr>
        <p:spPr>
          <a:xfrm>
            <a:off x="1935986" y="1778944"/>
            <a:ext cx="535724"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3" name="Rectangle 22"/>
          <p:cNvSpPr/>
          <p:nvPr/>
        </p:nvSpPr>
        <p:spPr>
          <a:xfrm>
            <a:off x="5866786" y="1778944"/>
            <a:ext cx="53572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4" name="Rectangle 23"/>
          <p:cNvSpPr/>
          <p:nvPr/>
        </p:nvSpPr>
        <p:spPr>
          <a:xfrm>
            <a:off x="9648598" y="1778944"/>
            <a:ext cx="53572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3</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1" name="Rectangle 10"/>
          <p:cNvSpPr/>
          <p:nvPr/>
        </p:nvSpPr>
        <p:spPr>
          <a:xfrm>
            <a:off x="660401" y="3863142"/>
            <a:ext cx="3783012" cy="2308324"/>
          </a:xfrm>
          <a:prstGeom prst="rect">
            <a:avLst/>
          </a:prstGeom>
        </p:spPr>
        <p:txBody>
          <a:bodyPr wrap="square">
            <a:spAutoFit/>
          </a:bodyPr>
          <a:lstStyle/>
          <a:p>
            <a:pPr algn="just">
              <a:spcAft>
                <a:spcPts val="0"/>
              </a:spcAft>
              <a:tabLst>
                <a:tab pos="1386840" algn="l"/>
                <a:tab pos="3797935" algn="l"/>
              </a:tabLst>
            </a:pPr>
            <a:r>
              <a:rPr lang="en-US" sz="2400" dirty="0" err="1">
                <a:solidFill>
                  <a:srgbClr val="000000"/>
                </a:solidFill>
                <a:latin typeface="Times New Roman" panose="02020603050405020304" pitchFamily="18" charset="0"/>
                <a:ea typeface="Times New Roman" panose="02020603050405020304" pitchFamily="18" charset="0"/>
              </a:rPr>
              <a:t>Đoạn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mở</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nói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rPr>
              <a:t>nghĩa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cười</a:t>
            </a:r>
            <a:r>
              <a:rPr lang="en-US" sz="2400" dirty="0">
                <a:solidFill>
                  <a:srgbClr val="000000"/>
                </a:solidFill>
                <a:latin typeface="Times New Roman" panose="02020603050405020304" pitchFamily="18" charset="0"/>
                <a:ea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rPr>
              <a:t>nghĩa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vấn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khẳng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đêì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4806658" y="3735782"/>
            <a:ext cx="3417121" cy="2308324"/>
          </a:xfrm>
          <a:prstGeom prst="rect">
            <a:avLst/>
          </a:prstGeom>
        </p:spPr>
        <p:txBody>
          <a:bodyPr wrap="square">
            <a:spAutoFit/>
          </a:bodyPr>
          <a:lstStyle/>
          <a:p>
            <a:pPr algn="just">
              <a:spcAft>
                <a:spcPts val="0"/>
              </a:spcAft>
              <a:tabLst>
                <a:tab pos="1386840" algn="l"/>
                <a:tab pos="3797935" algn="l"/>
              </a:tabLst>
            </a:pP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cợt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khiếm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khuyết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dựa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9015193" y="3735782"/>
            <a:ext cx="2216800" cy="1938992"/>
          </a:xfrm>
          <a:prstGeom prst="rect">
            <a:avLst/>
          </a:prstGeom>
        </p:spPr>
        <p:txBody>
          <a:bodyPr wrap="square">
            <a:spAutoFit/>
          </a:bodyPr>
          <a:lstStyle/>
          <a:p>
            <a:pPr algn="just">
              <a:spcAft>
                <a:spcPts val="0"/>
              </a:spcAft>
              <a:tabLst>
                <a:tab pos="1386840" algn="l"/>
                <a:tab pos="3797935" algn="l"/>
              </a:tabLst>
            </a:pPr>
            <a:r>
              <a:rPr lang="en-US" sz="2400" dirty="0" err="1">
                <a:solidFill>
                  <a:srgbClr val="000000"/>
                </a:solidFill>
                <a:latin typeface="Times New Roman" panose="02020603050405020304" pitchFamily="18" charset="0"/>
                <a:ea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xét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chứng</a:t>
            </a:r>
            <a:r>
              <a:rPr lang="en-US" sz="2400" dirty="0">
                <a:solidFill>
                  <a:srgbClr val="000000"/>
                </a:solidFill>
                <a:latin typeface="Times New Roman" panose="02020603050405020304" pitchFamily="18" charset="0"/>
                <a:ea typeface="Times New Roman" panose="02020603050405020304" pitchFamily="18" charset="0"/>
              </a:rPr>
              <a:t> minh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nêu</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979137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4" name="Rectangle 3"/>
          <p:cNvSpPr/>
          <p:nvPr/>
        </p:nvSpPr>
        <p:spPr>
          <a:xfrm>
            <a:off x="4781439" y="663057"/>
            <a:ext cx="261642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101639"/>
            <a:ext cx="349166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 pos="3797935" algn="l"/>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Khám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47700" y="1498493"/>
            <a:ext cx="11263020" cy="523220"/>
          </a:xfrm>
          <a:prstGeom prst="rect">
            <a:avLst/>
          </a:prstGeom>
        </p:spPr>
        <p:txBody>
          <a:bodyPr wrap="none">
            <a:spAutoFit/>
          </a:bodyPr>
          <a:lstStyle/>
          <a:p>
            <a:r>
              <a:rPr lang="en-US" sz="2800" dirty="0">
                <a:latin typeface="Times New Roman" panose="02020603050405020304" pitchFamily="18" charset="0"/>
                <a:ea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a:t>
            </a:r>
            <a:endParaRPr lang="en-US" sz="2800" dirty="0"/>
          </a:p>
        </p:txBody>
      </p:sp>
      <p:grpSp>
        <p:nvGrpSpPr>
          <p:cNvPr id="9" name="Group 8"/>
          <p:cNvGrpSpPr/>
          <p:nvPr/>
        </p:nvGrpSpPr>
        <p:grpSpPr>
          <a:xfrm>
            <a:off x="2025650" y="2127160"/>
            <a:ext cx="8127999" cy="3686175"/>
            <a:chOff x="2001044" y="2127160"/>
            <a:chExt cx="8127999" cy="3686175"/>
          </a:xfrm>
        </p:grpSpPr>
        <p:sp>
          <p:nvSpPr>
            <p:cNvPr id="17" name="Freeform 16"/>
            <p:cNvSpPr/>
            <p:nvPr/>
          </p:nvSpPr>
          <p:spPr>
            <a:xfrm>
              <a:off x="2001044" y="2127160"/>
              <a:ext cx="6502400" cy="816869"/>
            </a:xfrm>
            <a:custGeom>
              <a:avLst/>
              <a:gdLst>
                <a:gd name="connsiteX0" fmla="*/ 0 w 6502400"/>
                <a:gd name="connsiteY0" fmla="*/ 81687 h 816869"/>
                <a:gd name="connsiteX1" fmla="*/ 81687 w 6502400"/>
                <a:gd name="connsiteY1" fmla="*/ 0 h 816869"/>
                <a:gd name="connsiteX2" fmla="*/ 6420713 w 6502400"/>
                <a:gd name="connsiteY2" fmla="*/ 0 h 816869"/>
                <a:gd name="connsiteX3" fmla="*/ 6502400 w 6502400"/>
                <a:gd name="connsiteY3" fmla="*/ 81687 h 816869"/>
                <a:gd name="connsiteX4" fmla="*/ 6502400 w 6502400"/>
                <a:gd name="connsiteY4" fmla="*/ 735182 h 816869"/>
                <a:gd name="connsiteX5" fmla="*/ 6420713 w 6502400"/>
                <a:gd name="connsiteY5" fmla="*/ 816869 h 816869"/>
                <a:gd name="connsiteX6" fmla="*/ 81687 w 6502400"/>
                <a:gd name="connsiteY6" fmla="*/ 816869 h 816869"/>
                <a:gd name="connsiteX7" fmla="*/ 0 w 6502400"/>
                <a:gd name="connsiteY7" fmla="*/ 735182 h 816869"/>
                <a:gd name="connsiteX8" fmla="*/ 0 w 6502400"/>
                <a:gd name="connsiteY8" fmla="*/ 81687 h 81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816869">
                  <a:moveTo>
                    <a:pt x="0" y="81687"/>
                  </a:moveTo>
                  <a:cubicBezTo>
                    <a:pt x="0" y="36573"/>
                    <a:pt x="36573" y="0"/>
                    <a:pt x="81687" y="0"/>
                  </a:cubicBezTo>
                  <a:lnTo>
                    <a:pt x="6420713" y="0"/>
                  </a:lnTo>
                  <a:cubicBezTo>
                    <a:pt x="6465827" y="0"/>
                    <a:pt x="6502400" y="36573"/>
                    <a:pt x="6502400" y="81687"/>
                  </a:cubicBezTo>
                  <a:lnTo>
                    <a:pt x="6502400" y="735182"/>
                  </a:lnTo>
                  <a:cubicBezTo>
                    <a:pt x="6502400" y="780296"/>
                    <a:pt x="6465827" y="816869"/>
                    <a:pt x="6420713" y="816869"/>
                  </a:cubicBezTo>
                  <a:lnTo>
                    <a:pt x="81687" y="816869"/>
                  </a:lnTo>
                  <a:cubicBezTo>
                    <a:pt x="36573" y="816869"/>
                    <a:pt x="0" y="780296"/>
                    <a:pt x="0" y="735182"/>
                  </a:cubicBezTo>
                  <a:lnTo>
                    <a:pt x="0" y="8168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0605" tIns="130605" rIns="1033246" bIns="130605"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gửi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niềm</a:t>
              </a:r>
              <a:r>
                <a:rPr lang="en-US" sz="2800" kern="1200" dirty="0" smtClean="0">
                  <a:latin typeface="Times New Roman" panose="02020603050405020304" pitchFamily="18" charset="0"/>
                  <a:cs typeface="Times New Roman" panose="02020603050405020304" pitchFamily="18" charset="0"/>
                </a:rPr>
                <a:t> tin </a:t>
              </a:r>
              <a:r>
                <a:rPr lang="en-US" sz="2800" kern="1200" dirty="0" err="1" smtClean="0">
                  <a:latin typeface="Times New Roman" panose="02020603050405020304" pitchFamily="18" charset="0"/>
                  <a:cs typeface="Times New Roman" panose="02020603050405020304" pitchFamily="18" charset="0"/>
                </a:rPr>
                <a:t>yêu</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2545619" y="3065684"/>
              <a:ext cx="6502400" cy="816869"/>
            </a:xfrm>
            <a:custGeom>
              <a:avLst/>
              <a:gdLst>
                <a:gd name="connsiteX0" fmla="*/ 0 w 6502400"/>
                <a:gd name="connsiteY0" fmla="*/ 81687 h 816869"/>
                <a:gd name="connsiteX1" fmla="*/ 81687 w 6502400"/>
                <a:gd name="connsiteY1" fmla="*/ 0 h 816869"/>
                <a:gd name="connsiteX2" fmla="*/ 6420713 w 6502400"/>
                <a:gd name="connsiteY2" fmla="*/ 0 h 816869"/>
                <a:gd name="connsiteX3" fmla="*/ 6502400 w 6502400"/>
                <a:gd name="connsiteY3" fmla="*/ 81687 h 816869"/>
                <a:gd name="connsiteX4" fmla="*/ 6502400 w 6502400"/>
                <a:gd name="connsiteY4" fmla="*/ 735182 h 816869"/>
                <a:gd name="connsiteX5" fmla="*/ 6420713 w 6502400"/>
                <a:gd name="connsiteY5" fmla="*/ 816869 h 816869"/>
                <a:gd name="connsiteX6" fmla="*/ 81687 w 6502400"/>
                <a:gd name="connsiteY6" fmla="*/ 816869 h 816869"/>
                <a:gd name="connsiteX7" fmla="*/ 0 w 6502400"/>
                <a:gd name="connsiteY7" fmla="*/ 735182 h 816869"/>
                <a:gd name="connsiteX8" fmla="*/ 0 w 6502400"/>
                <a:gd name="connsiteY8" fmla="*/ 81687 h 81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816869">
                  <a:moveTo>
                    <a:pt x="0" y="81687"/>
                  </a:moveTo>
                  <a:cubicBezTo>
                    <a:pt x="0" y="36573"/>
                    <a:pt x="36573" y="0"/>
                    <a:pt x="81687" y="0"/>
                  </a:cubicBezTo>
                  <a:lnTo>
                    <a:pt x="6420713" y="0"/>
                  </a:lnTo>
                  <a:cubicBezTo>
                    <a:pt x="6465827" y="0"/>
                    <a:pt x="6502400" y="36573"/>
                    <a:pt x="6502400" y="81687"/>
                  </a:cubicBezTo>
                  <a:lnTo>
                    <a:pt x="6502400" y="735182"/>
                  </a:lnTo>
                  <a:cubicBezTo>
                    <a:pt x="6502400" y="780296"/>
                    <a:pt x="6465827" y="816869"/>
                    <a:pt x="6420713" y="816869"/>
                  </a:cubicBezTo>
                  <a:lnTo>
                    <a:pt x="81687" y="816869"/>
                  </a:lnTo>
                  <a:cubicBezTo>
                    <a:pt x="36573" y="816869"/>
                    <a:pt x="0" y="780296"/>
                    <a:pt x="0" y="735182"/>
                  </a:cubicBezTo>
                  <a:lnTo>
                    <a:pt x="0" y="8168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30605" tIns="130605" rIns="1206147" bIns="130605"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Thay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muốn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3082068" y="4031075"/>
              <a:ext cx="6502400" cy="816869"/>
            </a:xfrm>
            <a:custGeom>
              <a:avLst/>
              <a:gdLst>
                <a:gd name="connsiteX0" fmla="*/ 0 w 6502400"/>
                <a:gd name="connsiteY0" fmla="*/ 81687 h 816869"/>
                <a:gd name="connsiteX1" fmla="*/ 81687 w 6502400"/>
                <a:gd name="connsiteY1" fmla="*/ 0 h 816869"/>
                <a:gd name="connsiteX2" fmla="*/ 6420713 w 6502400"/>
                <a:gd name="connsiteY2" fmla="*/ 0 h 816869"/>
                <a:gd name="connsiteX3" fmla="*/ 6502400 w 6502400"/>
                <a:gd name="connsiteY3" fmla="*/ 81687 h 816869"/>
                <a:gd name="connsiteX4" fmla="*/ 6502400 w 6502400"/>
                <a:gd name="connsiteY4" fmla="*/ 735182 h 816869"/>
                <a:gd name="connsiteX5" fmla="*/ 6420713 w 6502400"/>
                <a:gd name="connsiteY5" fmla="*/ 816869 h 816869"/>
                <a:gd name="connsiteX6" fmla="*/ 81687 w 6502400"/>
                <a:gd name="connsiteY6" fmla="*/ 816869 h 816869"/>
                <a:gd name="connsiteX7" fmla="*/ 0 w 6502400"/>
                <a:gd name="connsiteY7" fmla="*/ 735182 h 816869"/>
                <a:gd name="connsiteX8" fmla="*/ 0 w 6502400"/>
                <a:gd name="connsiteY8" fmla="*/ 81687 h 81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816869">
                  <a:moveTo>
                    <a:pt x="0" y="81687"/>
                  </a:moveTo>
                  <a:cubicBezTo>
                    <a:pt x="0" y="36573"/>
                    <a:pt x="36573" y="0"/>
                    <a:pt x="81687" y="0"/>
                  </a:cubicBezTo>
                  <a:lnTo>
                    <a:pt x="6420713" y="0"/>
                  </a:lnTo>
                  <a:cubicBezTo>
                    <a:pt x="6465827" y="0"/>
                    <a:pt x="6502400" y="36573"/>
                    <a:pt x="6502400" y="81687"/>
                  </a:cubicBezTo>
                  <a:lnTo>
                    <a:pt x="6502400" y="735182"/>
                  </a:lnTo>
                  <a:cubicBezTo>
                    <a:pt x="6502400" y="780296"/>
                    <a:pt x="6465827" y="816869"/>
                    <a:pt x="6420713" y="816869"/>
                  </a:cubicBezTo>
                  <a:lnTo>
                    <a:pt x="81687" y="816869"/>
                  </a:lnTo>
                  <a:cubicBezTo>
                    <a:pt x="36573" y="816869"/>
                    <a:pt x="0" y="780296"/>
                    <a:pt x="0" y="735182"/>
                  </a:cubicBezTo>
                  <a:lnTo>
                    <a:pt x="0" y="8168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30605" tIns="130605" rIns="1198019" bIns="130605"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dỏm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ta </a:t>
              </a:r>
              <a:r>
                <a:rPr lang="en-US" sz="2800" kern="1200" dirty="0" err="1" smtClean="0">
                  <a:latin typeface="Times New Roman" panose="02020603050405020304" pitchFamily="18" charset="0"/>
                  <a:cs typeface="Times New Roman" panose="02020603050405020304" pitchFamily="18" charset="0"/>
                </a:rPr>
                <a:t>quên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nhọc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3626643" y="4996466"/>
              <a:ext cx="6502400" cy="816869"/>
            </a:xfrm>
            <a:custGeom>
              <a:avLst/>
              <a:gdLst>
                <a:gd name="connsiteX0" fmla="*/ 0 w 6502400"/>
                <a:gd name="connsiteY0" fmla="*/ 81687 h 816869"/>
                <a:gd name="connsiteX1" fmla="*/ 81687 w 6502400"/>
                <a:gd name="connsiteY1" fmla="*/ 0 h 816869"/>
                <a:gd name="connsiteX2" fmla="*/ 6420713 w 6502400"/>
                <a:gd name="connsiteY2" fmla="*/ 0 h 816869"/>
                <a:gd name="connsiteX3" fmla="*/ 6502400 w 6502400"/>
                <a:gd name="connsiteY3" fmla="*/ 81687 h 816869"/>
                <a:gd name="connsiteX4" fmla="*/ 6502400 w 6502400"/>
                <a:gd name="connsiteY4" fmla="*/ 735182 h 816869"/>
                <a:gd name="connsiteX5" fmla="*/ 6420713 w 6502400"/>
                <a:gd name="connsiteY5" fmla="*/ 816869 h 816869"/>
                <a:gd name="connsiteX6" fmla="*/ 81687 w 6502400"/>
                <a:gd name="connsiteY6" fmla="*/ 816869 h 816869"/>
                <a:gd name="connsiteX7" fmla="*/ 0 w 6502400"/>
                <a:gd name="connsiteY7" fmla="*/ 735182 h 816869"/>
                <a:gd name="connsiteX8" fmla="*/ 0 w 6502400"/>
                <a:gd name="connsiteY8" fmla="*/ 81687 h 81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816869">
                  <a:moveTo>
                    <a:pt x="0" y="81687"/>
                  </a:moveTo>
                  <a:cubicBezTo>
                    <a:pt x="0" y="36573"/>
                    <a:pt x="36573" y="0"/>
                    <a:pt x="81687" y="0"/>
                  </a:cubicBezTo>
                  <a:lnTo>
                    <a:pt x="6420713" y="0"/>
                  </a:lnTo>
                  <a:cubicBezTo>
                    <a:pt x="6465827" y="0"/>
                    <a:pt x="6502400" y="36573"/>
                    <a:pt x="6502400" y="81687"/>
                  </a:cubicBezTo>
                  <a:lnTo>
                    <a:pt x="6502400" y="735182"/>
                  </a:lnTo>
                  <a:cubicBezTo>
                    <a:pt x="6502400" y="780296"/>
                    <a:pt x="6465827" y="816869"/>
                    <a:pt x="6420713" y="816869"/>
                  </a:cubicBezTo>
                  <a:lnTo>
                    <a:pt x="81687" y="816869"/>
                  </a:lnTo>
                  <a:cubicBezTo>
                    <a:pt x="36573" y="816869"/>
                    <a:pt x="0" y="780296"/>
                    <a:pt x="0" y="735182"/>
                  </a:cubicBezTo>
                  <a:lnTo>
                    <a:pt x="0" y="8168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30605" tIns="130605" rIns="1206147" bIns="130605"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Phê</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hư</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xấu</a:t>
              </a:r>
              <a:endParaRPr lang="en-US" sz="28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7972478" y="2725941"/>
              <a:ext cx="530965" cy="530965"/>
            </a:xfrm>
            <a:custGeom>
              <a:avLst/>
              <a:gdLst>
                <a:gd name="connsiteX0" fmla="*/ 0 w 530965"/>
                <a:gd name="connsiteY0" fmla="*/ 292031 h 530965"/>
                <a:gd name="connsiteX1" fmla="*/ 119467 w 530965"/>
                <a:gd name="connsiteY1" fmla="*/ 292031 h 530965"/>
                <a:gd name="connsiteX2" fmla="*/ 119467 w 530965"/>
                <a:gd name="connsiteY2" fmla="*/ 0 h 530965"/>
                <a:gd name="connsiteX3" fmla="*/ 411498 w 530965"/>
                <a:gd name="connsiteY3" fmla="*/ 0 h 530965"/>
                <a:gd name="connsiteX4" fmla="*/ 411498 w 530965"/>
                <a:gd name="connsiteY4" fmla="*/ 292031 h 530965"/>
                <a:gd name="connsiteX5" fmla="*/ 530965 w 530965"/>
                <a:gd name="connsiteY5" fmla="*/ 292031 h 530965"/>
                <a:gd name="connsiteX6" fmla="*/ 265483 w 530965"/>
                <a:gd name="connsiteY6" fmla="*/ 530965 h 530965"/>
                <a:gd name="connsiteX7" fmla="*/ 0 w 530965"/>
                <a:gd name="connsiteY7" fmla="*/ 292031 h 53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65" h="530965">
                  <a:moveTo>
                    <a:pt x="0" y="292031"/>
                  </a:moveTo>
                  <a:lnTo>
                    <a:pt x="119467" y="292031"/>
                  </a:lnTo>
                  <a:lnTo>
                    <a:pt x="119467" y="0"/>
                  </a:lnTo>
                  <a:lnTo>
                    <a:pt x="411498" y="0"/>
                  </a:lnTo>
                  <a:lnTo>
                    <a:pt x="411498" y="292031"/>
                  </a:lnTo>
                  <a:lnTo>
                    <a:pt x="530965" y="292031"/>
                  </a:lnTo>
                  <a:lnTo>
                    <a:pt x="265483" y="530965"/>
                  </a:lnTo>
                  <a:lnTo>
                    <a:pt x="0" y="292031"/>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9947" tIns="30480" rIns="149947" bIns="161894" numCol="1" spcCol="1270" anchor="ctr" anchorCtr="0">
              <a:noAutofit/>
            </a:bodyPr>
            <a:lstStyle/>
            <a:p>
              <a:pPr lvl="0" algn="ctr" defTabSz="1066800">
                <a:lnSpc>
                  <a:spcPct val="90000"/>
                </a:lnSpc>
                <a:spcBef>
                  <a:spcPct val="0"/>
                </a:spcBef>
                <a:spcAft>
                  <a:spcPct val="35000"/>
                </a:spcAft>
              </a:pPr>
              <a:endParaRPr lang="en-US" sz="2400" kern="1200"/>
            </a:p>
          </p:txBody>
        </p:sp>
        <p:sp>
          <p:nvSpPr>
            <p:cNvPr id="27" name="Freeform 26"/>
            <p:cNvSpPr/>
            <p:nvPr/>
          </p:nvSpPr>
          <p:spPr>
            <a:xfrm>
              <a:off x="8517054" y="3691332"/>
              <a:ext cx="530965" cy="530965"/>
            </a:xfrm>
            <a:custGeom>
              <a:avLst/>
              <a:gdLst>
                <a:gd name="connsiteX0" fmla="*/ 0 w 530965"/>
                <a:gd name="connsiteY0" fmla="*/ 292031 h 530965"/>
                <a:gd name="connsiteX1" fmla="*/ 119467 w 530965"/>
                <a:gd name="connsiteY1" fmla="*/ 292031 h 530965"/>
                <a:gd name="connsiteX2" fmla="*/ 119467 w 530965"/>
                <a:gd name="connsiteY2" fmla="*/ 0 h 530965"/>
                <a:gd name="connsiteX3" fmla="*/ 411498 w 530965"/>
                <a:gd name="connsiteY3" fmla="*/ 0 h 530965"/>
                <a:gd name="connsiteX4" fmla="*/ 411498 w 530965"/>
                <a:gd name="connsiteY4" fmla="*/ 292031 h 530965"/>
                <a:gd name="connsiteX5" fmla="*/ 530965 w 530965"/>
                <a:gd name="connsiteY5" fmla="*/ 292031 h 530965"/>
                <a:gd name="connsiteX6" fmla="*/ 265483 w 530965"/>
                <a:gd name="connsiteY6" fmla="*/ 530965 h 530965"/>
                <a:gd name="connsiteX7" fmla="*/ 0 w 530965"/>
                <a:gd name="connsiteY7" fmla="*/ 292031 h 53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65" h="530965">
                  <a:moveTo>
                    <a:pt x="0" y="292031"/>
                  </a:moveTo>
                  <a:lnTo>
                    <a:pt x="119467" y="292031"/>
                  </a:lnTo>
                  <a:lnTo>
                    <a:pt x="119467" y="0"/>
                  </a:lnTo>
                  <a:lnTo>
                    <a:pt x="411498" y="0"/>
                  </a:lnTo>
                  <a:lnTo>
                    <a:pt x="411498" y="292031"/>
                  </a:lnTo>
                  <a:lnTo>
                    <a:pt x="530965" y="292031"/>
                  </a:lnTo>
                  <a:lnTo>
                    <a:pt x="265483" y="530965"/>
                  </a:lnTo>
                  <a:lnTo>
                    <a:pt x="0" y="292031"/>
                  </a:lnTo>
                  <a:close/>
                </a:path>
              </a:pathLst>
            </a:custGeom>
          </p:spPr>
          <p:style>
            <a:lnRef idx="2">
              <a:schemeClr val="accent3">
                <a:tint val="40000"/>
                <a:alpha val="90000"/>
                <a:hueOff val="1014570"/>
                <a:satOff val="50000"/>
                <a:lumOff val="890"/>
                <a:alphaOff val="0"/>
              </a:schemeClr>
            </a:lnRef>
            <a:fillRef idx="1">
              <a:schemeClr val="accent3">
                <a:tint val="40000"/>
                <a:alpha val="90000"/>
                <a:hueOff val="1014570"/>
                <a:satOff val="50000"/>
                <a:lumOff val="890"/>
                <a:alphaOff val="0"/>
              </a:schemeClr>
            </a:fillRef>
            <a:effectRef idx="0">
              <a:schemeClr val="accent3">
                <a:tint val="40000"/>
                <a:alpha val="90000"/>
                <a:hueOff val="1014570"/>
                <a:satOff val="50000"/>
                <a:lumOff val="890"/>
                <a:alphaOff val="0"/>
              </a:schemeClr>
            </a:effectRef>
            <a:fontRef idx="minor">
              <a:schemeClr val="dk1">
                <a:hueOff val="0"/>
                <a:satOff val="0"/>
                <a:lumOff val="0"/>
                <a:alphaOff val="0"/>
              </a:schemeClr>
            </a:fontRef>
          </p:style>
          <p:txBody>
            <a:bodyPr spcFirstLastPara="0" vert="horz" wrap="square" lIns="149947" tIns="30480" rIns="149947" bIns="161894" numCol="1" spcCol="1270" anchor="ctr" anchorCtr="0">
              <a:noAutofit/>
            </a:bodyPr>
            <a:lstStyle/>
            <a:p>
              <a:pPr lvl="0" algn="ctr" defTabSz="1066800">
                <a:lnSpc>
                  <a:spcPct val="90000"/>
                </a:lnSpc>
                <a:spcBef>
                  <a:spcPct val="0"/>
                </a:spcBef>
                <a:spcAft>
                  <a:spcPct val="35000"/>
                </a:spcAft>
              </a:pPr>
              <a:endParaRPr lang="en-US" sz="2400" kern="1200"/>
            </a:p>
          </p:txBody>
        </p:sp>
        <p:sp>
          <p:nvSpPr>
            <p:cNvPr id="31" name="Freeform 30"/>
            <p:cNvSpPr/>
            <p:nvPr/>
          </p:nvSpPr>
          <p:spPr>
            <a:xfrm>
              <a:off x="9053502" y="4656723"/>
              <a:ext cx="530965" cy="530965"/>
            </a:xfrm>
            <a:custGeom>
              <a:avLst/>
              <a:gdLst>
                <a:gd name="connsiteX0" fmla="*/ 0 w 530965"/>
                <a:gd name="connsiteY0" fmla="*/ 292031 h 530965"/>
                <a:gd name="connsiteX1" fmla="*/ 119467 w 530965"/>
                <a:gd name="connsiteY1" fmla="*/ 292031 h 530965"/>
                <a:gd name="connsiteX2" fmla="*/ 119467 w 530965"/>
                <a:gd name="connsiteY2" fmla="*/ 0 h 530965"/>
                <a:gd name="connsiteX3" fmla="*/ 411498 w 530965"/>
                <a:gd name="connsiteY3" fmla="*/ 0 h 530965"/>
                <a:gd name="connsiteX4" fmla="*/ 411498 w 530965"/>
                <a:gd name="connsiteY4" fmla="*/ 292031 h 530965"/>
                <a:gd name="connsiteX5" fmla="*/ 530965 w 530965"/>
                <a:gd name="connsiteY5" fmla="*/ 292031 h 530965"/>
                <a:gd name="connsiteX6" fmla="*/ 265483 w 530965"/>
                <a:gd name="connsiteY6" fmla="*/ 530965 h 530965"/>
                <a:gd name="connsiteX7" fmla="*/ 0 w 530965"/>
                <a:gd name="connsiteY7" fmla="*/ 292031 h 53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965" h="530965">
                  <a:moveTo>
                    <a:pt x="0" y="292031"/>
                  </a:moveTo>
                  <a:lnTo>
                    <a:pt x="119467" y="292031"/>
                  </a:lnTo>
                  <a:lnTo>
                    <a:pt x="119467" y="0"/>
                  </a:lnTo>
                  <a:lnTo>
                    <a:pt x="411498" y="0"/>
                  </a:lnTo>
                  <a:lnTo>
                    <a:pt x="411498" y="292031"/>
                  </a:lnTo>
                  <a:lnTo>
                    <a:pt x="530965" y="292031"/>
                  </a:lnTo>
                  <a:lnTo>
                    <a:pt x="265483" y="530965"/>
                  </a:lnTo>
                  <a:lnTo>
                    <a:pt x="0" y="292031"/>
                  </a:lnTo>
                  <a:close/>
                </a:path>
              </a:pathLst>
            </a:custGeom>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149947" tIns="30480" rIns="149947" bIns="161894" numCol="1" spcCol="1270" anchor="ctr" anchorCtr="0">
              <a:noAutofit/>
            </a:bodyPr>
            <a:lstStyle/>
            <a:p>
              <a:pPr lvl="0" algn="ctr" defTabSz="1066800">
                <a:lnSpc>
                  <a:spcPct val="90000"/>
                </a:lnSpc>
                <a:spcBef>
                  <a:spcPct val="0"/>
                </a:spcBef>
                <a:spcAft>
                  <a:spcPct val="35000"/>
                </a:spcAft>
              </a:pPr>
              <a:endParaRPr lang="en-US" sz="2400" kern="1200"/>
            </a:p>
          </p:txBody>
        </p:sp>
      </p:grpSp>
    </p:spTree>
    <p:extLst>
      <p:ext uri="{BB962C8B-B14F-4D97-AF65-F5344CB8AC3E}">
        <p14:creationId xmlns:p14="http://schemas.microsoft.com/office/powerpoint/2010/main" val="357390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4" name="Rectangle 3"/>
          <p:cNvSpPr/>
          <p:nvPr/>
        </p:nvSpPr>
        <p:spPr>
          <a:xfrm>
            <a:off x="4781439" y="663057"/>
            <a:ext cx="261642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057908"/>
            <a:ext cx="349166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 pos="3797935"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Khám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27624" y="1541608"/>
            <a:ext cx="7643439" cy="523220"/>
          </a:xfrm>
          <a:prstGeom prst="rect">
            <a:avLst/>
          </a:prstGeom>
        </p:spPr>
        <p:txBody>
          <a:bodyPr wrap="none">
            <a:spAutoFit/>
          </a:bodyPr>
          <a:lstStyle/>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Bàn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thói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nhạo</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60400" y="1833008"/>
            <a:ext cx="10858500" cy="4539191"/>
          </a:xfrm>
          <a:prstGeom prst="rect">
            <a:avLst/>
          </a:prstGeom>
        </p:spPr>
        <p:txBody>
          <a:bodyPr>
            <a:spAutoFit/>
          </a:bodyPr>
          <a:lstStyle/>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lẽ</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rPr>
              <a:t>cười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quyền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xét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lầm</a:t>
            </a:r>
            <a:r>
              <a:rPr lang="en-US" sz="2800" dirty="0">
                <a:solidFill>
                  <a:srgbClr val="000000"/>
                </a:solidFill>
                <a:latin typeface="Times New Roman" panose="02020603050405020304" pitchFamily="18" charset="0"/>
                <a:ea typeface="Times New Roman" panose="02020603050405020304" pitchFamily="18" charset="0"/>
              </a:rPr>
              <a:t>, .. </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hảo</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lầm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đúng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đắn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nhạo</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4273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4" name="Rectangle 3"/>
          <p:cNvSpPr/>
          <p:nvPr/>
        </p:nvSpPr>
        <p:spPr>
          <a:xfrm>
            <a:off x="4781439" y="663057"/>
            <a:ext cx="261642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057908"/>
            <a:ext cx="349166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 pos="3797935"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Khám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phá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27624" y="1541608"/>
            <a:ext cx="764343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thói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60400" y="2274838"/>
            <a:ext cx="10858500" cy="5262979"/>
          </a:xfrm>
          <a:prstGeom prst="rect">
            <a:avLst/>
          </a:prstGeom>
        </p:spPr>
        <p:txBody>
          <a:bodyPr>
            <a:spAutoFit/>
          </a:bodyPr>
          <a:lstStyle/>
          <a:p>
            <a:r>
              <a:rPr lang="vi-VN" sz="2800" dirty="0">
                <a:latin typeface="Times New Roman" panose="02020603050405020304" pitchFamily="18" charset="0"/>
                <a:cs typeface="Times New Roman" panose="02020603050405020304" pitchFamily="18" charset="0"/>
              </a:rPr>
              <a:t>*.Bằng chứng, ví dụ cụ thể cho vấn đề cười nhạo người khác là xấu xa như thế nào. </a:t>
            </a:r>
          </a:p>
          <a:p>
            <a:r>
              <a:rPr lang="vi-VN" sz="2800" dirty="0">
                <a:latin typeface="Times New Roman" panose="02020603050405020304" pitchFamily="18" charset="0"/>
                <a:cs typeface="Times New Roman" panose="02020603050405020304" pitchFamily="18" charset="0"/>
              </a:rPr>
              <a:t>- Cách ứng xử khác nhau khi bị cười nhạo</a:t>
            </a:r>
          </a:p>
          <a:p>
            <a:r>
              <a:rPr lang="vi-VN" sz="2800" dirty="0">
                <a:latin typeface="Times New Roman" panose="02020603050405020304" pitchFamily="18" charset="0"/>
                <a:cs typeface="Times New Roman" panose="02020603050405020304" pitchFamily="18" charset="0"/>
              </a:rPr>
              <a:t>- Câu chuyện về chú Nam, người bị cười nhạo.</a:t>
            </a:r>
          </a:p>
          <a:p>
            <a:r>
              <a:rPr lang="vi-VN" sz="2800" dirty="0">
                <a:latin typeface="Times New Roman" panose="02020603050405020304" pitchFamily="18" charset="0"/>
                <a:cs typeface="Times New Roman" panose="02020603050405020304" pitchFamily="18" charset="0"/>
              </a:rPr>
              <a:t>* Thái độ của tác giả: phản đối, lên án hành động cười nhạo.</a:t>
            </a:r>
          </a:p>
          <a:p>
            <a:r>
              <a:rPr lang="vi-VN" sz="2800" dirty="0">
                <a:latin typeface="Times New Roman" panose="02020603050405020304" pitchFamily="18" charset="0"/>
                <a:cs typeface="Times New Roman" panose="02020603050405020304" pitchFamily="18" charset="0"/>
              </a:rPr>
              <a:t>c. Kết thúc vấn đề: Có thể chữa “bệnh” cười nhạo bằng lòng nhân ái và sự thông cảm.</a:t>
            </a:r>
          </a:p>
        </p:txBody>
      </p:sp>
    </p:spTree>
    <p:extLst>
      <p:ext uri="{BB962C8B-B14F-4D97-AF65-F5344CB8AC3E}">
        <p14:creationId xmlns:p14="http://schemas.microsoft.com/office/powerpoint/2010/main" val="343358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4" name="Rectangle 3"/>
          <p:cNvSpPr/>
          <p:nvPr/>
        </p:nvSpPr>
        <p:spPr>
          <a:xfrm>
            <a:off x="4781439" y="663057"/>
            <a:ext cx="261642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67517" y="1077678"/>
            <a:ext cx="1966179" cy="523220"/>
          </a:xfrm>
          <a:prstGeom prst="rect">
            <a:avLst/>
          </a:prstGeom>
        </p:spPr>
        <p:txBody>
          <a:bodyPr wrap="none">
            <a:spAutoFit/>
          </a:bodyPr>
          <a:lstStyle/>
          <a:p>
            <a:pPr marL="30480" marR="30480" algn="just">
              <a:spcAft>
                <a:spcPts val="1200"/>
              </a:spcAft>
            </a:pPr>
            <a:r>
              <a:rPr lang="pt-BR" sz="2800" b="1" dirty="0">
                <a:solidFill>
                  <a:srgbClr val="0070C0"/>
                </a:solidFill>
                <a:latin typeface="Times New Roman" panose="02020603050405020304" pitchFamily="18" charset="0"/>
                <a:ea typeface="Times New Roman" panose="02020603050405020304" pitchFamily="18" charset="0"/>
              </a:rPr>
              <a:t>4. Tổng kết</a:t>
            </a:r>
            <a:endParaRPr lang="en-US" sz="2800" dirty="0">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975918" y="1842758"/>
            <a:ext cx="10227465" cy="3847901"/>
            <a:chOff x="3430786" y="1979419"/>
            <a:chExt cx="7435244" cy="3847901"/>
          </a:xfrm>
        </p:grpSpPr>
        <p:sp>
          <p:nvSpPr>
            <p:cNvPr id="11" name="Freeform 10"/>
            <p:cNvSpPr/>
            <p:nvPr/>
          </p:nvSpPr>
          <p:spPr>
            <a:xfrm>
              <a:off x="3430786" y="1979419"/>
              <a:ext cx="2341562" cy="920948"/>
            </a:xfrm>
            <a:custGeom>
              <a:avLst/>
              <a:gdLst>
                <a:gd name="connsiteX0" fmla="*/ 0 w 2341562"/>
                <a:gd name="connsiteY0" fmla="*/ 117078 h 1170781"/>
                <a:gd name="connsiteX1" fmla="*/ 117078 w 2341562"/>
                <a:gd name="connsiteY1" fmla="*/ 0 h 1170781"/>
                <a:gd name="connsiteX2" fmla="*/ 2224484 w 2341562"/>
                <a:gd name="connsiteY2" fmla="*/ 0 h 1170781"/>
                <a:gd name="connsiteX3" fmla="*/ 2341562 w 2341562"/>
                <a:gd name="connsiteY3" fmla="*/ 117078 h 1170781"/>
                <a:gd name="connsiteX4" fmla="*/ 2341562 w 2341562"/>
                <a:gd name="connsiteY4" fmla="*/ 1053703 h 1170781"/>
                <a:gd name="connsiteX5" fmla="*/ 2224484 w 2341562"/>
                <a:gd name="connsiteY5" fmla="*/ 1170781 h 1170781"/>
                <a:gd name="connsiteX6" fmla="*/ 117078 w 2341562"/>
                <a:gd name="connsiteY6" fmla="*/ 1170781 h 1170781"/>
                <a:gd name="connsiteX7" fmla="*/ 0 w 2341562"/>
                <a:gd name="connsiteY7" fmla="*/ 1053703 h 1170781"/>
                <a:gd name="connsiteX8" fmla="*/ 0 w 2341562"/>
                <a:gd name="connsiteY8" fmla="*/ 117078 h 117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1562" h="1170781">
                  <a:moveTo>
                    <a:pt x="0" y="117078"/>
                  </a:moveTo>
                  <a:cubicBezTo>
                    <a:pt x="0" y="52418"/>
                    <a:pt x="52418" y="0"/>
                    <a:pt x="117078" y="0"/>
                  </a:cubicBezTo>
                  <a:lnTo>
                    <a:pt x="2224484" y="0"/>
                  </a:lnTo>
                  <a:cubicBezTo>
                    <a:pt x="2289144" y="0"/>
                    <a:pt x="2341562" y="52418"/>
                    <a:pt x="2341562" y="117078"/>
                  </a:cubicBezTo>
                  <a:lnTo>
                    <a:pt x="2341562" y="1053703"/>
                  </a:lnTo>
                  <a:cubicBezTo>
                    <a:pt x="2341562" y="1118363"/>
                    <a:pt x="2289144" y="1170781"/>
                    <a:pt x="2224484" y="1170781"/>
                  </a:cubicBezTo>
                  <a:lnTo>
                    <a:pt x="117078" y="1170781"/>
                  </a:lnTo>
                  <a:cubicBezTo>
                    <a:pt x="52418" y="1170781"/>
                    <a:pt x="0" y="1118363"/>
                    <a:pt x="0" y="1053703"/>
                  </a:cubicBezTo>
                  <a:lnTo>
                    <a:pt x="0" y="117078"/>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7631" tIns="69851" rIns="87631" bIns="69851"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a.</a:t>
              </a:r>
              <a:r>
                <a:rPr lang="vi-VN" sz="2800" b="1" kern="1200" dirty="0" smtClean="0">
                  <a:latin typeface="Times New Roman" panose="02020603050405020304" pitchFamily="18" charset="0"/>
                  <a:cs typeface="Times New Roman" panose="02020603050405020304" pitchFamily="18" charset="0"/>
                </a:rPr>
                <a:t> Nghệ thuật</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3664942" y="2900367"/>
              <a:ext cx="234156" cy="878085"/>
            </a:xfrm>
            <a:custGeom>
              <a:avLst/>
              <a:gdLst/>
              <a:ahLst/>
              <a:cxnLst/>
              <a:rect l="0" t="0" r="0" b="0"/>
              <a:pathLst>
                <a:path>
                  <a:moveTo>
                    <a:pt x="0" y="0"/>
                  </a:moveTo>
                  <a:lnTo>
                    <a:pt x="0" y="878085"/>
                  </a:lnTo>
                  <a:lnTo>
                    <a:pt x="234156" y="878085"/>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3815514" y="3189925"/>
              <a:ext cx="2527634" cy="1170781"/>
            </a:xfrm>
            <a:custGeom>
              <a:avLst/>
              <a:gdLst>
                <a:gd name="connsiteX0" fmla="*/ 0 w 1873249"/>
                <a:gd name="connsiteY0" fmla="*/ 117078 h 1170781"/>
                <a:gd name="connsiteX1" fmla="*/ 117078 w 1873249"/>
                <a:gd name="connsiteY1" fmla="*/ 0 h 1170781"/>
                <a:gd name="connsiteX2" fmla="*/ 1756171 w 1873249"/>
                <a:gd name="connsiteY2" fmla="*/ 0 h 1170781"/>
                <a:gd name="connsiteX3" fmla="*/ 1873249 w 1873249"/>
                <a:gd name="connsiteY3" fmla="*/ 117078 h 1170781"/>
                <a:gd name="connsiteX4" fmla="*/ 1873249 w 1873249"/>
                <a:gd name="connsiteY4" fmla="*/ 1053703 h 1170781"/>
                <a:gd name="connsiteX5" fmla="*/ 1756171 w 1873249"/>
                <a:gd name="connsiteY5" fmla="*/ 1170781 h 1170781"/>
                <a:gd name="connsiteX6" fmla="*/ 117078 w 1873249"/>
                <a:gd name="connsiteY6" fmla="*/ 1170781 h 1170781"/>
                <a:gd name="connsiteX7" fmla="*/ 0 w 1873249"/>
                <a:gd name="connsiteY7" fmla="*/ 1053703 h 1170781"/>
                <a:gd name="connsiteX8" fmla="*/ 0 w 1873249"/>
                <a:gd name="connsiteY8" fmla="*/ 117078 h 117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249" h="1170781">
                  <a:moveTo>
                    <a:pt x="0" y="117078"/>
                  </a:moveTo>
                  <a:cubicBezTo>
                    <a:pt x="0" y="52418"/>
                    <a:pt x="52418" y="0"/>
                    <a:pt x="117078" y="0"/>
                  </a:cubicBezTo>
                  <a:lnTo>
                    <a:pt x="1756171" y="0"/>
                  </a:lnTo>
                  <a:cubicBezTo>
                    <a:pt x="1820831" y="0"/>
                    <a:pt x="1873249" y="52418"/>
                    <a:pt x="1873249" y="117078"/>
                  </a:cubicBezTo>
                  <a:lnTo>
                    <a:pt x="1873249" y="1053703"/>
                  </a:lnTo>
                  <a:cubicBezTo>
                    <a:pt x="1873249" y="1118363"/>
                    <a:pt x="1820831" y="1170781"/>
                    <a:pt x="1756171" y="1170781"/>
                  </a:cubicBezTo>
                  <a:lnTo>
                    <a:pt x="117078" y="1170781"/>
                  </a:lnTo>
                  <a:cubicBezTo>
                    <a:pt x="52418" y="1170781"/>
                    <a:pt x="0" y="1118363"/>
                    <a:pt x="0" y="1053703"/>
                  </a:cubicBezTo>
                  <a:lnTo>
                    <a:pt x="0" y="11707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631" tIns="69851" rIns="87631" bIns="69851" numCol="1" spcCol="1270" anchor="ctr" anchorCtr="0">
              <a:noAutofit/>
            </a:bodyPr>
            <a:lstStyle/>
            <a:p>
              <a:pPr lvl="0" algn="ctr" defTabSz="12446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Lập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chặt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dẫn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gũi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biểu</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3664942" y="2900367"/>
              <a:ext cx="234156" cy="2341562"/>
            </a:xfrm>
            <a:custGeom>
              <a:avLst/>
              <a:gdLst/>
              <a:ahLst/>
              <a:cxnLst/>
              <a:rect l="0" t="0" r="0" b="0"/>
              <a:pathLst>
                <a:path>
                  <a:moveTo>
                    <a:pt x="0" y="0"/>
                  </a:moveTo>
                  <a:lnTo>
                    <a:pt x="0" y="2341562"/>
                  </a:lnTo>
                  <a:lnTo>
                    <a:pt x="234156" y="2341562"/>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3815514" y="4643657"/>
              <a:ext cx="2527634" cy="1170781"/>
            </a:xfrm>
            <a:custGeom>
              <a:avLst/>
              <a:gdLst>
                <a:gd name="connsiteX0" fmla="*/ 0 w 1873249"/>
                <a:gd name="connsiteY0" fmla="*/ 117078 h 1170781"/>
                <a:gd name="connsiteX1" fmla="*/ 117078 w 1873249"/>
                <a:gd name="connsiteY1" fmla="*/ 0 h 1170781"/>
                <a:gd name="connsiteX2" fmla="*/ 1756171 w 1873249"/>
                <a:gd name="connsiteY2" fmla="*/ 0 h 1170781"/>
                <a:gd name="connsiteX3" fmla="*/ 1873249 w 1873249"/>
                <a:gd name="connsiteY3" fmla="*/ 117078 h 1170781"/>
                <a:gd name="connsiteX4" fmla="*/ 1873249 w 1873249"/>
                <a:gd name="connsiteY4" fmla="*/ 1053703 h 1170781"/>
                <a:gd name="connsiteX5" fmla="*/ 1756171 w 1873249"/>
                <a:gd name="connsiteY5" fmla="*/ 1170781 h 1170781"/>
                <a:gd name="connsiteX6" fmla="*/ 117078 w 1873249"/>
                <a:gd name="connsiteY6" fmla="*/ 1170781 h 1170781"/>
                <a:gd name="connsiteX7" fmla="*/ 0 w 1873249"/>
                <a:gd name="connsiteY7" fmla="*/ 1053703 h 1170781"/>
                <a:gd name="connsiteX8" fmla="*/ 0 w 1873249"/>
                <a:gd name="connsiteY8" fmla="*/ 117078 h 117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249" h="1170781">
                  <a:moveTo>
                    <a:pt x="0" y="117078"/>
                  </a:moveTo>
                  <a:cubicBezTo>
                    <a:pt x="0" y="52418"/>
                    <a:pt x="52418" y="0"/>
                    <a:pt x="117078" y="0"/>
                  </a:cubicBezTo>
                  <a:lnTo>
                    <a:pt x="1756171" y="0"/>
                  </a:lnTo>
                  <a:cubicBezTo>
                    <a:pt x="1820831" y="0"/>
                    <a:pt x="1873249" y="52418"/>
                    <a:pt x="1873249" y="117078"/>
                  </a:cubicBezTo>
                  <a:lnTo>
                    <a:pt x="1873249" y="1053703"/>
                  </a:lnTo>
                  <a:cubicBezTo>
                    <a:pt x="1873249" y="1118363"/>
                    <a:pt x="1820831" y="1170781"/>
                    <a:pt x="1756171" y="1170781"/>
                  </a:cubicBezTo>
                  <a:lnTo>
                    <a:pt x="117078" y="1170781"/>
                  </a:lnTo>
                  <a:cubicBezTo>
                    <a:pt x="52418" y="1170781"/>
                    <a:pt x="0" y="1118363"/>
                    <a:pt x="0" y="1053703"/>
                  </a:cubicBezTo>
                  <a:lnTo>
                    <a:pt x="0" y="11707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631" tIns="69851" rIns="87631" bIns="69851"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cởi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giàu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xúc</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6357739" y="1993261"/>
              <a:ext cx="2341562" cy="907106"/>
            </a:xfrm>
            <a:custGeom>
              <a:avLst/>
              <a:gdLst>
                <a:gd name="connsiteX0" fmla="*/ 0 w 2341562"/>
                <a:gd name="connsiteY0" fmla="*/ 117078 h 1170781"/>
                <a:gd name="connsiteX1" fmla="*/ 117078 w 2341562"/>
                <a:gd name="connsiteY1" fmla="*/ 0 h 1170781"/>
                <a:gd name="connsiteX2" fmla="*/ 2224484 w 2341562"/>
                <a:gd name="connsiteY2" fmla="*/ 0 h 1170781"/>
                <a:gd name="connsiteX3" fmla="*/ 2341562 w 2341562"/>
                <a:gd name="connsiteY3" fmla="*/ 117078 h 1170781"/>
                <a:gd name="connsiteX4" fmla="*/ 2341562 w 2341562"/>
                <a:gd name="connsiteY4" fmla="*/ 1053703 h 1170781"/>
                <a:gd name="connsiteX5" fmla="*/ 2224484 w 2341562"/>
                <a:gd name="connsiteY5" fmla="*/ 1170781 h 1170781"/>
                <a:gd name="connsiteX6" fmla="*/ 117078 w 2341562"/>
                <a:gd name="connsiteY6" fmla="*/ 1170781 h 1170781"/>
                <a:gd name="connsiteX7" fmla="*/ 0 w 2341562"/>
                <a:gd name="connsiteY7" fmla="*/ 1053703 h 1170781"/>
                <a:gd name="connsiteX8" fmla="*/ 0 w 2341562"/>
                <a:gd name="connsiteY8" fmla="*/ 117078 h 117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1562" h="1170781">
                  <a:moveTo>
                    <a:pt x="0" y="117078"/>
                  </a:moveTo>
                  <a:cubicBezTo>
                    <a:pt x="0" y="52418"/>
                    <a:pt x="52418" y="0"/>
                    <a:pt x="117078" y="0"/>
                  </a:cubicBezTo>
                  <a:lnTo>
                    <a:pt x="2224484" y="0"/>
                  </a:lnTo>
                  <a:cubicBezTo>
                    <a:pt x="2289144" y="0"/>
                    <a:pt x="2341562" y="52418"/>
                    <a:pt x="2341562" y="117078"/>
                  </a:cubicBezTo>
                  <a:lnTo>
                    <a:pt x="2341562" y="1053703"/>
                  </a:lnTo>
                  <a:cubicBezTo>
                    <a:pt x="2341562" y="1118363"/>
                    <a:pt x="2289144" y="1170781"/>
                    <a:pt x="2224484" y="1170781"/>
                  </a:cubicBezTo>
                  <a:lnTo>
                    <a:pt x="117078" y="1170781"/>
                  </a:lnTo>
                  <a:cubicBezTo>
                    <a:pt x="52418" y="1170781"/>
                    <a:pt x="0" y="1118363"/>
                    <a:pt x="0" y="1053703"/>
                  </a:cubicBezTo>
                  <a:lnTo>
                    <a:pt x="0" y="117078"/>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7631" tIns="69851" rIns="87631" bIns="69851"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b</a:t>
              </a:r>
              <a:r>
                <a:rPr lang="vi-VN" sz="2800" b="1" kern="1200" dirty="0" smtClean="0">
                  <a:latin typeface="Times New Roman" panose="02020603050405020304" pitchFamily="18" charset="0"/>
                  <a:cs typeface="Times New Roman" panose="02020603050405020304" pitchFamily="18" charset="0"/>
                </a:rPr>
                <a:t>. Nội dung</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6591895" y="2900367"/>
              <a:ext cx="234156" cy="878085"/>
            </a:xfrm>
            <a:custGeom>
              <a:avLst/>
              <a:gdLst/>
              <a:ahLst/>
              <a:cxnLst/>
              <a:rect l="0" t="0" r="0" b="0"/>
              <a:pathLst>
                <a:path>
                  <a:moveTo>
                    <a:pt x="0" y="0"/>
                  </a:moveTo>
                  <a:lnTo>
                    <a:pt x="0" y="878085"/>
                  </a:lnTo>
                  <a:lnTo>
                    <a:pt x="234156" y="878085"/>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p:cNvSpPr/>
            <p:nvPr/>
          </p:nvSpPr>
          <p:spPr>
            <a:xfrm>
              <a:off x="6764304" y="3071137"/>
              <a:ext cx="4101726" cy="1384895"/>
            </a:xfrm>
            <a:custGeom>
              <a:avLst/>
              <a:gdLst>
                <a:gd name="connsiteX0" fmla="*/ 0 w 1873249"/>
                <a:gd name="connsiteY0" fmla="*/ 117078 h 1170781"/>
                <a:gd name="connsiteX1" fmla="*/ 117078 w 1873249"/>
                <a:gd name="connsiteY1" fmla="*/ 0 h 1170781"/>
                <a:gd name="connsiteX2" fmla="*/ 1756171 w 1873249"/>
                <a:gd name="connsiteY2" fmla="*/ 0 h 1170781"/>
                <a:gd name="connsiteX3" fmla="*/ 1873249 w 1873249"/>
                <a:gd name="connsiteY3" fmla="*/ 117078 h 1170781"/>
                <a:gd name="connsiteX4" fmla="*/ 1873249 w 1873249"/>
                <a:gd name="connsiteY4" fmla="*/ 1053703 h 1170781"/>
                <a:gd name="connsiteX5" fmla="*/ 1756171 w 1873249"/>
                <a:gd name="connsiteY5" fmla="*/ 1170781 h 1170781"/>
                <a:gd name="connsiteX6" fmla="*/ 117078 w 1873249"/>
                <a:gd name="connsiteY6" fmla="*/ 1170781 h 1170781"/>
                <a:gd name="connsiteX7" fmla="*/ 0 w 1873249"/>
                <a:gd name="connsiteY7" fmla="*/ 1053703 h 1170781"/>
                <a:gd name="connsiteX8" fmla="*/ 0 w 1873249"/>
                <a:gd name="connsiteY8" fmla="*/ 117078 h 117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249" h="1170781">
                  <a:moveTo>
                    <a:pt x="0" y="117078"/>
                  </a:moveTo>
                  <a:cubicBezTo>
                    <a:pt x="0" y="52418"/>
                    <a:pt x="52418" y="0"/>
                    <a:pt x="117078" y="0"/>
                  </a:cubicBezTo>
                  <a:lnTo>
                    <a:pt x="1756171" y="0"/>
                  </a:lnTo>
                  <a:cubicBezTo>
                    <a:pt x="1820831" y="0"/>
                    <a:pt x="1873249" y="52418"/>
                    <a:pt x="1873249" y="117078"/>
                  </a:cubicBezTo>
                  <a:lnTo>
                    <a:pt x="1873249" y="1053703"/>
                  </a:lnTo>
                  <a:cubicBezTo>
                    <a:pt x="1873249" y="1118363"/>
                    <a:pt x="1820831" y="1170781"/>
                    <a:pt x="1756171" y="1170781"/>
                  </a:cubicBezTo>
                  <a:lnTo>
                    <a:pt x="117078" y="1170781"/>
                  </a:lnTo>
                  <a:cubicBezTo>
                    <a:pt x="52418" y="1170781"/>
                    <a:pt x="0" y="1118363"/>
                    <a:pt x="0" y="1053703"/>
                  </a:cubicBezTo>
                  <a:lnTo>
                    <a:pt x="0" y="11707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631" tIns="69851" rIns="87631" bIns="69851" numCol="1" spcCol="1270" anchor="ctr" anchorCtr="0">
              <a:noAutofit/>
            </a:bodyPr>
            <a:lstStyle/>
            <a:p>
              <a:pPr lvl="0" algn="ctr" defTabSz="12446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Trước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lầm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thiếu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xót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góp</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chân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tiếng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hê</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chê</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khác</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6591895" y="2900367"/>
              <a:ext cx="234156" cy="2341562"/>
            </a:xfrm>
            <a:custGeom>
              <a:avLst/>
              <a:gdLst/>
              <a:ahLst/>
              <a:cxnLst/>
              <a:rect l="0" t="0" r="0" b="0"/>
              <a:pathLst>
                <a:path>
                  <a:moveTo>
                    <a:pt x="0" y="0"/>
                  </a:moveTo>
                  <a:lnTo>
                    <a:pt x="0" y="2341562"/>
                  </a:lnTo>
                  <a:lnTo>
                    <a:pt x="234156" y="2341562"/>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4" name="Freeform 23"/>
            <p:cNvSpPr/>
            <p:nvPr/>
          </p:nvSpPr>
          <p:spPr>
            <a:xfrm>
              <a:off x="6764305" y="4656539"/>
              <a:ext cx="4101725" cy="1170781"/>
            </a:xfrm>
            <a:custGeom>
              <a:avLst/>
              <a:gdLst>
                <a:gd name="connsiteX0" fmla="*/ 0 w 1873249"/>
                <a:gd name="connsiteY0" fmla="*/ 117078 h 1170781"/>
                <a:gd name="connsiteX1" fmla="*/ 117078 w 1873249"/>
                <a:gd name="connsiteY1" fmla="*/ 0 h 1170781"/>
                <a:gd name="connsiteX2" fmla="*/ 1756171 w 1873249"/>
                <a:gd name="connsiteY2" fmla="*/ 0 h 1170781"/>
                <a:gd name="connsiteX3" fmla="*/ 1873249 w 1873249"/>
                <a:gd name="connsiteY3" fmla="*/ 117078 h 1170781"/>
                <a:gd name="connsiteX4" fmla="*/ 1873249 w 1873249"/>
                <a:gd name="connsiteY4" fmla="*/ 1053703 h 1170781"/>
                <a:gd name="connsiteX5" fmla="*/ 1756171 w 1873249"/>
                <a:gd name="connsiteY5" fmla="*/ 1170781 h 1170781"/>
                <a:gd name="connsiteX6" fmla="*/ 117078 w 1873249"/>
                <a:gd name="connsiteY6" fmla="*/ 1170781 h 1170781"/>
                <a:gd name="connsiteX7" fmla="*/ 0 w 1873249"/>
                <a:gd name="connsiteY7" fmla="*/ 1053703 h 1170781"/>
                <a:gd name="connsiteX8" fmla="*/ 0 w 1873249"/>
                <a:gd name="connsiteY8" fmla="*/ 117078 h 117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249" h="1170781">
                  <a:moveTo>
                    <a:pt x="0" y="117078"/>
                  </a:moveTo>
                  <a:cubicBezTo>
                    <a:pt x="0" y="52418"/>
                    <a:pt x="52418" y="0"/>
                    <a:pt x="117078" y="0"/>
                  </a:cubicBezTo>
                  <a:lnTo>
                    <a:pt x="1756171" y="0"/>
                  </a:lnTo>
                  <a:cubicBezTo>
                    <a:pt x="1820831" y="0"/>
                    <a:pt x="1873249" y="52418"/>
                    <a:pt x="1873249" y="117078"/>
                  </a:cubicBezTo>
                  <a:lnTo>
                    <a:pt x="1873249" y="1053703"/>
                  </a:lnTo>
                  <a:cubicBezTo>
                    <a:pt x="1873249" y="1118363"/>
                    <a:pt x="1820831" y="1170781"/>
                    <a:pt x="1756171" y="1170781"/>
                  </a:cubicBezTo>
                  <a:lnTo>
                    <a:pt x="117078" y="1170781"/>
                  </a:lnTo>
                  <a:cubicBezTo>
                    <a:pt x="52418" y="1170781"/>
                    <a:pt x="0" y="1118363"/>
                    <a:pt x="0" y="1053703"/>
                  </a:cubicBezTo>
                  <a:lnTo>
                    <a:pt x="0" y="11707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631" tIns="69851" rIns="87631" bIns="69851"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Phương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thuốc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chữa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bệnh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lòng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thông</a:t>
              </a:r>
              <a:r>
                <a:rPr lang="en-US" sz="1500" kern="1200" dirty="0" smtClean="0"/>
                <a:t>.</a:t>
              </a:r>
              <a:endParaRPr lang="en-US" sz="1500" kern="1200" dirty="0"/>
            </a:p>
          </p:txBody>
        </p:sp>
      </p:grpSp>
    </p:spTree>
    <p:extLst>
      <p:ext uri="{BB962C8B-B14F-4D97-AF65-F5344CB8AC3E}">
        <p14:creationId xmlns:p14="http://schemas.microsoft.com/office/powerpoint/2010/main" val="380647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5037920" y="699459"/>
            <a:ext cx="2103461" cy="523220"/>
          </a:xfrm>
          <a:prstGeom prst="rect">
            <a:avLst/>
          </a:prstGeom>
        </p:spPr>
        <p:txBody>
          <a:bodyPr wrap="none">
            <a:spAutoFit/>
          </a:bodyPr>
          <a:lstStyle/>
          <a:p>
            <a:pPr>
              <a:spcAft>
                <a:spcPts val="0"/>
              </a:spcAft>
            </a:pPr>
            <a:r>
              <a:rPr lang="pt-BR" sz="2800" b="1" dirty="0">
                <a:latin typeface="Times New Roman" panose="02020603050405020304" pitchFamily="18" charset="0"/>
                <a:ea typeface="Times New Roman" panose="02020603050405020304" pitchFamily="18" charset="0"/>
              </a:rPr>
              <a:t>Sau khi đọc:</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697236" y="1171573"/>
            <a:ext cx="2231701" cy="523220"/>
          </a:xfrm>
          <a:prstGeom prst="rect">
            <a:avLst/>
          </a:prstGeom>
        </p:spPr>
        <p:txBody>
          <a:bodyPr wrap="none">
            <a:spAutoFit/>
          </a:bodyPr>
          <a:lstStyle/>
          <a:p>
            <a:pPr>
              <a:spcAft>
                <a:spcPts val="0"/>
              </a:spcAft>
            </a:pPr>
            <a:r>
              <a:rPr lang="en-US" sz="2800" b="1" dirty="0">
                <a:solidFill>
                  <a:srgbClr val="0070C0"/>
                </a:solidFill>
                <a:latin typeface="Times New Roman" panose="02020603050405020304" pitchFamily="18" charset="0"/>
                <a:ea typeface="Times New Roman" panose="02020603050405020304" pitchFamily="18" charset="0"/>
              </a:rPr>
              <a:t>5. </a:t>
            </a:r>
            <a:r>
              <a:rPr lang="en-US" sz="2800" b="1" dirty="0" err="1">
                <a:solidFill>
                  <a:srgbClr val="0070C0"/>
                </a:solidFill>
                <a:latin typeface="Times New Roman" panose="02020603050405020304" pitchFamily="18" charset="0"/>
                <a:ea typeface="Times New Roman" panose="02020603050405020304" pitchFamily="18" charset="0"/>
              </a:rPr>
              <a:t>Luyện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7"/>
          <a:stretch>
            <a:fillRect/>
          </a:stretch>
        </p:blipFill>
        <p:spPr>
          <a:xfrm>
            <a:off x="2097181" y="1556745"/>
            <a:ext cx="2956350" cy="2214409"/>
          </a:xfrm>
          <a:prstGeom prst="rect">
            <a:avLst/>
          </a:prstGeom>
        </p:spPr>
      </p:pic>
      <p:pic>
        <p:nvPicPr>
          <p:cNvPr id="31" name="Picture 30"/>
          <p:cNvPicPr>
            <a:picLocks noChangeAspect="1"/>
          </p:cNvPicPr>
          <p:nvPr/>
        </p:nvPicPr>
        <p:blipFill>
          <a:blip r:embed="rId7"/>
          <a:stretch>
            <a:fillRect/>
          </a:stretch>
        </p:blipFill>
        <p:spPr>
          <a:xfrm>
            <a:off x="7141381" y="1595341"/>
            <a:ext cx="2956350" cy="2214409"/>
          </a:xfrm>
          <a:prstGeom prst="rect">
            <a:avLst/>
          </a:prstGeom>
        </p:spPr>
      </p:pic>
      <p:sp>
        <p:nvSpPr>
          <p:cNvPr id="9" name="Rectangle 8"/>
          <p:cNvSpPr/>
          <p:nvPr/>
        </p:nvSpPr>
        <p:spPr>
          <a:xfrm>
            <a:off x="2936743" y="2200652"/>
            <a:ext cx="1064715"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1,2</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32" name="Rectangle 31"/>
          <p:cNvSpPr/>
          <p:nvPr/>
        </p:nvSpPr>
        <p:spPr>
          <a:xfrm>
            <a:off x="8087198" y="2202284"/>
            <a:ext cx="1064715"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3</a:t>
            </a:r>
            <a:r>
              <a:rPr lang="en-US" sz="5400" b="1" cap="none" spc="0" dirty="0" smtClean="0">
                <a:ln w="22225">
                  <a:solidFill>
                    <a:schemeClr val="accent2"/>
                  </a:solidFill>
                  <a:prstDash val="solid"/>
                </a:ln>
                <a:solidFill>
                  <a:schemeClr val="accent2">
                    <a:lumMod val="40000"/>
                    <a:lumOff val="60000"/>
                  </a:schemeClr>
                </a:solidFill>
                <a:effectLst/>
              </a:rPr>
              <a:t>,4</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25" name="Rectangle 24"/>
          <p:cNvSpPr/>
          <p:nvPr/>
        </p:nvSpPr>
        <p:spPr>
          <a:xfrm>
            <a:off x="1285036" y="3782556"/>
            <a:ext cx="4580639" cy="2246769"/>
          </a:xfrm>
          <a:prstGeom prst="rect">
            <a:avLst/>
          </a:prstGeom>
        </p:spPr>
        <p:txBody>
          <a:bodyPr wrap="square">
            <a:spAutoFit/>
          </a:bodyPr>
          <a:lstStyle/>
          <a:p>
            <a:pPr algn="just">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thuốc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hữu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bệnh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6682354" y="3809750"/>
            <a:ext cx="4531860" cy="2246769"/>
          </a:xfrm>
          <a:prstGeom prst="rect">
            <a:avLst/>
          </a:prstGeom>
        </p:spPr>
        <p:txBody>
          <a:bodyPr wrap="square">
            <a:spAutoFit/>
          </a:bodyPr>
          <a:lstStyle/>
          <a:p>
            <a:pPr algn="just">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bổ</a:t>
            </a:r>
            <a:r>
              <a:rPr lang="en-US" sz="2800" dirty="0">
                <a:latin typeface="Times New Roman" panose="02020603050405020304" pitchFamily="18" charset="0"/>
                <a:ea typeface="Times New Roman" panose="02020603050405020304" pitchFamily="18" charset="0"/>
              </a:rPr>
              <a:t> sung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036009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88594" y="1107181"/>
            <a:ext cx="382027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442458" y="1575451"/>
            <a:ext cx="6096000" cy="1107996"/>
          </a:xfrm>
          <a:prstGeom prst="rect">
            <a:avLst/>
          </a:prstGeom>
        </p:spPr>
        <p:txBody>
          <a:bodyPr>
            <a:spAutoFit/>
          </a:bodyPr>
          <a:lstStyle/>
          <a:p>
            <a:pPr>
              <a:spcAft>
                <a:spcPts val="1200"/>
              </a:spcAft>
            </a:pPr>
            <a:r>
              <a:rPr lang="en-US" sz="2800" b="1" smtClean="0">
                <a:latin typeface="Times New Roman" panose="02020603050405020304" pitchFamily="18" charset="0"/>
                <a:ea typeface="Calibri" panose="020F0502020204030204" pitchFamily="34" charset="0"/>
              </a:rPr>
              <a:t>* </a:t>
            </a:r>
            <a:r>
              <a:rPr lang="vi-VN" sz="2800" b="1" smtClean="0">
                <a:latin typeface="Times New Roman" panose="02020603050405020304" pitchFamily="18" charset="0"/>
                <a:ea typeface="Calibri" panose="020F0502020204030204" pitchFamily="34" charset="0"/>
              </a:rPr>
              <a:t>Bàn </a:t>
            </a:r>
            <a:r>
              <a:rPr lang="vi-VN" sz="2800" b="1" dirty="0">
                <a:latin typeface="Times New Roman" panose="02020603050405020304" pitchFamily="18" charset="0"/>
                <a:ea typeface="Calibri" panose="020F0502020204030204" pitchFamily="34" charset="0"/>
              </a:rPr>
              <a:t>luận vấn đề </a:t>
            </a:r>
            <a:endParaRPr lang="en-US" sz="2800" dirty="0">
              <a:latin typeface="Times New Roman" panose="02020603050405020304" pitchFamily="18" charset="0"/>
              <a:ea typeface="Calibri" panose="020F0502020204030204" pitchFamily="34" charset="0"/>
            </a:endParaRPr>
          </a:p>
          <a:p>
            <a:pPr>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Những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lí</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lẽ</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vấn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đề</a:t>
            </a:r>
            <a:endParaRPr lang="en-US" sz="2800" dirty="0">
              <a:effectLst/>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718427" y="2805514"/>
            <a:ext cx="10742447" cy="3170030"/>
            <a:chOff x="703571" y="3028679"/>
            <a:chExt cx="10742447" cy="2468213"/>
          </a:xfrm>
        </p:grpSpPr>
        <p:sp>
          <p:nvSpPr>
            <p:cNvPr id="19" name="Freeform 18"/>
            <p:cNvSpPr/>
            <p:nvPr/>
          </p:nvSpPr>
          <p:spPr>
            <a:xfrm>
              <a:off x="6056379" y="3709880"/>
              <a:ext cx="3689574" cy="289444"/>
            </a:xfrm>
            <a:custGeom>
              <a:avLst/>
              <a:gdLst/>
              <a:ahLst/>
              <a:cxnLst/>
              <a:rect l="0" t="0" r="0" b="0"/>
              <a:pathLst>
                <a:path>
                  <a:moveTo>
                    <a:pt x="0" y="0"/>
                  </a:moveTo>
                  <a:lnTo>
                    <a:pt x="0" y="144722"/>
                  </a:lnTo>
                  <a:lnTo>
                    <a:pt x="3689574" y="144722"/>
                  </a:lnTo>
                  <a:lnTo>
                    <a:pt x="3689574" y="289444"/>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0" name="Freeform 19"/>
            <p:cNvSpPr/>
            <p:nvPr/>
          </p:nvSpPr>
          <p:spPr>
            <a:xfrm>
              <a:off x="6010659" y="3709880"/>
              <a:ext cx="91440" cy="289444"/>
            </a:xfrm>
            <a:custGeom>
              <a:avLst/>
              <a:gdLst/>
              <a:ahLst/>
              <a:cxnLst/>
              <a:rect l="0" t="0" r="0" b="0"/>
              <a:pathLst>
                <a:path>
                  <a:moveTo>
                    <a:pt x="45720" y="0"/>
                  </a:moveTo>
                  <a:lnTo>
                    <a:pt x="45720" y="289444"/>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1" name="Freeform 20"/>
            <p:cNvSpPr/>
            <p:nvPr/>
          </p:nvSpPr>
          <p:spPr>
            <a:xfrm>
              <a:off x="2366804" y="3709880"/>
              <a:ext cx="3689574" cy="289444"/>
            </a:xfrm>
            <a:custGeom>
              <a:avLst/>
              <a:gdLst/>
              <a:ahLst/>
              <a:cxnLst/>
              <a:rect l="0" t="0" r="0" b="0"/>
              <a:pathLst>
                <a:path>
                  <a:moveTo>
                    <a:pt x="3689574" y="0"/>
                  </a:moveTo>
                  <a:lnTo>
                    <a:pt x="3689574" y="144722"/>
                  </a:lnTo>
                  <a:lnTo>
                    <a:pt x="0" y="144722"/>
                  </a:lnTo>
                  <a:lnTo>
                    <a:pt x="0" y="289444"/>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3" name="Freeform 22"/>
            <p:cNvSpPr/>
            <p:nvPr/>
          </p:nvSpPr>
          <p:spPr>
            <a:xfrm>
              <a:off x="2753732" y="3028679"/>
              <a:ext cx="6817016" cy="689776"/>
            </a:xfrm>
            <a:custGeom>
              <a:avLst/>
              <a:gdLst>
                <a:gd name="connsiteX0" fmla="*/ 0 w 3400130"/>
                <a:gd name="connsiteY0" fmla="*/ 0 h 1425458"/>
                <a:gd name="connsiteX1" fmla="*/ 3400130 w 3400130"/>
                <a:gd name="connsiteY1" fmla="*/ 0 h 1425458"/>
                <a:gd name="connsiteX2" fmla="*/ 3400130 w 3400130"/>
                <a:gd name="connsiteY2" fmla="*/ 1425458 h 1425458"/>
                <a:gd name="connsiteX3" fmla="*/ 0 w 3400130"/>
                <a:gd name="connsiteY3" fmla="*/ 1425458 h 1425458"/>
                <a:gd name="connsiteX4" fmla="*/ 0 w 3400130"/>
                <a:gd name="connsiteY4" fmla="*/ 0 h 1425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130" h="1425458">
                  <a:moveTo>
                    <a:pt x="0" y="0"/>
                  </a:moveTo>
                  <a:lnTo>
                    <a:pt x="3400130" y="0"/>
                  </a:lnTo>
                  <a:lnTo>
                    <a:pt x="3400130" y="1425458"/>
                  </a:lnTo>
                  <a:lnTo>
                    <a:pt x="0" y="142545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Cái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muốn</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nhìn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chuẩn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noi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theo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vì</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703571" y="3885379"/>
              <a:ext cx="3400130" cy="1611513"/>
            </a:xfrm>
            <a:custGeom>
              <a:avLst/>
              <a:gdLst>
                <a:gd name="connsiteX0" fmla="*/ 0 w 3400130"/>
                <a:gd name="connsiteY0" fmla="*/ 0 h 1425458"/>
                <a:gd name="connsiteX1" fmla="*/ 3400130 w 3400130"/>
                <a:gd name="connsiteY1" fmla="*/ 0 h 1425458"/>
                <a:gd name="connsiteX2" fmla="*/ 3400130 w 3400130"/>
                <a:gd name="connsiteY2" fmla="*/ 1425458 h 1425458"/>
                <a:gd name="connsiteX3" fmla="*/ 0 w 3400130"/>
                <a:gd name="connsiteY3" fmla="*/ 1425458 h 1425458"/>
                <a:gd name="connsiteX4" fmla="*/ 0 w 3400130"/>
                <a:gd name="connsiteY4" fmla="*/ 0 h 1425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130" h="1425458">
                  <a:moveTo>
                    <a:pt x="0" y="0"/>
                  </a:moveTo>
                  <a:lnTo>
                    <a:pt x="3400130" y="0"/>
                  </a:lnTo>
                  <a:lnTo>
                    <a:pt x="3400130" y="1425458"/>
                  </a:lnTo>
                  <a:lnTo>
                    <a:pt x="0" y="142545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mọi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nhau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điều</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4208871" y="3909433"/>
              <a:ext cx="3791297" cy="1587459"/>
            </a:xfrm>
            <a:custGeom>
              <a:avLst/>
              <a:gdLst>
                <a:gd name="connsiteX0" fmla="*/ 0 w 3400130"/>
                <a:gd name="connsiteY0" fmla="*/ 0 h 1425458"/>
                <a:gd name="connsiteX1" fmla="*/ 3400130 w 3400130"/>
                <a:gd name="connsiteY1" fmla="*/ 0 h 1425458"/>
                <a:gd name="connsiteX2" fmla="*/ 3400130 w 3400130"/>
                <a:gd name="connsiteY2" fmla="*/ 1425458 h 1425458"/>
                <a:gd name="connsiteX3" fmla="*/ 0 w 3400130"/>
                <a:gd name="connsiteY3" fmla="*/ 1425458 h 1425458"/>
                <a:gd name="connsiteX4" fmla="*/ 0 w 3400130"/>
                <a:gd name="connsiteY4" fmla="*/ 0 h 1425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130" h="1425458">
                  <a:moveTo>
                    <a:pt x="0" y="0"/>
                  </a:moveTo>
                  <a:lnTo>
                    <a:pt x="3400130" y="0"/>
                  </a:lnTo>
                  <a:lnTo>
                    <a:pt x="3400130" y="1425458"/>
                  </a:lnTo>
                  <a:lnTo>
                    <a:pt x="0" y="142545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noi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theo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tốt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ưu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mặt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thiết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8045888" y="3909432"/>
              <a:ext cx="3400130" cy="1587459"/>
            </a:xfrm>
            <a:custGeom>
              <a:avLst/>
              <a:gdLst>
                <a:gd name="connsiteX0" fmla="*/ 0 w 3400130"/>
                <a:gd name="connsiteY0" fmla="*/ 0 h 1425458"/>
                <a:gd name="connsiteX1" fmla="*/ 3400130 w 3400130"/>
                <a:gd name="connsiteY1" fmla="*/ 0 h 1425458"/>
                <a:gd name="connsiteX2" fmla="*/ 3400130 w 3400130"/>
                <a:gd name="connsiteY2" fmla="*/ 1425458 h 1425458"/>
                <a:gd name="connsiteX3" fmla="*/ 0 w 3400130"/>
                <a:gd name="connsiteY3" fmla="*/ 1425458 h 1425458"/>
                <a:gd name="connsiteX4" fmla="*/ 0 w 3400130"/>
                <a:gd name="connsiteY4" fmla="*/ 0 h 1425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130" h="1425458">
                  <a:moveTo>
                    <a:pt x="0" y="0"/>
                  </a:moveTo>
                  <a:lnTo>
                    <a:pt x="3400130" y="0"/>
                  </a:lnTo>
                  <a:lnTo>
                    <a:pt x="3400130" y="1425458"/>
                  </a:lnTo>
                  <a:lnTo>
                    <a:pt x="0" y="142545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muốn</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sẽ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vẹn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mười</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3960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5037920" y="699459"/>
            <a:ext cx="210346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Sau khi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97236" y="1171573"/>
            <a:ext cx="22317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5.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569981"/>
            <a:ext cx="10858500" cy="4539191"/>
          </a:xfrm>
          <a:prstGeom prst="rect">
            <a:avLst/>
          </a:prstGeom>
        </p:spPr>
        <p:txBody>
          <a:bodyPr>
            <a:spAutoFit/>
          </a:bodyPr>
          <a:lstStyle/>
          <a:p>
            <a:pPr algn="just">
              <a:lnSpc>
                <a:spcPct val="150000"/>
              </a:lnSpc>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thuốc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hữu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bệnh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a:t>
            </a: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chia </a:t>
            </a:r>
            <a:r>
              <a:rPr lang="en-US" sz="2800" dirty="0" err="1">
                <a:latin typeface="Times New Roman" panose="02020603050405020304" pitchFamily="18" charset="0"/>
                <a:ea typeface="Times New Roman" panose="02020603050405020304" pitchFamily="18" charset="0"/>
              </a:rPr>
              <a:t>sẻ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tỉnh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giờ</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chỗ</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531377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Tiếng cười không muốn </a:t>
            </a:r>
            <a:r>
              <a:rPr kumimoji="0" lang="pt-BR"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5037920" y="699459"/>
            <a:ext cx="210346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Sau khi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97236" y="1171573"/>
            <a:ext cx="22317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5.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47700" y="1671840"/>
            <a:ext cx="10858500" cy="954107"/>
          </a:xfrm>
          <a:prstGeom prst="rect">
            <a:avLst/>
          </a:prstGeom>
        </p:spPr>
        <p:txBody>
          <a:bodyPr>
            <a:spAutoFit/>
          </a:bodyPr>
          <a:lstStyle/>
          <a:p>
            <a:pPr algn="just">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10" name="Freeform 9"/>
          <p:cNvSpPr/>
          <p:nvPr/>
        </p:nvSpPr>
        <p:spPr>
          <a:xfrm>
            <a:off x="1001457" y="2625947"/>
            <a:ext cx="3634424" cy="2418001"/>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6243" tIns="32004" rIns="612235" bIns="32004" numCol="1" spcCol="1270" anchor="ctr" anchorCtr="0">
            <a:noAutofit/>
          </a:bodyPr>
          <a:lstStyle/>
          <a:p>
            <a:pPr lvl="0" algn="ctr"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Chim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rảnh</a:t>
            </a:r>
            <a:r>
              <a:rPr lang="en-US" sz="2800" kern="1200" dirty="0" smtClean="0">
                <a:latin typeface="Times New Roman" panose="02020603050405020304" pitchFamily="18" charset="0"/>
                <a:cs typeface="Times New Roman" panose="02020603050405020304" pitchFamily="18" charset="0"/>
              </a:rPr>
              <a:t> rang/</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dịu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dễ</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nghe</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4272438" y="2625947"/>
            <a:ext cx="3634424" cy="2418001"/>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6243" tIns="32004" rIns="612235" bIns="32004" numCol="1" spcCol="1270" anchor="ctr" anchorCtr="0">
            <a:noAutofit/>
          </a:bodyPr>
          <a:lstStyle/>
          <a:p>
            <a:pPr lvl="0" algn="ctr"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tiền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mua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Lựa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lòng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nhau</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7543419" y="2625947"/>
            <a:ext cx="3634424" cy="2418001"/>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6243" tIns="32004" rIns="612235" bIns="32004" numCol="1" spcCol="1270" anchor="ctr" anchorCtr="0">
            <a:noAutofit/>
          </a:bodyPr>
          <a:lstStyle/>
          <a:p>
            <a:pPr lvl="0" algn="ctr" defTabSz="10668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Kim </a:t>
            </a:r>
            <a:r>
              <a:rPr lang="en-US" sz="2800" kern="1200" dirty="0" err="1" smtClean="0">
                <a:latin typeface="Times New Roman" panose="02020603050405020304" pitchFamily="18" charset="0"/>
                <a:cs typeface="Times New Roman" panose="02020603050405020304" pitchFamily="18" charset="0"/>
              </a:rPr>
              <a:t>vàng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uốn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nhau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nặng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734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VẬN DỤNG CHO CẢ BÀI HỌC</a:t>
            </a:r>
            <a:endParaRPr lang="en-US" sz="2800" dirty="0">
              <a:solidFill>
                <a:schemeClr val="tx1"/>
              </a:solidFill>
              <a:effectLst/>
              <a:latin typeface="Times New Roman" panose="02020603050405020304" pitchFamily="18" charset="0"/>
              <a:cs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4" name="Rectangle 3"/>
          <p:cNvSpPr/>
          <p:nvPr/>
        </p:nvSpPr>
        <p:spPr>
          <a:xfrm>
            <a:off x="570005" y="1200150"/>
            <a:ext cx="5083443" cy="523220"/>
          </a:xfrm>
          <a:prstGeom prst="rect">
            <a:avLst/>
          </a:prstGeom>
        </p:spPr>
        <p:txBody>
          <a:bodyPr wrap="none">
            <a:spAutoFit/>
          </a:bodyPr>
          <a:lstStyle/>
          <a:p>
            <a:pPr>
              <a:spcAft>
                <a:spcPts val="0"/>
              </a:spcAft>
            </a:pPr>
            <a:r>
              <a:rPr lang="en-US" sz="2800" b="1" dirty="0" err="1">
                <a:latin typeface="Times New Roman" panose="02020603050405020304" pitchFamily="18" charset="0"/>
                <a:ea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đoạn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trả</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hỏi</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47700" y="1801951"/>
            <a:ext cx="10858500" cy="4144724"/>
          </a:xfrm>
          <a:prstGeom prst="rect">
            <a:avLst/>
          </a:prstGeom>
        </p:spPr>
        <p:txBody>
          <a:bodyPr>
            <a:spAutoFit/>
          </a:bodyPr>
          <a:lstStyle/>
          <a:p>
            <a:pPr>
              <a:spcBef>
                <a:spcPts val="375"/>
              </a:spcBef>
              <a:spcAft>
                <a:spcPts val="375"/>
              </a:spcAft>
            </a:pPr>
            <a:r>
              <a:rPr lang="en-US" sz="2000" b="1" dirty="0">
                <a:solidFill>
                  <a:srgbClr val="2E74B5"/>
                </a:solidFill>
                <a:latin typeface="Calibri Light" panose="020F0302020204030204" pitchFamily="34" charset="0"/>
                <a:ea typeface="Calibri" panose="020F0502020204030204" pitchFamily="34" charset="0"/>
                <a:cs typeface="Times New Roman" panose="02020603050405020304" pitchFamily="18" charset="0"/>
              </a:rPr>
              <a:t>“</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vốn</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là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phú</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va</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độc</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lập</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kho</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có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thê</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thói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cách</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Điều</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chấp</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tôn</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người</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khác</a:t>
            </a:r>
            <a:r>
              <a:rPr lang="en-US" sz="2000" b="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2E74B5"/>
              </a:solidFill>
              <a:latin typeface="Calibri Light" panose="020F0302020204030204" pitchFamily="34" charset="0"/>
              <a:ea typeface="Calibri" panose="020F0502020204030204" pitchFamily="34" charset="0"/>
              <a:cs typeface="Times New Roman" panose="02020603050405020304" pitchFamily="18" charset="0"/>
            </a:endParaRPr>
          </a:p>
          <a:p>
            <a:pPr algn="just">
              <a:spcAft>
                <a:spcPts val="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Muốn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suy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nghĩ</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hành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đúng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đắn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chúng</a:t>
            </a:r>
            <a:r>
              <a:rPr lang="en-US" sz="2000" dirty="0">
                <a:latin typeface="Times New Roman" panose="02020603050405020304" pitchFamily="18" charset="0"/>
                <a:ea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rPr>
              <a:t>cần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chấp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biệt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hướng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bao</a:t>
            </a:r>
            <a:r>
              <a:rPr lang="en-US" sz="2000" dirty="0">
                <a:latin typeface="Times New Roman" panose="02020603050405020304" pitchFamily="18" charset="0"/>
                <a:ea typeface="Times New Roman" panose="02020603050405020304" pitchFamily="18" charset="0"/>
              </a:rPr>
              <a:t> dung, </a:t>
            </a:r>
            <a:r>
              <a:rPr lang="en-US" sz="2000" dirty="0" err="1">
                <a:latin typeface="Times New Roman" panose="02020603050405020304" pitchFamily="18" charset="0"/>
                <a:ea typeface="Times New Roman" panose="02020603050405020304" pitchFamily="18" charset="0"/>
              </a:rPr>
              <a:t>rộng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lượng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Điều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giúp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bạn</a:t>
            </a:r>
            <a:r>
              <a:rPr lang="en-US" sz="2000" dirty="0">
                <a:latin typeface="Times New Roman" panose="02020603050405020304" pitchFamily="18" charset="0"/>
                <a:ea typeface="Times New Roman" panose="02020603050405020304" pitchFamily="18" charset="0"/>
              </a:rPr>
              <a:t> có </a:t>
            </a:r>
            <a:r>
              <a:rPr lang="en-US" sz="2000" dirty="0" err="1">
                <a:latin typeface="Times New Roman" panose="02020603050405020304" pitchFamily="18" charset="0"/>
                <a:ea typeface="Times New Roman" panose="02020603050405020304" pitchFamily="18" charset="0"/>
              </a:rPr>
              <a:t>được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cuộc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hòa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mọi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thêm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hội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tốt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Chấp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vốn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điều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đo</a:t>
            </a:r>
            <a:r>
              <a:rPr lang="en-US" sz="2000" dirty="0">
                <a:latin typeface="Times New Roman" panose="02020603050405020304" pitchFamily="18" charset="0"/>
                <a:ea typeface="Times New Roman" panose="02020603050405020304" pitchFamily="18" charset="0"/>
              </a:rPr>
              <a:t>́ có </a:t>
            </a:r>
            <a:r>
              <a:rPr lang="en-US" sz="2000" dirty="0" err="1">
                <a:latin typeface="Times New Roman" panose="02020603050405020304" pitchFamily="18" charset="0"/>
                <a:ea typeface="Times New Roman" panose="02020603050405020304" pitchFamily="18" charset="0"/>
              </a:rPr>
              <a:t>nghĩa</a:t>
            </a:r>
            <a:r>
              <a:rPr lang="en-US" sz="2000" dirty="0">
                <a:latin typeface="Times New Roman" panose="02020603050405020304" pitchFamily="18" charset="0"/>
                <a:ea typeface="Times New Roman" panose="02020603050405020304" pitchFamily="18" charset="0"/>
              </a:rPr>
              <a:t> là </a:t>
            </a:r>
            <a:r>
              <a:rPr lang="en-US" sz="2000" dirty="0" err="1">
                <a:latin typeface="Times New Roman" panose="02020603050405020304" pitchFamily="18" charset="0"/>
                <a:ea typeface="Times New Roman" panose="02020603050405020304" pitchFamily="18" charset="0"/>
              </a:rPr>
              <a:t>bạn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đang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tiến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chắn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trưởng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thành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tôn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trọng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biệt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tôn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trọng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a:t>
            </a:r>
            <a:r>
              <a:rPr lang="en-US" sz="2000" dirty="0">
                <a:latin typeface="Times New Roman" panose="02020603050405020304" pitchFamily="18" charset="0"/>
                <a:ea typeface="Times New Roman" panose="02020603050405020304" pitchFamily="18" charset="0"/>
              </a:rPr>
              <a:t>̣ do cá </a:t>
            </a:r>
            <a:r>
              <a:rPr lang="en-US" sz="2000" dirty="0" err="1">
                <a:latin typeface="Times New Roman" panose="02020603050405020304" pitchFamily="18" charset="0"/>
                <a:ea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mỗi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bạn</a:t>
            </a:r>
            <a:r>
              <a:rPr lang="en-US" sz="2000" dirty="0">
                <a:latin typeface="Times New Roman" panose="02020603050405020304" pitchFamily="18" charset="0"/>
                <a:ea typeface="Times New Roman" panose="02020603050405020304" pitchFamily="18" charset="0"/>
              </a:rPr>
              <a:t> sẽ </a:t>
            </a:r>
            <a:r>
              <a:rPr lang="en-US" sz="2000" dirty="0" err="1">
                <a:latin typeface="Times New Roman" panose="02020603050405020304" pitchFamily="18" charset="0"/>
                <a:ea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tôn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trọng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mọi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rồi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sẽ</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mỉm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Tôn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trọng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biệt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đánh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mất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mình</a:t>
            </a:r>
            <a:r>
              <a:rPr lang="en-US" sz="2000" dirty="0">
                <a:latin typeface="Times New Roman" panose="02020603050405020304" pitchFamily="18" charset="0"/>
                <a:ea typeface="Times New Roman" panose="02020603050405020304" pitchFamily="18" charset="0"/>
              </a:rPr>
              <a:t>, mà </a:t>
            </a:r>
            <a:r>
              <a:rPr lang="en-US" sz="2000" dirty="0" err="1">
                <a:latin typeface="Times New Roman" panose="02020603050405020304" pitchFamily="18" charset="0"/>
                <a:ea typeface="Times New Roman" panose="02020603050405020304" pitchFamily="18" charset="0"/>
              </a:rPr>
              <a:t>đo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ứng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mỗi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Tôn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trọng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biệt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sẽ</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a:t>
            </a:r>
            <a:r>
              <a:rPr lang="en-US" sz="2000" dirty="0" err="1">
                <a:solidFill>
                  <a:srgbClr val="333333"/>
                </a:solidFill>
                <a:latin typeface="Times New Roman" panose="02020603050405020304" pitchFamily="18" charset="0"/>
                <a:ea typeface="Times New Roman" panose="02020603050405020304" pitchFamily="18" charset="0"/>
              </a:rPr>
              <a:t>àm</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người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khác</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tổn</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thương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chỉ</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vì</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những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định</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kiến</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và</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nông</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nổi</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của</a:t>
            </a:r>
            <a:r>
              <a:rPr lang="en-US" sz="2000" dirty="0">
                <a:solidFill>
                  <a:srgbClr val="333333"/>
                </a:solidFill>
                <a:latin typeface="Times New Roman" panose="02020603050405020304" pitchFamily="18" charset="0"/>
                <a:ea typeface="Times New Roman" panose="02020603050405020304" pitchFamily="18" charset="0"/>
              </a:rPr>
              <a:t> </a:t>
            </a:r>
            <a:r>
              <a:rPr lang="en-US" sz="2000" dirty="0" err="1">
                <a:solidFill>
                  <a:srgbClr val="333333"/>
                </a:solidFill>
                <a:latin typeface="Times New Roman" panose="02020603050405020304" pitchFamily="18" charset="0"/>
                <a:ea typeface="Times New Roman" panose="02020603050405020304" pitchFamily="18" charset="0"/>
              </a:rPr>
              <a:t>mình</a:t>
            </a:r>
            <a:r>
              <a:rPr lang="en-US" sz="2000" dirty="0">
                <a:solidFill>
                  <a:srgbClr val="333333"/>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gn="r">
              <a:spcAft>
                <a:spcPts val="0"/>
              </a:spcAft>
            </a:pPr>
            <a:r>
              <a:rPr lang="en-US" sz="2000" i="1" dirty="0">
                <a:latin typeface="Times New Roman" panose="02020603050405020304" pitchFamily="18" charset="0"/>
                <a:ea typeface="Times New Roman" panose="02020603050405020304" pitchFamily="18" charset="0"/>
              </a:rPr>
              <a:t>(Minh </a:t>
            </a:r>
            <a:r>
              <a:rPr lang="en-US" sz="2000" i="1" dirty="0" err="1">
                <a:latin typeface="Times New Roman" panose="02020603050405020304" pitchFamily="18" charset="0"/>
                <a:ea typeface="Times New Roman" panose="02020603050405020304" pitchFamily="18" charset="0"/>
              </a:rPr>
              <a:t>Uyên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báo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Ninh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Thuận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Thứ</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sáu</a:t>
            </a:r>
            <a:r>
              <a:rPr lang="en-US" sz="2000" i="1" dirty="0">
                <a:latin typeface="Times New Roman" panose="02020603050405020304" pitchFamily="18" charset="0"/>
                <a:ea typeface="Times New Roman" panose="02020603050405020304" pitchFamily="18" charset="0"/>
              </a:rPr>
              <a:t>, 09/10/2020)</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2251954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 CHO CẢ BÀI HỌC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4" name="Rectangle 3"/>
          <p:cNvSpPr/>
          <p:nvPr/>
        </p:nvSpPr>
        <p:spPr>
          <a:xfrm>
            <a:off x="570005" y="1200150"/>
            <a:ext cx="508344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đoạn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hỏi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766232"/>
            <a:ext cx="10858500" cy="2677656"/>
          </a:xfrm>
          <a:prstGeom prst="rect">
            <a:avLst/>
          </a:prstGeom>
        </p:spPr>
        <p:txBody>
          <a:bodyPr>
            <a:spAutoFit/>
          </a:bodyPr>
          <a:lstStyle/>
          <a:p>
            <a:pPr algn="just">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 </a:t>
            </a:r>
            <a:r>
              <a:rPr lang="en-US" sz="2800" dirty="0" err="1">
                <a:latin typeface="Times New Roman" panose="02020603050405020304" pitchFamily="18" charset="0"/>
                <a:ea typeface="Times New Roman" panose="02020603050405020304" pitchFamily="18" charset="0"/>
              </a:rPr>
              <a:t>Xác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 </a:t>
            </a:r>
            <a:r>
              <a:rPr lang="en-US" sz="2800" dirty="0">
                <a:latin typeface="Times New Roman" panose="02020603050405020304" pitchFamily="18" charset="0"/>
                <a:ea typeface="Times New Roman" panose="02020603050405020304" pitchFamily="18" charset="0"/>
              </a:rPr>
              <a:t>Theo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a:t>
            </a:r>
          </a:p>
          <a:p>
            <a:pPr algn="just">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3: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mà </a:t>
            </a:r>
            <a:r>
              <a:rPr lang="en-US" sz="2800" dirty="0" err="1">
                <a:latin typeface="Times New Roman" panose="02020603050405020304" pitchFamily="18" charset="0"/>
                <a:ea typeface="Times New Roman" panose="02020603050405020304" pitchFamily="18" charset="0"/>
              </a:rPr>
              <a:t>đo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3154687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 CHO CẢ BÀI HỌC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 name="Rectangle 2"/>
          <p:cNvSpPr/>
          <p:nvPr/>
        </p:nvSpPr>
        <p:spPr>
          <a:xfrm>
            <a:off x="660400" y="1383860"/>
            <a:ext cx="10858500" cy="3539430"/>
          </a:xfrm>
          <a:prstGeom prst="rect">
            <a:avLst/>
          </a:prstGeom>
        </p:spPr>
        <p:txBody>
          <a:bodyPr>
            <a:spAutoFit/>
          </a:bodyPr>
          <a:lstStyle/>
          <a:p>
            <a:pPr algn="just">
              <a:spcAft>
                <a:spcPts val="0"/>
              </a:spcAft>
            </a:pPr>
            <a:r>
              <a:rPr lang="en-US" sz="2800" b="1" dirty="0" err="1" smtClean="0">
                <a:latin typeface="Times New Roman" panose="02020603050405020304" pitchFamily="18" charset="0"/>
                <a:ea typeface="Times New Roman" panose="02020603050405020304" pitchFamily="18" charset="0"/>
              </a:rPr>
              <a:t>Câu</a:t>
            </a:r>
            <a:r>
              <a:rPr lang="en-US" sz="2800" b="1" dirty="0" smtClean="0">
                <a:latin typeface="Times New Roman" panose="02020603050405020304" pitchFamily="18" charset="0"/>
                <a:ea typeface="Times New Roman" panose="02020603050405020304" pitchFamily="18" charset="0"/>
              </a:rPr>
              <a:t> </a:t>
            </a:r>
            <a:r>
              <a:rPr lang="en-US" sz="2800" b="1" dirty="0">
                <a:latin typeface="Times New Roman" panose="02020603050405020304" pitchFamily="18" charset="0"/>
                <a:ea typeface="Times New Roman" panose="02020603050405020304" pitchFamily="18" charset="0"/>
              </a:rPr>
              <a:t>1: </a:t>
            </a:r>
            <a:r>
              <a:rPr lang="en-US" sz="2800" dirty="0" err="1">
                <a:latin typeface="Times New Roman" panose="02020603050405020304" pitchFamily="18" charset="0"/>
                <a:ea typeface="Times New Roman" panose="02020603050405020304" pitchFamily="18" charset="0"/>
              </a:rPr>
              <a:t>Xác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 </a:t>
            </a:r>
            <a:r>
              <a:rPr lang="en-US" sz="2800" dirty="0">
                <a:latin typeface="Times New Roman" panose="02020603050405020304" pitchFamily="18" charset="0"/>
                <a:ea typeface="Times New Roman" panose="02020603050405020304" pitchFamily="18" charset="0"/>
              </a:rPr>
              <a:t>Theo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bạn</a:t>
            </a:r>
            <a:r>
              <a:rPr lang="en-US" sz="2800" dirty="0">
                <a:latin typeface="Times New Roman" panose="02020603050405020304" pitchFamily="18" charset="0"/>
                <a:ea typeface="Times New Roman" panose="02020603050405020304" pitchFamily="18" charset="0"/>
              </a:rPr>
              <a:t> có </a:t>
            </a:r>
            <a:r>
              <a:rPr lang="en-US" sz="2800" dirty="0" err="1">
                <a:latin typeface="Times New Roman" panose="02020603050405020304" pitchFamily="18" charset="0"/>
                <a:ea typeface="Times New Roman" panose="02020603050405020304" pitchFamily="18" charset="0"/>
              </a:rPr>
              <a:t>được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cuộc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mỉm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bạn</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mình</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6935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 CHO CẢ BÀI HỌC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660400" y="1327559"/>
            <a:ext cx="10858500" cy="4093428"/>
          </a:xfrm>
          <a:prstGeom prst="rect">
            <a:avLst/>
          </a:prstGeom>
        </p:spPr>
        <p:txBody>
          <a:bodyPr>
            <a:spAutoFit/>
          </a:bodyPr>
          <a:lstStyle/>
          <a:p>
            <a:pPr algn="just">
              <a:spcAft>
                <a:spcPts val="0"/>
              </a:spcAft>
            </a:pPr>
            <a:r>
              <a:rPr lang="en-US" sz="2600" b="1" dirty="0" err="1">
                <a:latin typeface="Times New Roman" panose="02020603050405020304" pitchFamily="18" charset="0"/>
                <a:ea typeface="Times New Roman" panose="02020603050405020304" pitchFamily="18" charset="0"/>
              </a:rPr>
              <a:t>Câu</a:t>
            </a:r>
            <a:r>
              <a:rPr lang="en-US" sz="2600" b="1" dirty="0">
                <a:latin typeface="Times New Roman" panose="02020603050405020304" pitchFamily="18" charset="0"/>
                <a:ea typeface="Times New Roman" panose="02020603050405020304" pitchFamily="18" charset="0"/>
              </a:rPr>
              <a:t> 3:</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đồng</a:t>
            </a:r>
            <a:r>
              <a:rPr lang="en-US" sz="2600" dirty="0">
                <a:latin typeface="Times New Roman" panose="02020603050405020304" pitchFamily="18" charset="0"/>
                <a:ea typeface="Times New Roman" panose="02020603050405020304" pitchFamily="18" charset="0"/>
              </a:rPr>
              <a:t> ý </a:t>
            </a:r>
            <a:r>
              <a:rPr lang="en-US" sz="2600" dirty="0" err="1">
                <a:latin typeface="Times New Roman" panose="02020603050405020304" pitchFamily="18" charset="0"/>
                <a:ea typeface="Times New Roman" panose="02020603050405020304" pitchFamily="18" charset="0"/>
              </a:rPr>
              <a:t>với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quan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điểm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Tôn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trọng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biệt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phải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bạn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đánh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mất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mình</a:t>
            </a:r>
            <a:r>
              <a:rPr lang="en-US" sz="2600" dirty="0">
                <a:latin typeface="Times New Roman" panose="02020603050405020304" pitchFamily="18" charset="0"/>
                <a:ea typeface="Times New Roman" panose="02020603050405020304" pitchFamily="18" charset="0"/>
              </a:rPr>
              <a:t>, mà </a:t>
            </a:r>
            <a:r>
              <a:rPr lang="en-US" sz="2600" dirty="0" err="1">
                <a:latin typeface="Times New Roman" panose="02020603050405020304" pitchFamily="18" charset="0"/>
                <a:ea typeface="Times New Roman" panose="02020603050405020304" pitchFamily="18" charset="0"/>
              </a:rPr>
              <a:t>đo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văn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hóa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ứng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xử</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cần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phải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mỗi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người</a:t>
            </a:r>
            <a:r>
              <a:rPr lang="en-US" sz="2600" dirty="0">
                <a:latin typeface="Times New Roman" panose="02020603050405020304" pitchFamily="18" charset="0"/>
                <a:ea typeface="Times New Roman" panose="02020603050405020304" pitchFamily="18" charset="0"/>
              </a:rPr>
              <a:t>” </a:t>
            </a:r>
          </a:p>
          <a:p>
            <a:pPr marL="457200" indent="-457200" algn="just">
              <a:spcAft>
                <a:spcPts val="0"/>
              </a:spcAft>
              <a:buFont typeface="Wingdings" panose="05000000000000000000" pitchFamily="2" charset="2"/>
              <a:buChar char="v"/>
            </a:pPr>
            <a:r>
              <a:rPr lang="en-US" sz="2600" dirty="0" err="1">
                <a:latin typeface="Times New Roman" panose="02020603050405020304" pitchFamily="18" charset="0"/>
                <a:ea typeface="Times New Roman" panose="02020603050405020304" pitchFamily="18" charset="0"/>
              </a:rPr>
              <a:t>Vì</a:t>
            </a:r>
            <a:r>
              <a:rPr lang="en-US" sz="2600" dirty="0">
                <a:latin typeface="Times New Roman" panose="02020603050405020304" pitchFamily="18" charset="0"/>
                <a:ea typeface="Times New Roman" panose="02020603050405020304" pitchFamily="18" charset="0"/>
              </a:rPr>
              <a:t> : (HS </a:t>
            </a:r>
            <a:r>
              <a:rPr lang="en-US" sz="2600" dirty="0" err="1">
                <a:latin typeface="Times New Roman" panose="02020603050405020304" pitchFamily="18" charset="0"/>
                <a:ea typeface="Times New Roman" panose="02020603050405020304" pitchFamily="18" charset="0"/>
              </a:rPr>
              <a:t>đưa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ra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lí</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giải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phù</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hợp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được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Ví</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dụ</a:t>
            </a:r>
            <a:r>
              <a:rPr lang="en-US" sz="2600" dirty="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như</a:t>
            </a:r>
            <a:r>
              <a:rPr lang="en-US" sz="2600" dirty="0" smtClean="0">
                <a:latin typeface="Times New Roman" panose="02020603050405020304" pitchFamily="18" charset="0"/>
                <a:ea typeface="Times New Roman" panose="02020603050405020304" pitchFamily="18" charset="0"/>
              </a:rPr>
              <a:t>:</a:t>
            </a:r>
          </a:p>
          <a:p>
            <a:pPr marL="457200" indent="-457200" algn="just">
              <a:spcAft>
                <a:spcPts val="0"/>
              </a:spcAft>
              <a:buFont typeface="Wingdings" panose="05000000000000000000" pitchFamily="2" charset="2"/>
              <a:buChar char="v"/>
            </a:pPr>
            <a:r>
              <a:rPr lang="en-US" sz="2600" dirty="0" err="1" smtClean="0">
                <a:latin typeface="Times New Roman" panose="02020603050405020304" pitchFamily="18" charset="0"/>
                <a:ea typeface="Times New Roman" panose="02020603050405020304" pitchFamily="18" charset="0"/>
              </a:rPr>
              <a:t>Vì</a:t>
            </a:r>
            <a:r>
              <a:rPr lang="en-US" sz="2600" dirty="0" smtClean="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mỗi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sở</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thích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thói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quen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tính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cách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suy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nghĩ</a:t>
            </a:r>
            <a:r>
              <a:rPr lang="en-US" sz="2600" dirty="0">
                <a:latin typeface="Times New Roman" panose="02020603050405020304" pitchFamily="18" charset="0"/>
                <a:ea typeface="Times New Roman" panose="02020603050405020304" pitchFamily="18" charset="0"/>
              </a:rPr>
              <a:t>,...</a:t>
            </a:r>
            <a:r>
              <a:rPr lang="en-US" sz="2600" dirty="0" err="1">
                <a:latin typeface="Times New Roman" panose="02020603050405020304" pitchFamily="18" charset="0"/>
                <a:ea typeface="Times New Roman" panose="02020603050405020304" pitchFamily="18" charset="0"/>
              </a:rPr>
              <a:t>khác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nhau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nên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biết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điều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tất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yếu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Chính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biệt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cuộc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sống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dạng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phong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phú</a:t>
            </a:r>
            <a:r>
              <a:rPr lang="en-US" sz="2600" dirty="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hơn</a:t>
            </a:r>
            <a:r>
              <a:rPr lang="en-US" sz="2600" dirty="0" smtClean="0">
                <a:latin typeface="Times New Roman" panose="02020603050405020304" pitchFamily="18" charset="0"/>
                <a:ea typeface="Times New Roman" panose="02020603050405020304" pitchFamily="18" charset="0"/>
              </a:rPr>
              <a:t>.</a:t>
            </a:r>
          </a:p>
          <a:p>
            <a:pPr marL="457200" indent="-457200" algn="just">
              <a:spcAft>
                <a:spcPts val="0"/>
              </a:spcAft>
              <a:buFont typeface="Wingdings" panose="05000000000000000000" pitchFamily="2" charset="2"/>
              <a:buChar char="v"/>
            </a:pPr>
            <a:r>
              <a:rPr lang="en-US" sz="2600" dirty="0" err="1" smtClean="0">
                <a:latin typeface="Times New Roman" panose="02020603050405020304" pitchFamily="18" charset="0"/>
                <a:ea typeface="Times New Roman" panose="02020603050405020304" pitchFamily="18" charset="0"/>
              </a:rPr>
              <a:t>Tôn</a:t>
            </a:r>
            <a:r>
              <a:rPr lang="en-US" sz="2600" dirty="0" smtClean="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trọng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biệt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thể</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lối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sống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nhân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yêu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thương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được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mọi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tôn</a:t>
            </a:r>
            <a:r>
              <a:rPr lang="en-US" sz="2600" dirty="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trọng.Tạo</a:t>
            </a:r>
            <a:r>
              <a:rPr lang="en-US" sz="2600" dirty="0" smtClean="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ra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hài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hòa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gắn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mọi</a:t>
            </a:r>
            <a:r>
              <a:rPr lang="en-US" sz="2600" dirty="0">
                <a:latin typeface="Times New Roman" panose="02020603050405020304" pitchFamily="18" charset="0"/>
                <a:ea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rPr>
              <a:t>người.Tạo</a:t>
            </a:r>
            <a:r>
              <a:rPr lang="en-US" sz="2600" dirty="0" smtClean="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động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mọi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cùng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cố</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gắng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hoàn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mình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cuộc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sống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tốt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đẹp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hơn</a:t>
            </a:r>
            <a:r>
              <a:rPr lang="en-US" sz="2600" dirty="0" smtClean="0">
                <a:latin typeface="Times New Roman" panose="02020603050405020304" pitchFamily="18" charset="0"/>
                <a:ea typeface="Times New Roman" panose="02020603050405020304" pitchFamily="18" charset="0"/>
              </a:rPr>
              <a:t>.</a:t>
            </a:r>
          </a:p>
          <a:p>
            <a:pPr marL="457200" indent="-457200" algn="just">
              <a:spcAft>
                <a:spcPts val="0"/>
              </a:spcAft>
              <a:buFont typeface="Wingdings" panose="05000000000000000000" pitchFamily="2" charset="2"/>
              <a:buChar char="v"/>
            </a:pPr>
            <a:r>
              <a:rPr lang="en-US" sz="2600" dirty="0" smtClean="0">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496072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 CHO CẢ BÀI HỌC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1488666" y="2053828"/>
            <a:ext cx="3314700" cy="3314700"/>
          </a:xfrm>
          <a:prstGeom prst="rect">
            <a:avLst/>
          </a:prstGeom>
        </p:spPr>
      </p:pic>
      <p:sp>
        <p:nvSpPr>
          <p:cNvPr id="4" name="Rectangle 3"/>
          <p:cNvSpPr/>
          <p:nvPr/>
        </p:nvSpPr>
        <p:spPr>
          <a:xfrm>
            <a:off x="4914899" y="1412021"/>
            <a:ext cx="5703940" cy="3970318"/>
          </a:xfrm>
          <a:prstGeom prst="rect">
            <a:avLst/>
          </a:prstGeom>
        </p:spPr>
        <p:txBody>
          <a:bodyPr wrap="square">
            <a:spAutoFit/>
          </a:bodyPr>
          <a:lstStyle/>
          <a:p>
            <a:pPr algn="just"/>
            <a:r>
              <a:rPr lang="en-US" sz="2800" b="1" dirty="0" smtClean="0">
                <a:solidFill>
                  <a:srgbClr val="000000"/>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q"/>
            </a:pPr>
            <a:r>
              <a:rPr lang="en-US" sz="2800" dirty="0" err="1" smtClean="0">
                <a:solidFill>
                  <a:srgbClr val="000000"/>
                </a:solidFill>
                <a:latin typeface="Times New Roman" panose="02020603050405020304" pitchFamily="18" charset="0"/>
                <a:cs typeface="Times New Roman" panose="02020603050405020304" pitchFamily="18" charset="0"/>
              </a:rPr>
              <a:t>Học</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tiếp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tục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sưu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tầm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tìm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VB </a:t>
            </a:r>
            <a:r>
              <a:rPr lang="en-US" sz="2800" dirty="0" err="1">
                <a:solidFill>
                  <a:srgbClr val="000000"/>
                </a:solidFill>
                <a:latin typeface="Times New Roman" panose="02020603050405020304" pitchFamily="18" charset="0"/>
                <a:cs typeface="Times New Roman" panose="02020603050405020304" pitchFamily="18" charset="0"/>
              </a:rPr>
              <a:t>nghị</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luận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nội</a:t>
            </a:r>
            <a:r>
              <a:rPr lang="en-US" sz="2800" dirty="0">
                <a:solidFill>
                  <a:srgbClr val="000000"/>
                </a:solidFill>
                <a:latin typeface="Times New Roman" panose="02020603050405020304" pitchFamily="18" charset="0"/>
                <a:cs typeface="Times New Roman" panose="02020603050405020304" pitchFamily="18" charset="0"/>
              </a:rPr>
              <a:t> dung </a:t>
            </a:r>
            <a:r>
              <a:rPr lang="en-US" sz="2800" dirty="0" err="1">
                <a:solidFill>
                  <a:srgbClr val="000000"/>
                </a:solidFill>
                <a:latin typeface="Times New Roman" panose="02020603050405020304" pitchFamily="18" charset="0"/>
                <a:cs typeface="Times New Roman" panose="02020603050405020304" pitchFamily="18" charset="0"/>
              </a:rPr>
              <a:t>gần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gũi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nội</a:t>
            </a:r>
            <a:r>
              <a:rPr lang="en-US" sz="2800" dirty="0">
                <a:solidFill>
                  <a:srgbClr val="000000"/>
                </a:solidFill>
                <a:latin typeface="Times New Roman" panose="02020603050405020304" pitchFamily="18" charset="0"/>
                <a:cs typeface="Times New Roman" panose="02020603050405020304" pitchFamily="18" charset="0"/>
              </a:rPr>
              <a:t> dung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VB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chủ</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gũi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biệt</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q"/>
            </a:pPr>
            <a:r>
              <a:rPr lang="en-US" sz="2800" dirty="0" err="1" smtClean="0">
                <a:solidFill>
                  <a:srgbClr val="000000"/>
                </a:solidFill>
                <a:latin typeface="Times New Roman" panose="02020603050405020304" pitchFamily="18" charset="0"/>
                <a:cs typeface="Times New Roman" panose="02020603050405020304" pitchFamily="18" charset="0"/>
              </a:rPr>
              <a:t>Làm</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tập</a:t>
            </a:r>
            <a:r>
              <a:rPr lang="en-US" sz="2800" dirty="0">
                <a:solidFill>
                  <a:srgbClr val="000000"/>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q"/>
            </a:pPr>
            <a:r>
              <a:rPr lang="en-US" sz="2800" dirty="0" err="1" smtClean="0">
                <a:solidFill>
                  <a:srgbClr val="000000"/>
                </a:solidFill>
                <a:latin typeface="Times New Roman" panose="02020603050405020304" pitchFamily="18" charset="0"/>
                <a:cs typeface="Times New Roman" panose="02020603050405020304" pitchFamily="18" charset="0"/>
              </a:rPr>
              <a:t>Chuẩn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mới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Đât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ngôi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chung</a:t>
            </a:r>
            <a:endParaRPr lang="en-US" sz="2800" dirty="0">
              <a:effectLst/>
              <a:latin typeface="Times New Roman" panose="02020603050405020304" pitchFamily="18" charset="0"/>
              <a:cs typeface="Times New Roman" panose="02020603050405020304" pitchFamily="18" charset="0"/>
            </a:endParaRPr>
          </a:p>
        </p:txBody>
      </p:sp>
      <p:sp>
        <p:nvSpPr>
          <p:cNvPr id="7" name="Rectangle 6"/>
          <p:cNvSpPr/>
          <p:nvPr/>
        </p:nvSpPr>
        <p:spPr>
          <a:xfrm>
            <a:off x="4644382" y="679857"/>
            <a:ext cx="2890535" cy="523220"/>
          </a:xfrm>
          <a:prstGeom prst="rect">
            <a:avLst/>
          </a:prstGeom>
        </p:spPr>
        <p:txBody>
          <a:bodyPr wrap="none">
            <a:spAutoFit/>
          </a:bodyPr>
          <a:lstStyle/>
          <a:p>
            <a:pPr algn="just"/>
            <a:r>
              <a:rPr lang="en-US" sz="2800" b="1" dirty="0" err="1">
                <a:solidFill>
                  <a:srgbClr val="000000"/>
                </a:solidFill>
                <a:latin typeface="Times New Roman" panose="02020603050405020304" pitchFamily="18" charset="0"/>
                <a:cs typeface="Times New Roman" panose="02020603050405020304" pitchFamily="18" charset="0"/>
              </a:rPr>
              <a:t>Nhiệm</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vụ</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về</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nhà</a:t>
            </a:r>
            <a:r>
              <a:rPr lang="en-US" sz="2800" b="1" dirty="0">
                <a:solidFill>
                  <a:srgbClr val="000000"/>
                </a:solidFill>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7879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88594" y="1107181"/>
            <a:ext cx="382027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442458" y="1575451"/>
            <a:ext cx="6096000" cy="110799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lẽ</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6" name="Group 5"/>
          <p:cNvGrpSpPr/>
          <p:nvPr/>
        </p:nvGrpSpPr>
        <p:grpSpPr>
          <a:xfrm>
            <a:off x="507555" y="2818691"/>
            <a:ext cx="6952430" cy="2712839"/>
            <a:chOff x="2797523" y="2072579"/>
            <a:chExt cx="7358507" cy="2712839"/>
          </a:xfrm>
          <a:scene3d>
            <a:camera prst="orthographicFront">
              <a:rot lat="0" lon="0" rev="0"/>
            </a:camera>
            <a:lightRig rig="soft" dir="t">
              <a:rot lat="0" lon="0" rev="0"/>
            </a:lightRig>
          </a:scene3d>
        </p:grpSpPr>
        <p:sp>
          <p:nvSpPr>
            <p:cNvPr id="9" name="Freeform 8"/>
            <p:cNvSpPr/>
            <p:nvPr/>
          </p:nvSpPr>
          <p:spPr>
            <a:xfrm>
              <a:off x="5726906" y="3428999"/>
              <a:ext cx="738187" cy="793551"/>
            </a:xfrm>
            <a:custGeom>
              <a:avLst/>
              <a:gdLst/>
              <a:ahLst/>
              <a:cxnLst/>
              <a:rect l="0" t="0" r="0" b="0"/>
              <a:pathLst>
                <a:path>
                  <a:moveTo>
                    <a:pt x="0" y="0"/>
                  </a:moveTo>
                  <a:lnTo>
                    <a:pt x="369093" y="0"/>
                  </a:lnTo>
                  <a:lnTo>
                    <a:pt x="369093" y="793551"/>
                  </a:lnTo>
                  <a:lnTo>
                    <a:pt x="738187" y="793551"/>
                  </a:lnTo>
                </a:path>
              </a:pathLst>
            </a:custGeom>
            <a:noFill/>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5726906" y="2635447"/>
              <a:ext cx="738187" cy="793551"/>
            </a:xfrm>
            <a:custGeom>
              <a:avLst/>
              <a:gdLst/>
              <a:ahLst/>
              <a:cxnLst/>
              <a:rect l="0" t="0" r="0" b="0"/>
              <a:pathLst>
                <a:path>
                  <a:moveTo>
                    <a:pt x="0" y="793551"/>
                  </a:moveTo>
                  <a:lnTo>
                    <a:pt x="369093" y="793551"/>
                  </a:lnTo>
                  <a:lnTo>
                    <a:pt x="369093" y="0"/>
                  </a:lnTo>
                  <a:lnTo>
                    <a:pt x="738187" y="0"/>
                  </a:lnTo>
                </a:path>
              </a:pathLst>
            </a:custGeom>
            <a:noFill/>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1" name="Freeform 10"/>
            <p:cNvSpPr/>
            <p:nvPr/>
          </p:nvSpPr>
          <p:spPr>
            <a:xfrm>
              <a:off x="2797523" y="2866131"/>
              <a:ext cx="2929382" cy="112573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6465093" y="2072579"/>
              <a:ext cx="3690937" cy="112573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hỏi</a:t>
              </a:r>
              <a:r>
                <a:rPr lang="en-US" sz="2800" kern="1200" dirty="0" smtClean="0">
                  <a:latin typeface="Times New Roman" panose="02020603050405020304" pitchFamily="18" charset="0"/>
                  <a:cs typeface="Times New Roman" panose="02020603050405020304" pitchFamily="18" charset="0"/>
                </a:rPr>
                <a:t>: 3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tiếp</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465093" y="3659683"/>
              <a:ext cx="3690937" cy="112573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Điệp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cấu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i="1" kern="1200" dirty="0" smtClean="0">
                  <a:latin typeface="Times New Roman" panose="02020603050405020304" pitchFamily="18" charset="0"/>
                  <a:cs typeface="Times New Roman" panose="02020603050405020304" pitchFamily="18" charset="0"/>
                </a:rPr>
                <a:t> “Ai </a:t>
              </a:r>
              <a:r>
                <a:rPr lang="en-US" sz="2800" i="1" kern="1200" dirty="0" err="1" smtClean="0">
                  <a:latin typeface="Times New Roman" panose="02020603050405020304" pitchFamily="18" charset="0"/>
                  <a:cs typeface="Times New Roman" panose="02020603050405020304" pitchFamily="18" charset="0"/>
                </a:rPr>
                <a:t>chẳng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muốn</a:t>
              </a:r>
              <a:r>
                <a:rPr lang="en-US" sz="2800" i="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
        <p:nvSpPr>
          <p:cNvPr id="27" name="Right Brace 26"/>
          <p:cNvSpPr/>
          <p:nvPr/>
        </p:nvSpPr>
        <p:spPr>
          <a:xfrm>
            <a:off x="7576550" y="3310339"/>
            <a:ext cx="541720" cy="172167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8152042" y="2524572"/>
            <a:ext cx="3272226" cy="329320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wrap="square">
            <a:spAutoFit/>
          </a:bodyPr>
          <a:lstStyle/>
          <a:p>
            <a:pPr>
              <a:spcAft>
                <a:spcPts val="0"/>
              </a:spcAft>
            </a:pPr>
            <a:r>
              <a:rPr lang="en-US" sz="2600" dirty="0" err="1">
                <a:latin typeface="Times New Roman" panose="02020603050405020304" pitchFamily="18" charset="0"/>
                <a:ea typeface="MS Mincho"/>
              </a:rPr>
              <a:t>Lập</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luận</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chắc</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chắn</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chặt</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chẽ</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khẳng</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định</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có</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tính</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chất</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hiển</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nhiên</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tất</a:t>
            </a:r>
            <a:r>
              <a:rPr lang="en-US" sz="2600" dirty="0">
                <a:latin typeface="Times New Roman" panose="02020603050405020304" pitchFamily="18" charset="0"/>
                <a:ea typeface="MS Mincho"/>
              </a:rPr>
              <a:t> </a:t>
            </a:r>
            <a:r>
              <a:rPr lang="en-US" sz="2600" dirty="0" err="1">
                <a:latin typeface="Times New Roman" panose="02020603050405020304" pitchFamily="18" charset="0"/>
                <a:ea typeface="MS Mincho"/>
              </a:rPr>
              <a:t>yếu</a:t>
            </a:r>
            <a:r>
              <a:rPr lang="en-US" sz="2600" dirty="0">
                <a:latin typeface="Times New Roman" panose="02020603050405020304" pitchFamily="18" charset="0"/>
                <a:ea typeface="MS Mincho"/>
              </a:rPr>
              <a:t>: </a:t>
            </a:r>
            <a:endParaRPr lang="en-US" sz="2600" dirty="0">
              <a:latin typeface="Times New Roman" panose="02020603050405020304" pitchFamily="18" charset="0"/>
              <a:ea typeface="Times New Roman" panose="02020603050405020304" pitchFamily="18" charset="0"/>
            </a:endParaRPr>
          </a:p>
          <a:p>
            <a:pPr>
              <a:spcAft>
                <a:spcPts val="0"/>
              </a:spcAft>
            </a:pPr>
            <a:r>
              <a:rPr lang="en-US" sz="2600" b="1" i="1" dirty="0" err="1">
                <a:latin typeface="Times New Roman" panose="02020603050405020304" pitchFamily="18" charset="0"/>
                <a:ea typeface="MS Mincho"/>
              </a:rPr>
              <a:t>Dù</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có</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nét</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riêng</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biệt</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nhưng</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mọi</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người</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đều</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có</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những</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điểm</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giống</a:t>
            </a:r>
            <a:r>
              <a:rPr lang="en-US" sz="2600" b="1" i="1" dirty="0">
                <a:latin typeface="Times New Roman" panose="02020603050405020304" pitchFamily="18" charset="0"/>
                <a:ea typeface="MS Mincho"/>
              </a:rPr>
              <a:t> </a:t>
            </a:r>
            <a:r>
              <a:rPr lang="en-US" sz="2600" b="1" i="1" dirty="0" err="1">
                <a:latin typeface="Times New Roman" panose="02020603050405020304" pitchFamily="18" charset="0"/>
                <a:ea typeface="MS Mincho"/>
              </a:rPr>
              <a:t>nhau</a:t>
            </a:r>
            <a:r>
              <a:rPr lang="en-US" sz="2600" dirty="0">
                <a:latin typeface="Times New Roman" panose="02020603050405020304" pitchFamily="18" charset="0"/>
                <a:ea typeface="MS Mincho"/>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399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442458" y="1089954"/>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442458" y="1768766"/>
            <a:ext cx="6992620" cy="310341"/>
          </a:xfrm>
          <a:prstGeom prst="rect">
            <a:avLst/>
          </a:prstGeom>
        </p:spPr>
        <p:txBody>
          <a:bodyPr wrap="none">
            <a:spAutoFit/>
          </a:bodyPr>
          <a:lstStyle/>
          <a:p>
            <a:pPr>
              <a:lnSpc>
                <a:spcPts val="1650"/>
              </a:lnSpc>
              <a:spcAft>
                <a:spcPts val="0"/>
              </a:spcAft>
            </a:pPr>
            <a:r>
              <a:rPr lang="en-US" sz="2800" b="1" dirty="0">
                <a:latin typeface="Times New Roman" panose="02020603050405020304" pitchFamily="18" charset="0"/>
                <a:ea typeface="MS Mincho"/>
              </a:rPr>
              <a:t>b. </a:t>
            </a:r>
            <a:r>
              <a:rPr lang="en-US" sz="2800" b="1" dirty="0" err="1">
                <a:solidFill>
                  <a:srgbClr val="000000"/>
                </a:solidFill>
                <a:latin typeface="Times New Roman" panose="02020603050405020304" pitchFamily="18" charset="0"/>
                <a:ea typeface="Times New Roman" panose="02020603050405020304" pitchFamily="18" charset="0"/>
              </a:rPr>
              <a:t>Những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bằng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chứng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để</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chứng</a:t>
            </a:r>
            <a:r>
              <a:rPr lang="en-US" sz="2800" b="1" dirty="0">
                <a:solidFill>
                  <a:srgbClr val="000000"/>
                </a:solidFill>
                <a:latin typeface="Times New Roman" panose="02020603050405020304" pitchFamily="18" charset="0"/>
                <a:ea typeface="Times New Roman" panose="02020603050405020304" pitchFamily="18" charset="0"/>
              </a:rPr>
              <a:t> minh </a:t>
            </a:r>
            <a:r>
              <a:rPr lang="en-US" sz="2800" b="1" dirty="0" err="1">
                <a:solidFill>
                  <a:srgbClr val="000000"/>
                </a:solidFill>
                <a:latin typeface="Times New Roman" panose="02020603050405020304" pitchFamily="18" charset="0"/>
                <a:ea typeface="Times New Roman" panose="02020603050405020304" pitchFamily="18" charset="0"/>
              </a:rPr>
              <a:t>vấn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đề</a:t>
            </a:r>
            <a:endParaRPr lang="en-US" sz="2800" dirty="0">
              <a:effectLst/>
              <a:latin typeface="Times New Roman" panose="02020603050405020304" pitchFamily="18" charset="0"/>
              <a:ea typeface="Times New Roman" panose="02020603050405020304" pitchFamily="18" charset="0"/>
            </a:endParaRPr>
          </a:p>
        </p:txBody>
      </p:sp>
      <p:pic>
        <p:nvPicPr>
          <p:cNvPr id="18" name="Picture 17"/>
          <p:cNvPicPr>
            <a:picLocks noChangeAspect="1"/>
          </p:cNvPicPr>
          <p:nvPr/>
        </p:nvPicPr>
        <p:blipFill>
          <a:blip r:embed="rId7"/>
          <a:stretch>
            <a:fillRect/>
          </a:stretch>
        </p:blipFill>
        <p:spPr>
          <a:xfrm>
            <a:off x="660400" y="3235566"/>
            <a:ext cx="3340561" cy="2755895"/>
          </a:xfrm>
          <a:prstGeom prst="rect">
            <a:avLst/>
          </a:prstGeom>
        </p:spPr>
      </p:pic>
      <p:sp>
        <p:nvSpPr>
          <p:cNvPr id="19" name="Rectangle 18"/>
          <p:cNvSpPr/>
          <p:nvPr/>
        </p:nvSpPr>
        <p:spPr>
          <a:xfrm>
            <a:off x="442458" y="2390905"/>
            <a:ext cx="4752028" cy="461665"/>
          </a:xfrm>
          <a:prstGeom prst="rect">
            <a:avLst/>
          </a:prstGeom>
        </p:spPr>
        <p:txBody>
          <a:bodyPr wrap="square">
            <a:spAutoFit/>
          </a:bodyPr>
          <a:lstStyle/>
          <a:p>
            <a:pPr algn="just">
              <a:spcAft>
                <a:spcPts val="0"/>
              </a:spcAft>
            </a:pPr>
            <a:r>
              <a:rPr lang="vi-VN" sz="2400" b="1" i="1" dirty="0">
                <a:latin typeface="Times New Roman" panose="02020603050405020304" pitchFamily="18" charset="0"/>
                <a:ea typeface="Calibri" panose="020F0502020204030204" pitchFamily="34" charset="0"/>
              </a:rPr>
              <a:t>* Vòng chuyên sâu  (</a:t>
            </a:r>
            <a:r>
              <a:rPr lang="en-US" sz="2400" b="1" i="1" dirty="0">
                <a:latin typeface="Times New Roman" panose="02020603050405020304" pitchFamily="18" charset="0"/>
                <a:ea typeface="Calibri" panose="020F0502020204030204" pitchFamily="34" charset="0"/>
              </a:rPr>
              <a:t>5</a:t>
            </a:r>
            <a:r>
              <a:rPr lang="vi-VN" sz="2400" b="1" i="1" dirty="0">
                <a:latin typeface="Times New Roman" panose="02020603050405020304" pitchFamily="18" charset="0"/>
                <a:ea typeface="Calibri" panose="020F0502020204030204" pitchFamily="34" charset="0"/>
              </a:rPr>
              <a:t> phút</a:t>
            </a:r>
            <a:r>
              <a:rPr lang="vi-VN" sz="2400" b="1" i="1" dirty="0" smtClean="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p:txBody>
      </p:sp>
      <p:pic>
        <p:nvPicPr>
          <p:cNvPr id="21" name="Picture 20"/>
          <p:cNvPicPr>
            <a:picLocks noChangeAspect="1"/>
          </p:cNvPicPr>
          <p:nvPr/>
        </p:nvPicPr>
        <p:blipFill>
          <a:blip r:embed="rId8"/>
          <a:stretch>
            <a:fillRect/>
          </a:stretch>
        </p:blipFill>
        <p:spPr>
          <a:xfrm>
            <a:off x="4085555" y="1511137"/>
            <a:ext cx="8247733" cy="5429709"/>
          </a:xfrm>
          <a:prstGeom prst="rect">
            <a:avLst/>
          </a:prstGeom>
        </p:spPr>
      </p:pic>
      <p:sp>
        <p:nvSpPr>
          <p:cNvPr id="29" name="Rectangle 28"/>
          <p:cNvSpPr/>
          <p:nvPr/>
        </p:nvSpPr>
        <p:spPr>
          <a:xfrm>
            <a:off x="4840773" y="2830141"/>
            <a:ext cx="6801713" cy="1014380"/>
          </a:xfrm>
          <a:prstGeom prst="rect">
            <a:avLst/>
          </a:prstGeom>
        </p:spPr>
        <p:txBody>
          <a:bodyPr wrap="square">
            <a:spAutoFit/>
          </a:bodyPr>
          <a:lstStyle/>
          <a:p>
            <a:pPr>
              <a:lnSpc>
                <a:spcPct val="107000"/>
              </a:lnSpc>
              <a:spcAft>
                <a:spcPts val="0"/>
              </a:spcAft>
              <a:tabLst>
                <a:tab pos="1386840" algn="l"/>
              </a:tabLst>
            </a:pPr>
            <a:r>
              <a:rPr lang="en-US" sz="2800" dirty="0" err="1">
                <a:solidFill>
                  <a:srgbClr val="0D0D0D"/>
                </a:solidFill>
                <a:latin typeface="Times New Roman" panose="02020603050405020304" pitchFamily="18" charset="0"/>
                <a:ea typeface="MS Mincho"/>
              </a:rPr>
              <a:t>Từ</a:t>
            </a:r>
            <a:r>
              <a:rPr lang="en-US" sz="2800"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Từ</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khi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biết</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nhìn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nhận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và</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suy</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nghĩ</a:t>
            </a:r>
            <a:r>
              <a:rPr lang="en-US" sz="2800" i="1"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đến</a:t>
            </a:r>
            <a:r>
              <a:rPr lang="en-US" sz="2800" b="1" dirty="0">
                <a:solidFill>
                  <a:srgbClr val="0D0D0D"/>
                </a:solidFill>
                <a:latin typeface="Times New Roman" panose="02020603050405020304" pitchFamily="18" charset="0"/>
                <a:ea typeface="MS Mincho"/>
              </a:rPr>
              <a:t> </a:t>
            </a:r>
            <a:r>
              <a:rPr lang="en-US" sz="2800"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riêng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từng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người</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4953975" y="3824697"/>
            <a:ext cx="6319362" cy="2677656"/>
          </a:xfrm>
          <a:prstGeom prst="rect">
            <a:avLst/>
          </a:prstGeom>
        </p:spPr>
        <p:txBody>
          <a:bodyPr wrap="square">
            <a:spAutoFit/>
          </a:bodyPr>
          <a:lstStyle/>
          <a:p>
            <a:pPr marL="342900" indent="-342900" algn="just">
              <a:spcAft>
                <a:spcPts val="0"/>
              </a:spcAft>
              <a:buFont typeface="Wingdings" panose="05000000000000000000" pitchFamily="2" charset="2"/>
              <a:buChar char="v"/>
            </a:pPr>
            <a:r>
              <a:rPr lang="en-US" sz="2400" i="1" dirty="0" err="1">
                <a:latin typeface="Times New Roman" panose="02020603050405020304" pitchFamily="18" charset="0"/>
                <a:ea typeface="Calibri" panose="020F0502020204030204" pitchFamily="34" charset="0"/>
              </a:rPr>
              <a:t>Chính</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chỗ</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không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giống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ai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nhiều</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khi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lại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là</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một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phần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rất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đáng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quý</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trong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mỗi</a:t>
            </a:r>
            <a:r>
              <a:rPr lang="en-US" sz="2400" i="1" dirty="0">
                <a:latin typeface="Times New Roman" panose="02020603050405020304" pitchFamily="18" charset="0"/>
                <a:ea typeface="Calibri" panose="020F0502020204030204" pitchFamily="34" charset="0"/>
              </a:rPr>
              <a:t> con </a:t>
            </a:r>
            <a:r>
              <a:rPr lang="en-US" sz="2400" i="1" dirty="0" err="1">
                <a:latin typeface="Times New Roman" panose="02020603050405020304" pitchFamily="18" charset="0"/>
                <a:ea typeface="Calibri" panose="020F0502020204030204" pitchFamily="34" charset="0"/>
              </a:rPr>
              <a:t>người</a:t>
            </a:r>
            <a:r>
              <a:rPr lang="en-US" sz="2400" i="1" dirty="0">
                <a:latin typeface="Times New Roman" panose="02020603050405020304" pitchFamily="18" charset="0"/>
                <a:ea typeface="Calibri" panose="020F0502020204030204" pitchFamily="34" charset="0"/>
              </a:rPr>
              <a:t>. </a:t>
            </a:r>
            <a:endParaRPr lang="en-US" sz="2400" dirty="0">
              <a:latin typeface="Times New Roman" panose="02020603050405020304" pitchFamily="18" charset="0"/>
              <a:ea typeface="Calibri" panose="020F0502020204030204" pitchFamily="34" charset="0"/>
            </a:endParaRPr>
          </a:p>
          <a:p>
            <a:pPr marL="342900" indent="-342900" algn="just">
              <a:spcAft>
                <a:spcPts val="0"/>
              </a:spcAft>
              <a:buFont typeface="Wingdings" panose="05000000000000000000" pitchFamily="2" charset="2"/>
              <a:buChar char="ü"/>
            </a:pPr>
            <a:r>
              <a:rPr lang="en-US" sz="2400" i="1" dirty="0" err="1" smtClean="0">
                <a:latin typeface="Times New Roman" panose="02020603050405020304" pitchFamily="18" charset="0"/>
                <a:ea typeface="Calibri" panose="020F0502020204030204" pitchFamily="34" charset="0"/>
              </a:rPr>
              <a:t>Tác</a:t>
            </a:r>
            <a:r>
              <a:rPr lang="en-US" sz="2400" i="1" dirty="0" smtClean="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giả</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đưa</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ra</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những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ví</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dụ</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nào</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để</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làm</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sáng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tỏ</a:t>
            </a:r>
            <a:r>
              <a:rPr lang="en-US" sz="2400" i="1" dirty="0">
                <a:latin typeface="Times New Roman" panose="02020603050405020304" pitchFamily="18" charset="0"/>
                <a:ea typeface="Calibri" panose="020F0502020204030204" pitchFamily="34" charset="0"/>
              </a:rPr>
              <a:t> ý ở </a:t>
            </a:r>
            <a:r>
              <a:rPr lang="en-US" sz="2400" i="1" dirty="0" err="1">
                <a:latin typeface="Times New Roman" panose="02020603050405020304" pitchFamily="18" charset="0"/>
                <a:ea typeface="Calibri" panose="020F0502020204030204" pitchFamily="34" charset="0"/>
              </a:rPr>
              <a:t>câu</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trên</a:t>
            </a:r>
            <a:r>
              <a:rPr lang="en-US" sz="2400" i="1" dirty="0">
                <a:latin typeface="Times New Roman" panose="02020603050405020304" pitchFamily="18" charset="0"/>
                <a:ea typeface="Calibri" panose="020F0502020204030204" pitchFamily="34" charset="0"/>
              </a:rPr>
              <a:t>? </a:t>
            </a:r>
            <a:endParaRPr lang="en-US" sz="2400" dirty="0">
              <a:latin typeface="Times New Roman" panose="02020603050405020304" pitchFamily="18" charset="0"/>
              <a:ea typeface="Calibri" panose="020F0502020204030204" pitchFamily="34" charset="0"/>
            </a:endParaRPr>
          </a:p>
          <a:p>
            <a:pPr marL="342900" indent="-342900">
              <a:buFont typeface="Wingdings" panose="05000000000000000000" pitchFamily="2" charset="2"/>
              <a:buChar char="ü"/>
            </a:pPr>
            <a:r>
              <a:rPr lang="en-US" sz="2400" i="1" dirty="0" smtClean="0">
                <a:latin typeface="Times New Roman" panose="02020603050405020304" pitchFamily="18" charset="0"/>
                <a:ea typeface="Times New Roman" panose="02020603050405020304" pitchFamily="18" charset="0"/>
              </a:rPr>
              <a:t>Qua </a:t>
            </a:r>
            <a:r>
              <a:rPr lang="en-US" sz="2400" i="1" dirty="0" err="1">
                <a:latin typeface="Times New Roman" panose="02020603050405020304" pitchFamily="18" charset="0"/>
                <a:ea typeface="Times New Roman" panose="02020603050405020304" pitchFamily="18" charset="0"/>
              </a:rPr>
              <a:t>những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dụ</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em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đã</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học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được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gì</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về</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cách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dụng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bằng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chứng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trong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bài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nghị</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luận</a:t>
            </a:r>
            <a:r>
              <a:rPr lang="en-US" sz="2400" i="1" dirty="0">
                <a:latin typeface="Times New Roman" panose="02020603050405020304" pitchFamily="18" charset="0"/>
                <a:ea typeface="Times New Roman" panose="02020603050405020304" pitchFamily="18" charset="0"/>
              </a:rPr>
              <a:t>?</a:t>
            </a:r>
            <a:br>
              <a:rPr lang="en-US" sz="2400" i="1" dirty="0">
                <a:latin typeface="Times New Roman" panose="02020603050405020304" pitchFamily="18" charset="0"/>
                <a:ea typeface="Times New Roman" panose="02020603050405020304" pitchFamily="18" charset="0"/>
              </a:rPr>
            </a:br>
            <a:endParaRPr lang="en-US" sz="2400" dirty="0"/>
          </a:p>
        </p:txBody>
      </p:sp>
    </p:spTree>
    <p:extLst>
      <p:ext uri="{BB962C8B-B14F-4D97-AF65-F5344CB8AC3E}">
        <p14:creationId xmlns:p14="http://schemas.microsoft.com/office/powerpoint/2010/main" val="38391373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442458" y="1089954"/>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442458" y="1768766"/>
            <a:ext cx="6992620" cy="310341"/>
          </a:xfrm>
          <a:prstGeom prst="rect">
            <a:avLst/>
          </a:prstGeom>
        </p:spPr>
        <p:txBody>
          <a:bodyPr wrap="none">
            <a:spAutoFit/>
          </a:bodyPr>
          <a:lstStyle/>
          <a:p>
            <a:pPr marL="0" marR="0" lvl="0" indent="0" algn="l" defTabSz="914400" rtl="0" eaLnBrk="1" fontAlgn="auto" latinLnBrk="0" hangingPunct="1">
              <a:lnSpc>
                <a:spcPts val="165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minh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8" name="Picture 17"/>
          <p:cNvPicPr>
            <a:picLocks noChangeAspect="1"/>
          </p:cNvPicPr>
          <p:nvPr/>
        </p:nvPicPr>
        <p:blipFill>
          <a:blip r:embed="rId7"/>
          <a:stretch>
            <a:fillRect/>
          </a:stretch>
        </p:blipFill>
        <p:spPr>
          <a:xfrm>
            <a:off x="660400" y="3235566"/>
            <a:ext cx="3340561" cy="27558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1" name="Picture 20"/>
          <p:cNvPicPr>
            <a:picLocks noChangeAspect="1"/>
          </p:cNvPicPr>
          <p:nvPr/>
        </p:nvPicPr>
        <p:blipFill>
          <a:blip r:embed="rId8"/>
          <a:stretch>
            <a:fillRect/>
          </a:stretch>
        </p:blipFill>
        <p:spPr>
          <a:xfrm>
            <a:off x="4085555" y="1511137"/>
            <a:ext cx="8106445" cy="5346863"/>
          </a:xfrm>
          <a:prstGeom prst="rect">
            <a:avLst/>
          </a:prstGeom>
        </p:spPr>
      </p:pic>
      <p:sp>
        <p:nvSpPr>
          <p:cNvPr id="6" name="Rectangle 5"/>
          <p:cNvSpPr/>
          <p:nvPr/>
        </p:nvSpPr>
        <p:spPr>
          <a:xfrm>
            <a:off x="442458" y="2368963"/>
            <a:ext cx="3700052" cy="461665"/>
          </a:xfrm>
          <a:prstGeom prst="rect">
            <a:avLst/>
          </a:prstGeom>
        </p:spPr>
        <p:txBody>
          <a:bodyPr wrap="none">
            <a:spAutoFit/>
          </a:bodyPr>
          <a:lstStyle/>
          <a:p>
            <a:pPr>
              <a:spcAft>
                <a:spcPts val="0"/>
              </a:spcAft>
            </a:pPr>
            <a:r>
              <a:rPr lang="vi-VN" sz="2400" b="1" i="1" dirty="0">
                <a:latin typeface="Times New Roman" panose="02020603050405020304" pitchFamily="18" charset="0"/>
                <a:ea typeface="Calibri" panose="020F0502020204030204" pitchFamily="34" charset="0"/>
              </a:rPr>
              <a:t>* Vòng mảnh ghép (5 phút)</a:t>
            </a:r>
            <a:endParaRPr lang="en-US" sz="2400" dirty="0">
              <a:effectLst/>
              <a:latin typeface="Times New Roman" panose="02020603050405020304" pitchFamily="18" charset="0"/>
              <a:ea typeface="Calibri" panose="020F0502020204030204" pitchFamily="34" charset="0"/>
            </a:endParaRPr>
          </a:p>
        </p:txBody>
      </p:sp>
      <p:sp>
        <p:nvSpPr>
          <p:cNvPr id="7" name="Rectangle 6"/>
          <p:cNvSpPr/>
          <p:nvPr/>
        </p:nvSpPr>
        <p:spPr>
          <a:xfrm>
            <a:off x="4748981" y="2787196"/>
            <a:ext cx="6703378" cy="3346109"/>
          </a:xfrm>
          <a:prstGeom prst="rect">
            <a:avLst/>
          </a:prstGeom>
        </p:spPr>
        <p:txBody>
          <a:bodyPr wrap="square">
            <a:spAutoFit/>
          </a:bodyPr>
          <a:lstStyle/>
          <a:p>
            <a:pPr algn="just">
              <a:spcAft>
                <a:spcPts val="0"/>
              </a:spcAft>
            </a:pPr>
            <a:r>
              <a:rPr lang="vi-VN" sz="2400" dirty="0">
                <a:latin typeface="Times New Roman" panose="02020603050405020304" pitchFamily="18" charset="0"/>
                <a:ea typeface="Calibri" panose="020F0502020204030204" pitchFamily="34" charset="0"/>
              </a:rPr>
              <a:t>1. Chia sẻ kết quả thảo luận ở vòng chuyên sâu?</a:t>
            </a:r>
            <a:endParaRPr lang="en-US" sz="2400" dirty="0">
              <a:latin typeface="Times New Roman" panose="02020603050405020304" pitchFamily="18" charset="0"/>
              <a:ea typeface="Calibri" panose="020F0502020204030204" pitchFamily="34" charset="0"/>
            </a:endParaRPr>
          </a:p>
          <a:p>
            <a:pPr>
              <a:lnSpc>
                <a:spcPct val="107000"/>
              </a:lnSpc>
              <a:spcAft>
                <a:spcPts val="0"/>
              </a:spcAft>
              <a:tabLst>
                <a:tab pos="1386840" algn="l"/>
              </a:tabLst>
            </a:pPr>
            <a:r>
              <a:rPr lang="en-US" sz="2400" dirty="0">
                <a:latin typeface="Times New Roman" panose="02020603050405020304" pitchFamily="18" charset="0"/>
                <a:ea typeface="Times New Roman" panose="02020603050405020304" pitchFamily="18" charset="0"/>
              </a:rPr>
              <a:t>2. </a:t>
            </a:r>
            <a:r>
              <a:rPr lang="en-US" sz="2400" dirty="0" err="1">
                <a:latin typeface="Times New Roman" panose="02020603050405020304" pitchFamily="18" charset="0"/>
                <a:ea typeface="Times New Roman" panose="02020603050405020304" pitchFamily="18" charset="0"/>
              </a:rPr>
              <a:t>Nhiệm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vụ</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mới</a:t>
            </a:r>
            <a:r>
              <a:rPr lang="en-US" sz="2400" dirty="0">
                <a:latin typeface="Times New Roman" panose="02020603050405020304" pitchFamily="18" charset="0"/>
                <a:ea typeface="Times New Roman" panose="02020603050405020304" pitchFamily="18" charset="0"/>
              </a:rPr>
              <a:t>:</a:t>
            </a:r>
            <a:r>
              <a:rPr lang="en-US" sz="2400" i="1" dirty="0">
                <a:latin typeface="Times New Roman" panose="02020603050405020304" pitchFamily="18" charset="0"/>
                <a:ea typeface="Times New Roman" panose="02020603050405020304" pitchFamily="18" charset="0"/>
              </a:rPr>
              <a:t/>
            </a:r>
            <a:br>
              <a:rPr lang="en-US" sz="2400" i="1" dirty="0">
                <a:latin typeface="Times New Roman" panose="02020603050405020304" pitchFamily="18" charset="0"/>
                <a:ea typeface="Times New Roman" panose="02020603050405020304" pitchFamily="18" charset="0"/>
              </a:rPr>
            </a:br>
            <a:r>
              <a:rPr lang="en-US" sz="2400" i="1" dirty="0" err="1">
                <a:latin typeface="Times New Roman" panose="02020603050405020304" pitchFamily="18" charset="0"/>
                <a:ea typeface="Times New Roman" panose="02020603050405020304" pitchFamily="18" charset="0"/>
              </a:rPr>
              <a:t>Đọc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đoạn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văn</a:t>
            </a:r>
            <a:r>
              <a:rPr lang="en-US" sz="2400" i="1" dirty="0">
                <a:latin typeface="Times New Roman" panose="02020603050405020304" pitchFamily="18" charset="0"/>
                <a:ea typeface="Times New Roman" panose="02020603050405020304" pitchFamily="18" charset="0"/>
              </a:rPr>
              <a:t> “ </a:t>
            </a:r>
            <a:r>
              <a:rPr lang="en-US" sz="2400" i="1" dirty="0" err="1">
                <a:latin typeface="Times New Roman" panose="02020603050405020304" pitchFamily="18" charset="0"/>
                <a:ea typeface="Times New Roman" panose="02020603050405020304" pitchFamily="18" charset="0"/>
              </a:rPr>
              <a:t>Tôi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trở</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lại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dòng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ức</a:t>
            </a:r>
            <a:r>
              <a:rPr lang="en-US" sz="2400" i="1" dirty="0">
                <a:latin typeface="Times New Roman" panose="02020603050405020304" pitchFamily="18" charset="0"/>
                <a:ea typeface="Times New Roman" panose="02020603050405020304" pitchFamily="18" charset="0"/>
              </a:rPr>
              <a:t>...</a:t>
            </a:r>
            <a:r>
              <a:rPr lang="en-US" sz="2400" i="1" dirty="0" err="1">
                <a:latin typeface="Times New Roman" panose="02020603050405020304" pitchFamily="18" charset="0"/>
                <a:ea typeface="Times New Roman" panose="02020603050405020304" pitchFamily="18" charset="0"/>
              </a:rPr>
              <a:t>là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gạt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bỏ</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cái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riêng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từng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người</a:t>
            </a:r>
            <a:r>
              <a:rPr lang="en-US" sz="2400"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i="1" dirty="0" err="1">
                <a:latin typeface="Times New Roman" panose="02020603050405020304" pitchFamily="18" charset="0"/>
                <a:ea typeface="Times New Roman" panose="02020603050405020304" pitchFamily="18" charset="0"/>
              </a:rPr>
              <a:t>Để</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nhấn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mạnh</a:t>
            </a:r>
            <a:r>
              <a:rPr lang="en-US" sz="2400" i="1" dirty="0">
                <a:latin typeface="Times New Roman" panose="02020603050405020304" pitchFamily="18" charset="0"/>
                <a:ea typeface="Times New Roman" panose="02020603050405020304" pitchFamily="18" charset="0"/>
              </a:rPr>
              <a:t> ý </a:t>
            </a:r>
            <a:r>
              <a:rPr lang="en-US" sz="2400" i="1" dirty="0" err="1">
                <a:latin typeface="Times New Roman" panose="02020603050405020304" pitchFamily="18" charset="0"/>
                <a:ea typeface="Times New Roman" panose="02020603050405020304" pitchFamily="18" charset="0"/>
              </a:rPr>
              <a:t>nghĩa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sự</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nhau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trong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mỗi</a:t>
            </a:r>
            <a:r>
              <a:rPr lang="en-US" sz="2400" i="1" dirty="0">
                <a:latin typeface="Times New Roman" panose="02020603050405020304" pitchFamily="18" charset="0"/>
                <a:ea typeface="Times New Roman" panose="02020603050405020304" pitchFamily="18" charset="0"/>
              </a:rPr>
              <a:t> con </a:t>
            </a:r>
            <a:r>
              <a:rPr lang="en-US" sz="2400" i="1" dirty="0" err="1">
                <a:latin typeface="Times New Roman" panose="02020603050405020304" pitchFamily="18" charset="0"/>
                <a:ea typeface="Times New Roman" panose="02020603050405020304" pitchFamily="18" charset="0"/>
              </a:rPr>
              <a:t>người</a:t>
            </a:r>
            <a:r>
              <a:rPr lang="en-US" sz="2400" i="1" dirty="0">
                <a:latin typeface="Times New Roman" panose="02020603050405020304" pitchFamily="18" charset="0"/>
                <a:ea typeface="Times New Roman" panose="02020603050405020304" pitchFamily="18" charset="0"/>
              </a:rPr>
              <a:t> ở </a:t>
            </a:r>
            <a:r>
              <a:rPr lang="en-US" sz="2400" i="1" dirty="0" err="1">
                <a:latin typeface="Times New Roman" panose="02020603050405020304" pitchFamily="18" charset="0"/>
                <a:ea typeface="Times New Roman" panose="02020603050405020304" pitchFamily="18" charset="0"/>
              </a:rPr>
              <a:t>một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tập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thể</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cộng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đồng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giả</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thấy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cần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thái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độ</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như</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thế</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nào?Từ</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giả</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khẳng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định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điều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gì</a:t>
            </a:r>
            <a:r>
              <a:rPr lang="en-US" sz="2400" i="1"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4400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vi-VN" sz="2800" b="1" dirty="0">
                <a:solidFill>
                  <a:schemeClr val="tx1"/>
                </a:solidFill>
                <a:latin typeface="Times New Roman" panose="02020603050405020304" pitchFamily="18" charset="0"/>
                <a:ea typeface="Times New Roman" panose="02020603050405020304" pitchFamily="18" charset="0"/>
              </a:rPr>
              <a:t>KHÁC BIỆT VÀ GẦN GŨI</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Lucida Handwriting" panose="03010101010101010101" pitchFamily="66" charset="0"/>
              </a:rPr>
              <a:t>NGỮ VĂN 6</a:t>
            </a:r>
            <a:endParaRPr lang="en-US" sz="1600" dirty="0">
              <a:latin typeface="Lucida Handwriting" panose="03010101010101010101" pitchFamily="66" charset="0"/>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998095" y="733781"/>
            <a:ext cx="2417650" cy="523220"/>
          </a:xfrm>
          <a:prstGeom prst="rect">
            <a:avLst/>
          </a:prstGeom>
        </p:spPr>
        <p:txBody>
          <a:bodyPr wrap="none">
            <a:spAutoFit/>
          </a:bodyPr>
          <a:lstStyle/>
          <a:p>
            <a:r>
              <a:rPr lang="fr-FR" sz="2800" b="1" dirty="0">
                <a:solidFill>
                  <a:srgbClr val="FF0000"/>
                </a:solidFill>
                <a:latin typeface="Times New Roman" panose="02020603050405020304" pitchFamily="18" charset="0"/>
                <a:ea typeface="Times New Roman" panose="02020603050405020304" pitchFamily="18" charset="0"/>
              </a:rPr>
              <a:t>KHỞI ĐỘNG</a:t>
            </a:r>
            <a:r>
              <a:rPr lang="fr-FR" sz="2800" b="1" dirty="0">
                <a:latin typeface="Times New Roman" panose="02020603050405020304" pitchFamily="18" charset="0"/>
                <a:ea typeface="Times New Roman" panose="02020603050405020304" pitchFamily="18" charset="0"/>
              </a:rPr>
              <a:t> </a:t>
            </a:r>
            <a:endParaRPr lang="en-US" sz="2800" dirty="0"/>
          </a:p>
        </p:txBody>
      </p:sp>
      <p:grpSp>
        <p:nvGrpSpPr>
          <p:cNvPr id="19" name="Group 18"/>
          <p:cNvGrpSpPr/>
          <p:nvPr/>
        </p:nvGrpSpPr>
        <p:grpSpPr>
          <a:xfrm>
            <a:off x="964755" y="1431307"/>
            <a:ext cx="6503638" cy="4358693"/>
            <a:chOff x="2628157" y="1382393"/>
            <a:chExt cx="6922986" cy="4701861"/>
          </a:xfrm>
        </p:grpSpPr>
        <p:pic>
          <p:nvPicPr>
            <p:cNvPr id="17" name="Picture 16"/>
            <p:cNvPicPr>
              <a:picLocks noChangeAspect="1"/>
            </p:cNvPicPr>
            <p:nvPr/>
          </p:nvPicPr>
          <p:blipFill>
            <a:blip r:embed="rId7"/>
            <a:stretch>
              <a:fillRect/>
            </a:stretch>
          </p:blipFill>
          <p:spPr>
            <a:xfrm>
              <a:off x="2628157" y="1382393"/>
              <a:ext cx="6922986" cy="4701861"/>
            </a:xfrm>
            <a:prstGeom prst="rect">
              <a:avLst/>
            </a:prstGeom>
          </p:spPr>
        </p:pic>
        <p:sp>
          <p:nvSpPr>
            <p:cNvPr id="18" name="TextBox 17"/>
            <p:cNvSpPr txBox="1"/>
            <p:nvPr/>
          </p:nvSpPr>
          <p:spPr>
            <a:xfrm>
              <a:off x="3606539" y="2626027"/>
              <a:ext cx="5334900" cy="1294833"/>
            </a:xfrm>
            <a:prstGeom prst="rect">
              <a:avLst/>
            </a:prstGeom>
            <a:noFill/>
          </p:spPr>
          <p:txBody>
            <a:bodyPr wrap="square" rtlCol="0">
              <a:spAutoFit/>
            </a:bodyPr>
            <a:lstStyle/>
            <a:p>
              <a:r>
                <a:rPr lang="en-US" sz="3600" dirty="0" smtClean="0">
                  <a:solidFill>
                    <a:schemeClr val="bg1"/>
                  </a:solidFill>
                  <a:latin typeface="Lucida Handwriting" panose="03010101010101010101" pitchFamily="66" charset="0"/>
                </a:rPr>
                <a:t>VIDEO PHIM NGẮN (YOUTUBE) </a:t>
              </a:r>
              <a:endParaRPr lang="en-US" sz="3600" dirty="0">
                <a:solidFill>
                  <a:schemeClr val="bg1"/>
                </a:solidFill>
                <a:latin typeface="Lucida Handwriting" panose="03010101010101010101" pitchFamily="66" charset="0"/>
              </a:endParaRPr>
            </a:p>
          </p:txBody>
        </p:sp>
      </p:grpSp>
      <p:sp>
        <p:nvSpPr>
          <p:cNvPr id="20" name="Cloud Callout 19"/>
          <p:cNvSpPr/>
          <p:nvPr/>
        </p:nvSpPr>
        <p:spPr>
          <a:xfrm>
            <a:off x="7564027" y="1478045"/>
            <a:ext cx="4241826" cy="2212258"/>
          </a:xfrm>
          <a:prstGeom prst="cloudCallout">
            <a:avLst>
              <a:gd name="adj1" fmla="val -49691"/>
              <a:gd name="adj2" fmla="val 53833"/>
            </a:avLst>
          </a:prstGeom>
        </p:spPr>
        <p:style>
          <a:lnRef idx="2">
            <a:schemeClr val="accent2"/>
          </a:lnRef>
          <a:fillRef idx="1">
            <a:schemeClr val="lt1"/>
          </a:fillRef>
          <a:effectRef idx="0">
            <a:schemeClr val="accent2"/>
          </a:effectRef>
          <a:fontRef idx="minor">
            <a:schemeClr val="dk1"/>
          </a:fontRef>
        </p:style>
        <p:txBody>
          <a:bodyPr rtlCol="0" anchor="ctr"/>
          <a:lstStyle/>
          <a:p>
            <a:pPr>
              <a:spcAft>
                <a:spcPts val="0"/>
              </a:spcAft>
            </a:pPr>
            <a:r>
              <a:rPr lang="vi-VN" sz="2400" dirty="0">
                <a:solidFill>
                  <a:srgbClr val="000000"/>
                </a:solidFill>
                <a:latin typeface="Times New Roman" panose="02020603050405020304" pitchFamily="18" charset="0"/>
                <a:ea typeface="Times New Roman" panose="02020603050405020304" pitchFamily="18" charset="0"/>
              </a:rPr>
              <a:t>? Cho biết nội dung của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phim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ngắn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Đoạn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phim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gì</a:t>
            </a:r>
            <a:r>
              <a:rPr lang="vi-VN" sz="2400" dirty="0">
                <a:solidFill>
                  <a:srgbClr val="000000"/>
                </a:solidFill>
                <a:latin typeface="Times New Roman" panose="02020603050405020304" pitchFamily="18" charset="0"/>
                <a:ea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060455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442458" y="1089954"/>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442458" y="1768766"/>
            <a:ext cx="6992620" cy="310341"/>
          </a:xfrm>
          <a:prstGeom prst="rect">
            <a:avLst/>
          </a:prstGeom>
        </p:spPr>
        <p:txBody>
          <a:bodyPr wrap="none">
            <a:spAutoFit/>
          </a:bodyPr>
          <a:lstStyle/>
          <a:p>
            <a:pPr marL="0" marR="0" lvl="0" indent="0" algn="l" defTabSz="914400" rtl="0" eaLnBrk="1" fontAlgn="auto" latinLnBrk="0" hangingPunct="1">
              <a:lnSpc>
                <a:spcPts val="165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minh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593859" y="2160649"/>
            <a:ext cx="10858500" cy="954107"/>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spcAft>
                <a:spcPts val="0"/>
              </a:spcAft>
            </a:pPr>
            <a:r>
              <a:rPr lang="en-US" sz="2800" b="1" dirty="0">
                <a:latin typeface="Times New Roman" panose="02020603050405020304" pitchFamily="18" charset="0"/>
                <a:ea typeface="Times New Roman" panose="02020603050405020304" pitchFamily="18" charset="0"/>
              </a:rPr>
              <a:t>Ý </a:t>
            </a:r>
            <a:r>
              <a:rPr lang="en-US" sz="2800" b="1" dirty="0" err="1">
                <a:latin typeface="Times New Roman" panose="02020603050405020304" pitchFamily="18" charset="0"/>
                <a:ea typeface="Times New Roman" panose="02020603050405020304" pitchFamily="18" charset="0"/>
              </a:rPr>
              <a:t>kiến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Chính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chỗ</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giống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ai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nhiều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lại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một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phần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rất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đáng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quý</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trong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mỗi</a:t>
            </a:r>
            <a:r>
              <a:rPr lang="en-US" sz="2800" i="1" dirty="0">
                <a:latin typeface="Times New Roman" panose="02020603050405020304" pitchFamily="18" charset="0"/>
                <a:ea typeface="Times New Roman" panose="02020603050405020304" pitchFamily="18" charset="0"/>
              </a:rPr>
              <a:t> con </a:t>
            </a:r>
            <a:r>
              <a:rPr lang="en-US" sz="2800" i="1"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26" name="Group 25"/>
          <p:cNvGrpSpPr/>
          <p:nvPr/>
        </p:nvGrpSpPr>
        <p:grpSpPr>
          <a:xfrm>
            <a:off x="569830" y="3219966"/>
            <a:ext cx="10862621" cy="2894082"/>
            <a:chOff x="4282275" y="3348407"/>
            <a:chExt cx="6692937" cy="2894082"/>
          </a:xfrm>
        </p:grpSpPr>
        <p:sp>
          <p:nvSpPr>
            <p:cNvPr id="27" name="Freeform 26"/>
            <p:cNvSpPr/>
            <p:nvPr/>
          </p:nvSpPr>
          <p:spPr>
            <a:xfrm>
              <a:off x="6477643" y="4841411"/>
              <a:ext cx="564657" cy="1214014"/>
            </a:xfrm>
            <a:custGeom>
              <a:avLst/>
              <a:gdLst/>
              <a:ahLst/>
              <a:cxnLst/>
              <a:rect l="0" t="0" r="0" b="0"/>
              <a:pathLst>
                <a:path>
                  <a:moveTo>
                    <a:pt x="0" y="0"/>
                  </a:moveTo>
                  <a:lnTo>
                    <a:pt x="282328" y="0"/>
                  </a:lnTo>
                  <a:lnTo>
                    <a:pt x="282328" y="1214014"/>
                  </a:lnTo>
                  <a:lnTo>
                    <a:pt x="564657" y="1214014"/>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8" name="Freeform 27"/>
            <p:cNvSpPr/>
            <p:nvPr/>
          </p:nvSpPr>
          <p:spPr>
            <a:xfrm>
              <a:off x="6477643" y="4795691"/>
              <a:ext cx="564657" cy="91440"/>
            </a:xfrm>
            <a:custGeom>
              <a:avLst/>
              <a:gdLst/>
              <a:ahLst/>
              <a:cxnLst/>
              <a:rect l="0" t="0" r="0" b="0"/>
              <a:pathLst>
                <a:path>
                  <a:moveTo>
                    <a:pt x="0" y="45720"/>
                  </a:moveTo>
                  <a:lnTo>
                    <a:pt x="564657" y="4572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9" name="Freeform 28"/>
            <p:cNvSpPr/>
            <p:nvPr/>
          </p:nvSpPr>
          <p:spPr>
            <a:xfrm>
              <a:off x="6477643" y="3627396"/>
              <a:ext cx="564657" cy="1214014"/>
            </a:xfrm>
            <a:custGeom>
              <a:avLst/>
              <a:gdLst/>
              <a:ahLst/>
              <a:cxnLst/>
              <a:rect l="0" t="0" r="0" b="0"/>
              <a:pathLst>
                <a:path>
                  <a:moveTo>
                    <a:pt x="0" y="1214014"/>
                  </a:moveTo>
                  <a:lnTo>
                    <a:pt x="282328" y="1214014"/>
                  </a:lnTo>
                  <a:lnTo>
                    <a:pt x="282328" y="0"/>
                  </a:lnTo>
                  <a:lnTo>
                    <a:pt x="564657" y="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34" name="Freeform 33"/>
            <p:cNvSpPr/>
            <p:nvPr/>
          </p:nvSpPr>
          <p:spPr>
            <a:xfrm>
              <a:off x="4282275" y="4270194"/>
              <a:ext cx="2195368" cy="1161198"/>
            </a:xfrm>
            <a:custGeom>
              <a:avLst/>
              <a:gdLst>
                <a:gd name="connsiteX0" fmla="*/ 0 w 2823289"/>
                <a:gd name="connsiteY0" fmla="*/ 0 h 861103"/>
                <a:gd name="connsiteX1" fmla="*/ 2823289 w 2823289"/>
                <a:gd name="connsiteY1" fmla="*/ 0 h 861103"/>
                <a:gd name="connsiteX2" fmla="*/ 2823289 w 2823289"/>
                <a:gd name="connsiteY2" fmla="*/ 861103 h 861103"/>
                <a:gd name="connsiteX3" fmla="*/ 0 w 2823289"/>
                <a:gd name="connsiteY3" fmla="*/ 861103 h 861103"/>
                <a:gd name="connsiteX4" fmla="*/ 0 w 2823289"/>
                <a:gd name="connsiteY4" fmla="*/ 0 h 86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289" h="861103">
                  <a:moveTo>
                    <a:pt x="0" y="0"/>
                  </a:moveTo>
                  <a:lnTo>
                    <a:pt x="2823289" y="0"/>
                  </a:lnTo>
                  <a:lnTo>
                    <a:pt x="2823289" y="861103"/>
                  </a:lnTo>
                  <a:lnTo>
                    <a:pt x="0" y="86110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dụng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tỏ</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5" name="Freeform 34"/>
            <p:cNvSpPr/>
            <p:nvPr/>
          </p:nvSpPr>
          <p:spPr>
            <a:xfrm>
              <a:off x="6759971" y="3348407"/>
              <a:ext cx="4215241" cy="1087986"/>
            </a:xfrm>
            <a:custGeom>
              <a:avLst/>
              <a:gdLst>
                <a:gd name="connsiteX0" fmla="*/ 0 w 2823289"/>
                <a:gd name="connsiteY0" fmla="*/ 0 h 861103"/>
                <a:gd name="connsiteX1" fmla="*/ 2823289 w 2823289"/>
                <a:gd name="connsiteY1" fmla="*/ 0 h 861103"/>
                <a:gd name="connsiteX2" fmla="*/ 2823289 w 2823289"/>
                <a:gd name="connsiteY2" fmla="*/ 861103 h 861103"/>
                <a:gd name="connsiteX3" fmla="*/ 0 w 2823289"/>
                <a:gd name="connsiteY3" fmla="*/ 861103 h 861103"/>
                <a:gd name="connsiteX4" fmla="*/ 0 w 2823289"/>
                <a:gd name="connsiteY4" fmla="*/ 0 h 86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289" h="861103">
                  <a:moveTo>
                    <a:pt x="0" y="0"/>
                  </a:moveTo>
                  <a:lnTo>
                    <a:pt x="2823289" y="0"/>
                  </a:lnTo>
                  <a:lnTo>
                    <a:pt x="2823289" y="861103"/>
                  </a:lnTo>
                  <a:lnTo>
                    <a:pt x="0" y="86110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i="1" kern="1200" dirty="0" err="1" smtClean="0">
                  <a:latin typeface="Times New Roman" panose="02020603050405020304" pitchFamily="18" charset="0"/>
                  <a:cs typeface="Times New Roman" panose="02020603050405020304" pitchFamily="18" charset="0"/>
                </a:rPr>
                <a:t>Các</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bạn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trong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lớp</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ngày</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trước</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mỗi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người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một</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vẻ</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sinh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động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biết</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bao</a:t>
              </a:r>
              <a:r>
                <a:rPr lang="en-US" sz="2400" i="1"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Ngoại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hình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giọng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nói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thói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quen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sở</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thích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khác</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nhau</a:t>
              </a:r>
              <a:r>
                <a:rPr lang="en-US" sz="2400" i="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6" name="Freeform 35"/>
            <p:cNvSpPr/>
            <p:nvPr/>
          </p:nvSpPr>
          <p:spPr>
            <a:xfrm>
              <a:off x="6759971" y="4478338"/>
              <a:ext cx="4215241" cy="861103"/>
            </a:xfrm>
            <a:custGeom>
              <a:avLst/>
              <a:gdLst>
                <a:gd name="connsiteX0" fmla="*/ 0 w 2823289"/>
                <a:gd name="connsiteY0" fmla="*/ 0 h 861103"/>
                <a:gd name="connsiteX1" fmla="*/ 2823289 w 2823289"/>
                <a:gd name="connsiteY1" fmla="*/ 0 h 861103"/>
                <a:gd name="connsiteX2" fmla="*/ 2823289 w 2823289"/>
                <a:gd name="connsiteY2" fmla="*/ 861103 h 861103"/>
                <a:gd name="connsiteX3" fmla="*/ 0 w 2823289"/>
                <a:gd name="connsiteY3" fmla="*/ 861103 h 861103"/>
                <a:gd name="connsiteX4" fmla="*/ 0 w 2823289"/>
                <a:gd name="connsiteY4" fmla="*/ 0 h 86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289" h="861103">
                  <a:moveTo>
                    <a:pt x="0" y="0"/>
                  </a:moveTo>
                  <a:lnTo>
                    <a:pt x="2823289" y="0"/>
                  </a:lnTo>
                  <a:lnTo>
                    <a:pt x="2823289" y="861103"/>
                  </a:lnTo>
                  <a:lnTo>
                    <a:pt x="0" y="86110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i="1" kern="1200" dirty="0" err="1" smtClean="0">
                  <a:latin typeface="Times New Roman" panose="02020603050405020304" pitchFamily="18" charset="0"/>
                  <a:cs typeface="Times New Roman" panose="02020603050405020304" pitchFamily="18" charset="0"/>
                </a:rPr>
                <a:t>Người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thích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vẽ</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người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ưa</a:t>
              </a:r>
              <a:r>
                <a:rPr lang="en-US" sz="2400" i="1" kern="1200" dirty="0" smtClean="0">
                  <a:latin typeface="Times New Roman" panose="02020603050405020304" pitchFamily="18" charset="0"/>
                  <a:cs typeface="Times New Roman" panose="02020603050405020304" pitchFamily="18" charset="0"/>
                </a:rPr>
                <a:t> ca </a:t>
              </a:r>
              <a:r>
                <a:rPr lang="en-US" sz="2400" i="1" kern="1200" dirty="0" err="1" smtClean="0">
                  <a:latin typeface="Times New Roman" panose="02020603050405020304" pitchFamily="18" charset="0"/>
                  <a:cs typeface="Times New Roman" panose="02020603050405020304" pitchFamily="18" charset="0"/>
                </a:rPr>
                <a:t>hát</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nhảy</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múa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tập</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thể</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thao</a:t>
              </a:r>
              <a:r>
                <a:rPr lang="en-US" sz="2400" i="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7" name="Freeform 36"/>
            <p:cNvSpPr/>
            <p:nvPr/>
          </p:nvSpPr>
          <p:spPr>
            <a:xfrm>
              <a:off x="6759971" y="5381386"/>
              <a:ext cx="4215241" cy="861103"/>
            </a:xfrm>
            <a:custGeom>
              <a:avLst/>
              <a:gdLst>
                <a:gd name="connsiteX0" fmla="*/ 0 w 2823289"/>
                <a:gd name="connsiteY0" fmla="*/ 0 h 861103"/>
                <a:gd name="connsiteX1" fmla="*/ 2823289 w 2823289"/>
                <a:gd name="connsiteY1" fmla="*/ 0 h 861103"/>
                <a:gd name="connsiteX2" fmla="*/ 2823289 w 2823289"/>
                <a:gd name="connsiteY2" fmla="*/ 861103 h 861103"/>
                <a:gd name="connsiteX3" fmla="*/ 0 w 2823289"/>
                <a:gd name="connsiteY3" fmla="*/ 861103 h 861103"/>
                <a:gd name="connsiteX4" fmla="*/ 0 w 2823289"/>
                <a:gd name="connsiteY4" fmla="*/ 0 h 86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289" h="861103">
                  <a:moveTo>
                    <a:pt x="0" y="0"/>
                  </a:moveTo>
                  <a:lnTo>
                    <a:pt x="2823289" y="0"/>
                  </a:lnTo>
                  <a:lnTo>
                    <a:pt x="2823289" y="861103"/>
                  </a:lnTo>
                  <a:lnTo>
                    <a:pt x="0" y="86110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i="1" kern="1200" dirty="0" err="1" smtClean="0">
                  <a:latin typeface="Times New Roman" panose="02020603050405020304" pitchFamily="18" charset="0"/>
                  <a:cs typeface="Times New Roman" panose="02020603050405020304" pitchFamily="18" charset="0"/>
                </a:rPr>
                <a:t>Tính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cách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sôi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nổi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nhí</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nhảnh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kín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đáo</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trầm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tư</a:t>
              </a:r>
              <a:r>
                <a:rPr lang="en-US" sz="2400" i="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8746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442458" y="1089954"/>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442458" y="1768766"/>
            <a:ext cx="6992620" cy="310341"/>
          </a:xfrm>
          <a:prstGeom prst="rect">
            <a:avLst/>
          </a:prstGeom>
        </p:spPr>
        <p:txBody>
          <a:bodyPr wrap="none">
            <a:spAutoFit/>
          </a:bodyPr>
          <a:lstStyle/>
          <a:p>
            <a:pPr marL="0" marR="0" lvl="0" indent="0" algn="l" defTabSz="914400" rtl="0" eaLnBrk="1" fontAlgn="auto" latinLnBrk="0" hangingPunct="1">
              <a:lnSpc>
                <a:spcPts val="165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minh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593859" y="2160649"/>
            <a:ext cx="10858500" cy="954107"/>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chỗ</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giống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nhiều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phần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rất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quý</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
        <p:nvSpPr>
          <p:cNvPr id="6" name="Rectangle 5"/>
          <p:cNvSpPr/>
          <p:nvPr/>
        </p:nvSpPr>
        <p:spPr>
          <a:xfrm>
            <a:off x="660400" y="3193337"/>
            <a:ext cx="10858500" cy="3046988"/>
          </a:xfrm>
          <a:prstGeom prst="rect">
            <a:avLst/>
          </a:prstGeom>
        </p:spPr>
        <p:txBody>
          <a:bodyPr>
            <a:spAutoFit/>
          </a:bodyPr>
          <a:lstStyle/>
          <a:p>
            <a:pPr marL="342900" indent="-342900">
              <a:spcAft>
                <a:spcPts val="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Bài</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cụ</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hợp</a:t>
            </a:r>
            <a:r>
              <a:rPr lang="en-US" sz="2400" dirty="0" smtClean="0">
                <a:latin typeface="Times New Roman" panose="02020603050405020304" pitchFamily="18" charset="0"/>
                <a:ea typeface="Times New Roman" panose="02020603050405020304" pitchFamily="18" charset="0"/>
              </a:rPr>
              <a:t>.</a:t>
            </a:r>
          </a:p>
          <a:p>
            <a:pPr marL="342900" indent="-342900">
              <a:spcAft>
                <a:spcPts val="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Thái</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đồng</a:t>
            </a:r>
            <a:r>
              <a:rPr lang="en-US" sz="2400" dirty="0" smtClean="0">
                <a:latin typeface="Times New Roman" panose="02020603050405020304" pitchFamily="18" charset="0"/>
                <a:ea typeface="Times New Roman" panose="02020603050405020304" pitchFamily="18" charset="0"/>
              </a:rPr>
              <a:t>:</a:t>
            </a:r>
          </a:p>
          <a:p>
            <a:pPr marL="342900" indent="-342900">
              <a:spcAft>
                <a:spcPts val="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Cần</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a:t>
            </a:r>
          </a:p>
          <a:p>
            <a:pPr marL="342900" indent="-342900">
              <a:spcAft>
                <a:spcPts val="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Sự</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tập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phú</a:t>
            </a:r>
            <a:r>
              <a:rPr lang="en-US" sz="2400" dirty="0">
                <a:latin typeface="Times New Roman" panose="02020603050405020304" pitchFamily="18" charset="0"/>
                <a:ea typeface="Times New Roman" panose="02020603050405020304" pitchFamily="18" charset="0"/>
              </a:rPr>
              <a:t>.</a:t>
            </a:r>
          </a:p>
          <a:p>
            <a:pPr marL="342900" indent="-342900">
              <a:buFont typeface="Wingdings" panose="05000000000000000000" pitchFamily="2" charset="2"/>
              <a:buChar char="ü"/>
            </a:pPr>
            <a:r>
              <a:rPr lang="en-US" sz="2400" dirty="0" smtClean="0">
                <a:latin typeface="Times New Roman" panose="02020603050405020304" pitchFamily="18" charset="0"/>
                <a:ea typeface="Times New Roman" panose="02020603050405020304" pitchFamily="18" charset="0"/>
              </a:rPr>
              <a:t>Chung </a:t>
            </a:r>
            <a:r>
              <a:rPr lang="en-US" sz="2400" dirty="0" err="1">
                <a:latin typeface="Times New Roman" panose="02020603050405020304" pitchFamily="18" charset="0"/>
                <a:ea typeface="Times New Roman" panose="02020603050405020304" pitchFamily="18" charset="0"/>
              </a:rPr>
              <a:t>sức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riêng</a:t>
            </a:r>
            <a:r>
              <a:rPr lang="en-US" sz="2400" dirty="0">
                <a:latin typeface="Times New Roman" panose="02020603050405020304" pitchFamily="18" charset="0"/>
                <a:ea typeface="Times New Roman" panose="02020603050405020304" pitchFamily="18" charset="0"/>
              </a:rPr>
              <a:t>.</a:t>
            </a:r>
            <a:br>
              <a:rPr lang="en-US" sz="2400" dirty="0">
                <a:latin typeface="Times New Roman" panose="02020603050405020304" pitchFamily="18" charset="0"/>
                <a:ea typeface="Times New Roman" panose="02020603050405020304" pitchFamily="18" charset="0"/>
              </a:rPr>
            </a:br>
            <a:r>
              <a:rPr lang="en-US" sz="2400" dirty="0">
                <a:latin typeface="Times New Roman" panose="02020603050405020304" pitchFamily="18" charset="0"/>
                <a:ea typeface="Times New Roman" panose="02020603050405020304" pitchFamily="18" charset="0"/>
              </a:rPr>
              <a:t>=&gt;</a:t>
            </a:r>
            <a:r>
              <a:rPr lang="en-US" sz="2400" dirty="0" err="1">
                <a:latin typeface="Times New Roman" panose="02020603050405020304" pitchFamily="18" charset="0"/>
                <a:ea typeface="Times New Roman" panose="02020603050405020304" pitchFamily="18" charset="0"/>
              </a:rPr>
              <a:t>Khẳng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Tầm</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quan</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trọng</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của</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cá</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thể</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của</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giá</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trị</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riêng</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biệt</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độc</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đáo</a:t>
            </a:r>
            <a:r>
              <a:rPr lang="en-US" sz="2400" b="1" i="1" dirty="0">
                <a:latin typeface="Times New Roman" panose="02020603050405020304" pitchFamily="18" charset="0"/>
                <a:ea typeface="Times New Roman" panose="02020603050405020304" pitchFamily="18" charset="0"/>
              </a:rPr>
              <a:t> ở </a:t>
            </a:r>
            <a:r>
              <a:rPr lang="en-US" sz="2400" b="1" i="1" dirty="0" err="1">
                <a:latin typeface="Times New Roman" panose="02020603050405020304" pitchFamily="18" charset="0"/>
                <a:ea typeface="Times New Roman" panose="02020603050405020304" pitchFamily="18" charset="0"/>
              </a:rPr>
              <a:t>mỗi</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người</a:t>
            </a:r>
            <a:r>
              <a:rPr lang="en-US" sz="2400" b="1" i="1" dirty="0">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326111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42458" y="1257001"/>
            <a:ext cx="3058851" cy="523220"/>
          </a:xfrm>
          <a:prstGeom prst="rect">
            <a:avLst/>
          </a:prstGeom>
        </p:spPr>
        <p:txBody>
          <a:bodyPr wrap="none">
            <a:spAutoFit/>
          </a:bodyPr>
          <a:lstStyle/>
          <a:p>
            <a:pPr algn="just">
              <a:spcBef>
                <a:spcPts val="300"/>
              </a:spcBef>
              <a:spcAft>
                <a:spcPts val="300"/>
              </a:spcAft>
            </a:pPr>
            <a:r>
              <a:rPr lang="en-US" sz="2800" b="1" dirty="0">
                <a:latin typeface="Times New Roman" panose="02020603050405020304" pitchFamily="18" charset="0"/>
                <a:ea typeface="Times New Roman" panose="02020603050405020304" pitchFamily="18" charset="0"/>
              </a:rPr>
              <a:t>3.</a:t>
            </a:r>
            <a:r>
              <a:rPr lang="en-US" sz="280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Kết thúc vấn đề.</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3118868" y="1973509"/>
            <a:ext cx="5896388" cy="3722785"/>
            <a:chOff x="4544322" y="2433484"/>
            <a:chExt cx="3079759" cy="3722785"/>
          </a:xfrm>
        </p:grpSpPr>
        <p:sp>
          <p:nvSpPr>
            <p:cNvPr id="17" name="Freeform 16"/>
            <p:cNvSpPr/>
            <p:nvPr/>
          </p:nvSpPr>
          <p:spPr>
            <a:xfrm rot="16200000">
              <a:off x="5271096" y="3767564"/>
              <a:ext cx="3245447" cy="1460522"/>
            </a:xfrm>
            <a:custGeom>
              <a:avLst/>
              <a:gdLst>
                <a:gd name="connsiteX0" fmla="*/ 0 w 1460521"/>
                <a:gd name="connsiteY0" fmla="*/ 0 h 3245447"/>
                <a:gd name="connsiteX1" fmla="*/ 1460521 w 1460521"/>
                <a:gd name="connsiteY1" fmla="*/ 0 h 3245447"/>
                <a:gd name="connsiteX2" fmla="*/ 1460521 w 1460521"/>
                <a:gd name="connsiteY2" fmla="*/ 3245447 h 3245447"/>
                <a:gd name="connsiteX3" fmla="*/ 0 w 1460521"/>
                <a:gd name="connsiteY3" fmla="*/ 3245447 h 3245447"/>
                <a:gd name="connsiteX4" fmla="*/ 0 w 1460521"/>
                <a:gd name="connsiteY4" fmla="*/ 0 h 3245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521" h="3245447">
                  <a:moveTo>
                    <a:pt x="1460521" y="2"/>
                  </a:moveTo>
                  <a:lnTo>
                    <a:pt x="1460521" y="3245445"/>
                  </a:lnTo>
                  <a:lnTo>
                    <a:pt x="0" y="3245445"/>
                  </a:lnTo>
                  <a:lnTo>
                    <a:pt x="0" y="2"/>
                  </a:lnTo>
                  <a:lnTo>
                    <a:pt x="1460521" y="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455363"/>
                <a:satOff val="-83928"/>
                <a:lumOff val="8628"/>
                <a:alphaOff val="0"/>
              </a:schemeClr>
            </a:fillRef>
            <a:effectRef idx="2">
              <a:schemeClr val="accent2">
                <a:hueOff val="-1455363"/>
                <a:satOff val="-83928"/>
                <a:lumOff val="8628"/>
                <a:alphaOff val="0"/>
              </a:schemeClr>
            </a:effectRef>
            <a:fontRef idx="minor">
              <a:schemeClr val="lt1"/>
            </a:fontRef>
          </p:style>
          <p:txBody>
            <a:bodyPr spcFirstLastPara="0" vert="horz" wrap="square" lIns="447104" tIns="1070057" rIns="137160" bIns="41209" numCol="1" spcCol="1270" anchor="ctr" anchorCtr="0">
              <a:noAutofit/>
            </a:bodyPr>
            <a:lstStyle/>
            <a:p>
              <a:pPr lvl="0" algn="r" defTabSz="1066800">
                <a:lnSpc>
                  <a:spcPct val="90000"/>
                </a:lnSpc>
                <a:spcBef>
                  <a:spcPct val="0"/>
                </a:spcBef>
                <a:spcAft>
                  <a:spcPct val="35000"/>
                </a:spcAft>
              </a:pPr>
              <a:endParaRPr lang="en-US" sz="2400" kern="1200" dirty="0"/>
            </a:p>
          </p:txBody>
        </p:sp>
        <p:sp>
          <p:nvSpPr>
            <p:cNvPr id="18" name="Freeform 17"/>
            <p:cNvSpPr/>
            <p:nvPr/>
          </p:nvSpPr>
          <p:spPr>
            <a:xfrm rot="16200000">
              <a:off x="3454647" y="3546756"/>
              <a:ext cx="3687065" cy="1460522"/>
            </a:xfrm>
            <a:custGeom>
              <a:avLst/>
              <a:gdLst>
                <a:gd name="connsiteX0" fmla="*/ 0 w 1460521"/>
                <a:gd name="connsiteY0" fmla="*/ 0 h 3687065"/>
                <a:gd name="connsiteX1" fmla="*/ 1460521 w 1460521"/>
                <a:gd name="connsiteY1" fmla="*/ 0 h 3687065"/>
                <a:gd name="connsiteX2" fmla="*/ 1460521 w 1460521"/>
                <a:gd name="connsiteY2" fmla="*/ 3687065 h 3687065"/>
                <a:gd name="connsiteX3" fmla="*/ 0 w 1460521"/>
                <a:gd name="connsiteY3" fmla="*/ 3687065 h 3687065"/>
                <a:gd name="connsiteX4" fmla="*/ 0 w 1460521"/>
                <a:gd name="connsiteY4" fmla="*/ 0 h 368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521" h="3687065">
                  <a:moveTo>
                    <a:pt x="1460521" y="3"/>
                  </a:moveTo>
                  <a:lnTo>
                    <a:pt x="1460521" y="3687062"/>
                  </a:lnTo>
                  <a:lnTo>
                    <a:pt x="0" y="3687062"/>
                  </a:lnTo>
                  <a:lnTo>
                    <a:pt x="0" y="3"/>
                  </a:lnTo>
                  <a:lnTo>
                    <a:pt x="1460521" y="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888723" tIns="1070056" rIns="137159" bIns="41210" numCol="1" spcCol="1270" anchor="ctr" anchorCtr="0">
              <a:noAutofit/>
            </a:bodyPr>
            <a:lstStyle/>
            <a:p>
              <a:pPr lvl="0" algn="r" defTabSz="1066800">
                <a:lnSpc>
                  <a:spcPct val="90000"/>
                </a:lnSpc>
                <a:spcBef>
                  <a:spcPct val="0"/>
                </a:spcBef>
                <a:spcAft>
                  <a:spcPct val="35000"/>
                </a:spcAft>
              </a:pPr>
              <a:endParaRPr lang="en-US" sz="2400" kern="1200"/>
            </a:p>
          </p:txBody>
        </p:sp>
        <p:sp>
          <p:nvSpPr>
            <p:cNvPr id="19" name="Freeform 18"/>
            <p:cNvSpPr/>
            <p:nvPr/>
          </p:nvSpPr>
          <p:spPr>
            <a:xfrm>
              <a:off x="4544322" y="2451420"/>
              <a:ext cx="1538826" cy="3704849"/>
            </a:xfrm>
            <a:custGeom>
              <a:avLst/>
              <a:gdLst>
                <a:gd name="connsiteX0" fmla="*/ 0 w 1036970"/>
                <a:gd name="connsiteY0" fmla="*/ 0 h 3704849"/>
                <a:gd name="connsiteX1" fmla="*/ 1036970 w 1036970"/>
                <a:gd name="connsiteY1" fmla="*/ 0 h 3704849"/>
                <a:gd name="connsiteX2" fmla="*/ 1036970 w 1036970"/>
                <a:gd name="connsiteY2" fmla="*/ 3704849 h 3704849"/>
                <a:gd name="connsiteX3" fmla="*/ 0 w 1036970"/>
                <a:gd name="connsiteY3" fmla="*/ 3704849 h 3704849"/>
                <a:gd name="connsiteX4" fmla="*/ 0 w 1036970"/>
                <a:gd name="connsiteY4" fmla="*/ 0 h 3704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70" h="3704849">
                  <a:moveTo>
                    <a:pt x="0" y="0"/>
                  </a:moveTo>
                  <a:lnTo>
                    <a:pt x="1036970" y="0"/>
                  </a:lnTo>
                  <a:lnTo>
                    <a:pt x="1036970" y="3704849"/>
                  </a:lnTo>
                  <a:lnTo>
                    <a:pt x="0" y="3704849"/>
                  </a:lnTo>
                  <a:lnTo>
                    <a:pt x="0" y="0"/>
                  </a:lnTo>
                  <a:close/>
                </a:path>
              </a:pathLst>
            </a:custGeom>
            <a:noFill/>
            <a:ln>
              <a:noFill/>
            </a:ln>
            <a:scene3d>
              <a:camera prst="orthographicFront"/>
              <a:lightRig rig="flat" dir="t"/>
            </a:scene3d>
            <a:sp3d/>
          </p:spPr>
          <p:style>
            <a:lnRef idx="0">
              <a:scrgbClr r="0" g="0" b="0"/>
            </a:lnRef>
            <a:fillRef idx="3">
              <a:scrgbClr r="0" g="0" b="0"/>
            </a:fillRef>
            <a:effectRef idx="2">
              <a:schemeClr val="accent2">
                <a:hueOff val="0"/>
                <a:satOff val="0"/>
                <a:lumOff val="0"/>
                <a:alphaOff val="0"/>
              </a:schemeClr>
            </a:effectRef>
            <a:fontRef idx="minor">
              <a:schemeClr val="lt1"/>
            </a:fontRef>
          </p:style>
          <p:txBody>
            <a:bodyPr spcFirstLastPara="0" vert="horz" wrap="square" lIns="57150" tIns="57150" rIns="57150" bIns="57150" numCol="1" spcCol="1270" anchor="t" anchorCtr="0">
              <a:noAutofit/>
            </a:bodyPr>
            <a:lstStyle/>
            <a:p>
              <a:pPr marL="457200" lvl="0" indent="-457200" defTabSz="666750">
                <a:lnSpc>
                  <a:spcPct val="90000"/>
                </a:lnSpc>
                <a:spcBef>
                  <a:spcPct val="0"/>
                </a:spcBef>
                <a:spcAft>
                  <a:spcPct val="35000"/>
                </a:spcAft>
                <a:buFont typeface="Wingdings" panose="05000000000000000000" pitchFamily="2" charset="2"/>
                <a:buChar char="ü"/>
              </a:pPr>
              <a:r>
                <a:rPr lang="en-US" sz="2800" kern="1200" dirty="0" err="1" smtClean="0">
                  <a:solidFill>
                    <a:schemeClr val="tx1"/>
                  </a:solidFill>
                  <a:latin typeface="Times New Roman" panose="02020603050405020304" pitchFamily="18" charset="0"/>
                  <a:cs typeface="Times New Roman" panose="02020603050405020304" pitchFamily="18" charset="0"/>
                </a:rPr>
                <a:t>Khẳng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định</a:t>
              </a:r>
              <a:r>
                <a:rPr lang="en-US" sz="2800" kern="1200" dirty="0" smtClean="0">
                  <a:solidFill>
                    <a:schemeClr val="tx1"/>
                  </a:solidFill>
                  <a:latin typeface="Times New Roman" panose="02020603050405020304" pitchFamily="18" charset="0"/>
                  <a:cs typeface="Times New Roman" panose="02020603050405020304" pitchFamily="18" charset="0"/>
                </a:rPr>
                <a:t> ý </a:t>
              </a:r>
              <a:r>
                <a:rPr lang="en-US" sz="2800" kern="1200" dirty="0" err="1" smtClean="0">
                  <a:solidFill>
                    <a:schemeClr val="tx1"/>
                  </a:solidFill>
                  <a:latin typeface="Times New Roman" panose="02020603050405020304" pitchFamily="18" charset="0"/>
                  <a:cs typeface="Times New Roman" panose="02020603050405020304" pitchFamily="18" charset="0"/>
                </a:rPr>
                <a:t>kiến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Biết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hòa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đồng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gần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gũi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mọi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người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nhưng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cũng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phải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biết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giữ</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lấy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riêng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tôn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trọng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sự</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khác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biệt</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a:p>
              <a:pPr lvl="0" algn="l" defTabSz="666750">
                <a:lnSpc>
                  <a:spcPct val="90000"/>
                </a:lnSpc>
                <a:spcBef>
                  <a:spcPct val="0"/>
                </a:spcBef>
                <a:spcAft>
                  <a:spcPct val="35000"/>
                </a:spcAft>
              </a:pPr>
              <a:endParaRPr lang="en-US" sz="1500" kern="1200" dirty="0"/>
            </a:p>
          </p:txBody>
        </p:sp>
        <p:sp>
          <p:nvSpPr>
            <p:cNvPr id="20" name="Freeform 19"/>
            <p:cNvSpPr/>
            <p:nvPr/>
          </p:nvSpPr>
          <p:spPr>
            <a:xfrm>
              <a:off x="6199695" y="2875102"/>
              <a:ext cx="1392391" cy="3263230"/>
            </a:xfrm>
            <a:custGeom>
              <a:avLst/>
              <a:gdLst>
                <a:gd name="connsiteX0" fmla="*/ 0 w 1036970"/>
                <a:gd name="connsiteY0" fmla="*/ 0 h 3263230"/>
                <a:gd name="connsiteX1" fmla="*/ 1036970 w 1036970"/>
                <a:gd name="connsiteY1" fmla="*/ 0 h 3263230"/>
                <a:gd name="connsiteX2" fmla="*/ 1036970 w 1036970"/>
                <a:gd name="connsiteY2" fmla="*/ 3263230 h 3263230"/>
                <a:gd name="connsiteX3" fmla="*/ 0 w 1036970"/>
                <a:gd name="connsiteY3" fmla="*/ 3263230 h 3263230"/>
                <a:gd name="connsiteX4" fmla="*/ 0 w 1036970"/>
                <a:gd name="connsiteY4" fmla="*/ 0 h 3263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70" h="3263230">
                  <a:moveTo>
                    <a:pt x="0" y="0"/>
                  </a:moveTo>
                  <a:lnTo>
                    <a:pt x="1036970" y="0"/>
                  </a:lnTo>
                  <a:lnTo>
                    <a:pt x="1036970" y="3263230"/>
                  </a:lnTo>
                  <a:lnTo>
                    <a:pt x="0" y="3263230"/>
                  </a:lnTo>
                  <a:lnTo>
                    <a:pt x="0" y="0"/>
                  </a:lnTo>
                  <a:close/>
                </a:path>
              </a:pathLst>
            </a:custGeom>
            <a:noFill/>
            <a:ln>
              <a:noFill/>
            </a:ln>
            <a:scene3d>
              <a:camera prst="orthographicFront"/>
              <a:lightRig rig="flat" dir="t"/>
            </a:scene3d>
            <a:sp3d/>
          </p:spPr>
          <p:style>
            <a:lnRef idx="0">
              <a:scrgbClr r="0" g="0" b="0"/>
            </a:lnRef>
            <a:fillRef idx="3">
              <a:scrgbClr r="0" g="0" b="0"/>
            </a:fillRef>
            <a:effectRef idx="1">
              <a:schemeClr val="accent3">
                <a:hueOff val="0"/>
                <a:satOff val="0"/>
                <a:lumOff val="0"/>
                <a:alphaOff val="0"/>
              </a:schemeClr>
            </a:effectRef>
            <a:fontRef idx="minor">
              <a:schemeClr val="lt1"/>
            </a:fontRef>
          </p:style>
          <p:txBody>
            <a:bodyPr spcFirstLastPara="0" vert="horz" wrap="square" lIns="57150" tIns="57150" rIns="57150" bIns="57150" numCol="1" spcCol="1270" anchor="t" anchorCtr="0">
              <a:noAutofit/>
            </a:bodyPr>
            <a:lstStyle/>
            <a:p>
              <a:pPr lvl="0" algn="ctr" defTabSz="66675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Câu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nói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của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mẹ</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Xem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người</a:t>
              </a:r>
              <a:r>
                <a:rPr lang="en-US" sz="2800" kern="1200" dirty="0" smtClean="0">
                  <a:solidFill>
                    <a:schemeClr val="tx1"/>
                  </a:solidFill>
                  <a:latin typeface="Times New Roman" panose="02020603050405020304" pitchFamily="18" charset="0"/>
                  <a:cs typeface="Times New Roman" panose="02020603050405020304" pitchFamily="18" charset="0"/>
                </a:rPr>
                <a:t> ta </a:t>
              </a:r>
              <a:r>
                <a:rPr lang="en-US" sz="2800" kern="1200" dirty="0" err="1" smtClean="0">
                  <a:solidFill>
                    <a:schemeClr val="tx1"/>
                  </a:solidFill>
                  <a:latin typeface="Times New Roman" panose="02020603050405020304" pitchFamily="18" charset="0"/>
                  <a:cs typeface="Times New Roman" panose="02020603050405020304" pitchFamily="18" charset="0"/>
                </a:rPr>
                <a:t>kìa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trở</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thành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lời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động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viên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khích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lệ</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để</a:t>
              </a:r>
              <a:r>
                <a:rPr lang="en-US" sz="2800" kern="1200" dirty="0" smtClean="0">
                  <a:solidFill>
                    <a:schemeClr val="tx1"/>
                  </a:solidFill>
                  <a:latin typeface="Times New Roman" panose="02020603050405020304" pitchFamily="18" charset="0"/>
                  <a:cs typeface="Times New Roman" panose="02020603050405020304" pitchFamily="18" charset="0"/>
                </a:rPr>
                <a:t> con </a:t>
              </a:r>
              <a:r>
                <a:rPr lang="en-US" sz="2800" kern="1200" dirty="0" err="1" smtClean="0">
                  <a:solidFill>
                    <a:schemeClr val="tx1"/>
                  </a:solidFill>
                  <a:latin typeface="Times New Roman" panose="02020603050405020304" pitchFamily="18" charset="0"/>
                  <a:cs typeface="Times New Roman" panose="02020603050405020304" pitchFamily="18" charset="0"/>
                </a:rPr>
                <a:t>khẳng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định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giá</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trị</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sự</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khác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biệt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với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mọi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người</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a:p>
              <a:pPr lvl="0" algn="ctr" defTabSz="666750">
                <a:lnSpc>
                  <a:spcPct val="90000"/>
                </a:lnSpc>
                <a:spcBef>
                  <a:spcPct val="0"/>
                </a:spcBef>
                <a:spcAft>
                  <a:spcPct val="35000"/>
                </a:spcAft>
              </a:pPr>
              <a:endParaRPr lang="en-US" sz="1500" kern="1200" dirty="0"/>
            </a:p>
          </p:txBody>
        </p:sp>
      </p:grpSp>
    </p:spTree>
    <p:extLst>
      <p:ext uri="{BB962C8B-B14F-4D97-AF65-F5344CB8AC3E}">
        <p14:creationId xmlns:p14="http://schemas.microsoft.com/office/powerpoint/2010/main" val="20084946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94224" y="1028700"/>
            <a:ext cx="2167709" cy="523220"/>
          </a:xfrm>
          <a:prstGeom prst="rect">
            <a:avLst/>
          </a:prstGeom>
        </p:spPr>
        <p:txBody>
          <a:bodyPr wrap="none">
            <a:spAutoFit/>
          </a:bodyPr>
          <a:lstStyle/>
          <a:p>
            <a:pPr>
              <a:spcAft>
                <a:spcPts val="0"/>
              </a:spcAft>
            </a:pPr>
            <a:r>
              <a:rPr lang="nl-NL" sz="2800" b="1" dirty="0">
                <a:latin typeface="Times New Roman" panose="02020603050405020304" pitchFamily="18" charset="0"/>
                <a:ea typeface="Times New Roman" panose="02020603050405020304" pitchFamily="18" charset="0"/>
              </a:rPr>
              <a:t>IV. Tổng kết </a:t>
            </a:r>
            <a:endParaRPr lang="en-US" sz="2800" dirty="0">
              <a:effectLst/>
              <a:latin typeface="Times New Roman" panose="02020603050405020304" pitchFamily="18" charset="0"/>
              <a:ea typeface="Times New Roman" panose="02020603050405020304" pitchFamily="18" charset="0"/>
            </a:endParaRPr>
          </a:p>
        </p:txBody>
      </p:sp>
      <p:sp>
        <p:nvSpPr>
          <p:cNvPr id="10" name="Freeform 9"/>
          <p:cNvSpPr/>
          <p:nvPr/>
        </p:nvSpPr>
        <p:spPr>
          <a:xfrm>
            <a:off x="1861905" y="2426822"/>
            <a:ext cx="4169091" cy="2020155"/>
          </a:xfrm>
          <a:custGeom>
            <a:avLst/>
            <a:gdLst>
              <a:gd name="connsiteX0" fmla="*/ 0 w 2806729"/>
              <a:gd name="connsiteY0" fmla="*/ 0 h 1872088"/>
              <a:gd name="connsiteX1" fmla="*/ 2806729 w 2806729"/>
              <a:gd name="connsiteY1" fmla="*/ 0 h 1872088"/>
              <a:gd name="connsiteX2" fmla="*/ 2806729 w 2806729"/>
              <a:gd name="connsiteY2" fmla="*/ 1872088 h 1872088"/>
              <a:gd name="connsiteX3" fmla="*/ 0 w 2806729"/>
              <a:gd name="connsiteY3" fmla="*/ 1872088 h 1872088"/>
              <a:gd name="connsiteX4" fmla="*/ 0 w 2806729"/>
              <a:gd name="connsiteY4" fmla="*/ 0 h 187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6729" h="1872088">
                <a:moveTo>
                  <a:pt x="0" y="0"/>
                </a:moveTo>
                <a:lnTo>
                  <a:pt x="2806729" y="0"/>
                </a:lnTo>
                <a:lnTo>
                  <a:pt x="2806729" y="1872088"/>
                </a:lnTo>
                <a:lnTo>
                  <a:pt x="0" y="1872088"/>
                </a:lnTo>
                <a:lnTo>
                  <a:pt x="0" y="0"/>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49077" tIns="170688" rIns="170688" bIns="170688"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Lập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chặt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thuyết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chọn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trao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đổi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hướng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thoại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đọc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1861905" y="4465303"/>
            <a:ext cx="4169091" cy="1770397"/>
          </a:xfrm>
          <a:custGeom>
            <a:avLst/>
            <a:gdLst>
              <a:gd name="connsiteX0" fmla="*/ 0 w 2806729"/>
              <a:gd name="connsiteY0" fmla="*/ 0 h 1872088"/>
              <a:gd name="connsiteX1" fmla="*/ 2806729 w 2806729"/>
              <a:gd name="connsiteY1" fmla="*/ 0 h 1872088"/>
              <a:gd name="connsiteX2" fmla="*/ 2806729 w 2806729"/>
              <a:gd name="connsiteY2" fmla="*/ 1872088 h 1872088"/>
              <a:gd name="connsiteX3" fmla="*/ 0 w 2806729"/>
              <a:gd name="connsiteY3" fmla="*/ 1872088 h 1872088"/>
              <a:gd name="connsiteX4" fmla="*/ 0 w 2806729"/>
              <a:gd name="connsiteY4" fmla="*/ 0 h 187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6729" h="1872088">
                <a:moveTo>
                  <a:pt x="0" y="0"/>
                </a:moveTo>
                <a:lnTo>
                  <a:pt x="2806729" y="0"/>
                </a:lnTo>
                <a:lnTo>
                  <a:pt x="2806729" y="1872088"/>
                </a:lnTo>
                <a:lnTo>
                  <a:pt x="0" y="1872088"/>
                </a:lnTo>
                <a:lnTo>
                  <a:pt x="0" y="0"/>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tint val="40000"/>
              <a:alpha val="90000"/>
              <a:hueOff val="-283075"/>
              <a:satOff val="-25115"/>
              <a:lumOff val="-256"/>
              <a:alphaOff val="0"/>
            </a:schemeClr>
          </a:lnRef>
          <a:fillRef idx="1">
            <a:schemeClr val="accent2">
              <a:tint val="40000"/>
              <a:alpha val="90000"/>
              <a:hueOff val="-283075"/>
              <a:satOff val="-25115"/>
              <a:lumOff val="-256"/>
              <a:alphaOff val="0"/>
            </a:schemeClr>
          </a:fillRef>
          <a:effectRef idx="0">
            <a:schemeClr val="accent2">
              <a:tint val="40000"/>
              <a:alpha val="90000"/>
              <a:hueOff val="-283075"/>
              <a:satOff val="-25115"/>
              <a:lumOff val="-256"/>
              <a:alphaOff val="0"/>
            </a:schemeClr>
          </a:effectRef>
          <a:fontRef idx="minor">
            <a:schemeClr val="dk1">
              <a:hueOff val="0"/>
              <a:satOff val="0"/>
              <a:lumOff val="0"/>
              <a:alphaOff val="0"/>
            </a:schemeClr>
          </a:fontRef>
        </p:style>
        <p:txBody>
          <a:bodyPr spcFirstLastPara="0" vert="horz" wrap="square" lIns="449077" tIns="170688" rIns="170688" bIns="170688"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xen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phương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tăng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thuyết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phục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401281" y="1608155"/>
            <a:ext cx="2353595" cy="898680"/>
          </a:xfrm>
          <a:custGeom>
            <a:avLst/>
            <a:gdLst>
              <a:gd name="connsiteX0" fmla="*/ 0 w 1871153"/>
              <a:gd name="connsiteY0" fmla="*/ 935577 h 1871153"/>
              <a:gd name="connsiteX1" fmla="*/ 935577 w 1871153"/>
              <a:gd name="connsiteY1" fmla="*/ 0 h 1871153"/>
              <a:gd name="connsiteX2" fmla="*/ 1871154 w 1871153"/>
              <a:gd name="connsiteY2" fmla="*/ 935577 h 1871153"/>
              <a:gd name="connsiteX3" fmla="*/ 935577 w 1871153"/>
              <a:gd name="connsiteY3" fmla="*/ 1871154 h 1871153"/>
              <a:gd name="connsiteX4" fmla="*/ 0 w 1871153"/>
              <a:gd name="connsiteY4" fmla="*/ 935577 h 1871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153" h="1871153">
                <a:moveTo>
                  <a:pt x="0" y="935577"/>
                </a:moveTo>
                <a:cubicBezTo>
                  <a:pt x="0" y="418872"/>
                  <a:pt x="418872" y="0"/>
                  <a:pt x="935577" y="0"/>
                </a:cubicBezTo>
                <a:cubicBezTo>
                  <a:pt x="1452282" y="0"/>
                  <a:pt x="1871154" y="418872"/>
                  <a:pt x="1871154" y="935577"/>
                </a:cubicBezTo>
                <a:cubicBezTo>
                  <a:pt x="1871154" y="1452282"/>
                  <a:pt x="1452282" y="1871154"/>
                  <a:pt x="935577" y="1871154"/>
                </a:cubicBezTo>
                <a:cubicBezTo>
                  <a:pt x="418872" y="1871154"/>
                  <a:pt x="0" y="1452282"/>
                  <a:pt x="0" y="935577"/>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74024" tIns="274024" rIns="274024" bIns="274024"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1. </a:t>
            </a:r>
            <a:r>
              <a:rPr lang="en-US" sz="2400" b="1" kern="1200" dirty="0" err="1" smtClean="0">
                <a:latin typeface="Times New Roman" panose="02020603050405020304" pitchFamily="18" charset="0"/>
                <a:cs typeface="Times New Roman" panose="02020603050405020304" pitchFamily="18" charset="0"/>
              </a:rPr>
              <a:t>Nghệ</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thuật</a:t>
            </a:r>
            <a:r>
              <a:rPr lang="en-US"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7367906" y="2109082"/>
            <a:ext cx="4075414" cy="1950669"/>
          </a:xfrm>
          <a:custGeom>
            <a:avLst/>
            <a:gdLst>
              <a:gd name="connsiteX0" fmla="*/ 0 w 2806729"/>
              <a:gd name="connsiteY0" fmla="*/ 0 h 1872088"/>
              <a:gd name="connsiteX1" fmla="*/ 2806729 w 2806729"/>
              <a:gd name="connsiteY1" fmla="*/ 0 h 1872088"/>
              <a:gd name="connsiteX2" fmla="*/ 2806729 w 2806729"/>
              <a:gd name="connsiteY2" fmla="*/ 1872088 h 1872088"/>
              <a:gd name="connsiteX3" fmla="*/ 0 w 2806729"/>
              <a:gd name="connsiteY3" fmla="*/ 1872088 h 1872088"/>
              <a:gd name="connsiteX4" fmla="*/ 0 w 2806729"/>
              <a:gd name="connsiteY4" fmla="*/ 0 h 187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6729" h="1872088">
                <a:moveTo>
                  <a:pt x="0" y="0"/>
                </a:moveTo>
                <a:lnTo>
                  <a:pt x="2806729" y="0"/>
                </a:lnTo>
                <a:lnTo>
                  <a:pt x="2806729" y="1872088"/>
                </a:lnTo>
                <a:lnTo>
                  <a:pt x="0" y="1872088"/>
                </a:lnTo>
                <a:lnTo>
                  <a:pt x="0" y="0"/>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tint val="40000"/>
              <a:alpha val="90000"/>
              <a:hueOff val="-566151"/>
              <a:satOff val="-50231"/>
              <a:lumOff val="-513"/>
              <a:alphaOff val="0"/>
            </a:schemeClr>
          </a:lnRef>
          <a:fillRef idx="1">
            <a:schemeClr val="accent2">
              <a:tint val="40000"/>
              <a:alpha val="90000"/>
              <a:hueOff val="-566151"/>
              <a:satOff val="-50231"/>
              <a:lumOff val="-513"/>
              <a:alphaOff val="0"/>
            </a:schemeClr>
          </a:fillRef>
          <a:effectRef idx="0">
            <a:schemeClr val="accent2">
              <a:tint val="40000"/>
              <a:alpha val="90000"/>
              <a:hueOff val="-566151"/>
              <a:satOff val="-50231"/>
              <a:lumOff val="-513"/>
              <a:alphaOff val="0"/>
            </a:schemeClr>
          </a:effectRef>
          <a:fontRef idx="minor">
            <a:schemeClr val="dk1">
              <a:hueOff val="0"/>
              <a:satOff val="0"/>
              <a:lumOff val="0"/>
              <a:alphaOff val="0"/>
            </a:schemeClr>
          </a:fontRef>
        </p:style>
        <p:txBody>
          <a:bodyPr spcFirstLastPara="0" vert="horz" wrap="square" lIns="449077" tIns="170688" rIns="170688" bIns="170688"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Mọi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ngoài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còn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nét</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riêng</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biệt</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độc</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đáo</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Điều</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đó</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làm</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nên</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sự</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muôn</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màu</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của</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cuộc</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sống</a:t>
            </a:r>
            <a:r>
              <a:rPr lang="en-US" sz="2400" b="1" i="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7367906" y="4059752"/>
            <a:ext cx="4075414" cy="1933374"/>
          </a:xfrm>
          <a:custGeom>
            <a:avLst/>
            <a:gdLst>
              <a:gd name="connsiteX0" fmla="*/ 0 w 2806729"/>
              <a:gd name="connsiteY0" fmla="*/ 0 h 1872088"/>
              <a:gd name="connsiteX1" fmla="*/ 2806729 w 2806729"/>
              <a:gd name="connsiteY1" fmla="*/ 0 h 1872088"/>
              <a:gd name="connsiteX2" fmla="*/ 2806729 w 2806729"/>
              <a:gd name="connsiteY2" fmla="*/ 1872088 h 1872088"/>
              <a:gd name="connsiteX3" fmla="*/ 0 w 2806729"/>
              <a:gd name="connsiteY3" fmla="*/ 1872088 h 1872088"/>
              <a:gd name="connsiteX4" fmla="*/ 0 w 2806729"/>
              <a:gd name="connsiteY4" fmla="*/ 0 h 187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6729" h="1872088">
                <a:moveTo>
                  <a:pt x="0" y="0"/>
                </a:moveTo>
                <a:lnTo>
                  <a:pt x="2806729" y="0"/>
                </a:lnTo>
                <a:lnTo>
                  <a:pt x="2806729" y="1872088"/>
                </a:lnTo>
                <a:lnTo>
                  <a:pt x="0" y="1872088"/>
                </a:lnTo>
                <a:lnTo>
                  <a:pt x="0" y="0"/>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449077" tIns="170688" rIns="170688" bIns="170688"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Mỗi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chúng</a:t>
            </a:r>
            <a:r>
              <a:rPr lang="en-US" sz="2400" kern="1200" dirty="0" smtClean="0">
                <a:latin typeface="Times New Roman" panose="02020603050405020304" pitchFamily="18" charset="0"/>
                <a:cs typeface="Times New Roman" panose="02020603050405020304" pitchFamily="18" charset="0"/>
              </a:rPr>
              <a:t> ta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hòa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đồng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gũi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mọi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lấy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riêng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tôn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trọng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biệt</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5738009" y="1405950"/>
            <a:ext cx="2353595" cy="1000153"/>
          </a:xfrm>
          <a:custGeom>
            <a:avLst/>
            <a:gdLst>
              <a:gd name="connsiteX0" fmla="*/ 0 w 1871153"/>
              <a:gd name="connsiteY0" fmla="*/ 935577 h 1871153"/>
              <a:gd name="connsiteX1" fmla="*/ 935577 w 1871153"/>
              <a:gd name="connsiteY1" fmla="*/ 0 h 1871153"/>
              <a:gd name="connsiteX2" fmla="*/ 1871154 w 1871153"/>
              <a:gd name="connsiteY2" fmla="*/ 935577 h 1871153"/>
              <a:gd name="connsiteX3" fmla="*/ 935577 w 1871153"/>
              <a:gd name="connsiteY3" fmla="*/ 1871154 h 1871153"/>
              <a:gd name="connsiteX4" fmla="*/ 0 w 1871153"/>
              <a:gd name="connsiteY4" fmla="*/ 935577 h 1871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153" h="1871153">
                <a:moveTo>
                  <a:pt x="0" y="935577"/>
                </a:moveTo>
                <a:cubicBezTo>
                  <a:pt x="0" y="418872"/>
                  <a:pt x="418872" y="0"/>
                  <a:pt x="935577" y="0"/>
                </a:cubicBezTo>
                <a:cubicBezTo>
                  <a:pt x="1452282" y="0"/>
                  <a:pt x="1871154" y="418872"/>
                  <a:pt x="1871154" y="935577"/>
                </a:cubicBezTo>
                <a:cubicBezTo>
                  <a:pt x="1871154" y="1452282"/>
                  <a:pt x="1452282" y="1871154"/>
                  <a:pt x="935577" y="1871154"/>
                </a:cubicBezTo>
                <a:cubicBezTo>
                  <a:pt x="418872" y="1871154"/>
                  <a:pt x="0" y="1452282"/>
                  <a:pt x="0" y="935577"/>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1455363"/>
              <a:satOff val="-83928"/>
              <a:lumOff val="8628"/>
              <a:alphaOff val="0"/>
            </a:schemeClr>
          </a:fillRef>
          <a:effectRef idx="2">
            <a:schemeClr val="accent2">
              <a:hueOff val="-1455363"/>
              <a:satOff val="-83928"/>
              <a:lumOff val="8628"/>
              <a:alphaOff val="0"/>
            </a:schemeClr>
          </a:effectRef>
          <a:fontRef idx="minor">
            <a:schemeClr val="lt1"/>
          </a:fontRef>
        </p:style>
        <p:txBody>
          <a:bodyPr spcFirstLastPara="0" vert="horz" wrap="square" lIns="274024" tIns="274024" rIns="274024" bIns="274024"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2. </a:t>
            </a:r>
            <a:r>
              <a:rPr lang="en-US" sz="2400" b="1" kern="1200" dirty="0" err="1" smtClean="0">
                <a:latin typeface="Times New Roman" panose="02020603050405020304" pitchFamily="18" charset="0"/>
                <a:cs typeface="Times New Roman" panose="02020603050405020304" pitchFamily="18" charset="0"/>
              </a:rPr>
              <a:t>Nội</a:t>
            </a:r>
            <a:r>
              <a:rPr lang="en-US" sz="2400" b="1" kern="1200" dirty="0" smtClean="0">
                <a:latin typeface="Times New Roman" panose="02020603050405020304" pitchFamily="18" charset="0"/>
                <a:cs typeface="Times New Roman" panose="02020603050405020304" pitchFamily="18" charset="0"/>
              </a:rPr>
              <a:t> dung, ý </a:t>
            </a:r>
            <a:r>
              <a:rPr lang="en-US" sz="2400" b="1" kern="1200" dirty="0" err="1" smtClean="0">
                <a:latin typeface="Times New Roman" panose="02020603050405020304" pitchFamily="18" charset="0"/>
                <a:cs typeface="Times New Roman" panose="02020603050405020304" pitchFamily="18" charset="0"/>
              </a:rPr>
              <a:t>nghĩa</a:t>
            </a:r>
            <a:r>
              <a:rPr lang="en-US" sz="2400" b="1"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044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ircle(in)">
                                      <p:cBhvr>
                                        <p:cTn id="3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21"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213448" y="699459"/>
            <a:ext cx="1752403" cy="523220"/>
          </a:xfrm>
          <a:prstGeom prst="rect">
            <a:avLst/>
          </a:prstGeom>
        </p:spPr>
        <p:txBody>
          <a:bodyPr wrap="none">
            <a:spAutoFit/>
          </a:bodyPr>
          <a:lstStyle/>
          <a:p>
            <a:pPr>
              <a:spcAft>
                <a:spcPts val="0"/>
              </a:spcAft>
            </a:pPr>
            <a:r>
              <a:rPr lang="pt-BR" sz="2800" b="1" dirty="0">
                <a:solidFill>
                  <a:srgbClr val="0000FF"/>
                </a:solidFill>
                <a:latin typeface="Times New Roman" panose="02020603050405020304" pitchFamily="18" charset="0"/>
                <a:ea typeface="Times New Roman" panose="02020603050405020304" pitchFamily="18" charset="0"/>
              </a:rPr>
              <a:t>Luyện tập</a:t>
            </a:r>
            <a:endParaRPr lang="en-US" sz="2800" dirty="0">
              <a:effectLst/>
              <a:latin typeface="Times New Roman" panose="02020603050405020304" pitchFamily="18" charset="0"/>
              <a:ea typeface="Times New Roman" panose="02020603050405020304" pitchFamily="18" charset="0"/>
            </a:endParaRPr>
          </a:p>
        </p:txBody>
      </p:sp>
      <p:sp>
        <p:nvSpPr>
          <p:cNvPr id="7" name="Right Arrow 6"/>
          <p:cNvSpPr/>
          <p:nvPr/>
        </p:nvSpPr>
        <p:spPr>
          <a:xfrm>
            <a:off x="656407" y="1171573"/>
            <a:ext cx="3556458" cy="4894277"/>
          </a:xfrm>
          <a:prstGeom prst="rightArrow">
            <a:avLst>
              <a:gd name="adj1" fmla="val 68189"/>
              <a:gd name="adj2" fmla="val 38339"/>
            </a:avLst>
          </a:prstGeom>
          <a:blipFill>
            <a:blip r:embed="rId6"/>
            <a:tile tx="0" ty="0" sx="100000" sy="100000" flip="none" algn="tl"/>
          </a:blip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vi-VN" sz="2400" dirty="0">
                <a:solidFill>
                  <a:schemeClr val="tx1"/>
                </a:solidFill>
                <a:latin typeface="Times New Roman" panose="02020603050405020304" pitchFamily="18" charset="0"/>
                <a:ea typeface="Calibri" panose="020F0502020204030204" pitchFamily="34" charset="0"/>
              </a:rPr>
              <a:t>Biết hòa đồng, gần gũi mọi người, nhưng cũng phải biết giữ lấy cái riêng và tôn trọng sự khác biệt</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Dùng</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lí</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lẽ</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và</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bằng</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chứng</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để</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bảo</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vệ</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quan</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điểm</a:t>
            </a:r>
            <a:r>
              <a:rPr lang="en-US" sz="2400" dirty="0">
                <a:solidFill>
                  <a:schemeClr val="tx1"/>
                </a:solidFill>
                <a:latin typeface="Times New Roman" panose="02020603050405020304" pitchFamily="18" charset="0"/>
                <a:ea typeface="Calibri" panose="020F0502020204030204" pitchFamily="34" charset="0"/>
              </a:rPr>
              <a:t>.</a:t>
            </a:r>
            <a:endParaRPr lang="en-US" sz="2400" dirty="0">
              <a:solidFill>
                <a:schemeClr val="tx1"/>
              </a:solidFill>
              <a:effectLst/>
              <a:latin typeface="Times New Roman" panose="02020603050405020304" pitchFamily="18" charset="0"/>
              <a:ea typeface="Calibri" panose="020F0502020204030204" pitchFamily="34" charset="0"/>
            </a:endParaRPr>
          </a:p>
        </p:txBody>
      </p:sp>
      <p:sp>
        <p:nvSpPr>
          <p:cNvPr id="9" name="Left Arrow 8"/>
          <p:cNvSpPr/>
          <p:nvPr/>
        </p:nvSpPr>
        <p:spPr>
          <a:xfrm>
            <a:off x="7687903" y="1383860"/>
            <a:ext cx="3834990" cy="4645465"/>
          </a:xfrm>
          <a:prstGeom prst="leftArrow">
            <a:avLst>
              <a:gd name="adj1" fmla="val 65239"/>
              <a:gd name="adj2" fmla="val 35473"/>
            </a:avLst>
          </a:prstGeom>
          <a:blipFill>
            <a:blip r:embed="rId6"/>
            <a:tile tx="0" ty="0" sx="100000" sy="100000" flip="none" algn="tl"/>
          </a:blip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en-US" sz="2800" dirty="0" err="1">
                <a:solidFill>
                  <a:schemeClr val="tx1"/>
                </a:solidFill>
                <a:latin typeface="Times New Roman" panose="02020603050405020304" pitchFamily="18" charset="0"/>
                <a:ea typeface="Calibri" panose="020F0502020204030204" pitchFamily="34" charset="0"/>
              </a:rPr>
              <a:t>Phản</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bác</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lại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quan</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điểm</a:t>
            </a:r>
            <a:r>
              <a:rPr lang="en-US" sz="2800" dirty="0">
                <a:solidFill>
                  <a:schemeClr val="tx1"/>
                </a:solidFill>
                <a:latin typeface="Times New Roman" panose="02020603050405020304" pitchFamily="18" charset="0"/>
                <a:ea typeface="Calibri" panose="020F0502020204030204" pitchFamily="34" charset="0"/>
              </a:rPr>
              <a:t>: </a:t>
            </a:r>
            <a:r>
              <a:rPr lang="vi-VN" sz="2800" dirty="0">
                <a:solidFill>
                  <a:schemeClr val="tx1"/>
                </a:solidFill>
                <a:latin typeface="Times New Roman" panose="02020603050405020304" pitchFamily="18" charset="0"/>
                <a:ea typeface="Calibri" panose="020F0502020204030204" pitchFamily="34" charset="0"/>
              </a:rPr>
              <a:t>Biết hòa đồng, gần gũi mọi người, nhưng cũng phải biết giữ lấy cái riêng và tôn trọng sự khác biệt</a:t>
            </a:r>
            <a:endParaRPr lang="en-US" sz="2800" dirty="0">
              <a:solidFill>
                <a:schemeClr val="tx1"/>
              </a:solidFill>
              <a:effectLst/>
              <a:latin typeface="Times New Roman" panose="02020603050405020304" pitchFamily="18" charset="0"/>
              <a:ea typeface="Calibri" panose="020F0502020204030204" pitchFamily="34" charset="0"/>
            </a:endParaRPr>
          </a:p>
        </p:txBody>
      </p:sp>
      <p:sp>
        <p:nvSpPr>
          <p:cNvPr id="17" name="Up-Down Arrow 16"/>
          <p:cNvSpPr/>
          <p:nvPr/>
        </p:nvSpPr>
        <p:spPr>
          <a:xfrm>
            <a:off x="4148789" y="2158632"/>
            <a:ext cx="3603190" cy="2888665"/>
          </a:xfrm>
          <a:prstGeom prst="upDownArrow">
            <a:avLst>
              <a:gd name="adj1" fmla="val 79134"/>
              <a:gd name="adj2" fmla="val 0"/>
            </a:avLst>
          </a:prstGeom>
          <a:blipFill>
            <a:blip r:embed="rId6"/>
            <a:tile tx="0" ty="0" sx="100000" sy="100000" flip="none" algn="tl"/>
          </a:blip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anose="02020603050405020304" pitchFamily="18" charset="0"/>
                <a:ea typeface="Times New Roman" panose="02020603050405020304" pitchFamily="18" charset="0"/>
              </a:rPr>
              <a:t>Biết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hòa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đồng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gần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gũi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mọi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người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nhưng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cũng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phải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biết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giữ</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lấy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cái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riêng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tôn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trọng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sự</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khác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biệt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Em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có</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đồng</a:t>
            </a:r>
            <a:r>
              <a:rPr lang="en-US" sz="2400" dirty="0">
                <a:solidFill>
                  <a:schemeClr val="tx1"/>
                </a:solidFill>
                <a:latin typeface="Times New Roman" panose="02020603050405020304" pitchFamily="18" charset="0"/>
                <a:ea typeface="Times New Roman" panose="02020603050405020304" pitchFamily="18" charset="0"/>
              </a:rPr>
              <a:t> ý </a:t>
            </a:r>
            <a:r>
              <a:rPr lang="en-US" sz="2400" dirty="0" err="1">
                <a:solidFill>
                  <a:schemeClr val="tx1"/>
                </a:solidFill>
                <a:latin typeface="Times New Roman" panose="02020603050405020304" pitchFamily="18" charset="0"/>
                <a:ea typeface="Times New Roman" panose="02020603050405020304" pitchFamily="18" charset="0"/>
              </a:rPr>
              <a:t>với</a:t>
            </a:r>
            <a:r>
              <a:rPr lang="en-US" sz="2400" dirty="0">
                <a:solidFill>
                  <a:schemeClr val="tx1"/>
                </a:solidFill>
                <a:latin typeface="Times New Roman" panose="02020603050405020304" pitchFamily="18" charset="0"/>
                <a:ea typeface="Times New Roman" panose="02020603050405020304" pitchFamily="18" charset="0"/>
              </a:rPr>
              <a:t> ý </a:t>
            </a:r>
            <a:r>
              <a:rPr lang="en-US" sz="2400" dirty="0" err="1">
                <a:solidFill>
                  <a:schemeClr val="tx1"/>
                </a:solidFill>
                <a:latin typeface="Times New Roman" panose="02020603050405020304" pitchFamily="18" charset="0"/>
                <a:ea typeface="Times New Roman" panose="02020603050405020304" pitchFamily="18" charset="0"/>
              </a:rPr>
              <a:t>kiến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này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không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Vì</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sao</a:t>
            </a:r>
            <a:r>
              <a:rPr lang="en-US" sz="2400" dirty="0" smtClean="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ndParaRPr>
          </a:p>
        </p:txBody>
      </p:sp>
      <p:sp>
        <p:nvSpPr>
          <p:cNvPr id="27" name="Freeform 26"/>
          <p:cNvSpPr/>
          <p:nvPr/>
        </p:nvSpPr>
        <p:spPr>
          <a:xfrm>
            <a:off x="964755" y="5367619"/>
            <a:ext cx="1433296" cy="657401"/>
          </a:xfrm>
          <a:custGeom>
            <a:avLst/>
            <a:gdLst>
              <a:gd name="connsiteX0" fmla="*/ 0 w 1871153"/>
              <a:gd name="connsiteY0" fmla="*/ 935577 h 1871153"/>
              <a:gd name="connsiteX1" fmla="*/ 935577 w 1871153"/>
              <a:gd name="connsiteY1" fmla="*/ 0 h 1871153"/>
              <a:gd name="connsiteX2" fmla="*/ 1871154 w 1871153"/>
              <a:gd name="connsiteY2" fmla="*/ 935577 h 1871153"/>
              <a:gd name="connsiteX3" fmla="*/ 935577 w 1871153"/>
              <a:gd name="connsiteY3" fmla="*/ 1871154 h 1871153"/>
              <a:gd name="connsiteX4" fmla="*/ 0 w 1871153"/>
              <a:gd name="connsiteY4" fmla="*/ 935577 h 1871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153" h="1871153">
                <a:moveTo>
                  <a:pt x="0" y="935577"/>
                </a:moveTo>
                <a:cubicBezTo>
                  <a:pt x="0" y="418872"/>
                  <a:pt x="418872" y="0"/>
                  <a:pt x="935577" y="0"/>
                </a:cubicBezTo>
                <a:cubicBezTo>
                  <a:pt x="1452282" y="0"/>
                  <a:pt x="1871154" y="418872"/>
                  <a:pt x="1871154" y="935577"/>
                </a:cubicBezTo>
                <a:cubicBezTo>
                  <a:pt x="1871154" y="1452282"/>
                  <a:pt x="1452282" y="1871154"/>
                  <a:pt x="935577" y="1871154"/>
                </a:cubicBezTo>
                <a:cubicBezTo>
                  <a:pt x="418872" y="1871154"/>
                  <a:pt x="0" y="1452282"/>
                  <a:pt x="0" y="935577"/>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74024" tIns="274024" rIns="274024" bIns="274024" numCol="1" spcCol="1270" anchor="ctr" anchorCtr="0">
            <a:noAutofit/>
          </a:bodyPr>
          <a:lstStyle/>
          <a:p>
            <a:pPr lvl="0" algn="ctr" defTabSz="1066800">
              <a:lnSpc>
                <a:spcPct val="90000"/>
              </a:lnSpc>
              <a:spcBef>
                <a:spcPct val="0"/>
              </a:spcBef>
              <a:spcAft>
                <a:spcPct val="35000"/>
              </a:spcAft>
            </a:pPr>
            <a:r>
              <a:rPr lang="en-US" sz="2400" b="1" dirty="0" smtClean="0">
                <a:latin typeface="Times New Roman" panose="02020603050405020304" pitchFamily="18" charset="0"/>
                <a:cs typeface="Times New Roman" panose="02020603050405020304" pitchFamily="18" charset="0"/>
              </a:rPr>
              <a:t>ĐỘI </a:t>
            </a:r>
            <a:r>
              <a:rPr lang="en-US" sz="2400" b="1" kern="1200" dirty="0" smtClean="0">
                <a:latin typeface="Times New Roman" panose="02020603050405020304" pitchFamily="18" charset="0"/>
                <a:cs typeface="Times New Roman" panose="02020603050405020304" pitchFamily="18" charset="0"/>
              </a:rPr>
              <a:t>1</a:t>
            </a:r>
            <a:endParaRPr lang="en-US" sz="2400"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9759710" y="5367619"/>
            <a:ext cx="1478561" cy="692305"/>
          </a:xfrm>
          <a:custGeom>
            <a:avLst/>
            <a:gdLst>
              <a:gd name="connsiteX0" fmla="*/ 0 w 1871153"/>
              <a:gd name="connsiteY0" fmla="*/ 935577 h 1871153"/>
              <a:gd name="connsiteX1" fmla="*/ 935577 w 1871153"/>
              <a:gd name="connsiteY1" fmla="*/ 0 h 1871153"/>
              <a:gd name="connsiteX2" fmla="*/ 1871154 w 1871153"/>
              <a:gd name="connsiteY2" fmla="*/ 935577 h 1871153"/>
              <a:gd name="connsiteX3" fmla="*/ 935577 w 1871153"/>
              <a:gd name="connsiteY3" fmla="*/ 1871154 h 1871153"/>
              <a:gd name="connsiteX4" fmla="*/ 0 w 1871153"/>
              <a:gd name="connsiteY4" fmla="*/ 935577 h 1871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153" h="1871153">
                <a:moveTo>
                  <a:pt x="0" y="935577"/>
                </a:moveTo>
                <a:cubicBezTo>
                  <a:pt x="0" y="418872"/>
                  <a:pt x="418872" y="0"/>
                  <a:pt x="935577" y="0"/>
                </a:cubicBezTo>
                <a:cubicBezTo>
                  <a:pt x="1452282" y="0"/>
                  <a:pt x="1871154" y="418872"/>
                  <a:pt x="1871154" y="935577"/>
                </a:cubicBezTo>
                <a:cubicBezTo>
                  <a:pt x="1871154" y="1452282"/>
                  <a:pt x="1452282" y="1871154"/>
                  <a:pt x="935577" y="1871154"/>
                </a:cubicBezTo>
                <a:cubicBezTo>
                  <a:pt x="418872" y="1871154"/>
                  <a:pt x="0" y="1452282"/>
                  <a:pt x="0" y="935577"/>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74024" tIns="274024" rIns="274024" bIns="274024" numCol="1" spcCol="1270" anchor="ctr" anchorCtr="0">
            <a:noAutofit/>
          </a:bodyPr>
          <a:lstStyle/>
          <a:p>
            <a:pPr lvl="0" algn="ctr" defTabSz="1066800">
              <a:lnSpc>
                <a:spcPct val="90000"/>
              </a:lnSpc>
              <a:spcBef>
                <a:spcPct val="0"/>
              </a:spcBef>
              <a:spcAft>
                <a:spcPct val="35000"/>
              </a:spcAft>
            </a:pPr>
            <a:r>
              <a:rPr lang="en-US" sz="2400" b="1" dirty="0" smtClean="0">
                <a:latin typeface="Times New Roman" panose="02020603050405020304" pitchFamily="18" charset="0"/>
                <a:cs typeface="Times New Roman" panose="02020603050405020304" pitchFamily="18" charset="0"/>
              </a:rPr>
              <a:t>ĐỘI 2</a:t>
            </a:r>
            <a:endParaRPr lang="en-US" sz="24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5445552" y="5743819"/>
            <a:ext cx="1176798" cy="898680"/>
          </a:xfrm>
          <a:custGeom>
            <a:avLst/>
            <a:gdLst>
              <a:gd name="connsiteX0" fmla="*/ 0 w 1871153"/>
              <a:gd name="connsiteY0" fmla="*/ 935577 h 1871153"/>
              <a:gd name="connsiteX1" fmla="*/ 935577 w 1871153"/>
              <a:gd name="connsiteY1" fmla="*/ 0 h 1871153"/>
              <a:gd name="connsiteX2" fmla="*/ 1871154 w 1871153"/>
              <a:gd name="connsiteY2" fmla="*/ 935577 h 1871153"/>
              <a:gd name="connsiteX3" fmla="*/ 935577 w 1871153"/>
              <a:gd name="connsiteY3" fmla="*/ 1871154 h 1871153"/>
              <a:gd name="connsiteX4" fmla="*/ 0 w 1871153"/>
              <a:gd name="connsiteY4" fmla="*/ 935577 h 1871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153" h="1871153">
                <a:moveTo>
                  <a:pt x="0" y="935577"/>
                </a:moveTo>
                <a:cubicBezTo>
                  <a:pt x="0" y="418872"/>
                  <a:pt x="418872" y="0"/>
                  <a:pt x="935577" y="0"/>
                </a:cubicBezTo>
                <a:cubicBezTo>
                  <a:pt x="1452282" y="0"/>
                  <a:pt x="1871154" y="418872"/>
                  <a:pt x="1871154" y="935577"/>
                </a:cubicBezTo>
                <a:cubicBezTo>
                  <a:pt x="1871154" y="1452282"/>
                  <a:pt x="1452282" y="1871154"/>
                  <a:pt x="935577" y="1871154"/>
                </a:cubicBezTo>
                <a:cubicBezTo>
                  <a:pt x="418872" y="1871154"/>
                  <a:pt x="0" y="1452282"/>
                  <a:pt x="0" y="935577"/>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74024" tIns="274024" rIns="274024" bIns="274024"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N3</a:t>
            </a:r>
            <a:endParaRPr lang="en-US" sz="2400" kern="1200" dirty="0">
              <a:latin typeface="Times New Roman" panose="02020603050405020304" pitchFamily="18" charset="0"/>
              <a:cs typeface="Times New Roman" panose="02020603050405020304" pitchFamily="18" charset="0"/>
            </a:endParaRPr>
          </a:p>
        </p:txBody>
      </p:sp>
      <p:sp>
        <p:nvSpPr>
          <p:cNvPr id="19" name="Rectangle 18"/>
          <p:cNvSpPr/>
          <p:nvPr/>
        </p:nvSpPr>
        <p:spPr>
          <a:xfrm>
            <a:off x="4949020" y="5600524"/>
            <a:ext cx="2259721" cy="584775"/>
          </a:xfrm>
          <a:prstGeom prst="rect">
            <a:avLst/>
          </a:prstGeom>
          <a:noFill/>
        </p:spPr>
        <p:txBody>
          <a:bodyPr wrap="none" lIns="91440" tIns="45720" rIns="91440" bIns="45720">
            <a:prstTxWarp prst="textArchUp">
              <a:avLst>
                <a:gd name="adj" fmla="val 8038637"/>
              </a:avLst>
            </a:prstTxWarp>
            <a:spAutoFit/>
          </a:bodyPr>
          <a:lstStyle/>
          <a:p>
            <a:pPr algn="ctr"/>
            <a:r>
              <a:rPr lang="en-US" sz="32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GIÁM KHẢO</a:t>
            </a:r>
            <a:endPar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9564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242302" y="683313"/>
            <a:ext cx="1694695" cy="523220"/>
          </a:xfrm>
          <a:prstGeom prst="rect">
            <a:avLst/>
          </a:prstGeom>
        </p:spPr>
        <p:txBody>
          <a:bodyPr wrap="none">
            <a:spAutoFit/>
          </a:bodyPr>
          <a:lstStyle/>
          <a:p>
            <a:r>
              <a:rPr lang="en-US" sz="2800" b="1" dirty="0" err="1">
                <a:solidFill>
                  <a:srgbClr val="0000FF"/>
                </a:solidFill>
                <a:latin typeface="Times New Roman" panose="02020603050405020304" pitchFamily="18" charset="0"/>
                <a:ea typeface="Times New Roman" panose="02020603050405020304" pitchFamily="18" charset="0"/>
              </a:rPr>
              <a:t>Vận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dụng</a:t>
            </a:r>
            <a:endParaRPr lang="en-US" sz="2800" dirty="0"/>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1768373" y="1296841"/>
            <a:ext cx="8642554" cy="1401687"/>
          </a:xfrm>
          <a:prstGeom prst="rect">
            <a:avLst/>
          </a:prstGeom>
        </p:spPr>
      </p:pic>
      <p:sp>
        <p:nvSpPr>
          <p:cNvPr id="10" name="Rectangle 9"/>
          <p:cNvSpPr/>
          <p:nvPr/>
        </p:nvSpPr>
        <p:spPr>
          <a:xfrm>
            <a:off x="3041650" y="1547522"/>
            <a:ext cx="6096000" cy="954107"/>
          </a:xfrm>
          <a:prstGeom prst="rect">
            <a:avLst/>
          </a:prstGeom>
        </p:spPr>
        <p:txBody>
          <a:bodyPr>
            <a:spAutoFit/>
          </a:bodyPr>
          <a:lstStyle/>
          <a:p>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a:t>
            </a:r>
            <a:endParaRPr lang="en-US" sz="2800" dirty="0"/>
          </a:p>
        </p:txBody>
      </p:sp>
      <p:grpSp>
        <p:nvGrpSpPr>
          <p:cNvPr id="12" name="Group 11"/>
          <p:cNvGrpSpPr/>
          <p:nvPr/>
        </p:nvGrpSpPr>
        <p:grpSpPr>
          <a:xfrm>
            <a:off x="1008831" y="2839646"/>
            <a:ext cx="10161639" cy="3381789"/>
            <a:chOff x="2032000" y="513466"/>
            <a:chExt cx="8127999" cy="5624866"/>
          </a:xfrm>
        </p:grpSpPr>
        <p:sp>
          <p:nvSpPr>
            <p:cNvPr id="16" name="Freeform 15"/>
            <p:cNvSpPr/>
            <p:nvPr/>
          </p:nvSpPr>
          <p:spPr>
            <a:xfrm>
              <a:off x="2032000" y="513466"/>
              <a:ext cx="6908800" cy="1831802"/>
            </a:xfrm>
            <a:custGeom>
              <a:avLst/>
              <a:gdLst>
                <a:gd name="connsiteX0" fmla="*/ 0 w 6908800"/>
                <a:gd name="connsiteY0" fmla="*/ 162560 h 1625600"/>
                <a:gd name="connsiteX1" fmla="*/ 162560 w 6908800"/>
                <a:gd name="connsiteY1" fmla="*/ 0 h 1625600"/>
                <a:gd name="connsiteX2" fmla="*/ 6746240 w 6908800"/>
                <a:gd name="connsiteY2" fmla="*/ 0 h 1625600"/>
                <a:gd name="connsiteX3" fmla="*/ 6908800 w 6908800"/>
                <a:gd name="connsiteY3" fmla="*/ 162560 h 1625600"/>
                <a:gd name="connsiteX4" fmla="*/ 6908800 w 6908800"/>
                <a:gd name="connsiteY4" fmla="*/ 1463040 h 1625600"/>
                <a:gd name="connsiteX5" fmla="*/ 6746240 w 6908800"/>
                <a:gd name="connsiteY5" fmla="*/ 1625600 h 1625600"/>
                <a:gd name="connsiteX6" fmla="*/ 162560 w 6908800"/>
                <a:gd name="connsiteY6" fmla="*/ 1625600 h 1625600"/>
                <a:gd name="connsiteX7" fmla="*/ 0 w 6908800"/>
                <a:gd name="connsiteY7" fmla="*/ 1463040 h 1625600"/>
                <a:gd name="connsiteX8" fmla="*/ 0 w 6908800"/>
                <a:gd name="connsiteY8" fmla="*/ 16256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625600">
                  <a:moveTo>
                    <a:pt x="0" y="162560"/>
                  </a:moveTo>
                  <a:cubicBezTo>
                    <a:pt x="0" y="72781"/>
                    <a:pt x="72781" y="0"/>
                    <a:pt x="162560" y="0"/>
                  </a:cubicBezTo>
                  <a:lnTo>
                    <a:pt x="6746240" y="0"/>
                  </a:lnTo>
                  <a:cubicBezTo>
                    <a:pt x="6836019" y="0"/>
                    <a:pt x="6908800" y="72781"/>
                    <a:pt x="6908800" y="162560"/>
                  </a:cubicBezTo>
                  <a:lnTo>
                    <a:pt x="6908800" y="1463040"/>
                  </a:lnTo>
                  <a:cubicBezTo>
                    <a:pt x="6908800" y="1552819"/>
                    <a:pt x="6836019" y="1625600"/>
                    <a:pt x="6746240" y="1625600"/>
                  </a:cubicBezTo>
                  <a:lnTo>
                    <a:pt x="162560" y="1625600"/>
                  </a:lnTo>
                  <a:cubicBezTo>
                    <a:pt x="72781" y="1625600"/>
                    <a:pt x="0" y="1552819"/>
                    <a:pt x="0" y="1463040"/>
                  </a:cubicBezTo>
                  <a:lnTo>
                    <a:pt x="0" y="162560"/>
                  </a:lnTo>
                  <a:close/>
                </a:path>
              </a:pathLst>
            </a:custGeom>
            <a:ln w="28575">
              <a:solidFill>
                <a:schemeClr val="accent4">
                  <a:lumMod val="50000"/>
                </a:schemeClr>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862" tIns="142862" rIns="1801787" bIns="142862" numCol="1" spcCol="1270" anchor="ctr" anchorCtr="0">
              <a:noAutofit/>
            </a:bodyPr>
            <a:lstStyle/>
            <a:p>
              <a:pPr lvl="0" algn="l" defTabSz="1111250">
                <a:lnSpc>
                  <a:spcPct val="90000"/>
                </a:lnSpc>
                <a:spcBef>
                  <a:spcPct val="0"/>
                </a:spcBef>
                <a:spcAft>
                  <a:spcPct val="35000"/>
                </a:spcAft>
              </a:pPr>
              <a:r>
                <a:rPr lang="en-US" sz="2500" b="1" i="1" kern="1200" dirty="0" smtClean="0">
                  <a:latin typeface="Times New Roman" panose="02020603050405020304" pitchFamily="18" charset="0"/>
                  <a:cs typeface="Times New Roman" panose="02020603050405020304" pitchFamily="18" charset="0"/>
                </a:rPr>
                <a:t>Ý </a:t>
              </a:r>
              <a:r>
                <a:rPr lang="en-US" sz="2500" b="1" i="1" kern="1200" dirty="0" err="1" smtClean="0">
                  <a:latin typeface="Times New Roman" panose="02020603050405020304" pitchFamily="18" charset="0"/>
                  <a:cs typeface="Times New Roman" panose="02020603050405020304" pitchFamily="18" charset="0"/>
                </a:rPr>
                <a:t>kiến</a:t>
              </a:r>
              <a:r>
                <a:rPr lang="en-US" sz="2500" b="1" i="1"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thường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là</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một</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nhận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xét</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mang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tính</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khẳng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định</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hoặc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phủ</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định</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thường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nêu</a:t>
              </a:r>
              <a:r>
                <a:rPr lang="en-US" sz="2500" kern="1200" dirty="0" smtClean="0">
                  <a:latin typeface="Times New Roman" panose="02020603050405020304" pitchFamily="18" charset="0"/>
                  <a:cs typeface="Times New Roman" panose="02020603050405020304" pitchFamily="18" charset="0"/>
                </a:rPr>
                <a:t> ở </a:t>
              </a:r>
              <a:r>
                <a:rPr lang="en-US" sz="2500" kern="1200" dirty="0" err="1" smtClean="0">
                  <a:latin typeface="Times New Roman" panose="02020603050405020304" pitchFamily="18" charset="0"/>
                  <a:cs typeface="Times New Roman" panose="02020603050405020304" pitchFamily="18" charset="0"/>
                </a:rPr>
                <a:t>nhan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đề</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hoặc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mở</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đầu</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bài</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viết</a:t>
              </a:r>
              <a:r>
                <a:rPr lang="en-US" sz="2500" kern="1200" dirty="0" smtClean="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2641599" y="2616199"/>
              <a:ext cx="6908800" cy="1625600"/>
            </a:xfrm>
            <a:custGeom>
              <a:avLst/>
              <a:gdLst>
                <a:gd name="connsiteX0" fmla="*/ 0 w 6908800"/>
                <a:gd name="connsiteY0" fmla="*/ 162560 h 1625600"/>
                <a:gd name="connsiteX1" fmla="*/ 162560 w 6908800"/>
                <a:gd name="connsiteY1" fmla="*/ 0 h 1625600"/>
                <a:gd name="connsiteX2" fmla="*/ 6746240 w 6908800"/>
                <a:gd name="connsiteY2" fmla="*/ 0 h 1625600"/>
                <a:gd name="connsiteX3" fmla="*/ 6908800 w 6908800"/>
                <a:gd name="connsiteY3" fmla="*/ 162560 h 1625600"/>
                <a:gd name="connsiteX4" fmla="*/ 6908800 w 6908800"/>
                <a:gd name="connsiteY4" fmla="*/ 1463040 h 1625600"/>
                <a:gd name="connsiteX5" fmla="*/ 6746240 w 6908800"/>
                <a:gd name="connsiteY5" fmla="*/ 1625600 h 1625600"/>
                <a:gd name="connsiteX6" fmla="*/ 162560 w 6908800"/>
                <a:gd name="connsiteY6" fmla="*/ 1625600 h 1625600"/>
                <a:gd name="connsiteX7" fmla="*/ 0 w 6908800"/>
                <a:gd name="connsiteY7" fmla="*/ 1463040 h 1625600"/>
                <a:gd name="connsiteX8" fmla="*/ 0 w 6908800"/>
                <a:gd name="connsiteY8" fmla="*/ 16256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625600">
                  <a:moveTo>
                    <a:pt x="0" y="162560"/>
                  </a:moveTo>
                  <a:cubicBezTo>
                    <a:pt x="0" y="72781"/>
                    <a:pt x="72781" y="0"/>
                    <a:pt x="162560" y="0"/>
                  </a:cubicBezTo>
                  <a:lnTo>
                    <a:pt x="6746240" y="0"/>
                  </a:lnTo>
                  <a:cubicBezTo>
                    <a:pt x="6836019" y="0"/>
                    <a:pt x="6908800" y="72781"/>
                    <a:pt x="6908800" y="162560"/>
                  </a:cubicBezTo>
                  <a:lnTo>
                    <a:pt x="6908800" y="1463040"/>
                  </a:lnTo>
                  <a:cubicBezTo>
                    <a:pt x="6908800" y="1552819"/>
                    <a:pt x="6836019" y="1625600"/>
                    <a:pt x="6746240" y="1625600"/>
                  </a:cubicBezTo>
                  <a:lnTo>
                    <a:pt x="162560" y="1625600"/>
                  </a:lnTo>
                  <a:cubicBezTo>
                    <a:pt x="72781" y="1625600"/>
                    <a:pt x="0" y="1552819"/>
                    <a:pt x="0" y="1463040"/>
                  </a:cubicBezTo>
                  <a:lnTo>
                    <a:pt x="0" y="162560"/>
                  </a:lnTo>
                  <a:close/>
                </a:path>
              </a:pathLst>
            </a:custGeom>
            <a:ln w="28575">
              <a:solidFill>
                <a:schemeClr val="accent4">
                  <a:lumMod val="50000"/>
                </a:schemeClr>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862" tIns="142862" rIns="1809103" bIns="142862" numCol="1" spcCol="1270" anchor="ctr" anchorCtr="0">
              <a:noAutofit/>
            </a:bodyPr>
            <a:lstStyle/>
            <a:p>
              <a:pPr lvl="0" algn="l" defTabSz="1111250">
                <a:lnSpc>
                  <a:spcPct val="90000"/>
                </a:lnSpc>
                <a:spcBef>
                  <a:spcPct val="0"/>
                </a:spcBef>
                <a:spcAft>
                  <a:spcPct val="35000"/>
                </a:spcAft>
              </a:pPr>
              <a:r>
                <a:rPr lang="en-US" sz="2500" b="1" i="1" kern="1200" dirty="0" err="1" smtClean="0">
                  <a:latin typeface="Times New Roman" panose="02020603050405020304" pitchFamily="18" charset="0"/>
                  <a:cs typeface="Times New Roman" panose="02020603050405020304" pitchFamily="18" charset="0"/>
                </a:rPr>
                <a:t>Lí</a:t>
              </a:r>
              <a:r>
                <a:rPr lang="en-US" sz="2500" b="1" i="1" kern="1200" dirty="0" smtClean="0">
                  <a:latin typeface="Times New Roman" panose="02020603050405020304" pitchFamily="18" charset="0"/>
                  <a:cs typeface="Times New Roman" panose="02020603050405020304" pitchFamily="18" charset="0"/>
                </a:rPr>
                <a:t> </a:t>
              </a:r>
              <a:r>
                <a:rPr lang="en-US" sz="2500" b="1" i="1" kern="1200" dirty="0" err="1" smtClean="0">
                  <a:latin typeface="Times New Roman" panose="02020603050405020304" pitchFamily="18" charset="0"/>
                  <a:cs typeface="Times New Roman" panose="02020603050405020304" pitchFamily="18" charset="0"/>
                </a:rPr>
                <a:t>lẽ</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thường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tập</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trung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nêu</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nguyên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nhân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trả</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lời</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các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câu</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hỏi</a:t>
              </a:r>
              <a:r>
                <a:rPr lang="en-US" sz="2500" kern="1200" dirty="0" smtClean="0">
                  <a:latin typeface="Times New Roman" panose="02020603050405020304" pitchFamily="18" charset="0"/>
                  <a:cs typeface="Times New Roman" panose="02020603050405020304" pitchFamily="18" charset="0"/>
                </a:rPr>
                <a:t>: </a:t>
              </a:r>
              <a:r>
                <a:rPr lang="en-US" sz="2500" i="1" kern="1200" dirty="0" err="1" smtClean="0">
                  <a:latin typeface="Times New Roman" panose="02020603050405020304" pitchFamily="18" charset="0"/>
                  <a:cs typeface="Times New Roman" panose="02020603050405020304" pitchFamily="18" charset="0"/>
                </a:rPr>
                <a:t>Vì</a:t>
              </a:r>
              <a:r>
                <a:rPr lang="en-US" sz="2500" i="1" kern="1200" dirty="0" smtClean="0">
                  <a:latin typeface="Times New Roman" panose="02020603050405020304" pitchFamily="18" charset="0"/>
                  <a:cs typeface="Times New Roman" panose="02020603050405020304" pitchFamily="18" charset="0"/>
                </a:rPr>
                <a:t> </a:t>
              </a:r>
              <a:r>
                <a:rPr lang="en-US" sz="2500" i="1" kern="1200" dirty="0" err="1" smtClean="0">
                  <a:latin typeface="Times New Roman" panose="02020603050405020304" pitchFamily="18" charset="0"/>
                  <a:cs typeface="Times New Roman" panose="02020603050405020304" pitchFamily="18" charset="0"/>
                </a:rPr>
                <a:t>sao</a:t>
              </a:r>
              <a:r>
                <a:rPr lang="en-US" sz="2500" i="1" kern="1200" dirty="0" smtClean="0">
                  <a:latin typeface="Times New Roman" panose="02020603050405020304" pitchFamily="18" charset="0"/>
                  <a:cs typeface="Times New Roman" panose="02020603050405020304" pitchFamily="18" charset="0"/>
                </a:rPr>
                <a:t>?, Do </a:t>
              </a:r>
              <a:r>
                <a:rPr lang="en-US" sz="2500" i="1" kern="1200" dirty="0" err="1" smtClean="0">
                  <a:latin typeface="Times New Roman" panose="02020603050405020304" pitchFamily="18" charset="0"/>
                  <a:cs typeface="Times New Roman" panose="02020603050405020304" pitchFamily="18" charset="0"/>
                </a:rPr>
                <a:t>đâu</a:t>
              </a:r>
              <a:r>
                <a:rPr lang="en-US" sz="2500" i="1" kern="1200" dirty="0" smtClean="0">
                  <a:latin typeface="Times New Roman" panose="02020603050405020304" pitchFamily="18" charset="0"/>
                  <a:cs typeface="Times New Roman" panose="02020603050405020304" pitchFamily="18" charset="0"/>
                </a:rPr>
                <a:t>? </a:t>
              </a:r>
              <a:endParaRPr lang="en-US" sz="25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3251199" y="4512732"/>
              <a:ext cx="6908800" cy="1625600"/>
            </a:xfrm>
            <a:custGeom>
              <a:avLst/>
              <a:gdLst>
                <a:gd name="connsiteX0" fmla="*/ 0 w 6908800"/>
                <a:gd name="connsiteY0" fmla="*/ 162560 h 1625600"/>
                <a:gd name="connsiteX1" fmla="*/ 162560 w 6908800"/>
                <a:gd name="connsiteY1" fmla="*/ 0 h 1625600"/>
                <a:gd name="connsiteX2" fmla="*/ 6746240 w 6908800"/>
                <a:gd name="connsiteY2" fmla="*/ 0 h 1625600"/>
                <a:gd name="connsiteX3" fmla="*/ 6908800 w 6908800"/>
                <a:gd name="connsiteY3" fmla="*/ 162560 h 1625600"/>
                <a:gd name="connsiteX4" fmla="*/ 6908800 w 6908800"/>
                <a:gd name="connsiteY4" fmla="*/ 1463040 h 1625600"/>
                <a:gd name="connsiteX5" fmla="*/ 6746240 w 6908800"/>
                <a:gd name="connsiteY5" fmla="*/ 1625600 h 1625600"/>
                <a:gd name="connsiteX6" fmla="*/ 162560 w 6908800"/>
                <a:gd name="connsiteY6" fmla="*/ 1625600 h 1625600"/>
                <a:gd name="connsiteX7" fmla="*/ 0 w 6908800"/>
                <a:gd name="connsiteY7" fmla="*/ 1463040 h 1625600"/>
                <a:gd name="connsiteX8" fmla="*/ 0 w 6908800"/>
                <a:gd name="connsiteY8" fmla="*/ 16256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625600">
                  <a:moveTo>
                    <a:pt x="0" y="162560"/>
                  </a:moveTo>
                  <a:cubicBezTo>
                    <a:pt x="0" y="72781"/>
                    <a:pt x="72781" y="0"/>
                    <a:pt x="162560" y="0"/>
                  </a:cubicBezTo>
                  <a:lnTo>
                    <a:pt x="6746240" y="0"/>
                  </a:lnTo>
                  <a:cubicBezTo>
                    <a:pt x="6836019" y="0"/>
                    <a:pt x="6908800" y="72781"/>
                    <a:pt x="6908800" y="162560"/>
                  </a:cubicBezTo>
                  <a:lnTo>
                    <a:pt x="6908800" y="1463040"/>
                  </a:lnTo>
                  <a:cubicBezTo>
                    <a:pt x="6908800" y="1552819"/>
                    <a:pt x="6836019" y="1625600"/>
                    <a:pt x="6746240" y="1625600"/>
                  </a:cubicBezTo>
                  <a:lnTo>
                    <a:pt x="162560" y="1625600"/>
                  </a:lnTo>
                  <a:cubicBezTo>
                    <a:pt x="72781" y="1625600"/>
                    <a:pt x="0" y="1552819"/>
                    <a:pt x="0" y="1463040"/>
                  </a:cubicBezTo>
                  <a:lnTo>
                    <a:pt x="0" y="162560"/>
                  </a:lnTo>
                  <a:close/>
                </a:path>
              </a:pathLst>
            </a:custGeom>
            <a:ln w="28575">
              <a:solidFill>
                <a:schemeClr val="accent4">
                  <a:lumMod val="50000"/>
                </a:schemeClr>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862" tIns="142862" rIns="1809103" bIns="142862" numCol="1" spcCol="1270" anchor="ctr" anchorCtr="0">
              <a:noAutofit/>
            </a:bodyPr>
            <a:lstStyle/>
            <a:p>
              <a:pPr lvl="0" algn="l" defTabSz="1111250">
                <a:lnSpc>
                  <a:spcPct val="90000"/>
                </a:lnSpc>
                <a:spcBef>
                  <a:spcPct val="0"/>
                </a:spcBef>
                <a:spcAft>
                  <a:spcPct val="35000"/>
                </a:spcAft>
              </a:pPr>
              <a:r>
                <a:rPr lang="en-US" sz="2500" b="1" kern="1200" dirty="0" err="1" smtClean="0">
                  <a:latin typeface="Times New Roman" panose="02020603050405020304" pitchFamily="18" charset="0"/>
                  <a:cs typeface="Times New Roman" panose="02020603050405020304" pitchFamily="18" charset="0"/>
                </a:rPr>
                <a:t>Bằng</a:t>
              </a:r>
              <a:r>
                <a:rPr lang="en-US" sz="2500" b="1" kern="1200" dirty="0" smtClean="0">
                  <a:latin typeface="Times New Roman" panose="02020603050405020304" pitchFamily="18" charset="0"/>
                  <a:cs typeface="Times New Roman" panose="02020603050405020304" pitchFamily="18" charset="0"/>
                </a:rPr>
                <a:t> </a:t>
              </a:r>
              <a:r>
                <a:rPr lang="en-US" sz="2500" b="1" kern="1200" dirty="0" err="1" smtClean="0">
                  <a:latin typeface="Times New Roman" panose="02020603050405020304" pitchFamily="18" charset="0"/>
                  <a:cs typeface="Times New Roman" panose="02020603050405020304" pitchFamily="18" charset="0"/>
                </a:rPr>
                <a:t>chứng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dẫn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chứng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thường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là</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các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hiện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tượng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số</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liệu</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cụ</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thể</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nhằm</a:t>
              </a:r>
              <a:r>
                <a:rPr lang="en-US" sz="2500" kern="1200" dirty="0" smtClean="0">
                  <a:latin typeface="Times New Roman" panose="02020603050405020304" pitchFamily="18" charset="0"/>
                  <a:cs typeface="Times New Roman" panose="02020603050405020304" pitchFamily="18" charset="0"/>
                </a:rPr>
                <a:t> minh </a:t>
              </a:r>
              <a:r>
                <a:rPr lang="en-US" sz="2500" kern="1200" dirty="0" err="1" smtClean="0">
                  <a:latin typeface="Times New Roman" panose="02020603050405020304" pitchFamily="18" charset="0"/>
                  <a:cs typeface="Times New Roman" panose="02020603050405020304" pitchFamily="18" charset="0"/>
                </a:rPr>
                <a:t>họa</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làm</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sáng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tỏ</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cho</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lí</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lẽ</a:t>
              </a:r>
              <a:r>
                <a:rPr lang="en-US" sz="2500" kern="1200" dirty="0" smtClean="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8191899" y="1952412"/>
              <a:ext cx="748900" cy="858641"/>
            </a:xfrm>
            <a:custGeom>
              <a:avLst/>
              <a:gdLst>
                <a:gd name="connsiteX0" fmla="*/ 0 w 1056640"/>
                <a:gd name="connsiteY0" fmla="*/ 581152 h 1056640"/>
                <a:gd name="connsiteX1" fmla="*/ 237744 w 1056640"/>
                <a:gd name="connsiteY1" fmla="*/ 581152 h 1056640"/>
                <a:gd name="connsiteX2" fmla="*/ 237744 w 1056640"/>
                <a:gd name="connsiteY2" fmla="*/ 0 h 1056640"/>
                <a:gd name="connsiteX3" fmla="*/ 818896 w 1056640"/>
                <a:gd name="connsiteY3" fmla="*/ 0 h 1056640"/>
                <a:gd name="connsiteX4" fmla="*/ 818896 w 1056640"/>
                <a:gd name="connsiteY4" fmla="*/ 581152 h 1056640"/>
                <a:gd name="connsiteX5" fmla="*/ 1056640 w 1056640"/>
                <a:gd name="connsiteY5" fmla="*/ 581152 h 1056640"/>
                <a:gd name="connsiteX6" fmla="*/ 528320 w 1056640"/>
                <a:gd name="connsiteY6" fmla="*/ 1056640 h 1056640"/>
                <a:gd name="connsiteX7" fmla="*/ 0 w 1056640"/>
                <a:gd name="connsiteY7" fmla="*/ 581152 h 105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640" h="1056640">
                  <a:moveTo>
                    <a:pt x="0" y="581152"/>
                  </a:moveTo>
                  <a:lnTo>
                    <a:pt x="237744" y="581152"/>
                  </a:lnTo>
                  <a:lnTo>
                    <a:pt x="237744" y="0"/>
                  </a:lnTo>
                  <a:lnTo>
                    <a:pt x="818896" y="0"/>
                  </a:lnTo>
                  <a:lnTo>
                    <a:pt x="818896" y="581152"/>
                  </a:lnTo>
                  <a:lnTo>
                    <a:pt x="1056640" y="581152"/>
                  </a:lnTo>
                  <a:lnTo>
                    <a:pt x="528320" y="1056640"/>
                  </a:lnTo>
                  <a:lnTo>
                    <a:pt x="0" y="581152"/>
                  </a:lnTo>
                  <a:close/>
                </a:path>
              </a:pathLst>
            </a:custGeom>
            <a:ln w="28575">
              <a:solidFill>
                <a:schemeClr val="accent4">
                  <a:lumMod val="50000"/>
                </a:schemeClr>
              </a:solidFill>
            </a:ln>
          </p:spPr>
          <p:style>
            <a:lnRef idx="2">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283464" tIns="45720" rIns="283464" bIns="307238" numCol="1" spcCol="1270" anchor="ctr" anchorCtr="0">
              <a:noAutofit/>
            </a:bodyPr>
            <a:lstStyle/>
            <a:p>
              <a:pPr lvl="0" algn="ctr" defTabSz="1600200">
                <a:lnSpc>
                  <a:spcPct val="90000"/>
                </a:lnSpc>
                <a:spcBef>
                  <a:spcPct val="0"/>
                </a:spcBef>
                <a:spcAft>
                  <a:spcPct val="35000"/>
                </a:spcAft>
              </a:pPr>
              <a:endParaRPr lang="en-US" sz="3600" kern="1200"/>
            </a:p>
          </p:txBody>
        </p:sp>
        <p:sp>
          <p:nvSpPr>
            <p:cNvPr id="23" name="Freeform 22"/>
            <p:cNvSpPr/>
            <p:nvPr/>
          </p:nvSpPr>
          <p:spPr>
            <a:xfrm>
              <a:off x="8801499" y="3838107"/>
              <a:ext cx="748900" cy="858641"/>
            </a:xfrm>
            <a:custGeom>
              <a:avLst/>
              <a:gdLst>
                <a:gd name="connsiteX0" fmla="*/ 0 w 1056640"/>
                <a:gd name="connsiteY0" fmla="*/ 581152 h 1056640"/>
                <a:gd name="connsiteX1" fmla="*/ 237744 w 1056640"/>
                <a:gd name="connsiteY1" fmla="*/ 581152 h 1056640"/>
                <a:gd name="connsiteX2" fmla="*/ 237744 w 1056640"/>
                <a:gd name="connsiteY2" fmla="*/ 0 h 1056640"/>
                <a:gd name="connsiteX3" fmla="*/ 818896 w 1056640"/>
                <a:gd name="connsiteY3" fmla="*/ 0 h 1056640"/>
                <a:gd name="connsiteX4" fmla="*/ 818896 w 1056640"/>
                <a:gd name="connsiteY4" fmla="*/ 581152 h 1056640"/>
                <a:gd name="connsiteX5" fmla="*/ 1056640 w 1056640"/>
                <a:gd name="connsiteY5" fmla="*/ 581152 h 1056640"/>
                <a:gd name="connsiteX6" fmla="*/ 528320 w 1056640"/>
                <a:gd name="connsiteY6" fmla="*/ 1056640 h 1056640"/>
                <a:gd name="connsiteX7" fmla="*/ 0 w 1056640"/>
                <a:gd name="connsiteY7" fmla="*/ 581152 h 105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640" h="1056640">
                  <a:moveTo>
                    <a:pt x="0" y="581152"/>
                  </a:moveTo>
                  <a:lnTo>
                    <a:pt x="237744" y="581152"/>
                  </a:lnTo>
                  <a:lnTo>
                    <a:pt x="237744" y="0"/>
                  </a:lnTo>
                  <a:lnTo>
                    <a:pt x="818896" y="0"/>
                  </a:lnTo>
                  <a:lnTo>
                    <a:pt x="818896" y="581152"/>
                  </a:lnTo>
                  <a:lnTo>
                    <a:pt x="1056640" y="581152"/>
                  </a:lnTo>
                  <a:lnTo>
                    <a:pt x="528320" y="1056640"/>
                  </a:lnTo>
                  <a:lnTo>
                    <a:pt x="0" y="581152"/>
                  </a:lnTo>
                  <a:close/>
                </a:path>
              </a:pathLst>
            </a:custGeom>
            <a:ln w="28575">
              <a:solidFill>
                <a:schemeClr val="accent4">
                  <a:lumMod val="50000"/>
                </a:schemeClr>
              </a:solidFill>
            </a:ln>
          </p:spPr>
          <p:style>
            <a:lnRef idx="2">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283464" tIns="45720" rIns="283464" bIns="307238" numCol="1" spcCol="1270" anchor="ctr" anchorCtr="0">
              <a:noAutofit/>
            </a:bodyPr>
            <a:lstStyle/>
            <a:p>
              <a:pPr lvl="0" algn="ctr" defTabSz="1600200">
                <a:lnSpc>
                  <a:spcPct val="90000"/>
                </a:lnSpc>
                <a:spcBef>
                  <a:spcPct val="0"/>
                </a:spcBef>
                <a:spcAft>
                  <a:spcPct val="35000"/>
                </a:spcAft>
              </a:pPr>
              <a:endParaRPr lang="en-US" sz="3600" kern="1200"/>
            </a:p>
          </p:txBody>
        </p:sp>
      </p:grpSp>
    </p:spTree>
    <p:extLst>
      <p:ext uri="{BB962C8B-B14F-4D97-AF65-F5344CB8AC3E}">
        <p14:creationId xmlns:p14="http://schemas.microsoft.com/office/powerpoint/2010/main" val="314797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242302" y="68331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1768373" y="1917290"/>
            <a:ext cx="8642554" cy="3082413"/>
          </a:xfrm>
          <a:prstGeom prst="rect">
            <a:avLst/>
          </a:prstGeom>
        </p:spPr>
      </p:pic>
      <p:sp>
        <p:nvSpPr>
          <p:cNvPr id="6" name="Rectangle 5"/>
          <p:cNvSpPr/>
          <p:nvPr/>
        </p:nvSpPr>
        <p:spPr>
          <a:xfrm>
            <a:off x="2748590" y="2605040"/>
            <a:ext cx="6682120" cy="1569660"/>
          </a:xfrm>
          <a:prstGeom prst="rect">
            <a:avLst/>
          </a:prstGeom>
        </p:spPr>
        <p:txBody>
          <a:bodyPr wrap="square">
            <a:spAutoFit/>
          </a:bodyPr>
          <a:lstStyle/>
          <a:p>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2: </a:t>
            </a:r>
            <a:r>
              <a:rPr lang="en-US" sz="3200" dirty="0" err="1">
                <a:latin typeface="Times New Roman" panose="02020603050405020304" pitchFamily="18" charset="0"/>
                <a:ea typeface="Times New Roman" panose="02020603050405020304" pitchFamily="18" charset="0"/>
              </a:rPr>
              <a:t>Viết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khoảng</a:t>
            </a:r>
            <a:r>
              <a:rPr lang="en-US" sz="3200" dirty="0">
                <a:latin typeface="Times New Roman" panose="02020603050405020304" pitchFamily="18" charset="0"/>
                <a:ea typeface="Times New Roman" panose="02020603050405020304" pitchFamily="18" charset="0"/>
              </a:rPr>
              <a:t> 5-7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suy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vấn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đề</a:t>
            </a:r>
            <a:r>
              <a:rPr lang="en-US" sz="3200" dirty="0">
                <a:latin typeface="Times New Roman" panose="02020603050405020304" pitchFamily="18" charset="0"/>
                <a:ea typeface="Times New Roman" panose="02020603050405020304" pitchFamily="18" charset="0"/>
              </a:rPr>
              <a:t>: Ai </a:t>
            </a:r>
            <a:r>
              <a:rPr lang="en-US" sz="3200" dirty="0" err="1">
                <a:latin typeface="Times New Roman" panose="02020603050405020304" pitchFamily="18" charset="0"/>
                <a:ea typeface="Times New Roman" panose="02020603050405020304" pitchFamily="18" charset="0"/>
              </a:rPr>
              <a:t>cũng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riêng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mình</a:t>
            </a:r>
            <a:r>
              <a:rPr lang="en-US" sz="3200" dirty="0" smtClean="0">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37578654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242302" y="68331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p:cNvGrpSpPr/>
          <p:nvPr/>
        </p:nvGrpSpPr>
        <p:grpSpPr>
          <a:xfrm>
            <a:off x="1798689" y="1440523"/>
            <a:ext cx="8581921" cy="4588802"/>
            <a:chOff x="2032000" y="2188872"/>
            <a:chExt cx="8128000" cy="3722020"/>
          </a:xfrm>
        </p:grpSpPr>
        <p:sp>
          <p:nvSpPr>
            <p:cNvPr id="10" name="Freeform 9"/>
            <p:cNvSpPr/>
            <p:nvPr/>
          </p:nvSpPr>
          <p:spPr>
            <a:xfrm>
              <a:off x="2032000" y="2188872"/>
              <a:ext cx="8128000" cy="560417"/>
            </a:xfrm>
            <a:custGeom>
              <a:avLst/>
              <a:gdLst>
                <a:gd name="connsiteX0" fmla="*/ 0 w 8128000"/>
                <a:gd name="connsiteY0" fmla="*/ 0 h 1452447"/>
                <a:gd name="connsiteX1" fmla="*/ 8128000 w 8128000"/>
                <a:gd name="connsiteY1" fmla="*/ 0 h 1452447"/>
                <a:gd name="connsiteX2" fmla="*/ 8128000 w 8128000"/>
                <a:gd name="connsiteY2" fmla="*/ 1452447 h 1452447"/>
                <a:gd name="connsiteX3" fmla="*/ 0 w 8128000"/>
                <a:gd name="connsiteY3" fmla="*/ 1452447 h 1452447"/>
                <a:gd name="connsiteX4" fmla="*/ 0 w 8128000"/>
                <a:gd name="connsiteY4" fmla="*/ 0 h 1452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452447">
                  <a:moveTo>
                    <a:pt x="0" y="0"/>
                  </a:moveTo>
                  <a:lnTo>
                    <a:pt x="8128000" y="0"/>
                  </a:lnTo>
                  <a:lnTo>
                    <a:pt x="8128000" y="1452447"/>
                  </a:lnTo>
                  <a:lnTo>
                    <a:pt x="0" y="145244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dk1">
                <a:hueOff val="0"/>
                <a:satOff val="0"/>
                <a:lumOff val="0"/>
                <a:alphaOff val="0"/>
              </a:schemeClr>
            </a:lnRef>
            <a:fillRef idx="1">
              <a:schemeClr val="accent3">
                <a:shade val="90000"/>
                <a:hueOff val="0"/>
                <a:satOff val="0"/>
                <a:lumOff val="0"/>
                <a:alphaOff val="0"/>
              </a:schemeClr>
            </a:fillRef>
            <a:effectRef idx="0">
              <a:schemeClr val="accent3">
                <a:shade val="90000"/>
                <a:hueOff val="0"/>
                <a:satOff val="0"/>
                <a:lumOff val="0"/>
                <a:alphaOff val="0"/>
              </a:schemeClr>
            </a:effectRef>
            <a:fontRef idx="minor">
              <a:schemeClr val="lt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Nội</a:t>
              </a:r>
              <a:r>
                <a:rPr lang="en-US" sz="2800" b="1" kern="1200" dirty="0" smtClean="0">
                  <a:latin typeface="Times New Roman" panose="02020603050405020304" pitchFamily="18" charset="0"/>
                  <a:cs typeface="Times New Roman" panose="02020603050405020304" pitchFamily="18" charset="0"/>
                </a:rPr>
                <a:t> dung </a:t>
              </a:r>
              <a:r>
                <a:rPr lang="en-US" sz="2800" b="1" kern="1200" dirty="0" err="1" smtClean="0">
                  <a:latin typeface="Times New Roman" panose="02020603050405020304" pitchFamily="18" charset="0"/>
                  <a:cs typeface="Times New Roman" panose="02020603050405020304" pitchFamily="18" charset="0"/>
                </a:rPr>
                <a:t>đoạn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văn</a:t>
              </a:r>
              <a:endParaRPr lang="en-US" sz="2800" b="1"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2035278" y="2749289"/>
              <a:ext cx="2866818" cy="3050139"/>
            </a:xfrm>
            <a:custGeom>
              <a:avLst/>
              <a:gdLst>
                <a:gd name="connsiteX0" fmla="*/ 0 w 2866818"/>
                <a:gd name="connsiteY0" fmla="*/ 0 h 3050139"/>
                <a:gd name="connsiteX1" fmla="*/ 2866818 w 2866818"/>
                <a:gd name="connsiteY1" fmla="*/ 0 h 3050139"/>
                <a:gd name="connsiteX2" fmla="*/ 2866818 w 2866818"/>
                <a:gd name="connsiteY2" fmla="*/ 3050139 h 3050139"/>
                <a:gd name="connsiteX3" fmla="*/ 0 w 2866818"/>
                <a:gd name="connsiteY3" fmla="*/ 3050139 h 3050139"/>
                <a:gd name="connsiteX4" fmla="*/ 0 w 2866818"/>
                <a:gd name="connsiteY4" fmla="*/ 0 h 3050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818" h="3050139">
                  <a:moveTo>
                    <a:pt x="0" y="0"/>
                  </a:moveTo>
                  <a:lnTo>
                    <a:pt x="2866818" y="0"/>
                  </a:lnTo>
                  <a:lnTo>
                    <a:pt x="2866818" y="3050139"/>
                  </a:lnTo>
                  <a:lnTo>
                    <a:pt x="0" y="305013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Tìm</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đồng</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vi-VN" sz="2800" i="1" kern="1200" dirty="0" smtClean="0">
                  <a:latin typeface="Times New Roman" panose="02020603050405020304" pitchFamily="18" charset="0"/>
                  <a:cs typeface="Times New Roman" panose="02020603050405020304" pitchFamily="18" charset="0"/>
                </a:rPr>
                <a:t>Ai cũng có cái riêng của mình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4902096" y="2749289"/>
              <a:ext cx="2627312" cy="3050139"/>
            </a:xfrm>
            <a:custGeom>
              <a:avLst/>
              <a:gdLst>
                <a:gd name="connsiteX0" fmla="*/ 0 w 2627312"/>
                <a:gd name="connsiteY0" fmla="*/ 0 h 3050139"/>
                <a:gd name="connsiteX1" fmla="*/ 2627312 w 2627312"/>
                <a:gd name="connsiteY1" fmla="*/ 0 h 3050139"/>
                <a:gd name="connsiteX2" fmla="*/ 2627312 w 2627312"/>
                <a:gd name="connsiteY2" fmla="*/ 3050139 h 3050139"/>
                <a:gd name="connsiteX3" fmla="*/ 0 w 2627312"/>
                <a:gd name="connsiteY3" fmla="*/ 3050139 h 3050139"/>
                <a:gd name="connsiteX4" fmla="*/ 0 w 2627312"/>
                <a:gd name="connsiteY4" fmla="*/ 0 h 3050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312" h="3050139">
                  <a:moveTo>
                    <a:pt x="0" y="0"/>
                  </a:moveTo>
                  <a:lnTo>
                    <a:pt x="2627312" y="0"/>
                  </a:lnTo>
                  <a:lnTo>
                    <a:pt x="2627312" y="3050139"/>
                  </a:lnTo>
                  <a:lnTo>
                    <a:pt x="0" y="305013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MĐ: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vi-VN" sz="2800" i="1" kern="1200" dirty="0" smtClean="0">
                  <a:latin typeface="Times New Roman" panose="02020603050405020304" pitchFamily="18" charset="0"/>
                  <a:cs typeface="Times New Roman" panose="02020603050405020304" pitchFamily="18" charset="0"/>
                </a:rPr>
                <a:t>Ai cũng có cái riêng của mình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đúng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đắn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chưa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đúng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toàn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tùy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góc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nhìn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7529409" y="2749289"/>
              <a:ext cx="2627312" cy="3050139"/>
            </a:xfrm>
            <a:custGeom>
              <a:avLst/>
              <a:gdLst>
                <a:gd name="connsiteX0" fmla="*/ 0 w 2627312"/>
                <a:gd name="connsiteY0" fmla="*/ 0 h 3050139"/>
                <a:gd name="connsiteX1" fmla="*/ 2627312 w 2627312"/>
                <a:gd name="connsiteY1" fmla="*/ 0 h 3050139"/>
                <a:gd name="connsiteX2" fmla="*/ 2627312 w 2627312"/>
                <a:gd name="connsiteY2" fmla="*/ 3050139 h 3050139"/>
                <a:gd name="connsiteX3" fmla="*/ 0 w 2627312"/>
                <a:gd name="connsiteY3" fmla="*/ 3050139 h 3050139"/>
                <a:gd name="connsiteX4" fmla="*/ 0 w 2627312"/>
                <a:gd name="connsiteY4" fmla="*/ 0 h 3050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312" h="3050139">
                  <a:moveTo>
                    <a:pt x="0" y="0"/>
                  </a:moveTo>
                  <a:lnTo>
                    <a:pt x="2627312" y="0"/>
                  </a:lnTo>
                  <a:lnTo>
                    <a:pt x="2627312" y="3050139"/>
                  </a:lnTo>
                  <a:lnTo>
                    <a:pt x="0" y="305013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TĐ: </a:t>
              </a:r>
              <a:r>
                <a:rPr lang="en-US" sz="2800" kern="1200" dirty="0" err="1" smtClean="0">
                  <a:latin typeface="Times New Roman" panose="02020603050405020304" pitchFamily="18" charset="0"/>
                  <a:cs typeface="Times New Roman" panose="02020603050405020304" pitchFamily="18" charset="0"/>
                </a:rPr>
                <a:t>Vì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vi-VN" sz="2800" i="1" kern="1200" dirty="0" smtClean="0">
                  <a:latin typeface="Times New Roman" panose="02020603050405020304" pitchFamily="18" charset="0"/>
                  <a:cs typeface="Times New Roman" panose="02020603050405020304" pitchFamily="18" charset="0"/>
                </a:rPr>
                <a:t>Ai cũng có cái riêng của mình.</a:t>
              </a:r>
              <a:endParaRPr lang="en-US" sz="2800" kern="1200" dirty="0">
                <a:latin typeface="Times New Roman" panose="02020603050405020304" pitchFamily="18" charset="0"/>
                <a:cs typeface="Times New Roman" panose="02020603050405020304" pitchFamily="18" charset="0"/>
              </a:endParaRPr>
            </a:p>
          </p:txBody>
        </p:sp>
        <p:sp>
          <p:nvSpPr>
            <p:cNvPr id="17" name="Rectangle 16"/>
            <p:cNvSpPr/>
            <p:nvPr/>
          </p:nvSpPr>
          <p:spPr>
            <a:xfrm>
              <a:off x="2032000" y="5799429"/>
              <a:ext cx="8128000" cy="111463"/>
            </a:xfrm>
            <a:prstGeom prst="rect">
              <a:avLst/>
            </a:prstGeom>
          </p:spPr>
          <p:style>
            <a:lnRef idx="0">
              <a:schemeClr val="dk1">
                <a:hueOff val="0"/>
                <a:satOff val="0"/>
                <a:lumOff val="0"/>
                <a:alphaOff val="0"/>
              </a:schemeClr>
            </a:lnRef>
            <a:fillRef idx="1">
              <a:schemeClr val="accent3">
                <a:shade val="90000"/>
                <a:hueOff val="0"/>
                <a:satOff val="0"/>
                <a:lumOff val="0"/>
                <a:alphaOff val="0"/>
              </a:schemeClr>
            </a:fillRef>
            <a:effectRef idx="0">
              <a:schemeClr val="accent3">
                <a:shade val="9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985768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242302" y="68331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1066860" y="1811200"/>
            <a:ext cx="10045581" cy="3744179"/>
            <a:chOff x="838054" y="2226724"/>
            <a:chExt cx="10045581" cy="2982125"/>
          </a:xfrm>
        </p:grpSpPr>
        <p:sp>
          <p:nvSpPr>
            <p:cNvPr id="7" name="Freeform 6"/>
            <p:cNvSpPr/>
            <p:nvPr/>
          </p:nvSpPr>
          <p:spPr>
            <a:xfrm>
              <a:off x="5860845" y="3123363"/>
              <a:ext cx="3554138" cy="616833"/>
            </a:xfrm>
            <a:custGeom>
              <a:avLst/>
              <a:gdLst/>
              <a:ahLst/>
              <a:cxnLst/>
              <a:rect l="0" t="0" r="0" b="0"/>
              <a:pathLst>
                <a:path>
                  <a:moveTo>
                    <a:pt x="0" y="0"/>
                  </a:moveTo>
                  <a:lnTo>
                    <a:pt x="0" y="308416"/>
                  </a:lnTo>
                  <a:lnTo>
                    <a:pt x="3554138" y="308416"/>
                  </a:lnTo>
                  <a:lnTo>
                    <a:pt x="3554138" y="616833"/>
                  </a:lnTo>
                </a:path>
              </a:pathLst>
            </a:custGeom>
            <a:noFill/>
            <a:ln w="381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8" name="Freeform 17"/>
            <p:cNvSpPr/>
            <p:nvPr/>
          </p:nvSpPr>
          <p:spPr>
            <a:xfrm>
              <a:off x="5815125" y="3123363"/>
              <a:ext cx="91440" cy="616833"/>
            </a:xfrm>
            <a:custGeom>
              <a:avLst/>
              <a:gdLst/>
              <a:ahLst/>
              <a:cxnLst/>
              <a:rect l="0" t="0" r="0" b="0"/>
              <a:pathLst>
                <a:path>
                  <a:moveTo>
                    <a:pt x="45720" y="0"/>
                  </a:moveTo>
                  <a:lnTo>
                    <a:pt x="45720" y="616833"/>
                  </a:lnTo>
                </a:path>
              </a:pathLst>
            </a:custGeom>
            <a:noFill/>
            <a:ln w="381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9" name="Freeform 18"/>
            <p:cNvSpPr/>
            <p:nvPr/>
          </p:nvSpPr>
          <p:spPr>
            <a:xfrm>
              <a:off x="2306706" y="3123363"/>
              <a:ext cx="3554138" cy="616833"/>
            </a:xfrm>
            <a:custGeom>
              <a:avLst/>
              <a:gdLst/>
              <a:ahLst/>
              <a:cxnLst/>
              <a:rect l="0" t="0" r="0" b="0"/>
              <a:pathLst>
                <a:path>
                  <a:moveTo>
                    <a:pt x="3554138" y="0"/>
                  </a:moveTo>
                  <a:lnTo>
                    <a:pt x="3554138" y="308416"/>
                  </a:lnTo>
                  <a:lnTo>
                    <a:pt x="0" y="308416"/>
                  </a:lnTo>
                  <a:lnTo>
                    <a:pt x="0" y="616833"/>
                  </a:lnTo>
                </a:path>
              </a:pathLst>
            </a:custGeom>
            <a:noFill/>
            <a:ln w="381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20" name="Freeform 19"/>
            <p:cNvSpPr/>
            <p:nvPr/>
          </p:nvSpPr>
          <p:spPr>
            <a:xfrm>
              <a:off x="3869838" y="2226724"/>
              <a:ext cx="4032249" cy="907117"/>
            </a:xfrm>
            <a:custGeom>
              <a:avLst/>
              <a:gdLst>
                <a:gd name="connsiteX0" fmla="*/ 0 w 2937304"/>
                <a:gd name="connsiteY0" fmla="*/ 0 h 1468652"/>
                <a:gd name="connsiteX1" fmla="*/ 2937304 w 2937304"/>
                <a:gd name="connsiteY1" fmla="*/ 0 h 1468652"/>
                <a:gd name="connsiteX2" fmla="*/ 2937304 w 2937304"/>
                <a:gd name="connsiteY2" fmla="*/ 1468652 h 1468652"/>
                <a:gd name="connsiteX3" fmla="*/ 0 w 2937304"/>
                <a:gd name="connsiteY3" fmla="*/ 1468652 h 1468652"/>
                <a:gd name="connsiteX4" fmla="*/ 0 w 2937304"/>
                <a:gd name="connsiteY4" fmla="*/ 0 h 1468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304" h="1468652">
                  <a:moveTo>
                    <a:pt x="0" y="0"/>
                  </a:moveTo>
                  <a:lnTo>
                    <a:pt x="2937304" y="0"/>
                  </a:lnTo>
                  <a:lnTo>
                    <a:pt x="2937304" y="1468652"/>
                  </a:lnTo>
                  <a:lnTo>
                    <a:pt x="0" y="1468652"/>
                  </a:lnTo>
                  <a:lnTo>
                    <a:pt x="0" y="0"/>
                  </a:lnTo>
                  <a:close/>
                </a:path>
              </a:pathLst>
            </a:custGeom>
            <a:ln w="38100"/>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838054" y="3602350"/>
              <a:ext cx="2937304" cy="1606499"/>
            </a:xfrm>
            <a:custGeom>
              <a:avLst/>
              <a:gdLst>
                <a:gd name="connsiteX0" fmla="*/ 0 w 2937304"/>
                <a:gd name="connsiteY0" fmla="*/ 0 h 1468652"/>
                <a:gd name="connsiteX1" fmla="*/ 2937304 w 2937304"/>
                <a:gd name="connsiteY1" fmla="*/ 0 h 1468652"/>
                <a:gd name="connsiteX2" fmla="*/ 2937304 w 2937304"/>
                <a:gd name="connsiteY2" fmla="*/ 1468652 h 1468652"/>
                <a:gd name="connsiteX3" fmla="*/ 0 w 2937304"/>
                <a:gd name="connsiteY3" fmla="*/ 1468652 h 1468652"/>
                <a:gd name="connsiteX4" fmla="*/ 0 w 2937304"/>
                <a:gd name="connsiteY4" fmla="*/ 0 h 1468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304" h="1468652">
                  <a:moveTo>
                    <a:pt x="0" y="0"/>
                  </a:moveTo>
                  <a:lnTo>
                    <a:pt x="2937304" y="0"/>
                  </a:lnTo>
                  <a:lnTo>
                    <a:pt x="2937304" y="1468652"/>
                  </a:lnTo>
                  <a:lnTo>
                    <a:pt x="0" y="1468652"/>
                  </a:lnTo>
                  <a:lnTo>
                    <a:pt x="0" y="0"/>
                  </a:lnTo>
                  <a:close/>
                </a:path>
              </a:pathLst>
            </a:custGeom>
            <a:ln w="38100"/>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Mỗi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ưu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riêng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4392192" y="3602350"/>
              <a:ext cx="2937304" cy="1606499"/>
            </a:xfrm>
            <a:custGeom>
              <a:avLst/>
              <a:gdLst>
                <a:gd name="connsiteX0" fmla="*/ 0 w 2937304"/>
                <a:gd name="connsiteY0" fmla="*/ 0 h 1468652"/>
                <a:gd name="connsiteX1" fmla="*/ 2937304 w 2937304"/>
                <a:gd name="connsiteY1" fmla="*/ 0 h 1468652"/>
                <a:gd name="connsiteX2" fmla="*/ 2937304 w 2937304"/>
                <a:gd name="connsiteY2" fmla="*/ 1468652 h 1468652"/>
                <a:gd name="connsiteX3" fmla="*/ 0 w 2937304"/>
                <a:gd name="connsiteY3" fmla="*/ 1468652 h 1468652"/>
                <a:gd name="connsiteX4" fmla="*/ 0 w 2937304"/>
                <a:gd name="connsiteY4" fmla="*/ 0 h 1468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304" h="1468652">
                  <a:moveTo>
                    <a:pt x="0" y="0"/>
                  </a:moveTo>
                  <a:lnTo>
                    <a:pt x="2937304" y="0"/>
                  </a:lnTo>
                  <a:lnTo>
                    <a:pt x="2937304" y="1468652"/>
                  </a:lnTo>
                  <a:lnTo>
                    <a:pt x="0" y="1468652"/>
                  </a:lnTo>
                  <a:lnTo>
                    <a:pt x="0" y="0"/>
                  </a:lnTo>
                  <a:close/>
                </a:path>
              </a:pathLst>
            </a:custGeom>
            <a:ln w="38100"/>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Mỗi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hồn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riêng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gắn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liền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năng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riêng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7946331" y="3602350"/>
              <a:ext cx="2937304" cy="1606499"/>
            </a:xfrm>
            <a:custGeom>
              <a:avLst/>
              <a:gdLst>
                <a:gd name="connsiteX0" fmla="*/ 0 w 2937304"/>
                <a:gd name="connsiteY0" fmla="*/ 0 h 1468652"/>
                <a:gd name="connsiteX1" fmla="*/ 2937304 w 2937304"/>
                <a:gd name="connsiteY1" fmla="*/ 0 h 1468652"/>
                <a:gd name="connsiteX2" fmla="*/ 2937304 w 2937304"/>
                <a:gd name="connsiteY2" fmla="*/ 1468652 h 1468652"/>
                <a:gd name="connsiteX3" fmla="*/ 0 w 2937304"/>
                <a:gd name="connsiteY3" fmla="*/ 1468652 h 1468652"/>
                <a:gd name="connsiteX4" fmla="*/ 0 w 2937304"/>
                <a:gd name="connsiteY4" fmla="*/ 0 h 1468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304" h="1468652">
                  <a:moveTo>
                    <a:pt x="0" y="0"/>
                  </a:moveTo>
                  <a:lnTo>
                    <a:pt x="2937304" y="0"/>
                  </a:lnTo>
                  <a:lnTo>
                    <a:pt x="2937304" y="1468652"/>
                  </a:lnTo>
                  <a:lnTo>
                    <a:pt x="0" y="1468652"/>
                  </a:lnTo>
                  <a:lnTo>
                    <a:pt x="0" y="0"/>
                  </a:lnTo>
                  <a:close/>
                </a:path>
              </a:pathLst>
            </a:custGeom>
            <a:ln w="38100"/>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Giá trị đó dù lớn lao hay nhỏ bé cũng cần được tôn trọng</a:t>
              </a:r>
              <a:r>
                <a:rPr lang="vi-VN" sz="2100" kern="1200" dirty="0" smtClean="0"/>
                <a:t>.</a:t>
              </a:r>
              <a:endParaRPr lang="en-US" sz="2100" kern="1200" dirty="0"/>
            </a:p>
          </p:txBody>
        </p:sp>
      </p:grpSp>
    </p:spTree>
    <p:extLst>
      <p:ext uri="{BB962C8B-B14F-4D97-AF65-F5344CB8AC3E}">
        <p14:creationId xmlns:p14="http://schemas.microsoft.com/office/powerpoint/2010/main" val="211414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242302" y="68331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7"/>
          <a:stretch>
            <a:fillRect/>
          </a:stretch>
        </p:blipFill>
        <p:spPr>
          <a:xfrm>
            <a:off x="2041525" y="1164431"/>
            <a:ext cx="8096250" cy="4960144"/>
          </a:xfrm>
          <a:prstGeom prst="rect">
            <a:avLst/>
          </a:prstGeom>
        </p:spPr>
      </p:pic>
      <p:sp>
        <p:nvSpPr>
          <p:cNvPr id="4" name="Rectangle 3"/>
          <p:cNvSpPr/>
          <p:nvPr/>
        </p:nvSpPr>
        <p:spPr>
          <a:xfrm>
            <a:off x="3061289" y="1846466"/>
            <a:ext cx="6007510" cy="3539430"/>
          </a:xfrm>
          <a:prstGeom prst="rect">
            <a:avLst/>
          </a:prstGeom>
        </p:spPr>
        <p:txBody>
          <a:bodyPr wrap="square">
            <a:spAutoFit/>
          </a:bodyPr>
          <a:lstStyle/>
          <a:p>
            <a:pPr marL="38100"/>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Bằng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ngay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lớp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giỏi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luôn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sống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yêu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thương</a:t>
            </a:r>
            <a:r>
              <a:rPr lang="en-US" sz="2800" dirty="0">
                <a:latin typeface="Times New Roman" panose="02020603050405020304" pitchFamily="18" charset="0"/>
                <a:ea typeface="Calibri" panose="020F0502020204030204" pitchFamily="34" charset="0"/>
              </a:rPr>
              <a:t>, hay </a:t>
            </a:r>
            <a:r>
              <a:rPr lang="en-US" sz="2800" dirty="0" err="1">
                <a:latin typeface="Times New Roman" panose="02020603050405020304" pitchFamily="18" charset="0"/>
                <a:ea typeface="Calibri" panose="020F0502020204030204" pitchFamily="34" charset="0"/>
              </a:rPr>
              <a:t>giúp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bè</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nói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hoạt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khéo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tay</a:t>
            </a:r>
            <a:r>
              <a:rPr lang="en-US" sz="2800" dirty="0">
                <a:latin typeface="Times New Roman" panose="02020603050405020304" pitchFamily="18" charset="0"/>
                <a:ea typeface="Calibri" panose="020F0502020204030204" pitchFamily="34" charset="0"/>
              </a:rPr>
              <a:t>, hay </a:t>
            </a:r>
            <a:r>
              <a:rPr lang="en-US" sz="2800" dirty="0" err="1">
                <a:latin typeface="Times New Roman" panose="02020603050405020304" pitchFamily="18" charset="0"/>
                <a:ea typeface="Calibri" panose="020F0502020204030204" pitchFamily="34" charset="0"/>
              </a:rPr>
              <a:t>làm</a:t>
            </a:r>
            <a:r>
              <a:rPr lang="en-US" sz="2800" dirty="0">
                <a:latin typeface="Times New Roman" panose="02020603050405020304" pitchFamily="18" charset="0"/>
                <a:ea typeface="Calibri" panose="020F0502020204030204" pitchFamily="34" charset="0"/>
              </a:rPr>
              <a:t>...</a:t>
            </a:r>
            <a:r>
              <a:rPr lang="en-US" sz="2800" dirty="0" err="1">
                <a:latin typeface="Times New Roman" panose="02020603050405020304" pitchFamily="18" charset="0"/>
                <a:ea typeface="Calibri" panose="020F0502020204030204" pitchFamily="34" charset="0"/>
              </a:rPr>
              <a:t>Tức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trị</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riêng</a:t>
            </a:r>
            <a:r>
              <a:rPr lang="en-US" sz="2800" dirty="0">
                <a:latin typeface="Times New Roman" panose="02020603050405020304" pitchFamily="18" charset="0"/>
                <a:ea typeface="Calibri" panose="020F0502020204030204" pitchFamily="34" charset="0"/>
              </a:rPr>
              <a:t>.</a:t>
            </a:r>
            <a:r>
              <a:rPr lang="vi-VN" sz="2800" dirty="0">
                <a:latin typeface="Times New Roman" panose="02020603050405020304" pitchFamily="18" charset="0"/>
                <a:ea typeface="Calibri" panose="020F0502020204030204" pitchFamily="34" charset="0"/>
              </a:rPr>
              <a:t/>
            </a:r>
            <a:br>
              <a:rPr lang="vi-VN" sz="2800" dirty="0">
                <a:latin typeface="Times New Roman" panose="02020603050405020304" pitchFamily="18" charset="0"/>
                <a:ea typeface="Calibri" panose="020F0502020204030204" pitchFamily="34" charset="0"/>
              </a:rPr>
            </a:br>
            <a:r>
              <a:rPr lang="en-US" sz="2800" dirty="0">
                <a:latin typeface="Times New Roman" panose="02020603050405020304" pitchFamily="18" charset="0"/>
                <a:ea typeface="Calibri" panose="020F0502020204030204" pitchFamily="34" charset="0"/>
              </a:rPr>
              <a:t>KĐ: </a:t>
            </a:r>
            <a:r>
              <a:rPr lang="en-US" sz="2800" dirty="0" err="1">
                <a:latin typeface="Times New Roman" panose="02020603050405020304" pitchFamily="18" charset="0"/>
                <a:ea typeface="Calibri" panose="020F0502020204030204" pitchFamily="34" charset="0"/>
              </a:rPr>
              <a:t>Khẳng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định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mỗi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chúng</a:t>
            </a:r>
            <a:r>
              <a:rPr lang="en-US" sz="2800" dirty="0">
                <a:latin typeface="Times New Roman" panose="02020603050405020304" pitchFamily="18" charset="0"/>
                <a:ea typeface="Calibri" panose="020F0502020204030204" pitchFamily="34" charset="0"/>
              </a:rPr>
              <a:t> ta </a:t>
            </a:r>
            <a:r>
              <a:rPr lang="en-US" sz="2800" dirty="0" err="1">
                <a:latin typeface="Times New Roman" panose="02020603050405020304" pitchFamily="18" charset="0"/>
                <a:ea typeface="Calibri" panose="020F0502020204030204" pitchFamily="34" charset="0"/>
              </a:rPr>
              <a:t>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trị</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riêng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cần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tôn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trọng</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802404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smtClean="0"/>
              <a:t>Vieo</a:t>
            </a:r>
            <a:r>
              <a:rPr lang="en-US" dirty="0" smtClean="0"/>
              <a:t> </a:t>
            </a:r>
            <a:r>
              <a:rPr lang="en-US" dirty="0" err="1" smtClean="0"/>
              <a:t>phim</a:t>
            </a:r>
            <a:r>
              <a:rPr lang="en-US" dirty="0" smtClean="0"/>
              <a:t> có </a:t>
            </a:r>
            <a:r>
              <a:rPr lang="en-US" dirty="0" err="1" smtClean="0"/>
              <a:t>riêng</a:t>
            </a:r>
            <a:r>
              <a:rPr lang="en-US" dirty="0" smtClean="0"/>
              <a:t> </a:t>
            </a:r>
            <a:r>
              <a:rPr lang="en-US" dirty="0" err="1" smtClean="0"/>
              <a:t>trong</a:t>
            </a:r>
            <a:r>
              <a:rPr lang="en-US" dirty="0" smtClean="0"/>
              <a:t> file </a:t>
            </a:r>
            <a:r>
              <a:rPr lang="en-US" dirty="0" err="1" smtClean="0"/>
              <a:t>Giáo</a:t>
            </a:r>
            <a:r>
              <a:rPr lang="en-US" dirty="0" smtClean="0"/>
              <a:t> </a:t>
            </a:r>
            <a:r>
              <a:rPr lang="en-US" dirty="0" err="1" smtClean="0"/>
              <a:t>án</a:t>
            </a:r>
            <a:endParaRPr lang="en-US" dirty="0"/>
          </a:p>
        </p:txBody>
      </p:sp>
    </p:spTree>
    <p:extLst>
      <p:ext uri="{BB962C8B-B14F-4D97-AF65-F5344CB8AC3E}">
        <p14:creationId xmlns:p14="http://schemas.microsoft.com/office/powerpoint/2010/main" val="12679297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242302" y="68331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400726" y="1319261"/>
            <a:ext cx="3377848" cy="523220"/>
          </a:xfrm>
          <a:prstGeom prst="rect">
            <a:avLst/>
          </a:prstGeom>
        </p:spPr>
        <p:txBody>
          <a:bodyPr wrap="none">
            <a:spAutoFit/>
          </a:bodyPr>
          <a:lstStyle/>
          <a:p>
            <a:pPr algn="ct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a:t>
            </a:r>
            <a:endParaRPr lang="en-US" sz="2800" dirty="0"/>
          </a:p>
        </p:txBody>
      </p:sp>
      <p:graphicFrame>
        <p:nvGraphicFramePr>
          <p:cNvPr id="7" name="Table 6"/>
          <p:cNvGraphicFramePr>
            <a:graphicFrameLocks noGrp="1"/>
          </p:cNvGraphicFramePr>
          <p:nvPr>
            <p:extLst>
              <p:ext uri="{D42A27DB-BD31-4B8C-83A1-F6EECF244321}">
                <p14:modId xmlns:p14="http://schemas.microsoft.com/office/powerpoint/2010/main" val="1156255840"/>
              </p:ext>
            </p:extLst>
          </p:nvPr>
        </p:nvGraphicFramePr>
        <p:xfrm>
          <a:off x="638103" y="1951075"/>
          <a:ext cx="10858500" cy="4023360"/>
        </p:xfrm>
        <a:graphic>
          <a:graphicData uri="http://schemas.openxmlformats.org/drawingml/2006/table">
            <a:tbl>
              <a:tblPr firstRow="1" firstCol="1" bandRow="1" bandCol="1"/>
              <a:tblGrid>
                <a:gridCol w="2563147">
                  <a:extLst>
                    <a:ext uri="{9D8B030D-6E8A-4147-A177-3AD203B41FA5}">
                      <a16:colId xmlns:a16="http://schemas.microsoft.com/office/drawing/2014/main" xmlns="" val="788619015"/>
                    </a:ext>
                  </a:extLst>
                </a:gridCol>
                <a:gridCol w="2507226">
                  <a:extLst>
                    <a:ext uri="{9D8B030D-6E8A-4147-A177-3AD203B41FA5}">
                      <a16:colId xmlns:a16="http://schemas.microsoft.com/office/drawing/2014/main" xmlns="" val="4171026798"/>
                    </a:ext>
                  </a:extLst>
                </a:gridCol>
                <a:gridCol w="2639961">
                  <a:extLst>
                    <a:ext uri="{9D8B030D-6E8A-4147-A177-3AD203B41FA5}">
                      <a16:colId xmlns:a16="http://schemas.microsoft.com/office/drawing/2014/main" xmlns="" val="2047464310"/>
                    </a:ext>
                  </a:extLst>
                </a:gridCol>
                <a:gridCol w="3148166">
                  <a:extLst>
                    <a:ext uri="{9D8B030D-6E8A-4147-A177-3AD203B41FA5}">
                      <a16:colId xmlns:a16="http://schemas.microsoft.com/office/drawing/2014/main" xmlns="" val="2978476998"/>
                    </a:ext>
                  </a:extLst>
                </a:gridCol>
              </a:tblGrid>
              <a:tr h="0">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độ</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Tiêu chí</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rPr>
                        <a:t>Mức</a:t>
                      </a:r>
                      <a:r>
                        <a:rPr lang="en-US" sz="2400" b="1" dirty="0">
                          <a:solidFill>
                            <a:srgbClr val="172103"/>
                          </a:solidFill>
                          <a:effectLst/>
                          <a:latin typeface="Times New Roman" panose="02020603050405020304" pitchFamily="18" charset="0"/>
                          <a:ea typeface="Times New Roman" panose="02020603050405020304" pitchFamily="18" charset="0"/>
                        </a:rPr>
                        <a:t> 1</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2</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3</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extLst>
                  <a:ext uri="{0D108BD9-81ED-4DB2-BD59-A6C34878D82A}">
                    <a16:rowId xmlns:a16="http://schemas.microsoft.com/office/drawing/2014/main" xmlns="" val="1681619407"/>
                  </a:ext>
                </a:extLst>
              </a:tr>
              <a:tr h="0">
                <a:tc>
                  <a:txBody>
                    <a:bodyPr/>
                    <a:lstStyle/>
                    <a:p>
                      <a:pPr>
                        <a:spcAft>
                          <a:spcPts val="0"/>
                        </a:spcAft>
                        <a:tabLst>
                          <a:tab pos="602615" algn="l"/>
                        </a:tabLst>
                      </a:pPr>
                      <a:r>
                        <a:rPr lang="en-US" sz="2400">
                          <a:effectLst/>
                          <a:latin typeface="Times New Roman" panose="02020603050405020304" pitchFamily="18" charset="0"/>
                          <a:ea typeface="Times New Roman" panose="02020603050405020304" pitchFamily="18" charset="0"/>
                        </a:rPr>
                        <a:t>Đoạn văn trình bày suy nghĩa về vấn đề “Ai cũng có cái riêng của mình”; </a:t>
                      </a: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(10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Nội dung đoạn văn còn sơ sài; mắc một số lỗi chính tả</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 ( 5 – 6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đoạn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văn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tương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đối</a:t>
                      </a:r>
                      <a:r>
                        <a:rPr lang="en-US" sz="2400" dirty="0">
                          <a:solidFill>
                            <a:srgbClr val="172103"/>
                          </a:solidFill>
                          <a:effectLst/>
                          <a:latin typeface="Times New Roman" panose="02020603050405020304" pitchFamily="18" charset="0"/>
                          <a:ea typeface="Times New Roman" panose="02020603050405020304" pitchFamily="18" charset="0"/>
                        </a:rPr>
                        <a:t> chi </a:t>
                      </a:r>
                      <a:r>
                        <a:rPr lang="en-US" sz="2400" dirty="0" err="1">
                          <a:solidFill>
                            <a:srgbClr val="172103"/>
                          </a:solidFill>
                          <a:effectLst/>
                          <a:latin typeface="Times New Roman" panose="02020603050405020304" pitchFamily="18" charset="0"/>
                          <a:ea typeface="Times New Roman" panose="02020603050405020304" pitchFamily="18" charset="0"/>
                        </a:rPr>
                        <a:t>tiết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được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suy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nghĩ</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riêng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thuyết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phục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vấn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sự</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biệt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không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mắc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lỗi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chính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smtClean="0">
                          <a:solidFill>
                            <a:srgbClr val="172103"/>
                          </a:solidFill>
                          <a:effectLst/>
                          <a:latin typeface="Times New Roman" panose="02020603050405020304" pitchFamily="18" charset="0"/>
                          <a:ea typeface="Times New Roman" panose="02020603050405020304" pitchFamily="18" charset="0"/>
                        </a:rPr>
                        <a:t>tả</a:t>
                      </a:r>
                      <a:r>
                        <a:rPr lang="en-US" sz="2400" baseline="0" dirty="0" smtClean="0">
                          <a:solidFill>
                            <a:schemeClr val="tx1"/>
                          </a:solidFill>
                          <a:effectLst/>
                          <a:latin typeface="Times New Roman" panose="02020603050405020304" pitchFamily="18" charset="0"/>
                          <a:ea typeface="Times New Roman" panose="02020603050405020304" pitchFamily="18" charset="0"/>
                        </a:rPr>
                        <a:t> </a:t>
                      </a:r>
                      <a:r>
                        <a:rPr lang="en-US" sz="2400" dirty="0" smtClean="0">
                          <a:solidFill>
                            <a:srgbClr val="172103"/>
                          </a:solidFill>
                          <a:effectLst/>
                          <a:latin typeface="Times New Roman" panose="02020603050405020304" pitchFamily="18" charset="0"/>
                          <a:ea typeface="Times New Roman" panose="02020603050405020304" pitchFamily="18" charset="0"/>
                        </a:rPr>
                        <a:t>(7- </a:t>
                      </a:r>
                      <a:r>
                        <a:rPr lang="en-US" sz="2400" dirty="0">
                          <a:solidFill>
                            <a:srgbClr val="172103"/>
                          </a:solidFill>
                          <a:effectLst/>
                          <a:latin typeface="Times New Roman" panose="02020603050405020304" pitchFamily="18" charset="0"/>
                          <a:ea typeface="Times New Roman" panose="02020603050405020304" pitchFamily="18" charset="0"/>
                        </a:rPr>
                        <a:t>8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đoạn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văn</a:t>
                      </a:r>
                      <a:r>
                        <a:rPr lang="en-US" sz="2400" dirty="0">
                          <a:solidFill>
                            <a:srgbClr val="172103"/>
                          </a:solidFill>
                          <a:effectLst/>
                          <a:latin typeface="Times New Roman" panose="02020603050405020304" pitchFamily="18" charset="0"/>
                          <a:ea typeface="Times New Roman" panose="02020603050405020304" pitchFamily="18" charset="0"/>
                        </a:rPr>
                        <a:t> chi </a:t>
                      </a:r>
                      <a:r>
                        <a:rPr lang="en-US" sz="2400" dirty="0" err="1">
                          <a:solidFill>
                            <a:srgbClr val="172103"/>
                          </a:solidFill>
                          <a:effectLst/>
                          <a:latin typeface="Times New Roman" panose="02020603050405020304" pitchFamily="18" charset="0"/>
                          <a:ea typeface="Times New Roman" panose="02020603050405020304" pitchFamily="18" charset="0"/>
                        </a:rPr>
                        <a:t>tiết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được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suy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nghĩ</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riêng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thuyết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phục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vấn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sự</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biệt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đạt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sáng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tạo</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cảm</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xúc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không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mắc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lỗi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chính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tả</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rPr>
                        <a:t> (9- 10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13163431"/>
                  </a:ext>
                </a:extLst>
              </a:tr>
            </a:tbl>
          </a:graphicData>
        </a:graphic>
      </p:graphicFrame>
    </p:spTree>
    <p:extLst>
      <p:ext uri="{BB962C8B-B14F-4D97-AF65-F5344CB8AC3E}">
        <p14:creationId xmlns:p14="http://schemas.microsoft.com/office/powerpoint/2010/main" val="24735366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242302" y="683313"/>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0400" y="1396991"/>
            <a:ext cx="10858500" cy="4401205"/>
          </a:xfrm>
          <a:prstGeom prst="rect">
            <a:avLst/>
          </a:prstGeom>
        </p:spPr>
        <p:txBody>
          <a:bodyPr>
            <a:spAutoFit/>
          </a:bodyPr>
          <a:lstStyle/>
          <a:p>
            <a:pPr algn="ctr">
              <a:spcAft>
                <a:spcPts val="0"/>
              </a:spcAft>
              <a:tabLst>
                <a:tab pos="152400" algn="l"/>
                <a:tab pos="2743200" algn="ctr"/>
              </a:tabLst>
            </a:pPr>
            <a:r>
              <a:rPr lang="en-US" sz="2800" b="1" dirty="0" err="1">
                <a:solidFill>
                  <a:srgbClr val="FF0000"/>
                </a:solidFill>
                <a:latin typeface="Times New Roman" panose="02020603050405020304" pitchFamily="18" charset="0"/>
                <a:ea typeface="Times New Roman" panose="02020603050405020304" pitchFamily="18" charset="0"/>
              </a:rPr>
              <a:t>Đoạn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tham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khảo</a:t>
            </a:r>
            <a:r>
              <a:rPr lang="en-US" sz="2800" b="1" dirty="0">
                <a:solidFill>
                  <a:srgbClr val="FF0000"/>
                </a:solidFill>
                <a:latin typeface="Times New Roman" panose="02020603050405020304" pitchFamily="18" charset="0"/>
                <a:ea typeface="Times New Roman" panose="02020603050405020304" pitchFamily="18" charset="0"/>
              </a:rPr>
              <a:t> </a:t>
            </a:r>
          </a:p>
          <a:p>
            <a:pPr>
              <a:spcAft>
                <a:spcPts val="0"/>
              </a:spcAft>
              <a:tabLst>
                <a:tab pos="152400" algn="l"/>
                <a:tab pos="2743200" algn="ctr"/>
              </a:tabLs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riêng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riêng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riêng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mọi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xuất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toàn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Quá </a:t>
            </a:r>
            <a:r>
              <a:rPr lang="en-US" sz="2800" dirty="0" err="1">
                <a:solidFill>
                  <a:srgbClr val="000000"/>
                </a:solidFill>
                <a:latin typeface="Times New Roman" panose="02020603050405020304" pitchFamily="18" charset="0"/>
                <a:ea typeface="Times New Roman" panose="02020603050405020304" pitchFamily="18" charset="0"/>
              </a:rPr>
              <a:t>khứ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muôn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muôn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riêng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đắp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cứ</a:t>
            </a:r>
            <a:r>
              <a:rPr lang="en-US" sz="2800" dirty="0">
                <a:solidFill>
                  <a:srgbClr val="000000"/>
                </a:solidFill>
                <a:latin typeface="Times New Roman" panose="02020603050405020304" pitchFamily="18" charset="0"/>
                <a:ea typeface="Times New Roman" panose="02020603050405020304" pitchFamily="18" charset="0"/>
              </a:rPr>
              <a:t> bung </a:t>
            </a:r>
            <a:r>
              <a:rPr lang="en-US" sz="2800" dirty="0" err="1">
                <a:solidFill>
                  <a:srgbClr val="000000"/>
                </a:solidFill>
                <a:latin typeface="Times New Roman" panose="02020603050405020304" pitchFamily="18" charset="0"/>
                <a:ea typeface="Times New Roman" panose="02020603050405020304" pitchFamily="18" charset="0"/>
              </a:rPr>
              <a:t>tỏa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muôn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riêng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đẹp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nữa</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364179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342265" algn="ctr"/>
            <a:r>
              <a:rPr lang="de-DE" sz="2800" b="1">
                <a:solidFill>
                  <a:srgbClr val="FF0000"/>
                </a:solidFill>
                <a:latin typeface="Times New Roman" panose="02020603050405020304" pitchFamily="18" charset="0"/>
                <a:ea typeface="Times New Roman" panose="02020603050405020304" pitchFamily="18" charset="0"/>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183793" y="683313"/>
            <a:ext cx="1811714" cy="523220"/>
          </a:xfrm>
          <a:prstGeom prst="rect">
            <a:avLst/>
          </a:prstGeom>
        </p:spPr>
        <p:txBody>
          <a:bodyPr wrap="none">
            <a:spAutoFit/>
          </a:bodyPr>
          <a:lstStyle/>
          <a:p>
            <a:r>
              <a:rPr lang="pt-BR" sz="2800" b="1">
                <a:solidFill>
                  <a:srgbClr val="0000FF"/>
                </a:solidFill>
                <a:latin typeface="Times New Roman" panose="02020603050405020304" pitchFamily="18" charset="0"/>
                <a:ea typeface="MS Mincho"/>
              </a:rPr>
              <a:t>Khởi động</a:t>
            </a:r>
            <a:endParaRPr lang="en-US" sz="2800" dirty="0"/>
          </a:p>
        </p:txBody>
      </p:sp>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2278" t="22290" r="4343" b="29902"/>
          <a:stretch/>
        </p:blipFill>
        <p:spPr>
          <a:xfrm>
            <a:off x="1421956" y="1681316"/>
            <a:ext cx="9618438" cy="4576609"/>
          </a:xfrm>
          <a:prstGeom prst="rect">
            <a:avLst/>
          </a:prstGeom>
        </p:spPr>
      </p:pic>
      <p:pic>
        <p:nvPicPr>
          <p:cNvPr id="18" name="Picture 17"/>
          <p:cNvPicPr>
            <a:picLocks noChangeAspect="1"/>
          </p:cNvPicPr>
          <p:nvPr/>
        </p:nvPicPr>
        <p:blipFill>
          <a:blip r:embed="rId9"/>
          <a:stretch>
            <a:fillRect/>
          </a:stretch>
        </p:blipFill>
        <p:spPr>
          <a:xfrm>
            <a:off x="3870017" y="1308120"/>
            <a:ext cx="4439265" cy="13484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4853093" y="2675776"/>
            <a:ext cx="2473114" cy="707886"/>
          </a:xfrm>
          <a:prstGeom prst="rect">
            <a:avLst/>
          </a:prstGeom>
          <a:noFill/>
        </p:spPr>
        <p:txBody>
          <a:bodyPr wrap="none" lIns="91440" tIns="45720" rIns="91440" bIns="45720">
            <a:spAutoFit/>
            <a:scene3d>
              <a:camera prst="perspectiveRelaxedModerately"/>
              <a:lightRig rig="threePt" dir="t"/>
            </a:scene3d>
          </a:bodyPr>
          <a:lstStyle/>
          <a:p>
            <a:pPr algn="ctr"/>
            <a:r>
              <a:rPr lang="en-US"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LUẬT CHƠI</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 name="Rectangle 10"/>
          <p:cNvSpPr/>
          <p:nvPr/>
        </p:nvSpPr>
        <p:spPr>
          <a:xfrm>
            <a:off x="2562651" y="3179951"/>
            <a:ext cx="7905135" cy="2554545"/>
          </a:xfrm>
          <a:prstGeom prst="rect">
            <a:avLst/>
          </a:prstGeom>
        </p:spPr>
        <p:txBody>
          <a:bodyPr wrap="square">
            <a:spAutoFit/>
          </a:bodyPr>
          <a:lstStyle/>
          <a:p>
            <a:pPr marL="457200" indent="-457200">
              <a:buFont typeface="Wingdings" panose="05000000000000000000" pitchFamily="2" charset="2"/>
              <a:buChar char="ü"/>
            </a:pPr>
            <a:r>
              <a:rPr lang="en-US" sz="3200" dirty="0" err="1">
                <a:latin typeface="Times New Roman" panose="02020603050405020304" pitchFamily="18" charset="0"/>
                <a:ea typeface="Times New Roman" panose="02020603050405020304" pitchFamily="18" charset="0"/>
              </a:rPr>
              <a:t>Mỗi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tấm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thẻ</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màu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đỏ</a:t>
            </a:r>
            <a:r>
              <a:rPr lang="en-US" sz="3200" dirty="0">
                <a:latin typeface="Times New Roman" panose="02020603050405020304" pitchFamily="18" charset="0"/>
                <a:ea typeface="Times New Roman" panose="02020603050405020304" pitchFamily="18" charset="0"/>
              </a:rPr>
              <a:t>. </a:t>
            </a:r>
            <a:endParaRPr lang="en-US" sz="3200" dirty="0" smtClean="0">
              <a:latin typeface="Times New Roman" panose="02020603050405020304" pitchFamily="18" charset="0"/>
              <a:ea typeface="Times New Roman" panose="02020603050405020304" pitchFamily="18" charset="0"/>
            </a:endParaRPr>
          </a:p>
          <a:p>
            <a:pPr marL="457200" indent="-457200">
              <a:buFont typeface="Wingdings" panose="05000000000000000000" pitchFamily="2" charset="2"/>
              <a:buChar char="ü"/>
            </a:pPr>
            <a:r>
              <a:rPr lang="en-US" sz="3200" dirty="0" smtClean="0">
                <a:latin typeface="Times New Roman" panose="02020603050405020304" pitchFamily="18" charset="0"/>
                <a:ea typeface="Times New Roman" panose="02020603050405020304" pitchFamily="18" charset="0"/>
              </a:rPr>
              <a:t>GV </a:t>
            </a:r>
            <a:r>
              <a:rPr lang="en-US" sz="3200" dirty="0" err="1">
                <a:latin typeface="Times New Roman" panose="02020603050405020304" pitchFamily="18" charset="0"/>
                <a:ea typeface="Times New Roman" panose="02020603050405020304" pitchFamily="18" charset="0"/>
              </a:rPr>
              <a:t>đọc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hỏi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thẻ</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gọi</a:t>
            </a:r>
            <a:r>
              <a:rPr lang="en-US" sz="3200" dirty="0">
                <a:latin typeface="Times New Roman" panose="02020603050405020304" pitchFamily="18" charset="0"/>
                <a:ea typeface="Times New Roman" panose="02020603050405020304" pitchFamily="18" charset="0"/>
              </a:rPr>
              <a:t>. </a:t>
            </a:r>
            <a:endParaRPr lang="en-US" sz="3200" dirty="0" smtClean="0">
              <a:latin typeface="Times New Roman" panose="02020603050405020304" pitchFamily="18" charset="0"/>
              <a:ea typeface="Times New Roman" panose="02020603050405020304" pitchFamily="18" charset="0"/>
            </a:endParaRPr>
          </a:p>
          <a:p>
            <a:pPr marL="457200" indent="-457200">
              <a:buFont typeface="Wingdings" panose="05000000000000000000" pitchFamily="2" charset="2"/>
              <a:buChar char="ü"/>
            </a:pPr>
            <a:r>
              <a:rPr lang="en-US" sz="3200" dirty="0" err="1" smtClean="0">
                <a:latin typeface="Times New Roman" panose="02020603050405020304" pitchFamily="18" charset="0"/>
                <a:ea typeface="Times New Roman" panose="02020603050405020304" pitchFamily="18" charset="0"/>
              </a:rPr>
              <a:t>Người</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chiến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HS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chính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rõ</a:t>
            </a:r>
            <a:r>
              <a:rPr lang="en-US" sz="3200" dirty="0">
                <a:latin typeface="Times New Roman" panose="02020603050405020304" pitchFamily="18" charset="0"/>
                <a:ea typeface="Times New Roman" panose="02020603050405020304" pitchFamily="18" charset="0"/>
              </a:rPr>
              <a:t>. </a:t>
            </a:r>
            <a:endParaRPr lang="en-US" sz="3200" dirty="0"/>
          </a:p>
        </p:txBody>
      </p:sp>
    </p:spTree>
    <p:extLst>
      <p:ext uri="{BB962C8B-B14F-4D97-AF65-F5344CB8AC3E}">
        <p14:creationId xmlns:p14="http://schemas.microsoft.com/office/powerpoint/2010/main" val="37003499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46756"/>
            <a:ext cx="10682514" cy="265450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600" b="1" dirty="0" err="1">
                <a:solidFill>
                  <a:schemeClr val="tx1"/>
                </a:solidFill>
                <a:latin typeface="Times New Roman" panose="02020603050405020304" pitchFamily="18" charset="0"/>
                <a:ea typeface="Times New Roman" panose="02020603050405020304" pitchFamily="18" charset="0"/>
              </a:rPr>
              <a:t>Câu</a:t>
            </a:r>
            <a:r>
              <a:rPr lang="en-US" sz="3600" b="1" dirty="0">
                <a:solidFill>
                  <a:schemeClr val="tx1"/>
                </a:solidFill>
                <a:latin typeface="Times New Roman" panose="02020603050405020304" pitchFamily="18" charset="0"/>
                <a:ea typeface="Times New Roman" panose="02020603050405020304" pitchFamily="18" charset="0"/>
              </a:rPr>
              <a:t> 1</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Xét</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về</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cấu</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tạo</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ngữ</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pháp</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của</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câu</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Tiếng</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Việt</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câu</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có</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mấy</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thành</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phần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chính</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Kể</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tên</a:t>
            </a:r>
            <a:r>
              <a:rPr lang="en-US" sz="3600" dirty="0">
                <a:solidFill>
                  <a:schemeClr val="tx1"/>
                </a:solidFill>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tabLst>
                <a:tab pos="1386840" algn="l"/>
              </a:tabLst>
            </a:pPr>
            <a:r>
              <a:rPr lang="en-US" sz="3200" dirty="0" err="1" smtClean="0">
                <a:latin typeface="Times New Roman" panose="02020603050405020304" pitchFamily="18" charset="0"/>
                <a:ea typeface="Times New Roman" panose="02020603050405020304" pitchFamily="18" charset="0"/>
              </a:rPr>
              <a:t>Xét</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cấu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pháp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Tiếng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Việt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phần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chính</a:t>
            </a:r>
            <a:r>
              <a:rPr lang="en-US" sz="3200" dirty="0">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chủ</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ngữ</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và</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vị</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ngữ</a:t>
            </a:r>
            <a:r>
              <a:rPr lang="en-US" sz="3200" b="1" dirty="0">
                <a:solidFill>
                  <a:srgbClr val="FF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8932"/>
            <a:ext cx="754744" cy="1045068"/>
          </a:xfrm>
          <a:prstGeom prst="rect">
            <a:avLst/>
          </a:prstGeom>
        </p:spPr>
      </p:pic>
    </p:spTree>
    <p:extLst>
      <p:ext uri="{BB962C8B-B14F-4D97-AF65-F5344CB8AC3E}">
        <p14:creationId xmlns:p14="http://schemas.microsoft.com/office/powerpoint/2010/main" val="267792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2" y="130630"/>
            <a:ext cx="11340801" cy="267062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600" b="1" dirty="0" err="1">
                <a:solidFill>
                  <a:schemeClr val="tx1"/>
                </a:solidFill>
                <a:latin typeface="Times New Roman" panose="02020603050405020304" pitchFamily="18" charset="0"/>
                <a:ea typeface="Times New Roman" panose="02020603050405020304" pitchFamily="18" charset="0"/>
              </a:rPr>
              <a:t>Câu</a:t>
            </a:r>
            <a:r>
              <a:rPr lang="en-US" sz="3600" b="1" dirty="0">
                <a:solidFill>
                  <a:schemeClr val="tx1"/>
                </a:solidFill>
                <a:latin typeface="Times New Roman" panose="02020603050405020304" pitchFamily="18" charset="0"/>
                <a:ea typeface="Times New Roman" panose="02020603050405020304" pitchFamily="18" charset="0"/>
              </a:rPr>
              <a:t> 2</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Trạng</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ngữ</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là</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thành</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phần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chính</a:t>
            </a:r>
            <a:r>
              <a:rPr lang="en-US" sz="3600" dirty="0">
                <a:solidFill>
                  <a:schemeClr val="tx1"/>
                </a:solidFill>
                <a:latin typeface="Times New Roman" panose="02020603050405020304" pitchFamily="18" charset="0"/>
                <a:ea typeface="Times New Roman" panose="02020603050405020304" pitchFamily="18" charset="0"/>
              </a:rPr>
              <a:t> hay </a:t>
            </a:r>
            <a:r>
              <a:rPr lang="en-US" sz="3600" dirty="0" err="1">
                <a:solidFill>
                  <a:schemeClr val="tx1"/>
                </a:solidFill>
                <a:latin typeface="Times New Roman" panose="02020603050405020304" pitchFamily="18" charset="0"/>
                <a:ea typeface="Times New Roman" panose="02020603050405020304" pitchFamily="18" charset="0"/>
              </a:rPr>
              <a:t>thành</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phần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phụ</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của</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câu</a:t>
            </a:r>
            <a:r>
              <a:rPr lang="en-US" sz="3600" dirty="0">
                <a:solidFill>
                  <a:schemeClr val="tx1"/>
                </a:solidFill>
                <a:latin typeface="Times New Roman" panose="02020603050405020304" pitchFamily="18" charset="0"/>
                <a:ea typeface="Times New Roman" panose="02020603050405020304" pitchFamily="18" charset="0"/>
              </a:rPr>
              <a:t>?</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tabLst>
                <a:tab pos="1386840" algn="l"/>
              </a:tabLst>
            </a:pPr>
            <a:r>
              <a:rPr lang="en-US" sz="3200" dirty="0" err="1" smtClean="0">
                <a:latin typeface="Times New Roman" panose="02020603050405020304" pitchFamily="18" charset="0"/>
                <a:ea typeface="Times New Roman" panose="02020603050405020304" pitchFamily="18" charset="0"/>
              </a:rPr>
              <a:t>Trạng</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phần</a:t>
            </a:r>
            <a:r>
              <a:rPr lang="en-US" sz="3200" dirty="0">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phụ</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25" y="751599"/>
            <a:ext cx="934892" cy="1099779"/>
          </a:xfrm>
          <a:prstGeom prst="rect">
            <a:avLst/>
          </a:prstGeom>
        </p:spPr>
      </p:pic>
    </p:spTree>
    <p:extLst>
      <p:ext uri="{BB962C8B-B14F-4D97-AF65-F5344CB8AC3E}">
        <p14:creationId xmlns:p14="http://schemas.microsoft.com/office/powerpoint/2010/main" val="132288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151558"/>
            <a:ext cx="11219543" cy="258679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b="1" dirty="0" err="1">
                <a:solidFill>
                  <a:schemeClr val="tx1"/>
                </a:solidFill>
                <a:latin typeface="Times New Roman" panose="02020603050405020304" pitchFamily="18" charset="0"/>
                <a:ea typeface="Times New Roman" panose="02020603050405020304" pitchFamily="18" charset="0"/>
              </a:rPr>
              <a:t>Câu</a:t>
            </a:r>
            <a:r>
              <a:rPr lang="en-US" sz="3200" b="1" dirty="0">
                <a:solidFill>
                  <a:schemeClr val="tx1"/>
                </a:solidFill>
                <a:latin typeface="Times New Roman" panose="02020603050405020304" pitchFamily="18" charset="0"/>
                <a:ea typeface="Times New Roman" panose="02020603050405020304" pitchFamily="18" charset="0"/>
              </a:rPr>
              <a:t> 3:</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Trạng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ngữ</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của</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câu</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Trên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sân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trường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các</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bạn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đang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nô</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đùa</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ầm</a:t>
            </a:r>
            <a:r>
              <a:rPr lang="en-US" sz="3200" dirty="0">
                <a:solidFill>
                  <a:schemeClr val="tx1"/>
                </a:solidFill>
                <a:latin typeface="Times New Roman" panose="02020603050405020304" pitchFamily="18" charset="0"/>
                <a:ea typeface="Times New Roman" panose="02020603050405020304" pitchFamily="18" charset="0"/>
              </a:rPr>
              <a:t> ĩ” </a:t>
            </a:r>
            <a:r>
              <a:rPr lang="en-US" sz="3200" dirty="0" err="1">
                <a:solidFill>
                  <a:schemeClr val="tx1"/>
                </a:solidFill>
                <a:latin typeface="Times New Roman" panose="02020603050405020304" pitchFamily="18" charset="0"/>
                <a:ea typeface="Times New Roman" panose="02020603050405020304" pitchFamily="18" charset="0"/>
              </a:rPr>
              <a:t>là</a:t>
            </a:r>
            <a:r>
              <a:rPr lang="en-US" sz="320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dirty="0" err="1" smtClean="0">
                <a:latin typeface="Times New Roman" panose="02020603050405020304" pitchFamily="18" charset="0"/>
                <a:ea typeface="Times New Roman" panose="02020603050405020304" pitchFamily="18" charset="0"/>
              </a:rPr>
              <a:t>Trạng</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Trên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sân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trường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các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bạn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đang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nô</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đùa</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ầm</a:t>
            </a:r>
            <a:r>
              <a:rPr lang="en-US" sz="3200" i="1" dirty="0">
                <a:latin typeface="Times New Roman" panose="02020603050405020304" pitchFamily="18" charset="0"/>
                <a:ea typeface="Times New Roman" panose="02020603050405020304" pitchFamily="18" charset="0"/>
              </a:rPr>
              <a:t> 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cụm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Trên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sân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trường</a:t>
            </a:r>
            <a:r>
              <a:rPr lang="en-US" sz="3200" b="1" dirty="0">
                <a:solidFill>
                  <a:srgbClr val="FF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25" y="751600"/>
            <a:ext cx="957469" cy="1190090"/>
          </a:xfrm>
          <a:prstGeom prst="rect">
            <a:avLst/>
          </a:prstGeom>
        </p:spPr>
      </p:pic>
    </p:spTree>
    <p:extLst>
      <p:ext uri="{BB962C8B-B14F-4D97-AF65-F5344CB8AC3E}">
        <p14:creationId xmlns:p14="http://schemas.microsoft.com/office/powerpoint/2010/main" val="356767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2" y="156754"/>
            <a:ext cx="11219543" cy="2644503"/>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4000" b="1" dirty="0" err="1">
                <a:solidFill>
                  <a:schemeClr val="tx1"/>
                </a:solidFill>
                <a:latin typeface="Times New Roman" panose="02020603050405020304" pitchFamily="18" charset="0"/>
                <a:ea typeface="Times New Roman" panose="02020603050405020304" pitchFamily="18" charset="0"/>
              </a:rPr>
              <a:t>Câu</a:t>
            </a:r>
            <a:r>
              <a:rPr lang="en-US" sz="4000" b="1" dirty="0">
                <a:solidFill>
                  <a:schemeClr val="tx1"/>
                </a:solidFill>
                <a:latin typeface="Times New Roman" panose="02020603050405020304" pitchFamily="18" charset="0"/>
                <a:ea typeface="Times New Roman" panose="02020603050405020304" pitchFamily="18" charset="0"/>
              </a:rPr>
              <a:t> 4:</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Trạng</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ngữ</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trong</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câu</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văn</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trên</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nằm</a:t>
            </a:r>
            <a:r>
              <a:rPr lang="en-US" sz="4000" dirty="0">
                <a:solidFill>
                  <a:schemeClr val="tx1"/>
                </a:solidFill>
                <a:latin typeface="Times New Roman" panose="02020603050405020304" pitchFamily="18" charset="0"/>
                <a:ea typeface="Times New Roman" panose="02020603050405020304" pitchFamily="18" charset="0"/>
              </a:rPr>
              <a:t> ở </a:t>
            </a:r>
            <a:r>
              <a:rPr lang="en-US" sz="4000" dirty="0" err="1">
                <a:solidFill>
                  <a:schemeClr val="tx1"/>
                </a:solidFill>
                <a:latin typeface="Times New Roman" panose="02020603050405020304" pitchFamily="18" charset="0"/>
                <a:ea typeface="Times New Roman" panose="02020603050405020304" pitchFamily="18" charset="0"/>
              </a:rPr>
              <a:t>vị</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trí</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nào</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trong</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câu</a:t>
            </a:r>
            <a:r>
              <a:rPr lang="en-US" sz="4000" dirty="0">
                <a:solidFill>
                  <a:schemeClr val="tx1"/>
                </a:solidFill>
                <a:latin typeface="Times New Roman" panose="02020603050405020304" pitchFamily="18" charset="0"/>
                <a:ea typeface="Times New Roman" panose="02020603050405020304" pitchFamily="18" charset="0"/>
              </a:rPr>
              <a:t>?</a:t>
            </a:r>
            <a:endParaRPr lang="en-US" sz="40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dirty="0" err="1" smtClean="0">
                <a:latin typeface="Times New Roman" panose="02020603050405020304" pitchFamily="18" charset="0"/>
                <a:ea typeface="Times New Roman" panose="02020603050405020304" pitchFamily="18" charset="0"/>
              </a:rPr>
              <a:t>Trạng</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nằm</a:t>
            </a:r>
            <a:r>
              <a:rPr lang="en-US" sz="3200" dirty="0">
                <a:latin typeface="Times New Roman" panose="02020603050405020304" pitchFamily="18" charset="0"/>
                <a:ea typeface="Times New Roman" panose="02020603050405020304" pitchFamily="18" charset="0"/>
              </a:rPr>
              <a:t> ở </a:t>
            </a:r>
            <a:r>
              <a:rPr lang="en-US" sz="3200" dirty="0" err="1">
                <a:latin typeface="Times New Roman" panose="02020603050405020304" pitchFamily="18" charset="0"/>
                <a:ea typeface="Times New Roman" panose="02020603050405020304" pitchFamily="18" charset="0"/>
              </a:rPr>
              <a:t>vị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trí</a:t>
            </a:r>
            <a:r>
              <a:rPr lang="en-US" sz="3200" dirty="0">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đầu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25" y="751600"/>
            <a:ext cx="933177" cy="1088776"/>
          </a:xfrm>
          <a:prstGeom prst="rect">
            <a:avLst/>
          </a:prstGeom>
        </p:spPr>
      </p:pic>
    </p:spTree>
    <p:extLst>
      <p:ext uri="{BB962C8B-B14F-4D97-AF65-F5344CB8AC3E}">
        <p14:creationId xmlns:p14="http://schemas.microsoft.com/office/powerpoint/2010/main" val="242129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2" y="169818"/>
            <a:ext cx="11219543" cy="2631440"/>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600" b="1" dirty="0" err="1">
                <a:solidFill>
                  <a:schemeClr val="tx1"/>
                </a:solidFill>
                <a:latin typeface="Times New Roman" panose="02020603050405020304" pitchFamily="18" charset="0"/>
                <a:ea typeface="Times New Roman" panose="02020603050405020304" pitchFamily="18" charset="0"/>
              </a:rPr>
              <a:t>Câu</a:t>
            </a:r>
            <a:r>
              <a:rPr lang="en-US" sz="3600" b="1" dirty="0">
                <a:solidFill>
                  <a:schemeClr val="tx1"/>
                </a:solidFill>
                <a:latin typeface="Times New Roman" panose="02020603050405020304" pitchFamily="18" charset="0"/>
                <a:ea typeface="Times New Roman" panose="02020603050405020304" pitchFamily="18" charset="0"/>
              </a:rPr>
              <a:t> 5:</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Trạng</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ngữ</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trong</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câu</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văn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trên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được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dùng</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để</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nêu</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thêm</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thông</a:t>
            </a:r>
            <a:r>
              <a:rPr lang="en-US" sz="3600" dirty="0">
                <a:solidFill>
                  <a:schemeClr val="tx1"/>
                </a:solidFill>
                <a:latin typeface="Times New Roman" panose="02020603050405020304" pitchFamily="18" charset="0"/>
                <a:ea typeface="Times New Roman" panose="02020603050405020304" pitchFamily="18" charset="0"/>
              </a:rPr>
              <a:t> tin </a:t>
            </a:r>
            <a:r>
              <a:rPr lang="en-US" sz="3600" dirty="0" err="1">
                <a:solidFill>
                  <a:schemeClr val="tx1"/>
                </a:solidFill>
                <a:latin typeface="Times New Roman" panose="02020603050405020304" pitchFamily="18" charset="0"/>
                <a:ea typeface="Times New Roman" panose="02020603050405020304" pitchFamily="18" charset="0"/>
              </a:rPr>
              <a:t>về</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mặt</a:t>
            </a:r>
            <a:r>
              <a:rPr lang="en-US" sz="3600" dirty="0">
                <a:solidFill>
                  <a:schemeClr val="tx1"/>
                </a:solidFill>
                <a:latin typeface="Times New Roman" panose="02020603050405020304" pitchFamily="18" charset="0"/>
                <a:ea typeface="Times New Roman" panose="02020603050405020304" pitchFamily="18" charset="0"/>
              </a:rPr>
              <a:t>.......</a:t>
            </a:r>
            <a:r>
              <a:rPr lang="en-US" sz="3600" dirty="0" err="1">
                <a:solidFill>
                  <a:schemeClr val="tx1"/>
                </a:solidFill>
                <a:latin typeface="Times New Roman" panose="02020603050405020304" pitchFamily="18" charset="0"/>
                <a:ea typeface="Times New Roman" panose="02020603050405020304" pitchFamily="18" charset="0"/>
              </a:rPr>
              <a:t>cho</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sự</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việc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được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nói</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đến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trong</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câu</a:t>
            </a:r>
            <a:r>
              <a:rPr lang="en-US" sz="3600" dirty="0">
                <a:solidFill>
                  <a:schemeClr val="tx1"/>
                </a:solidFill>
                <a:latin typeface="Times New Roman" panose="02020603050405020304" pitchFamily="18" charset="0"/>
                <a:ea typeface="Times New Roman" panose="02020603050405020304" pitchFamily="18" charset="0"/>
              </a:rPr>
              <a:t>?</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dirty="0" err="1" smtClean="0">
                <a:latin typeface="Times New Roman" panose="02020603050405020304" pitchFamily="18" charset="0"/>
                <a:ea typeface="Times New Roman" panose="02020603050405020304" pitchFamily="18" charset="0"/>
              </a:rPr>
              <a:t>Trạng</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thêm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mặt</a:t>
            </a:r>
            <a:r>
              <a:rPr lang="en-US" sz="3200" dirty="0">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địa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điểm</a:t>
            </a:r>
            <a:r>
              <a:rPr lang="en-US" sz="3200" b="1" dirty="0">
                <a:solidFill>
                  <a:srgbClr val="FF0000"/>
                </a:solidFill>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việc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nói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668" y="943510"/>
            <a:ext cx="928411" cy="1246535"/>
          </a:xfrm>
          <a:prstGeom prst="rect">
            <a:avLst/>
          </a:prstGeom>
        </p:spPr>
      </p:pic>
    </p:spTree>
    <p:extLst>
      <p:ext uri="{BB962C8B-B14F-4D97-AF65-F5344CB8AC3E}">
        <p14:creationId xmlns:p14="http://schemas.microsoft.com/office/powerpoint/2010/main" val="95619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685259" y="699459"/>
            <a:ext cx="2808782" cy="523220"/>
          </a:xfrm>
          <a:prstGeom prst="rect">
            <a:avLst/>
          </a:prstGeom>
        </p:spPr>
        <p:txBody>
          <a:bodyPr wrap="none">
            <a:spAutoFit/>
          </a:bodyPr>
          <a:lstStyle/>
          <a:p>
            <a:pPr algn="just">
              <a:spcAft>
                <a:spcPts val="0"/>
              </a:spcAft>
              <a:tabLst>
                <a:tab pos="2110105" algn="l"/>
              </a:tabLst>
            </a:pPr>
            <a:r>
              <a:rPr lang="pt-BR" sz="2800" b="1" dirty="0" smtClean="0">
                <a:solidFill>
                  <a:srgbClr val="0000FF"/>
                </a:solidFill>
                <a:latin typeface="Times New Roman" panose="02020603050405020304" pitchFamily="18" charset="0"/>
                <a:ea typeface="MS Mincho"/>
              </a:rPr>
              <a:t>Nhắc </a:t>
            </a:r>
            <a:r>
              <a:rPr lang="pt-BR" sz="2800" b="1" dirty="0">
                <a:solidFill>
                  <a:srgbClr val="0000FF"/>
                </a:solidFill>
                <a:latin typeface="Times New Roman" panose="02020603050405020304" pitchFamily="18" charset="0"/>
                <a:ea typeface="MS Mincho"/>
              </a:rPr>
              <a:t>lại lí thuyết</a:t>
            </a:r>
            <a:endParaRPr lang="en-US" sz="28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7"/>
          <a:stretch>
            <a:fillRect/>
          </a:stretch>
        </p:blipFill>
        <p:spPr>
          <a:xfrm>
            <a:off x="633412" y="3075211"/>
            <a:ext cx="3810000" cy="2988738"/>
          </a:xfrm>
          <a:prstGeom prst="rect">
            <a:avLst/>
          </a:prstGeom>
        </p:spPr>
      </p:pic>
      <p:sp>
        <p:nvSpPr>
          <p:cNvPr id="16" name="Rectangle 15"/>
          <p:cNvSpPr/>
          <p:nvPr/>
        </p:nvSpPr>
        <p:spPr>
          <a:xfrm>
            <a:off x="507555" y="1162646"/>
            <a:ext cx="6096000" cy="954107"/>
          </a:xfrm>
          <a:prstGeom prst="rect">
            <a:avLst/>
          </a:prstGeom>
        </p:spPr>
        <p:txBody>
          <a:bodyPr>
            <a:spAutoFit/>
          </a:bodyPr>
          <a:lstStyle/>
          <a:p>
            <a:pPr>
              <a:spcAft>
                <a:spcPts val="0"/>
              </a:spcAft>
              <a:tabLst>
                <a:tab pos="1386840" algn="l"/>
              </a:tabLst>
            </a:pPr>
            <a:r>
              <a:rPr lang="en-US" sz="2800" b="1" dirty="0">
                <a:latin typeface="Times New Roman" panose="02020603050405020304" pitchFamily="18" charset="0"/>
                <a:ea typeface="Times New Roman" panose="02020603050405020304" pitchFamily="18" charset="0"/>
              </a:rPr>
              <a:t>I. </a:t>
            </a:r>
            <a:r>
              <a:rPr lang="en-US" sz="2800" b="1" dirty="0" err="1">
                <a:latin typeface="Times New Roman" panose="02020603050405020304" pitchFamily="18" charset="0"/>
                <a:ea typeface="Times New Roman" panose="02020603050405020304" pitchFamily="18" charset="0"/>
              </a:rPr>
              <a:t>Nhắc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lại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lí</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thuyết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trạng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ngữ</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Ví</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dụ</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Phiếu</a:t>
            </a:r>
            <a:r>
              <a:rPr lang="en-US" sz="2800" b="1" dirty="0">
                <a:latin typeface="Times New Roman" panose="02020603050405020304" pitchFamily="18" charset="0"/>
                <a:ea typeface="Times New Roman" panose="02020603050405020304" pitchFamily="18" charset="0"/>
              </a:rPr>
              <a:t> HT </a:t>
            </a:r>
            <a:r>
              <a:rPr lang="en-US" sz="2800" b="1" dirty="0" err="1">
                <a:latin typeface="Times New Roman" panose="02020603050405020304" pitchFamily="18" charset="0"/>
                <a:ea typeface="Times New Roman" panose="02020603050405020304" pitchFamily="18" charset="0"/>
              </a:rPr>
              <a:t>số</a:t>
            </a:r>
            <a:r>
              <a:rPr lang="en-US" sz="2800" b="1" dirty="0">
                <a:latin typeface="Times New Roman" panose="02020603050405020304" pitchFamily="18" charset="0"/>
                <a:ea typeface="Times New Roman" panose="02020603050405020304" pitchFamily="18" charset="0"/>
              </a:rPr>
              <a:t> </a:t>
            </a:r>
            <a:r>
              <a:rPr lang="en-US" sz="2800" b="1" dirty="0" smtClean="0">
                <a:latin typeface="Times New Roman" panose="02020603050405020304" pitchFamily="18" charset="0"/>
                <a:ea typeface="Times New Roman" panose="02020603050405020304" pitchFamily="18" charset="0"/>
              </a:rPr>
              <a:t>1</a:t>
            </a:r>
            <a:endParaRPr lang="en-US" sz="2800" dirty="0">
              <a:latin typeface="Times New Roman" panose="02020603050405020304" pitchFamily="18" charset="0"/>
              <a:ea typeface="Times New Roman" panose="02020603050405020304" pitchFamily="18" charset="0"/>
            </a:endParaRPr>
          </a:p>
        </p:txBody>
      </p:sp>
      <p:sp>
        <p:nvSpPr>
          <p:cNvPr id="17" name="Rounded Rectangle 16"/>
          <p:cNvSpPr/>
          <p:nvPr/>
        </p:nvSpPr>
        <p:spPr>
          <a:xfrm>
            <a:off x="835519" y="2199353"/>
            <a:ext cx="3459761" cy="68188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HOẠT ĐỘNG NHÓM</a:t>
            </a:r>
            <a:endParaRPr lang="en-US" sz="2400" dirty="0">
              <a:latin typeface="Times New Roman" panose="02020603050405020304" pitchFamily="18" charset="0"/>
              <a:cs typeface="Times New Roman" panose="02020603050405020304" pitchFamily="18" charset="0"/>
            </a:endParaRPr>
          </a:p>
        </p:txBody>
      </p:sp>
      <p:sp>
        <p:nvSpPr>
          <p:cNvPr id="19" name="Rectangle 18"/>
          <p:cNvSpPr/>
          <p:nvPr/>
        </p:nvSpPr>
        <p:spPr>
          <a:xfrm>
            <a:off x="6882510" y="1339031"/>
            <a:ext cx="2959465" cy="523220"/>
          </a:xfrm>
          <a:prstGeom prst="rect">
            <a:avLst/>
          </a:prstGeom>
        </p:spPr>
        <p:txBody>
          <a:bodyPr wrap="none">
            <a:spAutoFit/>
          </a:bodyPr>
          <a:lstStyle/>
          <a:p>
            <a:pPr algn="ctr">
              <a:spcAft>
                <a:spcPts val="0"/>
              </a:spcAft>
              <a:tabLst>
                <a:tab pos="2110105" algn="l"/>
              </a:tabLst>
            </a:pPr>
            <a:r>
              <a:rPr lang="en-US" sz="2800" b="1" dirty="0" err="1">
                <a:solidFill>
                  <a:srgbClr val="FF0000"/>
                </a:solidFill>
                <a:latin typeface="Times New Roman" panose="02020603050405020304" pitchFamily="18" charset="0"/>
                <a:ea typeface="Times New Roman" panose="02020603050405020304" pitchFamily="18" charset="0"/>
              </a:rPr>
              <a:t>Phiếu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tập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số</a:t>
            </a:r>
            <a:r>
              <a:rPr lang="en-US" sz="2800" b="1" dirty="0">
                <a:solidFill>
                  <a:srgbClr val="FF0000"/>
                </a:solidFill>
                <a:latin typeface="Times New Roman" panose="02020603050405020304" pitchFamily="18" charset="0"/>
                <a:ea typeface="Times New Roman" panose="02020603050405020304" pitchFamily="18" charset="0"/>
              </a:rPr>
              <a:t> 1</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841630061"/>
              </p:ext>
            </p:extLst>
          </p:nvPr>
        </p:nvGraphicFramePr>
        <p:xfrm>
          <a:off x="4685259" y="1862251"/>
          <a:ext cx="6859041" cy="4267200"/>
        </p:xfrm>
        <a:graphic>
          <a:graphicData uri="http://schemas.openxmlformats.org/drawingml/2006/table">
            <a:tbl>
              <a:tblPr firstRow="1" firstCol="1" lastRow="1" lastCol="1" bandRow="1" bandCol="1"/>
              <a:tblGrid>
                <a:gridCol w="3048462">
                  <a:extLst>
                    <a:ext uri="{9D8B030D-6E8A-4147-A177-3AD203B41FA5}">
                      <a16:colId xmlns:a16="http://schemas.microsoft.com/office/drawing/2014/main" xmlns="" val="2208184640"/>
                    </a:ext>
                  </a:extLst>
                </a:gridCol>
                <a:gridCol w="1426644">
                  <a:extLst>
                    <a:ext uri="{9D8B030D-6E8A-4147-A177-3AD203B41FA5}">
                      <a16:colId xmlns:a16="http://schemas.microsoft.com/office/drawing/2014/main" xmlns="" val="946899285"/>
                    </a:ext>
                  </a:extLst>
                </a:gridCol>
                <a:gridCol w="922439">
                  <a:extLst>
                    <a:ext uri="{9D8B030D-6E8A-4147-A177-3AD203B41FA5}">
                      <a16:colId xmlns:a16="http://schemas.microsoft.com/office/drawing/2014/main" xmlns="" val="3745864482"/>
                    </a:ext>
                  </a:extLst>
                </a:gridCol>
                <a:gridCol w="1461496">
                  <a:extLst>
                    <a:ext uri="{9D8B030D-6E8A-4147-A177-3AD203B41FA5}">
                      <a16:colId xmlns:a16="http://schemas.microsoft.com/office/drawing/2014/main" xmlns="" val="947687035"/>
                    </a:ext>
                  </a:extLst>
                </a:gridCol>
              </a:tblGrid>
              <a:tr h="0">
                <a:tc>
                  <a:txBody>
                    <a:bodyPr/>
                    <a:lstStyle/>
                    <a:p>
                      <a:pPr algn="ctr">
                        <a:spcAft>
                          <a:spcPts val="0"/>
                        </a:spcAft>
                        <a:tabLst>
                          <a:tab pos="2110105" algn="l"/>
                        </a:tabLst>
                      </a:pPr>
                      <a:r>
                        <a:rPr lang="en-US" sz="2000" dirty="0" err="1">
                          <a:effectLst/>
                          <a:latin typeface="Times New Roman" panose="02020603050405020304" pitchFamily="18" charset="0"/>
                          <a:ea typeface="Times New Roman" panose="02020603050405020304" pitchFamily="18" charset="0"/>
                        </a:rPr>
                        <a:t>Ví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dụ</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000">
                          <a:effectLst/>
                          <a:latin typeface="Times New Roman" panose="02020603050405020304" pitchFamily="18" charset="0"/>
                          <a:ea typeface="Times New Roman" panose="02020603050405020304" pitchFamily="18" charset="0"/>
                        </a:rPr>
                        <a:t>Trạng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000">
                          <a:effectLst/>
                          <a:latin typeface="Times New Roman" panose="02020603050405020304" pitchFamily="18" charset="0"/>
                          <a:ea typeface="Times New Roman" panose="02020603050405020304" pitchFamily="18" charset="0"/>
                        </a:rPr>
                        <a:t>Vị trí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000">
                          <a:effectLst/>
                          <a:latin typeface="Times New Roman" panose="02020603050405020304" pitchFamily="18" charset="0"/>
                          <a:ea typeface="Times New Roman" panose="02020603050405020304" pitchFamily="18" charset="0"/>
                        </a:rPr>
                        <a:t>Chức năng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46066559"/>
                  </a:ext>
                </a:extLst>
              </a:tr>
              <a:tr h="0">
                <a:tc>
                  <a:txBody>
                    <a:bodyPr/>
                    <a:lstStyle/>
                    <a:p>
                      <a:pPr algn="just">
                        <a:spcAft>
                          <a:spcPts val="0"/>
                        </a:spcAft>
                        <a:tabLst>
                          <a:tab pos="2110105" algn="l"/>
                        </a:tabLst>
                      </a:pPr>
                      <a:r>
                        <a:rPr lang="en-US" sz="2000" i="1" dirty="0">
                          <a:effectLst/>
                          <a:latin typeface="Times New Roman" panose="02020603050405020304" pitchFamily="18" charset="0"/>
                          <a:ea typeface="Times New Roman" panose="02020603050405020304" pitchFamily="18" charset="0"/>
                        </a:rPr>
                        <a:t>(1) </a:t>
                      </a:r>
                      <a:r>
                        <a:rPr lang="en-US" sz="2000" i="1" dirty="0" err="1">
                          <a:effectLst/>
                          <a:latin typeface="Times New Roman" panose="02020603050405020304" pitchFamily="18" charset="0"/>
                          <a:ea typeface="Times New Roman" panose="02020603050405020304" pitchFamily="18" charset="0"/>
                        </a:rPr>
                        <a:t>Để</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trở</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thành</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học</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sinh</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giỏi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em</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cần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phải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không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ngừng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cố</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găng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tự</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học</a:t>
                      </a:r>
                      <a:r>
                        <a:rPr lang="en-US" sz="2000" i="1"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20952708"/>
                  </a:ext>
                </a:extLst>
              </a:tr>
              <a:tr h="0">
                <a:tc>
                  <a:txBody>
                    <a:bodyPr/>
                    <a:lstStyle/>
                    <a:p>
                      <a:pPr algn="just">
                        <a:spcAft>
                          <a:spcPts val="0"/>
                        </a:spcAft>
                        <a:tabLst>
                          <a:tab pos="2110105" algn="l"/>
                        </a:tabLst>
                      </a:pPr>
                      <a:r>
                        <a:rPr lang="en-US" sz="2000" i="1">
                          <a:effectLst/>
                          <a:latin typeface="Times New Roman" panose="02020603050405020304" pitchFamily="18" charset="0"/>
                          <a:ea typeface="Times New Roman" panose="02020603050405020304" pitchFamily="18" charset="0"/>
                        </a:rPr>
                        <a:t>(2) Nhiều người thường cãi nhau chỉ vì những bất đồng nhỏ.</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76394485"/>
                  </a:ext>
                </a:extLst>
              </a:tr>
              <a:tr h="0">
                <a:tc>
                  <a:txBody>
                    <a:bodyPr/>
                    <a:lstStyle/>
                    <a:p>
                      <a:pPr algn="just">
                        <a:spcAft>
                          <a:spcPts val="0"/>
                        </a:spcAft>
                        <a:tabLst>
                          <a:tab pos="2110105" algn="l"/>
                        </a:tabLst>
                      </a:pPr>
                      <a:r>
                        <a:rPr lang="en-US" sz="2000" i="1">
                          <a:effectLst/>
                          <a:latin typeface="Times New Roman" panose="02020603050405020304" pitchFamily="18" charset="0"/>
                          <a:ea typeface="Times New Roman" panose="02020603050405020304" pitchFamily="18" charset="0"/>
                        </a:rPr>
                        <a:t>(3) Vì lẽ đó, xưa nay, không ít người tự vượt kên chính mình nhờ noi gương những cá nhân xuất chúng.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14618960"/>
                  </a:ext>
                </a:extLst>
              </a:tr>
              <a:tr h="0">
                <a:tc>
                  <a:txBody>
                    <a:bodyPr/>
                    <a:lstStyle/>
                    <a:p>
                      <a:pPr algn="just">
                        <a:spcAft>
                          <a:spcPts val="0"/>
                        </a:spcAft>
                        <a:tabLst>
                          <a:tab pos="2110105" algn="l"/>
                        </a:tabLst>
                      </a:pPr>
                      <a:r>
                        <a:rPr lang="en-US" sz="2000" i="1">
                          <a:effectLst/>
                          <a:latin typeface="Times New Roman" panose="02020603050405020304" pitchFamily="18" charset="0"/>
                          <a:ea typeface="Times New Roman" panose="02020603050405020304" pitchFamily="18" charset="0"/>
                        </a:rPr>
                        <a:t>(4) Rón rén, chị Dậu bưng một bát cháo lớn đến chỗ chồng nằm.</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77302681"/>
                  </a:ext>
                </a:extLst>
              </a:tr>
            </a:tbl>
          </a:graphicData>
        </a:graphic>
      </p:graphicFrame>
    </p:spTree>
    <p:extLst>
      <p:ext uri="{BB962C8B-B14F-4D97-AF65-F5344CB8AC3E}">
        <p14:creationId xmlns:p14="http://schemas.microsoft.com/office/powerpoint/2010/main" val="27233856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685259" y="699459"/>
            <a:ext cx="280878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S Mincho"/>
                <a:cs typeface="+mn-cs"/>
              </a:rPr>
              <a:t>Nhắc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lại lí thuyết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507555" y="1162646"/>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Nhắc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thuyết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Phiếu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HT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Rectangle 18"/>
          <p:cNvSpPr/>
          <p:nvPr/>
        </p:nvSpPr>
        <p:spPr>
          <a:xfrm>
            <a:off x="4685259" y="1689195"/>
            <a:ext cx="295946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Phiếu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750391452"/>
              </p:ext>
            </p:extLst>
          </p:nvPr>
        </p:nvGraphicFramePr>
        <p:xfrm>
          <a:off x="660400" y="2291153"/>
          <a:ext cx="10858500" cy="3657600"/>
        </p:xfrm>
        <a:graphic>
          <a:graphicData uri="http://schemas.openxmlformats.org/drawingml/2006/table">
            <a:tbl>
              <a:tblPr firstRow="1" firstCol="1" lastRow="1" lastCol="1" bandRow="1" bandCol="1"/>
              <a:tblGrid>
                <a:gridCol w="3782574">
                  <a:extLst>
                    <a:ext uri="{9D8B030D-6E8A-4147-A177-3AD203B41FA5}">
                      <a16:colId xmlns:a16="http://schemas.microsoft.com/office/drawing/2014/main" xmlns="" val="1604880752"/>
                    </a:ext>
                  </a:extLst>
                </a:gridCol>
                <a:gridCol w="2259735">
                  <a:extLst>
                    <a:ext uri="{9D8B030D-6E8A-4147-A177-3AD203B41FA5}">
                      <a16:colId xmlns:a16="http://schemas.microsoft.com/office/drawing/2014/main" xmlns="" val="1743922728"/>
                    </a:ext>
                  </a:extLst>
                </a:gridCol>
                <a:gridCol w="2101566">
                  <a:extLst>
                    <a:ext uri="{9D8B030D-6E8A-4147-A177-3AD203B41FA5}">
                      <a16:colId xmlns:a16="http://schemas.microsoft.com/office/drawing/2014/main" xmlns="" val="947345997"/>
                    </a:ext>
                  </a:extLst>
                </a:gridCol>
                <a:gridCol w="2714625">
                  <a:extLst>
                    <a:ext uri="{9D8B030D-6E8A-4147-A177-3AD203B41FA5}">
                      <a16:colId xmlns:a16="http://schemas.microsoft.com/office/drawing/2014/main" xmlns="" val="331098487"/>
                    </a:ext>
                  </a:extLst>
                </a:gridCol>
              </a:tblGrid>
              <a:tr h="161089">
                <a:tc>
                  <a:txBody>
                    <a:bodyPr/>
                    <a:lstStyle/>
                    <a:p>
                      <a:pPr algn="ctr">
                        <a:spcAft>
                          <a:spcPts val="0"/>
                        </a:spcAft>
                        <a:tabLst>
                          <a:tab pos="2110105" algn="l"/>
                        </a:tabLst>
                      </a:pPr>
                      <a:r>
                        <a:rPr lang="en-US" sz="2000" dirty="0" err="1">
                          <a:effectLst/>
                          <a:latin typeface="Times New Roman" panose="02020603050405020304" pitchFamily="18" charset="0"/>
                          <a:ea typeface="Times New Roman" panose="02020603050405020304" pitchFamily="18" charset="0"/>
                        </a:rPr>
                        <a:t>Ví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dụ</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000">
                          <a:effectLst/>
                          <a:latin typeface="Times New Roman" panose="02020603050405020304" pitchFamily="18" charset="0"/>
                          <a:ea typeface="Times New Roman" panose="02020603050405020304" pitchFamily="18" charset="0"/>
                        </a:rPr>
                        <a:t>Trạng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000">
                          <a:effectLst/>
                          <a:latin typeface="Times New Roman" panose="02020603050405020304" pitchFamily="18" charset="0"/>
                          <a:ea typeface="Times New Roman" panose="02020603050405020304" pitchFamily="18" charset="0"/>
                        </a:rPr>
                        <a:t>Vị trí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000">
                          <a:effectLst/>
                          <a:latin typeface="Times New Roman" panose="02020603050405020304" pitchFamily="18" charset="0"/>
                          <a:ea typeface="Times New Roman" panose="02020603050405020304" pitchFamily="18" charset="0"/>
                        </a:rPr>
                        <a:t>Chức năng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57735411"/>
                  </a:ext>
                </a:extLst>
              </a:tr>
              <a:tr h="322179">
                <a:tc>
                  <a:txBody>
                    <a:bodyPr/>
                    <a:lstStyle/>
                    <a:p>
                      <a:pPr algn="just">
                        <a:spcAft>
                          <a:spcPts val="0"/>
                        </a:spcAft>
                        <a:tabLst>
                          <a:tab pos="2110105" algn="l"/>
                        </a:tabLst>
                      </a:pPr>
                      <a:r>
                        <a:rPr lang="en-US" sz="2000" i="1">
                          <a:effectLst/>
                          <a:latin typeface="Times New Roman" panose="02020603050405020304" pitchFamily="18" charset="0"/>
                          <a:ea typeface="Times New Roman" panose="02020603050405020304" pitchFamily="18" charset="0"/>
                        </a:rPr>
                        <a:t>(1) Để trở thành học sinh giỏi, em cần phải không ngừng cố găng tự học.</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i="1">
                          <a:effectLst/>
                          <a:latin typeface="Times New Roman" panose="02020603050405020304" pitchFamily="18" charset="0"/>
                          <a:ea typeface="Times New Roman" panose="02020603050405020304" pitchFamily="18" charset="0"/>
                        </a:rPr>
                        <a:t> Để trở thành học sinh giỏi</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dirty="0" err="1" smtClean="0">
                          <a:effectLst/>
                          <a:latin typeface="Times New Roman" panose="02020603050405020304" pitchFamily="18" charset="0"/>
                          <a:ea typeface="Times New Roman" panose="02020603050405020304" pitchFamily="18" charset="0"/>
                        </a:rPr>
                        <a:t>Đầu</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dirty="0" err="1" smtClean="0">
                          <a:effectLst/>
                          <a:latin typeface="Times New Roman" panose="02020603050405020304" pitchFamily="18" charset="0"/>
                          <a:ea typeface="Times New Roman" panose="02020603050405020304" pitchFamily="18" charset="0"/>
                        </a:rPr>
                        <a:t>Chỉ</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mục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đích</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0962636"/>
                  </a:ext>
                </a:extLst>
              </a:tr>
              <a:tr h="322179">
                <a:tc>
                  <a:txBody>
                    <a:bodyPr/>
                    <a:lstStyle/>
                    <a:p>
                      <a:pPr algn="just">
                        <a:spcAft>
                          <a:spcPts val="0"/>
                        </a:spcAft>
                        <a:tabLst>
                          <a:tab pos="2110105" algn="l"/>
                        </a:tabLst>
                      </a:pPr>
                      <a:r>
                        <a:rPr lang="en-US" sz="2000" i="1">
                          <a:effectLst/>
                          <a:latin typeface="Times New Roman" panose="02020603050405020304" pitchFamily="18" charset="0"/>
                          <a:ea typeface="Times New Roman" panose="02020603050405020304" pitchFamily="18" charset="0"/>
                        </a:rPr>
                        <a:t>(2) Nhiều người thường cãi nhau chỉ vì những bất đồng nhỏ.</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i="1" dirty="0" err="1" smtClean="0">
                          <a:effectLst/>
                          <a:latin typeface="Times New Roman" panose="02020603050405020304" pitchFamily="18" charset="0"/>
                          <a:ea typeface="Times New Roman" panose="02020603050405020304" pitchFamily="18" charset="0"/>
                        </a:rPr>
                        <a:t>Vì</a:t>
                      </a:r>
                      <a:r>
                        <a:rPr lang="en-US" sz="2000" i="1" dirty="0" smtClean="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những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bất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đồng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nhỏ</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dirty="0" err="1" smtClean="0">
                          <a:effectLst/>
                          <a:latin typeface="Times New Roman" panose="02020603050405020304" pitchFamily="18" charset="0"/>
                          <a:ea typeface="Times New Roman" panose="02020603050405020304" pitchFamily="18" charset="0"/>
                        </a:rPr>
                        <a:t>Cuối</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dirty="0" err="1" smtClean="0">
                          <a:effectLst/>
                          <a:latin typeface="Times New Roman" panose="02020603050405020304" pitchFamily="18" charset="0"/>
                          <a:ea typeface="Times New Roman" panose="02020603050405020304" pitchFamily="18" charset="0"/>
                        </a:rPr>
                        <a:t>Chỉ</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nguyên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nhân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54456999"/>
                  </a:ext>
                </a:extLst>
              </a:tr>
              <a:tr h="644357">
                <a:tc>
                  <a:txBody>
                    <a:bodyPr/>
                    <a:lstStyle/>
                    <a:p>
                      <a:pPr algn="just">
                        <a:spcAft>
                          <a:spcPts val="0"/>
                        </a:spcAft>
                        <a:tabLst>
                          <a:tab pos="2110105" algn="l"/>
                        </a:tabLst>
                      </a:pPr>
                      <a:r>
                        <a:rPr lang="en-US" sz="2000" i="1" dirty="0">
                          <a:effectLst/>
                          <a:latin typeface="Times New Roman" panose="02020603050405020304" pitchFamily="18" charset="0"/>
                          <a:ea typeface="Times New Roman" panose="02020603050405020304" pitchFamily="18" charset="0"/>
                        </a:rPr>
                        <a:t>(3) </a:t>
                      </a:r>
                      <a:r>
                        <a:rPr lang="en-US" sz="2000" i="1" dirty="0" err="1">
                          <a:effectLst/>
                          <a:latin typeface="Times New Roman" panose="02020603050405020304" pitchFamily="18" charset="0"/>
                          <a:ea typeface="Times New Roman" panose="02020603050405020304" pitchFamily="18" charset="0"/>
                        </a:rPr>
                        <a:t>Vì</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lẽ</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đó</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xưa</a:t>
                      </a:r>
                      <a:r>
                        <a:rPr lang="en-US" sz="2000" i="1" dirty="0">
                          <a:effectLst/>
                          <a:latin typeface="Times New Roman" panose="02020603050405020304" pitchFamily="18" charset="0"/>
                          <a:ea typeface="Times New Roman" panose="02020603050405020304" pitchFamily="18" charset="0"/>
                        </a:rPr>
                        <a:t> nay, </a:t>
                      </a:r>
                      <a:r>
                        <a:rPr lang="en-US" sz="2000" i="1" dirty="0" err="1">
                          <a:effectLst/>
                          <a:latin typeface="Times New Roman" panose="02020603050405020304" pitchFamily="18" charset="0"/>
                          <a:ea typeface="Times New Roman" panose="02020603050405020304" pitchFamily="18" charset="0"/>
                        </a:rPr>
                        <a:t>không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ít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người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tự</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vượt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l</a:t>
                      </a:r>
                      <a:r>
                        <a:rPr lang="en-US" sz="2000" i="1" dirty="0" err="1" smtClean="0">
                          <a:effectLst/>
                          <a:latin typeface="Times New Roman" panose="02020603050405020304" pitchFamily="18" charset="0"/>
                          <a:ea typeface="Times New Roman" panose="02020603050405020304" pitchFamily="18" charset="0"/>
                        </a:rPr>
                        <a:t>ên</a:t>
                      </a:r>
                      <a:r>
                        <a:rPr lang="en-US" sz="2000" i="1" dirty="0" smtClean="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chính</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mình</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nhờ</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noi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gương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những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cá</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nhân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xuất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chúng</a:t>
                      </a:r>
                      <a:r>
                        <a:rPr lang="en-US" sz="2000" i="1"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Vì</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lẽ</a:t>
                      </a:r>
                      <a:r>
                        <a:rPr lang="en-US" sz="2000" i="1" dirty="0">
                          <a:effectLst/>
                          <a:latin typeface="Times New Roman" panose="02020603050405020304" pitchFamily="18" charset="0"/>
                          <a:ea typeface="Times New Roman" panose="02020603050405020304" pitchFamily="18" charset="0"/>
                        </a:rPr>
                        <a:t> </a:t>
                      </a:r>
                      <a:r>
                        <a:rPr lang="en-US" sz="2000" i="1" dirty="0" err="1" smtClean="0">
                          <a:effectLst/>
                          <a:latin typeface="Times New Roman" panose="02020603050405020304" pitchFamily="18" charset="0"/>
                          <a:ea typeface="Times New Roman" panose="02020603050405020304" pitchFamily="18" charset="0"/>
                        </a:rPr>
                        <a:t>đó</a:t>
                      </a:r>
                      <a:endParaRPr lang="en-US" sz="20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en-US" sz="2000" i="1" dirty="0">
                          <a:effectLst/>
                          <a:latin typeface="Times New Roman" panose="02020603050405020304" pitchFamily="18" charset="0"/>
                          <a:ea typeface="Times New Roman" panose="02020603050405020304" pitchFamily="18" charset="0"/>
                        </a:rPr>
                        <a:t>- </a:t>
                      </a:r>
                      <a:r>
                        <a:rPr lang="en-US" sz="2000" i="1" dirty="0" err="1" smtClean="0">
                          <a:effectLst/>
                          <a:latin typeface="Times New Roman" panose="02020603050405020304" pitchFamily="18" charset="0"/>
                          <a:ea typeface="Times New Roman" panose="02020603050405020304" pitchFamily="18" charset="0"/>
                        </a:rPr>
                        <a:t>Xưa</a:t>
                      </a:r>
                      <a:r>
                        <a:rPr lang="en-US" sz="2000" i="1" dirty="0" smtClean="0">
                          <a:effectLst/>
                          <a:latin typeface="Times New Roman" panose="02020603050405020304" pitchFamily="18" charset="0"/>
                          <a:ea typeface="Times New Roman" panose="02020603050405020304" pitchFamily="18" charset="0"/>
                        </a:rPr>
                        <a:t> </a:t>
                      </a:r>
                      <a:r>
                        <a:rPr lang="en-US" sz="2000" i="1" dirty="0">
                          <a:effectLst/>
                          <a:latin typeface="Times New Roman" panose="02020603050405020304" pitchFamily="18" charset="0"/>
                          <a:ea typeface="Times New Roman" panose="02020603050405020304" pitchFamily="18" charset="0"/>
                        </a:rPr>
                        <a:t>nay</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a:effectLst/>
                          <a:latin typeface="Times New Roman" panose="02020603050405020304" pitchFamily="18" charset="0"/>
                          <a:ea typeface="Times New Roman" panose="02020603050405020304" pitchFamily="18" charset="0"/>
                        </a:rPr>
                        <a:t>Đầu câu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dirty="0" err="1" smtClean="0">
                          <a:effectLst/>
                          <a:latin typeface="Times New Roman" panose="02020603050405020304" pitchFamily="18" charset="0"/>
                          <a:ea typeface="Times New Roman" panose="02020603050405020304" pitchFamily="18" charset="0"/>
                        </a:rPr>
                        <a:t>Chỉ</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nguyên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liên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trước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đó</a:t>
                      </a:r>
                      <a:endParaRPr lang="en-US" sz="20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en-US" sz="2000" dirty="0" err="1" smtClean="0">
                          <a:effectLst/>
                          <a:latin typeface="Times New Roman" panose="02020603050405020304" pitchFamily="18" charset="0"/>
                          <a:ea typeface="Times New Roman" panose="02020603050405020304" pitchFamily="18" charset="0"/>
                        </a:rPr>
                        <a:t>Chỉ</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gian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9130342"/>
                  </a:ext>
                </a:extLst>
              </a:tr>
              <a:tr h="322179">
                <a:tc>
                  <a:txBody>
                    <a:bodyPr/>
                    <a:lstStyle/>
                    <a:p>
                      <a:pPr algn="just">
                        <a:spcAft>
                          <a:spcPts val="0"/>
                        </a:spcAft>
                        <a:tabLst>
                          <a:tab pos="2110105" algn="l"/>
                        </a:tabLst>
                      </a:pPr>
                      <a:r>
                        <a:rPr lang="en-US" sz="2000" i="1">
                          <a:effectLst/>
                          <a:latin typeface="Times New Roman" panose="02020603050405020304" pitchFamily="18" charset="0"/>
                          <a:ea typeface="Times New Roman" panose="02020603050405020304" pitchFamily="18" charset="0"/>
                        </a:rPr>
                        <a:t>(4) Rón rén, chị Dậu bưng một bát cháo lớn đến chỗ chồng nằm.</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i="1">
                          <a:effectLst/>
                          <a:latin typeface="Times New Roman" panose="02020603050405020304" pitchFamily="18" charset="0"/>
                          <a:ea typeface="Times New Roman" panose="02020603050405020304" pitchFamily="18" charset="0"/>
                        </a:rPr>
                        <a:t>Rón rén</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a:effectLst/>
                          <a:latin typeface="Times New Roman" panose="02020603050405020304" pitchFamily="18" charset="0"/>
                          <a:ea typeface="Times New Roman" panose="02020603050405020304" pitchFamily="18" charset="0"/>
                        </a:rPr>
                        <a:t>Đầu câu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000" dirty="0" err="1" smtClean="0">
                          <a:effectLst/>
                          <a:latin typeface="Times New Roman" panose="02020603050405020304" pitchFamily="18" charset="0"/>
                          <a:ea typeface="Times New Roman" panose="02020603050405020304" pitchFamily="18" charset="0"/>
                        </a:rPr>
                        <a:t>Chỉ</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thức</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61190074"/>
                  </a:ext>
                </a:extLst>
              </a:tr>
            </a:tbl>
          </a:graphicData>
        </a:graphic>
      </p:graphicFrame>
    </p:spTree>
    <p:extLst>
      <p:ext uri="{BB962C8B-B14F-4D97-AF65-F5344CB8AC3E}">
        <p14:creationId xmlns:p14="http://schemas.microsoft.com/office/powerpoint/2010/main" val="17718933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prstClr val="black"/>
                </a:solidFill>
                <a:latin typeface="Times New Roman" panose="02020603050405020304" pitchFamily="18" charset="0"/>
                <a:ea typeface="Times New Roman" panose="02020603050405020304" pitchFamily="18" charset="0"/>
              </a:rPr>
              <a:t>KHÁC BIỆT VÀ GẦN GŨI</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4998095" y="733781"/>
            <a:ext cx="2417650" cy="523220"/>
          </a:xfrm>
          <a:prstGeom prst="rect">
            <a:avLst/>
          </a:prstGeom>
        </p:spPr>
        <p:txBody>
          <a:bodyPr wrap="none">
            <a:spAutoFit/>
          </a:bodyPr>
          <a:lstStyle/>
          <a:p>
            <a:r>
              <a:rPr lang="fr-FR" sz="2800" b="1" dirty="0">
                <a:solidFill>
                  <a:srgbClr val="FF0000"/>
                </a:solidFill>
                <a:latin typeface="Times New Roman" panose="02020603050405020304" pitchFamily="18" charset="0"/>
                <a:ea typeface="Times New Roman" panose="02020603050405020304" pitchFamily="18" charset="0"/>
              </a:rPr>
              <a:t>KHỞI ĐỘNG</a:t>
            </a:r>
            <a:r>
              <a:rPr lang="fr-FR" sz="2800" b="1" dirty="0">
                <a:solidFill>
                  <a:prstClr val="black"/>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p:grpSp>
        <p:nvGrpSpPr>
          <p:cNvPr id="19" name="Group 18"/>
          <p:cNvGrpSpPr/>
          <p:nvPr/>
        </p:nvGrpSpPr>
        <p:grpSpPr>
          <a:xfrm>
            <a:off x="2179192" y="1481824"/>
            <a:ext cx="6503638" cy="4358693"/>
            <a:chOff x="2628157" y="1382393"/>
            <a:chExt cx="6922986" cy="4701861"/>
          </a:xfrm>
        </p:grpSpPr>
        <p:pic>
          <p:nvPicPr>
            <p:cNvPr id="17" name="Picture 16"/>
            <p:cNvPicPr>
              <a:picLocks noChangeAspect="1"/>
            </p:cNvPicPr>
            <p:nvPr/>
          </p:nvPicPr>
          <p:blipFill>
            <a:blip r:embed="rId7"/>
            <a:stretch>
              <a:fillRect/>
            </a:stretch>
          </p:blipFill>
          <p:spPr>
            <a:xfrm>
              <a:off x="2628157" y="1382393"/>
              <a:ext cx="6922986" cy="4701861"/>
            </a:xfrm>
            <a:prstGeom prst="rect">
              <a:avLst/>
            </a:prstGeom>
          </p:spPr>
        </p:pic>
        <p:sp>
          <p:nvSpPr>
            <p:cNvPr id="18" name="TextBox 17"/>
            <p:cNvSpPr txBox="1"/>
            <p:nvPr/>
          </p:nvSpPr>
          <p:spPr>
            <a:xfrm>
              <a:off x="3606539" y="2626027"/>
              <a:ext cx="5334900" cy="1294833"/>
            </a:xfrm>
            <a:prstGeom prst="rect">
              <a:avLst/>
            </a:prstGeom>
            <a:noFill/>
          </p:spPr>
          <p:txBody>
            <a:bodyPr wrap="square" rtlCol="0">
              <a:spAutoFit/>
            </a:bodyPr>
            <a:lstStyle/>
            <a:p>
              <a:r>
                <a:rPr lang="en-US" sz="3600" dirty="0" err="1" smtClean="0">
                  <a:solidFill>
                    <a:prstClr val="white"/>
                  </a:solidFill>
                  <a:latin typeface="Lucida Handwriting" panose="03010101010101010101" pitchFamily="66" charset="0"/>
                </a:rPr>
                <a:t>Phim</a:t>
              </a:r>
              <a:r>
                <a:rPr lang="en-US" sz="3600" dirty="0" smtClean="0">
                  <a:solidFill>
                    <a:prstClr val="white"/>
                  </a:solidFill>
                  <a:latin typeface="Lucida Handwriting" panose="03010101010101010101" pitchFamily="66" charset="0"/>
                </a:rPr>
                <a:t> </a:t>
              </a:r>
              <a:r>
                <a:rPr lang="en-US" sz="3600" dirty="0" err="1" smtClean="0">
                  <a:solidFill>
                    <a:srgbClr val="0070C0"/>
                  </a:solidFill>
                  <a:latin typeface="Lucida Handwriting" panose="03010101010101010101" pitchFamily="66" charset="0"/>
                </a:rPr>
                <a:t>Bông</a:t>
              </a:r>
              <a:r>
                <a:rPr lang="en-US" sz="3600" dirty="0" smtClean="0">
                  <a:solidFill>
                    <a:srgbClr val="0070C0"/>
                  </a:solidFill>
                  <a:latin typeface="Lucida Handwriting" panose="03010101010101010101" pitchFamily="66" charset="0"/>
                </a:rPr>
                <a:t> </a:t>
              </a:r>
              <a:r>
                <a:rPr lang="en-US" sz="3600" dirty="0" err="1" smtClean="0">
                  <a:solidFill>
                    <a:srgbClr val="0070C0"/>
                  </a:solidFill>
                  <a:latin typeface="Lucida Handwriting" panose="03010101010101010101" pitchFamily="66" charset="0"/>
                </a:rPr>
                <a:t>hồng</a:t>
              </a:r>
              <a:r>
                <a:rPr lang="en-US" sz="3600" dirty="0" smtClean="0">
                  <a:solidFill>
                    <a:srgbClr val="0070C0"/>
                  </a:solidFill>
                  <a:latin typeface="Lucida Handwriting" panose="03010101010101010101" pitchFamily="66" charset="0"/>
                </a:rPr>
                <a:t> </a:t>
              </a:r>
              <a:r>
                <a:rPr lang="en-US" sz="3600" dirty="0" err="1" smtClean="0">
                  <a:solidFill>
                    <a:srgbClr val="0070C0"/>
                  </a:solidFill>
                  <a:latin typeface="Lucida Handwriting" panose="03010101010101010101" pitchFamily="66" charset="0"/>
                </a:rPr>
                <a:t>tặng</a:t>
              </a:r>
              <a:r>
                <a:rPr lang="en-US" sz="3600" dirty="0" smtClean="0">
                  <a:solidFill>
                    <a:srgbClr val="0070C0"/>
                  </a:solidFill>
                  <a:latin typeface="Lucida Handwriting" panose="03010101010101010101" pitchFamily="66" charset="0"/>
                </a:rPr>
                <a:t> </a:t>
              </a:r>
              <a:r>
                <a:rPr lang="en-US" sz="3600" dirty="0" err="1" smtClean="0">
                  <a:solidFill>
                    <a:srgbClr val="0070C0"/>
                  </a:solidFill>
                  <a:latin typeface="Lucida Handwriting" panose="03010101010101010101" pitchFamily="66" charset="0"/>
                </a:rPr>
                <a:t>mẹ</a:t>
              </a:r>
              <a:endParaRPr lang="en-US" sz="3600" dirty="0">
                <a:solidFill>
                  <a:srgbClr val="0070C0"/>
                </a:solidFill>
                <a:latin typeface="Lucida Handwriting" panose="03010101010101010101" pitchFamily="66" charset="0"/>
              </a:endParaRPr>
            </a:p>
          </p:txBody>
        </p:sp>
      </p:grpSp>
    </p:spTree>
    <p:extLst>
      <p:ext uri="{BB962C8B-B14F-4D97-AF65-F5344CB8AC3E}">
        <p14:creationId xmlns:p14="http://schemas.microsoft.com/office/powerpoint/2010/main" val="496825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685259" y="699459"/>
            <a:ext cx="280878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S Mincho"/>
                <a:cs typeface="+mn-cs"/>
              </a:rPr>
              <a:t>Nhắc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lại lí thuyết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507555" y="1162646"/>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Nhắc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thuyết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632591"/>
            <a:ext cx="6096000" cy="954107"/>
          </a:xfrm>
          <a:prstGeom prst="rect">
            <a:avLst/>
          </a:prstGeom>
        </p:spPr>
        <p:txBody>
          <a:bodyPr>
            <a:spAutoFit/>
          </a:bodyPr>
          <a:lstStyle/>
          <a:p>
            <a:pPr>
              <a:spcAft>
                <a:spcPts val="0"/>
              </a:spcAft>
              <a:tabLst>
                <a:tab pos="1386840" algn="l"/>
              </a:tabLs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Kết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Chức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năng</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24" name="Group 23"/>
          <p:cNvGrpSpPr/>
          <p:nvPr/>
        </p:nvGrpSpPr>
        <p:grpSpPr>
          <a:xfrm>
            <a:off x="2662518" y="2657666"/>
            <a:ext cx="2063379" cy="3176588"/>
            <a:chOff x="2443641" y="2657665"/>
            <a:chExt cx="2128301" cy="3176588"/>
          </a:xfrm>
        </p:grpSpPr>
        <p:sp>
          <p:nvSpPr>
            <p:cNvPr id="10" name="Freeform 9"/>
            <p:cNvSpPr/>
            <p:nvPr/>
          </p:nvSpPr>
          <p:spPr>
            <a:xfrm rot="16200000">
              <a:off x="1919498" y="3181808"/>
              <a:ext cx="3176588" cy="2128301"/>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102869" rIns="133351" bIns="2117726" numCol="1" spcCol="1270" anchor="t" anchorCtr="0">
              <a:noAutofit/>
            </a:bodyPr>
            <a:lstStyle/>
            <a:p>
              <a:pPr lvl="0" algn="r" defTabSz="1333500">
                <a:lnSpc>
                  <a:spcPct val="90000"/>
                </a:lnSpc>
                <a:spcBef>
                  <a:spcPct val="0"/>
                </a:spcBef>
                <a:spcAft>
                  <a:spcPct val="35000"/>
                </a:spcAft>
              </a:pPr>
              <a:endParaRPr lang="en-US" sz="3000" kern="1200"/>
            </a:p>
          </p:txBody>
        </p:sp>
        <p:sp>
          <p:nvSpPr>
            <p:cNvPr id="11" name="Freeform 10"/>
            <p:cNvSpPr/>
            <p:nvPr/>
          </p:nvSpPr>
          <p:spPr>
            <a:xfrm>
              <a:off x="2928937" y="2974599"/>
              <a:ext cx="1421426" cy="2391072"/>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5438" rIns="0" bIns="0" numCol="1" spcCol="1270" anchor="t" anchorCtr="0">
              <a:noAutofit/>
            </a:bodyPr>
            <a:lstStyle/>
            <a:p>
              <a:pPr lvl="0" algn="l" defTabSz="9779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phụ</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4980507" y="2657665"/>
            <a:ext cx="2904707" cy="3176588"/>
            <a:chOff x="4993646" y="2657665"/>
            <a:chExt cx="2647157" cy="3176588"/>
          </a:xfrm>
        </p:grpSpPr>
        <p:sp>
          <p:nvSpPr>
            <p:cNvPr id="12" name="Freeform 11"/>
            <p:cNvSpPr/>
            <p:nvPr/>
          </p:nvSpPr>
          <p:spPr>
            <a:xfrm rot="16200000">
              <a:off x="4728931" y="292238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102870" rIns="133351" bIns="2117726" numCol="1" spcCol="1270" anchor="t" anchorCtr="0">
              <a:noAutofit/>
            </a:bodyPr>
            <a:lstStyle/>
            <a:p>
              <a:pPr lvl="0" algn="r" defTabSz="1333500">
                <a:lnSpc>
                  <a:spcPct val="90000"/>
                </a:lnSpc>
                <a:spcBef>
                  <a:spcPct val="0"/>
                </a:spcBef>
                <a:spcAft>
                  <a:spcPct val="35000"/>
                </a:spcAft>
              </a:pPr>
              <a:endParaRPr lang="en-US" sz="3000" kern="1200"/>
            </a:p>
          </p:txBody>
        </p:sp>
        <p:sp>
          <p:nvSpPr>
            <p:cNvPr id="18" name="Freeform 17"/>
            <p:cNvSpPr/>
            <p:nvPr/>
          </p:nvSpPr>
          <p:spPr>
            <a:xfrm>
              <a:off x="5073061" y="2657665"/>
              <a:ext cx="2422149"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5438" rIns="0" bIns="0" numCol="1" spcCol="1270" anchor="t" anchorCtr="0">
              <a:noAutofit/>
            </a:bodyPr>
            <a:lstStyle/>
            <a:p>
              <a:pPr lvl="0" algn="ctr" defTabSz="9779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nói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rõ</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địa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nguyên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điều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phương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diễn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việc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8139825" y="2657665"/>
            <a:ext cx="1957353" cy="3176588"/>
            <a:chOff x="7733455" y="2657665"/>
            <a:chExt cx="2280704" cy="3176588"/>
          </a:xfrm>
        </p:grpSpPr>
        <p:sp>
          <p:nvSpPr>
            <p:cNvPr id="20" name="Freeform 19"/>
            <p:cNvSpPr/>
            <p:nvPr/>
          </p:nvSpPr>
          <p:spPr>
            <a:xfrm rot="16200000">
              <a:off x="7285513" y="3105607"/>
              <a:ext cx="3176588" cy="2280704"/>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102870" rIns="133351" bIns="2117725" numCol="1" spcCol="1270" anchor="t" anchorCtr="0">
              <a:noAutofit/>
            </a:bodyPr>
            <a:lstStyle/>
            <a:p>
              <a:pPr lvl="0" algn="r" defTabSz="1333500">
                <a:lnSpc>
                  <a:spcPct val="90000"/>
                </a:lnSpc>
                <a:spcBef>
                  <a:spcPct val="0"/>
                </a:spcBef>
                <a:spcAft>
                  <a:spcPct val="35000"/>
                </a:spcAft>
              </a:pPr>
              <a:endParaRPr lang="en-US" sz="3000" kern="1200"/>
            </a:p>
          </p:txBody>
        </p:sp>
        <p:sp>
          <p:nvSpPr>
            <p:cNvPr id="23" name="Freeform 22"/>
            <p:cNvSpPr/>
            <p:nvPr/>
          </p:nvSpPr>
          <p:spPr>
            <a:xfrm>
              <a:off x="7925594" y="2657665"/>
              <a:ext cx="1926330"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5438" rIns="0" bIns="0" numCol="1" spcCol="1270" anchor="t" anchorCtr="0">
              <a:noAutofit/>
            </a:bodyPr>
            <a:lstStyle/>
            <a:p>
              <a:pPr lvl="0" algn="l" defTabSz="9779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
        <p:nvSpPr>
          <p:cNvPr id="34" name="Flowchart: Extract 33"/>
          <p:cNvSpPr/>
          <p:nvPr/>
        </p:nvSpPr>
        <p:spPr>
          <a:xfrm rot="5400000">
            <a:off x="4694063" y="5140900"/>
            <a:ext cx="466715" cy="615278"/>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5" name="Flowchart: Extract 34"/>
          <p:cNvSpPr/>
          <p:nvPr/>
        </p:nvSpPr>
        <p:spPr>
          <a:xfrm rot="5400000">
            <a:off x="7816755" y="5143886"/>
            <a:ext cx="466715" cy="615278"/>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53935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par>
                                <p:cTn id="8" presetID="6" presetClass="entr" presetSubtype="16"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ircle(in)">
                                      <p:cBhvr>
                                        <p:cTn id="10" dur="20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circle(in)">
                                      <p:cBhvr>
                                        <p:cTn id="15" dur="2000"/>
                                        <p:tgtEl>
                                          <p:spTgt spid="26"/>
                                        </p:tgtEl>
                                      </p:cBhvr>
                                    </p:animEffect>
                                  </p:childTnLst>
                                </p:cTn>
                              </p:par>
                              <p:par>
                                <p:cTn id="16" presetID="6" presetClass="entr" presetSubtype="16"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circle(in)">
                                      <p:cBhvr>
                                        <p:cTn id="18" dur="20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circle(in)">
                                      <p:cBhvr>
                                        <p:cTn id="2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685259" y="699459"/>
            <a:ext cx="280878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S Mincho"/>
                <a:cs typeface="+mn-cs"/>
              </a:rPr>
              <a:t>Nhắc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lại lí thuyết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507555" y="1162646"/>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Nhắc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thuyết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632591"/>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năng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2404177"/>
            <a:ext cx="10858500" cy="3323987"/>
          </a:xfrm>
          <a:prstGeom prst="rect">
            <a:avLst/>
          </a:prstGeom>
        </p:spPr>
        <p:txBody>
          <a:bodyPr>
            <a:spAutoFit/>
          </a:bodyPr>
          <a:lstStyle/>
          <a:p>
            <a:pPr>
              <a:lnSpc>
                <a:spcPct val="150000"/>
              </a:lnSpc>
              <a:spcAft>
                <a:spcPts val="0"/>
              </a:spcAft>
              <a:tabLst>
                <a:tab pos="1386840" algn="l"/>
              </a:tabLst>
            </a:pP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Đặc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điểm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đứng</a:t>
            </a:r>
            <a:r>
              <a:rPr lang="en-US" sz="2800" dirty="0">
                <a:latin typeface="Times New Roman" panose="02020603050405020304" pitchFamily="18" charset="0"/>
                <a:ea typeface="Times New Roman" panose="02020603050405020304" pitchFamily="18" charset="0"/>
              </a:rPr>
              <a:t> ở:</a:t>
            </a:r>
          </a:p>
          <a:p>
            <a:pPr marL="457200" indent="-457200">
              <a:lnSpc>
                <a:spcPct val="150000"/>
              </a:lnSpc>
              <a:spcAft>
                <a:spcPts val="0"/>
              </a:spcAft>
              <a:buFont typeface="Wingdings" panose="05000000000000000000" pitchFamily="2" charset="2"/>
              <a:buChar char="ü"/>
              <a:tabLst>
                <a:tab pos="1386840" algn="l"/>
              </a:tabLst>
            </a:pPr>
            <a:r>
              <a:rPr lang="en-US" sz="2800" dirty="0" err="1" smtClean="0">
                <a:latin typeface="Times New Roman" panose="02020603050405020304" pitchFamily="18" charset="0"/>
                <a:ea typeface="Times New Roman" panose="02020603050405020304" pitchFamily="18" charset="0"/>
              </a:rPr>
              <a:t>Đầu</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giữa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a:t>
            </a:r>
          </a:p>
          <a:p>
            <a:pPr marL="457200" indent="-457200">
              <a:lnSpc>
                <a:spcPct val="150000"/>
              </a:lnSpc>
              <a:spcAft>
                <a:spcPts val="0"/>
              </a:spcAft>
              <a:buFont typeface="Wingdings" panose="05000000000000000000" pitchFamily="2" charset="2"/>
              <a:buChar char="ü"/>
              <a:tabLst>
                <a:tab pos="1386840" algn="l"/>
              </a:tabLst>
            </a:pPr>
            <a:r>
              <a:rPr lang="en-US" sz="2800" dirty="0" err="1" smtClean="0">
                <a:latin typeface="Times New Roman" panose="02020603050405020304" pitchFamily="18" charset="0"/>
                <a:ea typeface="Times New Roman" panose="02020603050405020304" pitchFamily="18" charset="0"/>
              </a:rPr>
              <a:t>Phổ</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endParaRPr lang="en-US" sz="2800" dirty="0">
              <a:latin typeface="Times New Roman" panose="02020603050405020304" pitchFamily="18" charset="0"/>
              <a:ea typeface="Times New Roman" panose="02020603050405020304" pitchFamily="18" charset="0"/>
            </a:endParaRPr>
          </a:p>
          <a:p>
            <a:pPr marL="457200" indent="-457200">
              <a:lnSpc>
                <a:spcPct val="150000"/>
              </a:lnSpc>
              <a:spcAft>
                <a:spcPts val="0"/>
              </a:spcAft>
              <a:buFont typeface="Wingdings" panose="05000000000000000000" pitchFamily="2" charset="2"/>
              <a:buChar char="ü"/>
              <a:tabLst>
                <a:tab pos="1386840" algn="l"/>
              </a:tabLst>
            </a:pPr>
            <a:r>
              <a:rPr lang="en-US" sz="2800" b="1" dirty="0" err="1" smtClean="0">
                <a:latin typeface="Times New Roman" panose="02020603050405020304" pitchFamily="18" charset="0"/>
                <a:ea typeface="Times New Roman" panose="02020603050405020304" pitchFamily="18" charset="0"/>
              </a:rPr>
              <a:t>Tách</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khỏi</a:t>
            </a:r>
            <a:r>
              <a:rPr lang="en-US" sz="2800" b="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quãng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dấu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phẩy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4847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pic>
        <p:nvPicPr>
          <p:cNvPr id="840" name="Google Shape;840;p2"/>
          <p:cNvPicPr preferRelativeResize="0"/>
          <p:nvPr/>
        </p:nvPicPr>
        <p:blipFill rotWithShape="1">
          <a:blip r:embed="rId3">
            <a:alphaModFix/>
          </a:blip>
          <a:srcRect l="5680" t="10694" r="14558" b="12834"/>
          <a:stretch/>
        </p:blipFill>
        <p:spPr>
          <a:xfrm>
            <a:off x="4166673" y="1095649"/>
            <a:ext cx="3108960" cy="3061392"/>
          </a:xfrm>
          <a:prstGeom prst="rect">
            <a:avLst/>
          </a:prstGeom>
          <a:noFill/>
          <a:ln>
            <a:noFill/>
          </a:ln>
        </p:spPr>
      </p:pic>
      <p:pic>
        <p:nvPicPr>
          <p:cNvPr id="841" name="Google Shape;841;p2"/>
          <p:cNvPicPr preferRelativeResize="0"/>
          <p:nvPr/>
        </p:nvPicPr>
        <p:blipFill rotWithShape="1">
          <a:blip r:embed="rId4">
            <a:alphaModFix/>
          </a:blip>
          <a:srcRect r="86061" b="62667"/>
          <a:stretch/>
        </p:blipFill>
        <p:spPr>
          <a:xfrm>
            <a:off x="-404047" y="241119"/>
            <a:ext cx="3108960" cy="2385226"/>
          </a:xfrm>
          <a:prstGeom prst="rect">
            <a:avLst/>
          </a:prstGeom>
          <a:noFill/>
          <a:ln>
            <a:noFill/>
          </a:ln>
        </p:spPr>
      </p:pic>
      <p:pic>
        <p:nvPicPr>
          <p:cNvPr id="842" name="Google Shape;842;p2"/>
          <p:cNvPicPr preferRelativeResize="0"/>
          <p:nvPr/>
        </p:nvPicPr>
        <p:blipFill rotWithShape="1">
          <a:blip r:embed="rId4">
            <a:alphaModFix/>
          </a:blip>
          <a:srcRect t="49498" r="78939"/>
          <a:stretch/>
        </p:blipFill>
        <p:spPr>
          <a:xfrm rot="-877060">
            <a:off x="1242031" y="3649694"/>
            <a:ext cx="5356469" cy="3679361"/>
          </a:xfrm>
          <a:prstGeom prst="rect">
            <a:avLst/>
          </a:prstGeom>
          <a:noFill/>
          <a:ln>
            <a:noFill/>
          </a:ln>
        </p:spPr>
      </p:pic>
      <p:pic>
        <p:nvPicPr>
          <p:cNvPr id="843" name="Google Shape;843;p2"/>
          <p:cNvPicPr preferRelativeResize="0"/>
          <p:nvPr/>
        </p:nvPicPr>
        <p:blipFill rotWithShape="1">
          <a:blip r:embed="rId5">
            <a:alphaModFix/>
          </a:blip>
          <a:srcRect t="9905" r="71460" b="70286"/>
          <a:stretch/>
        </p:blipFill>
        <p:spPr>
          <a:xfrm>
            <a:off x="1759809" y="129202"/>
            <a:ext cx="2191123" cy="1520868"/>
          </a:xfrm>
          <a:prstGeom prst="rect">
            <a:avLst/>
          </a:prstGeom>
          <a:noFill/>
          <a:ln>
            <a:noFill/>
          </a:ln>
        </p:spPr>
      </p:pic>
      <p:pic>
        <p:nvPicPr>
          <p:cNvPr id="844" name="Google Shape;844;p2"/>
          <p:cNvPicPr preferRelativeResize="0"/>
          <p:nvPr/>
        </p:nvPicPr>
        <p:blipFill rotWithShape="1">
          <a:blip r:embed="rId5">
            <a:alphaModFix/>
          </a:blip>
          <a:srcRect l="83658" t="36888" b="49777"/>
          <a:stretch/>
        </p:blipFill>
        <p:spPr>
          <a:xfrm>
            <a:off x="7236684" y="4179804"/>
            <a:ext cx="1120727" cy="914400"/>
          </a:xfrm>
          <a:prstGeom prst="rect">
            <a:avLst/>
          </a:prstGeom>
          <a:noFill/>
          <a:ln>
            <a:noFill/>
          </a:ln>
        </p:spPr>
      </p:pic>
      <p:pic>
        <p:nvPicPr>
          <p:cNvPr id="845" name="Google Shape;845;p2"/>
          <p:cNvPicPr preferRelativeResize="0"/>
          <p:nvPr/>
        </p:nvPicPr>
        <p:blipFill rotWithShape="1">
          <a:blip r:embed="rId5">
            <a:alphaModFix/>
          </a:blip>
          <a:srcRect l="83658" t="36888" b="49777"/>
          <a:stretch/>
        </p:blipFill>
        <p:spPr>
          <a:xfrm>
            <a:off x="11097809" y="464846"/>
            <a:ext cx="1120727" cy="914400"/>
          </a:xfrm>
          <a:prstGeom prst="rect">
            <a:avLst/>
          </a:prstGeom>
          <a:noFill/>
          <a:ln>
            <a:noFill/>
          </a:ln>
        </p:spPr>
      </p:pic>
      <p:pic>
        <p:nvPicPr>
          <p:cNvPr id="846" name="Google Shape;846;p2"/>
          <p:cNvPicPr preferRelativeResize="0"/>
          <p:nvPr/>
        </p:nvPicPr>
        <p:blipFill rotWithShape="1">
          <a:blip r:embed="rId4">
            <a:alphaModFix/>
          </a:blip>
          <a:srcRect l="59741" r="30649" b="68635"/>
          <a:stretch/>
        </p:blipFill>
        <p:spPr>
          <a:xfrm>
            <a:off x="5475519" y="2818184"/>
            <a:ext cx="966652" cy="903696"/>
          </a:xfrm>
          <a:prstGeom prst="rect">
            <a:avLst/>
          </a:prstGeom>
          <a:noFill/>
          <a:ln>
            <a:noFill/>
          </a:ln>
        </p:spPr>
      </p:pic>
      <p:pic>
        <p:nvPicPr>
          <p:cNvPr id="847" name="Google Shape;847;p2"/>
          <p:cNvPicPr preferRelativeResize="0"/>
          <p:nvPr/>
        </p:nvPicPr>
        <p:blipFill rotWithShape="1">
          <a:blip r:embed="rId5">
            <a:alphaModFix/>
          </a:blip>
          <a:srcRect b="90000"/>
          <a:stretch/>
        </p:blipFill>
        <p:spPr>
          <a:xfrm>
            <a:off x="0" y="-34595"/>
            <a:ext cx="12192000" cy="685800"/>
          </a:xfrm>
          <a:prstGeom prst="rect">
            <a:avLst/>
          </a:prstGeom>
          <a:noFill/>
          <a:ln>
            <a:noFill/>
          </a:ln>
        </p:spPr>
      </p:pic>
      <p:pic>
        <p:nvPicPr>
          <p:cNvPr id="848" name="Google Shape;848;p2"/>
          <p:cNvPicPr preferRelativeResize="0"/>
          <p:nvPr/>
        </p:nvPicPr>
        <p:blipFill rotWithShape="1">
          <a:blip r:embed="rId4">
            <a:alphaModFix/>
          </a:blip>
          <a:srcRect l="63117" t="50406" r="27013" b="6978"/>
          <a:stretch/>
        </p:blipFill>
        <p:spPr>
          <a:xfrm>
            <a:off x="9583980" y="4637884"/>
            <a:ext cx="992777" cy="1227908"/>
          </a:xfrm>
          <a:prstGeom prst="rect">
            <a:avLst/>
          </a:prstGeom>
          <a:noFill/>
          <a:ln>
            <a:noFill/>
          </a:ln>
        </p:spPr>
      </p:pic>
      <p:pic>
        <p:nvPicPr>
          <p:cNvPr id="849" name="Google Shape;849;p2"/>
          <p:cNvPicPr preferRelativeResize="0"/>
          <p:nvPr/>
        </p:nvPicPr>
        <p:blipFill rotWithShape="1">
          <a:blip r:embed="rId4">
            <a:alphaModFix/>
          </a:blip>
          <a:srcRect l="59741" r="30649" b="68635"/>
          <a:stretch/>
        </p:blipFill>
        <p:spPr>
          <a:xfrm>
            <a:off x="5228331" y="5489372"/>
            <a:ext cx="966652" cy="903696"/>
          </a:xfrm>
          <a:prstGeom prst="rect">
            <a:avLst/>
          </a:prstGeom>
          <a:noFill/>
          <a:ln>
            <a:noFill/>
          </a:ln>
        </p:spPr>
      </p:pic>
      <p:pic>
        <p:nvPicPr>
          <p:cNvPr id="850" name="Google Shape;850;p2"/>
          <p:cNvPicPr preferRelativeResize="0"/>
          <p:nvPr/>
        </p:nvPicPr>
        <p:blipFill rotWithShape="1">
          <a:blip r:embed="rId4">
            <a:alphaModFix/>
          </a:blip>
          <a:srcRect l="12987" t="26830" r="75844" b="43247"/>
          <a:stretch/>
        </p:blipFill>
        <p:spPr>
          <a:xfrm>
            <a:off x="4352112" y="1887653"/>
            <a:ext cx="1123405" cy="862149"/>
          </a:xfrm>
          <a:prstGeom prst="rect">
            <a:avLst/>
          </a:prstGeom>
          <a:noFill/>
          <a:ln>
            <a:noFill/>
          </a:ln>
        </p:spPr>
      </p:pic>
      <p:pic>
        <p:nvPicPr>
          <p:cNvPr id="851" name="Google Shape;851;p2"/>
          <p:cNvPicPr preferRelativeResize="0"/>
          <p:nvPr/>
        </p:nvPicPr>
        <p:blipFill rotWithShape="1">
          <a:blip r:embed="rId6">
            <a:alphaModFix/>
          </a:blip>
          <a:srcRect l="83658" t="36888" b="49777"/>
          <a:stretch/>
        </p:blipFill>
        <p:spPr>
          <a:xfrm>
            <a:off x="5572149" y="4768480"/>
            <a:ext cx="691491" cy="564187"/>
          </a:xfrm>
          <a:prstGeom prst="rect">
            <a:avLst/>
          </a:prstGeom>
          <a:noFill/>
          <a:ln>
            <a:noFill/>
          </a:ln>
        </p:spPr>
      </p:pic>
      <p:pic>
        <p:nvPicPr>
          <p:cNvPr id="852" name="Google Shape;852;p2"/>
          <p:cNvPicPr preferRelativeResize="0"/>
          <p:nvPr/>
        </p:nvPicPr>
        <p:blipFill rotWithShape="1">
          <a:blip r:embed="rId4">
            <a:alphaModFix/>
          </a:blip>
          <a:srcRect l="59741" r="30649" b="68635"/>
          <a:stretch/>
        </p:blipFill>
        <p:spPr>
          <a:xfrm>
            <a:off x="10337927" y="3446402"/>
            <a:ext cx="1568989" cy="1466804"/>
          </a:xfrm>
          <a:prstGeom prst="rect">
            <a:avLst/>
          </a:prstGeom>
          <a:noFill/>
          <a:ln>
            <a:noFill/>
          </a:ln>
        </p:spPr>
      </p:pic>
      <p:pic>
        <p:nvPicPr>
          <p:cNvPr id="853" name="Google Shape;853;p2"/>
          <p:cNvPicPr preferRelativeResize="0"/>
          <p:nvPr/>
        </p:nvPicPr>
        <p:blipFill rotWithShape="1">
          <a:blip r:embed="rId5">
            <a:alphaModFix/>
          </a:blip>
          <a:srcRect b="90000"/>
          <a:stretch/>
        </p:blipFill>
        <p:spPr>
          <a:xfrm rot="10800000">
            <a:off x="0" y="6136633"/>
            <a:ext cx="12192000" cy="685800"/>
          </a:xfrm>
          <a:prstGeom prst="rect">
            <a:avLst/>
          </a:prstGeom>
          <a:noFill/>
          <a:ln>
            <a:noFill/>
          </a:ln>
        </p:spPr>
      </p:pic>
      <p:pic>
        <p:nvPicPr>
          <p:cNvPr id="854" name="Google Shape;854;p2"/>
          <p:cNvPicPr preferRelativeResize="0"/>
          <p:nvPr/>
        </p:nvPicPr>
        <p:blipFill rotWithShape="1">
          <a:blip r:embed="rId3">
            <a:alphaModFix/>
          </a:blip>
          <a:srcRect l="5680" t="10694" r="14558" b="12834"/>
          <a:stretch/>
        </p:blipFill>
        <p:spPr>
          <a:xfrm>
            <a:off x="190278" y="1173471"/>
            <a:ext cx="3638289" cy="3037261"/>
          </a:xfrm>
          <a:prstGeom prst="rect">
            <a:avLst/>
          </a:prstGeom>
          <a:noFill/>
          <a:ln>
            <a:noFill/>
          </a:ln>
        </p:spPr>
      </p:pic>
      <p:sp>
        <p:nvSpPr>
          <p:cNvPr id="855" name="Google Shape;855;p2"/>
          <p:cNvSpPr/>
          <p:nvPr/>
        </p:nvSpPr>
        <p:spPr>
          <a:xfrm rot="20874584">
            <a:off x="709688" y="2149656"/>
            <a:ext cx="2487625" cy="1200288"/>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b="1" kern="0" dirty="0">
                <a:solidFill>
                  <a:srgbClr val="000000"/>
                </a:solidFill>
                <a:latin typeface="Times New Roman"/>
                <a:ea typeface="Times New Roman"/>
                <a:cs typeface="Times New Roman"/>
                <a:sym typeface="Times New Roman"/>
              </a:rPr>
              <a:t>D</a:t>
            </a:r>
            <a:r>
              <a:rPr lang="vi-VN" b="1" kern="0" dirty="0">
                <a:solidFill>
                  <a:srgbClr val="000000"/>
                </a:solidFill>
                <a:latin typeface="Times New Roman"/>
                <a:ea typeface="Times New Roman"/>
                <a:cs typeface="Times New Roman"/>
                <a:sym typeface="Times New Roman"/>
              </a:rPr>
              <a:t>ựa vào nghĩa của những yếu tố tạo nên từ ngữ đó</a:t>
            </a:r>
            <a:r>
              <a:rPr lang="en-US" b="1" kern="0" dirty="0">
                <a:solidFill>
                  <a:srgbClr val="000000"/>
                </a:solidFill>
                <a:latin typeface="Times New Roman"/>
                <a:ea typeface="Times New Roman"/>
                <a:cs typeface="Times New Roman"/>
                <a:sym typeface="Times New Roman"/>
              </a:rPr>
              <a:t>.</a:t>
            </a:r>
            <a:endParaRPr lang="vi-VN" b="1" kern="0" dirty="0">
              <a:solidFill>
                <a:srgbClr val="000000"/>
              </a:solidFill>
              <a:latin typeface="Times New Roman"/>
              <a:ea typeface="Times New Roman"/>
              <a:cs typeface="Times New Roman"/>
              <a:sym typeface="Times New Roman"/>
            </a:endParaRPr>
          </a:p>
          <a:p>
            <a:pPr algn="just">
              <a:buClr>
                <a:srgbClr val="000000"/>
              </a:buClr>
              <a:buFont typeface="Arial"/>
              <a:buNone/>
            </a:pPr>
            <a:endParaRPr lang="vi-VN" b="1" kern="0" dirty="0">
              <a:solidFill>
                <a:srgbClr val="000000"/>
              </a:solidFill>
              <a:latin typeface="Times New Roman"/>
              <a:ea typeface="Times New Roman"/>
              <a:cs typeface="Times New Roman"/>
              <a:sym typeface="Times New Roman"/>
            </a:endParaRPr>
          </a:p>
        </p:txBody>
      </p:sp>
      <p:sp>
        <p:nvSpPr>
          <p:cNvPr id="856" name="Google Shape;856;p2"/>
          <p:cNvSpPr/>
          <p:nvPr/>
        </p:nvSpPr>
        <p:spPr>
          <a:xfrm>
            <a:off x="4794269" y="1715821"/>
            <a:ext cx="1859392" cy="1754286"/>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b="1" kern="0" dirty="0">
                <a:solidFill>
                  <a:srgbClr val="000000"/>
                </a:solidFill>
                <a:latin typeface="Times New Roman"/>
                <a:ea typeface="Times New Roman"/>
                <a:cs typeface="Times New Roman"/>
                <a:sym typeface="Times New Roman"/>
              </a:rPr>
              <a:t>D</a:t>
            </a:r>
            <a:r>
              <a:rPr lang="vi-VN" b="1" kern="0" dirty="0">
                <a:solidFill>
                  <a:srgbClr val="000000"/>
                </a:solidFill>
                <a:latin typeface="Times New Roman"/>
                <a:ea typeface="Times New Roman"/>
                <a:cs typeface="Times New Roman"/>
                <a:sym typeface="Times New Roman"/>
              </a:rPr>
              <a:t>ựa vào những từ ngữ xung quanh để suy đoán nghĩa của nó</a:t>
            </a:r>
          </a:p>
          <a:p>
            <a:pPr algn="just">
              <a:buClr>
                <a:srgbClr val="000000"/>
              </a:buClr>
              <a:buFont typeface="Arial"/>
              <a:buNone/>
            </a:pPr>
            <a:endParaRPr lang="vi-VN" b="1" kern="0" dirty="0">
              <a:solidFill>
                <a:srgbClr val="000000"/>
              </a:solidFill>
              <a:latin typeface="Times New Roman"/>
              <a:ea typeface="Times New Roman"/>
              <a:cs typeface="Times New Roman"/>
              <a:sym typeface="Times New Roman"/>
            </a:endParaRPr>
          </a:p>
        </p:txBody>
      </p:sp>
      <p:pic>
        <p:nvPicPr>
          <p:cNvPr id="20" name="Google Shape;840;p2">
            <a:extLst>
              <a:ext uri="{FF2B5EF4-FFF2-40B4-BE49-F238E27FC236}">
                <a16:creationId xmlns:a16="http://schemas.microsoft.com/office/drawing/2014/main" xmlns="" id="{AFD38ACD-FBDA-4EF8-BC83-497780A5B884}"/>
              </a:ext>
            </a:extLst>
          </p:cNvPr>
          <p:cNvPicPr preferRelativeResize="0"/>
          <p:nvPr/>
        </p:nvPicPr>
        <p:blipFill rotWithShape="1">
          <a:blip r:embed="rId3">
            <a:alphaModFix/>
          </a:blip>
          <a:srcRect l="5680" t="10694" r="14558" b="12834"/>
          <a:stretch/>
        </p:blipFill>
        <p:spPr>
          <a:xfrm>
            <a:off x="7767861" y="962380"/>
            <a:ext cx="3204939" cy="2923820"/>
          </a:xfrm>
          <a:prstGeom prst="rect">
            <a:avLst/>
          </a:prstGeom>
          <a:noFill/>
          <a:ln>
            <a:noFill/>
          </a:ln>
        </p:spPr>
      </p:pic>
      <p:pic>
        <p:nvPicPr>
          <p:cNvPr id="21" name="Google Shape;846;p2">
            <a:extLst>
              <a:ext uri="{FF2B5EF4-FFF2-40B4-BE49-F238E27FC236}">
                <a16:creationId xmlns:a16="http://schemas.microsoft.com/office/drawing/2014/main" xmlns="" id="{5CE40165-5D94-4417-BAF0-D5E6E16B925C}"/>
              </a:ext>
            </a:extLst>
          </p:cNvPr>
          <p:cNvPicPr preferRelativeResize="0"/>
          <p:nvPr/>
        </p:nvPicPr>
        <p:blipFill rotWithShape="1">
          <a:blip r:embed="rId4">
            <a:alphaModFix/>
          </a:blip>
          <a:srcRect l="59741" r="30649" b="68635"/>
          <a:stretch/>
        </p:blipFill>
        <p:spPr>
          <a:xfrm>
            <a:off x="9532650" y="615861"/>
            <a:ext cx="966652" cy="903696"/>
          </a:xfrm>
          <a:prstGeom prst="rect">
            <a:avLst/>
          </a:prstGeom>
          <a:noFill/>
          <a:ln>
            <a:noFill/>
          </a:ln>
        </p:spPr>
      </p:pic>
      <p:sp>
        <p:nvSpPr>
          <p:cNvPr id="22" name="Google Shape;856;p2">
            <a:extLst>
              <a:ext uri="{FF2B5EF4-FFF2-40B4-BE49-F238E27FC236}">
                <a16:creationId xmlns:a16="http://schemas.microsoft.com/office/drawing/2014/main" xmlns="" id="{224B175E-C856-41B8-AFC0-DD2E793E6D60}"/>
              </a:ext>
            </a:extLst>
          </p:cNvPr>
          <p:cNvSpPr/>
          <p:nvPr/>
        </p:nvSpPr>
        <p:spPr>
          <a:xfrm>
            <a:off x="8342842" y="1765948"/>
            <a:ext cx="2064679" cy="369291"/>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defRPr/>
            </a:pPr>
            <a:r>
              <a:rPr lang="en-US" b="1" kern="0" dirty="0" err="1">
                <a:solidFill>
                  <a:srgbClr val="000000"/>
                </a:solidFill>
                <a:latin typeface="Times New Roman"/>
                <a:ea typeface="Times New Roman"/>
                <a:cs typeface="Times New Roman"/>
                <a:sym typeface="Times New Roman"/>
              </a:rPr>
              <a:t>Tra</a:t>
            </a:r>
            <a:r>
              <a:rPr lang="en-US" b="1" kern="0" dirty="0">
                <a:solidFill>
                  <a:srgbClr val="000000"/>
                </a:solidFill>
                <a:latin typeface="Times New Roman"/>
                <a:ea typeface="Times New Roman"/>
                <a:cs typeface="Times New Roman"/>
                <a:sym typeface="Times New Roman"/>
              </a:rPr>
              <a:t> </a:t>
            </a:r>
            <a:r>
              <a:rPr lang="en-US" b="1" kern="0" dirty="0" err="1">
                <a:solidFill>
                  <a:srgbClr val="000000"/>
                </a:solidFill>
                <a:latin typeface="Times New Roman"/>
                <a:ea typeface="Times New Roman"/>
                <a:cs typeface="Times New Roman"/>
                <a:sym typeface="Times New Roman"/>
              </a:rPr>
              <a:t>từ</a:t>
            </a:r>
            <a:r>
              <a:rPr lang="en-US" b="1" kern="0" dirty="0">
                <a:solidFill>
                  <a:srgbClr val="000000"/>
                </a:solidFill>
                <a:latin typeface="Times New Roman"/>
                <a:ea typeface="Times New Roman"/>
                <a:cs typeface="Times New Roman"/>
                <a:sym typeface="Times New Roman"/>
              </a:rPr>
              <a:t> </a:t>
            </a:r>
            <a:r>
              <a:rPr lang="en-US" b="1" kern="0" dirty="0" err="1">
                <a:solidFill>
                  <a:srgbClr val="000000"/>
                </a:solidFill>
                <a:latin typeface="Times New Roman"/>
                <a:ea typeface="Times New Roman"/>
                <a:cs typeface="Times New Roman"/>
                <a:sym typeface="Times New Roman"/>
              </a:rPr>
              <a:t>điển</a:t>
            </a:r>
            <a:r>
              <a:rPr lang="en-US" b="1" kern="0" dirty="0">
                <a:solidFill>
                  <a:srgbClr val="000000"/>
                </a:solidFill>
                <a:latin typeface="Times New Roman"/>
                <a:ea typeface="Times New Roman"/>
                <a:cs typeface="Times New Roman"/>
                <a:sym typeface="Times New Roman"/>
              </a:rPr>
              <a:t>.</a:t>
            </a:r>
            <a:endParaRPr b="1" kern="0" dirty="0">
              <a:solidFill>
                <a:srgbClr val="000000"/>
              </a:solidFill>
              <a:latin typeface="Times New Roman"/>
              <a:ea typeface="Times New Roman"/>
              <a:cs typeface="Times New Roman"/>
              <a:sym typeface="Times New Roman"/>
            </a:endParaRPr>
          </a:p>
        </p:txBody>
      </p:sp>
      <p:sp>
        <p:nvSpPr>
          <p:cNvPr id="23" name="Google Shape;1087;p13">
            <a:extLst>
              <a:ext uri="{FF2B5EF4-FFF2-40B4-BE49-F238E27FC236}">
                <a16:creationId xmlns:a16="http://schemas.microsoft.com/office/drawing/2014/main" xmlns="" id="{CE5BD69F-0532-4454-996F-B8E397EB309A}"/>
              </a:ext>
            </a:extLst>
          </p:cNvPr>
          <p:cNvSpPr txBox="1"/>
          <p:nvPr/>
        </p:nvSpPr>
        <p:spPr>
          <a:xfrm>
            <a:off x="3635960" y="516267"/>
            <a:ext cx="7201449" cy="584735"/>
          </a:xfrm>
          <a:prstGeom prst="rect">
            <a:avLst/>
          </a:prstGeom>
          <a:noFill/>
          <a:ln>
            <a:noFill/>
          </a:ln>
        </p:spPr>
        <p:txBody>
          <a:bodyPr spcFirstLastPara="1" wrap="square" lIns="91425" tIns="45700" rIns="91425" bIns="45700" anchor="t" anchorCtr="0">
            <a:spAutoFit/>
          </a:bodyPr>
          <a:lstStyle/>
          <a:p>
            <a:pPr>
              <a:buClr>
                <a:srgbClr val="000000"/>
              </a:buClr>
              <a:buFont typeface="Arial"/>
              <a:buNone/>
              <a:defRPr/>
            </a:pPr>
            <a:r>
              <a:rPr lang="en-US" sz="3200" b="1" kern="0" dirty="0" err="1">
                <a:solidFill>
                  <a:srgbClr val="2F5496"/>
                </a:solidFill>
                <a:latin typeface="Times New Roman"/>
                <a:ea typeface="Times New Roman"/>
                <a:cs typeface="Times New Roman"/>
                <a:sym typeface="Times New Roman"/>
              </a:rPr>
              <a:t>Cách</a:t>
            </a:r>
            <a:r>
              <a:rPr lang="en-US" sz="3200" b="1" kern="0" dirty="0">
                <a:solidFill>
                  <a:srgbClr val="2F5496"/>
                </a:solidFill>
                <a:latin typeface="Times New Roman"/>
                <a:ea typeface="Times New Roman"/>
                <a:cs typeface="Times New Roman"/>
                <a:sym typeface="Times New Roman"/>
              </a:rPr>
              <a:t> </a:t>
            </a:r>
            <a:r>
              <a:rPr lang="en-US" sz="3200" b="1" kern="0" dirty="0" err="1">
                <a:solidFill>
                  <a:srgbClr val="2F5496"/>
                </a:solidFill>
                <a:latin typeface="Times New Roman"/>
                <a:ea typeface="Times New Roman"/>
                <a:cs typeface="Times New Roman"/>
                <a:sym typeface="Times New Roman"/>
              </a:rPr>
              <a:t>giải</a:t>
            </a:r>
            <a:r>
              <a:rPr lang="en-US" sz="3200" b="1" kern="0" dirty="0">
                <a:solidFill>
                  <a:srgbClr val="2F5496"/>
                </a:solidFill>
                <a:latin typeface="Times New Roman"/>
                <a:ea typeface="Times New Roman"/>
                <a:cs typeface="Times New Roman"/>
                <a:sym typeface="Times New Roman"/>
              </a:rPr>
              <a:t> </a:t>
            </a:r>
            <a:r>
              <a:rPr lang="en-US" sz="3200" b="1" kern="0" dirty="0" err="1">
                <a:solidFill>
                  <a:srgbClr val="2F5496"/>
                </a:solidFill>
                <a:latin typeface="Times New Roman"/>
                <a:ea typeface="Times New Roman"/>
                <a:cs typeface="Times New Roman"/>
                <a:sym typeface="Times New Roman"/>
              </a:rPr>
              <a:t>thích</a:t>
            </a:r>
            <a:r>
              <a:rPr lang="en-US" sz="3200" b="1" kern="0" dirty="0">
                <a:solidFill>
                  <a:srgbClr val="2F5496"/>
                </a:solidFill>
                <a:latin typeface="Times New Roman"/>
                <a:ea typeface="Times New Roman"/>
                <a:cs typeface="Times New Roman"/>
                <a:sym typeface="Times New Roman"/>
              </a:rPr>
              <a:t> </a:t>
            </a:r>
            <a:r>
              <a:rPr lang="en-US" sz="3200" b="1" kern="0" dirty="0" err="1">
                <a:solidFill>
                  <a:srgbClr val="2F5496"/>
                </a:solidFill>
                <a:latin typeface="Times New Roman"/>
                <a:ea typeface="Times New Roman"/>
                <a:cs typeface="Times New Roman"/>
                <a:sym typeface="Times New Roman"/>
              </a:rPr>
              <a:t>nghĩa</a:t>
            </a:r>
            <a:r>
              <a:rPr lang="en-US" sz="3200" b="1" kern="0" dirty="0">
                <a:solidFill>
                  <a:srgbClr val="2F5496"/>
                </a:solidFill>
                <a:latin typeface="Times New Roman"/>
                <a:ea typeface="Times New Roman"/>
                <a:cs typeface="Times New Roman"/>
                <a:sym typeface="Times New Roman"/>
              </a:rPr>
              <a:t> </a:t>
            </a:r>
            <a:r>
              <a:rPr lang="en-US" sz="3200" b="1" kern="0" dirty="0" err="1">
                <a:solidFill>
                  <a:srgbClr val="2F5496"/>
                </a:solidFill>
                <a:latin typeface="Times New Roman"/>
                <a:ea typeface="Times New Roman"/>
                <a:cs typeface="Times New Roman"/>
                <a:sym typeface="Times New Roman"/>
              </a:rPr>
              <a:t>từ</a:t>
            </a:r>
            <a:r>
              <a:rPr lang="en-US" sz="3200" b="1" kern="0" dirty="0">
                <a:solidFill>
                  <a:srgbClr val="2F5496"/>
                </a:solidFill>
                <a:latin typeface="Times New Roman"/>
                <a:ea typeface="Times New Roman"/>
                <a:cs typeface="Times New Roman"/>
                <a:sym typeface="Times New Roman"/>
              </a:rPr>
              <a:t> </a:t>
            </a:r>
            <a:r>
              <a:rPr lang="en-US" sz="3200" b="1" kern="0" dirty="0" err="1">
                <a:solidFill>
                  <a:srgbClr val="2F5496"/>
                </a:solidFill>
                <a:latin typeface="Times New Roman"/>
                <a:ea typeface="Times New Roman"/>
                <a:cs typeface="Times New Roman"/>
                <a:sym typeface="Times New Roman"/>
              </a:rPr>
              <a:t>ngữ</a:t>
            </a:r>
            <a:endParaRPr sz="1400" kern="0" dirty="0">
              <a:solidFill>
                <a:srgbClr val="000000"/>
              </a:solidFill>
              <a:cs typeface="Arial"/>
              <a:sym typeface="Arial"/>
            </a:endParaRPr>
          </a:p>
        </p:txBody>
      </p:sp>
    </p:spTree>
    <p:extLst>
      <p:ext uri="{BB962C8B-B14F-4D97-AF65-F5344CB8AC3E}">
        <p14:creationId xmlns:p14="http://schemas.microsoft.com/office/powerpoint/2010/main" val="392457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44"/>
                                        </p:tgtEl>
                                        <p:attrNameLst>
                                          <p:attrName>style.visibility</p:attrName>
                                        </p:attrNameLst>
                                      </p:cBhvr>
                                      <p:to>
                                        <p:strVal val="visible"/>
                                      </p:to>
                                    </p:set>
                                    <p:anim calcmode="lin" valueType="num">
                                      <p:cBhvr additive="base">
                                        <p:cTn id="7" dur="500"/>
                                        <p:tgtEl>
                                          <p:spTgt spid="844"/>
                                        </p:tgtEl>
                                        <p:attrNameLst>
                                          <p:attrName>ppt_w</p:attrName>
                                        </p:attrNameLst>
                                      </p:cBhvr>
                                      <p:tavLst>
                                        <p:tav tm="0">
                                          <p:val>
                                            <p:strVal val="0"/>
                                          </p:val>
                                        </p:tav>
                                        <p:tav tm="100000">
                                          <p:val>
                                            <p:strVal val="#ppt_w"/>
                                          </p:val>
                                        </p:tav>
                                      </p:tavLst>
                                    </p:anim>
                                    <p:anim calcmode="lin" valueType="num">
                                      <p:cBhvr additive="base">
                                        <p:cTn id="8" dur="500"/>
                                        <p:tgtEl>
                                          <p:spTgt spid="84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55"/>
                                        </p:tgtEl>
                                        <p:attrNameLst>
                                          <p:attrName>style.visibility</p:attrName>
                                        </p:attrNameLst>
                                      </p:cBhvr>
                                      <p:to>
                                        <p:strVal val="visible"/>
                                      </p:to>
                                    </p:set>
                                    <p:animEffect transition="in" filter="barn(inVertical)">
                                      <p:cBhvr>
                                        <p:cTn id="18" dur="500"/>
                                        <p:tgtEl>
                                          <p:spTgt spid="855"/>
                                        </p:tgtEl>
                                      </p:cBhvr>
                                    </p:animEffect>
                                  </p:childTnLst>
                                </p:cTn>
                              </p:par>
                              <p:par>
                                <p:cTn id="19" presetID="16" presetClass="entr" presetSubtype="21" fill="hold" nodeType="withEffect">
                                  <p:stCondLst>
                                    <p:cond delay="0"/>
                                  </p:stCondLst>
                                  <p:childTnLst>
                                    <p:set>
                                      <p:cBhvr>
                                        <p:cTn id="20" dur="1" fill="hold">
                                          <p:stCondLst>
                                            <p:cond delay="0"/>
                                          </p:stCondLst>
                                        </p:cTn>
                                        <p:tgtEl>
                                          <p:spTgt spid="854"/>
                                        </p:tgtEl>
                                        <p:attrNameLst>
                                          <p:attrName>style.visibility</p:attrName>
                                        </p:attrNameLst>
                                      </p:cBhvr>
                                      <p:to>
                                        <p:strVal val="visible"/>
                                      </p:to>
                                    </p:set>
                                    <p:animEffect transition="in" filter="barn(inVertical)">
                                      <p:cBhvr>
                                        <p:cTn id="21" dur="500"/>
                                        <p:tgtEl>
                                          <p:spTgt spid="85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56"/>
                                        </p:tgtEl>
                                        <p:attrNameLst>
                                          <p:attrName>style.visibility</p:attrName>
                                        </p:attrNameLst>
                                      </p:cBhvr>
                                      <p:to>
                                        <p:strVal val="visible"/>
                                      </p:to>
                                    </p:set>
                                    <p:animEffect transition="in" filter="barn(inVertical)">
                                      <p:cBhvr>
                                        <p:cTn id="26" dur="500"/>
                                        <p:tgtEl>
                                          <p:spTgt spid="856"/>
                                        </p:tgtEl>
                                      </p:cBhvr>
                                    </p:animEffect>
                                  </p:childTnLst>
                                </p:cTn>
                              </p:par>
                              <p:par>
                                <p:cTn id="27" presetID="16" presetClass="entr" presetSubtype="21" fill="hold" nodeType="withEffect">
                                  <p:stCondLst>
                                    <p:cond delay="0"/>
                                  </p:stCondLst>
                                  <p:childTnLst>
                                    <p:set>
                                      <p:cBhvr>
                                        <p:cTn id="28" dur="1" fill="hold">
                                          <p:stCondLst>
                                            <p:cond delay="0"/>
                                          </p:stCondLst>
                                        </p:cTn>
                                        <p:tgtEl>
                                          <p:spTgt spid="840"/>
                                        </p:tgtEl>
                                        <p:attrNameLst>
                                          <p:attrName>style.visibility</p:attrName>
                                        </p:attrNameLst>
                                      </p:cBhvr>
                                      <p:to>
                                        <p:strVal val="visible"/>
                                      </p:to>
                                    </p:set>
                                    <p:animEffect transition="in" filter="barn(inVertical)">
                                      <p:cBhvr>
                                        <p:cTn id="29" dur="500"/>
                                        <p:tgtEl>
                                          <p:spTgt spid="84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 grpId="0"/>
      <p:bldP spid="856" grpId="0"/>
      <p:bldP spid="22" grpId="0"/>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08245" y="1028700"/>
            <a:ext cx="2319802" cy="523220"/>
          </a:xfrm>
          <a:prstGeom prst="rect">
            <a:avLst/>
          </a:prstGeom>
        </p:spPr>
        <p:txBody>
          <a:bodyPr wrap="none">
            <a:spAutoFit/>
          </a:bodyPr>
          <a:lstStyle/>
          <a:p>
            <a:pPr algn="just">
              <a:spcAft>
                <a:spcPts val="0"/>
              </a:spcAft>
              <a:tabLst>
                <a:tab pos="2110105" algn="l"/>
              </a:tabLst>
            </a:pPr>
            <a:r>
              <a:rPr lang="pt-BR" sz="2800" b="1" dirty="0">
                <a:solidFill>
                  <a:srgbClr val="0000FF"/>
                </a:solidFill>
                <a:latin typeface="Times New Roman" panose="02020603050405020304" pitchFamily="18" charset="0"/>
                <a:ea typeface="MS Mincho"/>
              </a:rPr>
              <a:t>II. Thực hành</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07355" y="1483192"/>
            <a:ext cx="2272289" cy="523220"/>
          </a:xfrm>
          <a:prstGeom prst="rect">
            <a:avLst/>
          </a:prstGeom>
        </p:spPr>
        <p:txBody>
          <a:bodyPr wrap="none">
            <a:spAutoFit/>
          </a:bodyPr>
          <a:lstStyle/>
          <a:p>
            <a:pPr algn="just">
              <a:spcAft>
                <a:spcPts val="0"/>
              </a:spcAft>
              <a:tabLst>
                <a:tab pos="2110105" algn="l"/>
              </a:tabLst>
            </a:pPr>
            <a:r>
              <a:rPr lang="pt-BR" sz="2800" b="1" dirty="0">
                <a:solidFill>
                  <a:srgbClr val="0000FF"/>
                </a:solidFill>
                <a:latin typeface="Times New Roman" panose="02020603050405020304" pitchFamily="18" charset="0"/>
                <a:ea typeface="MS Mincho"/>
              </a:rPr>
              <a:t>1. Trạng ngữ:</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4475266" y="2489418"/>
            <a:ext cx="3228769"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MS Mincho"/>
              </a:rPr>
              <a:t>Phiếu học tập số 02 </a:t>
            </a:r>
            <a:endParaRPr lang="en-US" sz="2800" dirty="0"/>
          </a:p>
        </p:txBody>
      </p:sp>
      <p:graphicFrame>
        <p:nvGraphicFramePr>
          <p:cNvPr id="11" name="Table 10"/>
          <p:cNvGraphicFramePr>
            <a:graphicFrameLocks noGrp="1"/>
          </p:cNvGraphicFramePr>
          <p:nvPr>
            <p:extLst>
              <p:ext uri="{D42A27DB-BD31-4B8C-83A1-F6EECF244321}">
                <p14:modId xmlns:p14="http://schemas.microsoft.com/office/powerpoint/2010/main" val="2685892726"/>
              </p:ext>
            </p:extLst>
          </p:nvPr>
        </p:nvGraphicFramePr>
        <p:xfrm>
          <a:off x="1976284" y="3110923"/>
          <a:ext cx="7463784" cy="1950720"/>
        </p:xfrm>
        <a:graphic>
          <a:graphicData uri="http://schemas.openxmlformats.org/drawingml/2006/table">
            <a:tbl>
              <a:tblPr firstRow="1" firstCol="1" lastRow="1" lastCol="1" bandRow="1" bandCol="1"/>
              <a:tblGrid>
                <a:gridCol w="2487928">
                  <a:extLst>
                    <a:ext uri="{9D8B030D-6E8A-4147-A177-3AD203B41FA5}">
                      <a16:colId xmlns:a16="http://schemas.microsoft.com/office/drawing/2014/main" xmlns="" val="3332150588"/>
                    </a:ext>
                  </a:extLst>
                </a:gridCol>
                <a:gridCol w="2487928">
                  <a:extLst>
                    <a:ext uri="{9D8B030D-6E8A-4147-A177-3AD203B41FA5}">
                      <a16:colId xmlns:a16="http://schemas.microsoft.com/office/drawing/2014/main" xmlns="" val="1469695258"/>
                    </a:ext>
                  </a:extLst>
                </a:gridCol>
                <a:gridCol w="2487928">
                  <a:extLst>
                    <a:ext uri="{9D8B030D-6E8A-4147-A177-3AD203B41FA5}">
                      <a16:colId xmlns:a16="http://schemas.microsoft.com/office/drawing/2014/main" xmlns="" val="1236926805"/>
                    </a:ext>
                  </a:extLst>
                </a:gridCol>
              </a:tblGrid>
              <a:tr h="0">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Câu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Trạng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Chức năng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85886794"/>
                  </a:ext>
                </a:extLst>
              </a:tr>
              <a:tr h="0">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94421131"/>
                  </a:ext>
                </a:extLst>
              </a:tr>
              <a:tr h="0">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11255496"/>
                  </a:ext>
                </a:extLst>
              </a:tr>
              <a:tr h="0">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18829860"/>
                  </a:ext>
                </a:extLst>
              </a:tr>
            </a:tbl>
          </a:graphicData>
        </a:graphic>
      </p:graphicFrame>
      <p:sp>
        <p:nvSpPr>
          <p:cNvPr id="12" name="Rectangle 11"/>
          <p:cNvSpPr/>
          <p:nvPr/>
        </p:nvSpPr>
        <p:spPr>
          <a:xfrm>
            <a:off x="660400" y="1966198"/>
            <a:ext cx="2382319"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1/</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56</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1472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08245" y="1028700"/>
            <a:ext cx="231980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II. Thực 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07355" y="1483192"/>
            <a:ext cx="227228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660400" y="1966198"/>
            <a:ext cx="23823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2258" t="13588" r="2661" b="22299"/>
          <a:stretch/>
        </p:blipFill>
        <p:spPr>
          <a:xfrm>
            <a:off x="1417467" y="2407585"/>
            <a:ext cx="9344367" cy="311034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111224280"/>
              </p:ext>
            </p:extLst>
          </p:nvPr>
        </p:nvGraphicFramePr>
        <p:xfrm>
          <a:off x="2073599" y="2949799"/>
          <a:ext cx="8023123" cy="2133600"/>
        </p:xfrm>
        <a:graphic>
          <a:graphicData uri="http://schemas.openxmlformats.org/drawingml/2006/table">
            <a:tbl>
              <a:tblPr firstRow="1" firstCol="1" lastRow="1" lastCol="1" bandRow="1" bandCol="1"/>
              <a:tblGrid>
                <a:gridCol w="1011254">
                  <a:extLst>
                    <a:ext uri="{9D8B030D-6E8A-4147-A177-3AD203B41FA5}">
                      <a16:colId xmlns:a16="http://schemas.microsoft.com/office/drawing/2014/main" xmlns="" val="841080138"/>
                    </a:ext>
                  </a:extLst>
                </a:gridCol>
                <a:gridCol w="4337495">
                  <a:extLst>
                    <a:ext uri="{9D8B030D-6E8A-4147-A177-3AD203B41FA5}">
                      <a16:colId xmlns:a16="http://schemas.microsoft.com/office/drawing/2014/main" xmlns="" val="1336835314"/>
                    </a:ext>
                  </a:extLst>
                </a:gridCol>
                <a:gridCol w="2674374">
                  <a:extLst>
                    <a:ext uri="{9D8B030D-6E8A-4147-A177-3AD203B41FA5}">
                      <a16:colId xmlns:a16="http://schemas.microsoft.com/office/drawing/2014/main" xmlns="" val="2131904174"/>
                    </a:ext>
                  </a:extLst>
                </a:gridCol>
              </a:tblGrid>
              <a:tr h="0">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Câu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Trạng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Chức năng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17632542"/>
                  </a:ext>
                </a:extLst>
              </a:tr>
              <a:tr h="0">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Từ khi biết nhìn nhận và suy nghĩ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53288973"/>
                  </a:ext>
                </a:extLst>
              </a:tr>
              <a:tr h="0">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Giờ đây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chỉ thời gian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85575435"/>
                  </a:ext>
                </a:extLst>
              </a:tr>
              <a:tr h="0">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Dù có ý định tốt đẹp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41956444"/>
                  </a:ext>
                </a:extLst>
              </a:tr>
            </a:tbl>
          </a:graphicData>
        </a:graphic>
      </p:graphicFrame>
    </p:spTree>
    <p:extLst>
      <p:ext uri="{BB962C8B-B14F-4D97-AF65-F5344CB8AC3E}">
        <p14:creationId xmlns:p14="http://schemas.microsoft.com/office/powerpoint/2010/main" val="28781214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08245" y="1028700"/>
            <a:ext cx="231980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II. Thực 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07355" y="1483192"/>
            <a:ext cx="227228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708793" y="2184075"/>
            <a:ext cx="3647089" cy="523220"/>
          </a:xfrm>
          <a:prstGeom prst="rect">
            <a:avLst/>
          </a:prstGeom>
        </p:spPr>
        <p:txBody>
          <a:bodyPr wrap="none">
            <a:spAutoFit/>
          </a:bodyPr>
          <a:lstStyle/>
          <a:p>
            <a:r>
              <a:rPr lang="pt-BR" sz="2800" b="1" dirty="0">
                <a:solidFill>
                  <a:srgbClr val="FF0000"/>
                </a:solidFill>
                <a:latin typeface="Times New Roman" panose="02020603050405020304" pitchFamily="18" charset="0"/>
                <a:ea typeface="Times New Roman" panose="02020603050405020304" pitchFamily="18" charset="0"/>
              </a:rPr>
              <a:t>HOẠT ĐỘNG NHÓM</a:t>
            </a:r>
            <a:endParaRPr lang="en-US" sz="2800" dirty="0"/>
          </a:p>
        </p:txBody>
      </p:sp>
      <p:pic>
        <p:nvPicPr>
          <p:cNvPr id="11" name="Picture 10"/>
          <p:cNvPicPr>
            <a:picLocks noChangeAspect="1"/>
          </p:cNvPicPr>
          <p:nvPr/>
        </p:nvPicPr>
        <p:blipFill>
          <a:blip r:embed="rId7"/>
          <a:stretch>
            <a:fillRect/>
          </a:stretch>
        </p:blipFill>
        <p:spPr>
          <a:xfrm>
            <a:off x="708793" y="2894251"/>
            <a:ext cx="3562258" cy="2852645"/>
          </a:xfrm>
          <a:prstGeom prst="rect">
            <a:avLst/>
          </a:prstGeom>
        </p:spPr>
      </p:pic>
      <p:sp>
        <p:nvSpPr>
          <p:cNvPr id="16" name="Rectangle 15"/>
          <p:cNvSpPr/>
          <p:nvPr/>
        </p:nvSpPr>
        <p:spPr>
          <a:xfrm>
            <a:off x="4493930" y="1367495"/>
            <a:ext cx="6863326" cy="1200329"/>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spcAft>
                <a:spcPts val="0"/>
              </a:spcAft>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2/</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56: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bỏ</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16"/>
          <p:cNvSpPr/>
          <p:nvPr/>
        </p:nvSpPr>
        <p:spPr>
          <a:xfrm>
            <a:off x="6314397" y="2555633"/>
            <a:ext cx="2959465" cy="523220"/>
          </a:xfrm>
          <a:prstGeom prst="rect">
            <a:avLst/>
          </a:prstGeom>
        </p:spPr>
        <p:txBody>
          <a:bodyPr wrap="none">
            <a:spAutoFit/>
          </a:bodyPr>
          <a:lstStyle/>
          <a:p>
            <a:pPr algn="just">
              <a:spcAft>
                <a:spcPts val="0"/>
              </a:spcAft>
              <a:tabLst>
                <a:tab pos="2110105" algn="l"/>
              </a:tabLst>
            </a:pPr>
            <a:r>
              <a:rPr lang="pt-BR" sz="2800" b="1" dirty="0">
                <a:solidFill>
                  <a:srgbClr val="0000FF"/>
                </a:solidFill>
                <a:latin typeface="Times New Roman" panose="02020603050405020304" pitchFamily="18" charset="0"/>
                <a:ea typeface="MS Mincho"/>
              </a:rPr>
              <a:t>Phiếu học tập số 3</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1427336534"/>
              </p:ext>
            </p:extLst>
          </p:nvPr>
        </p:nvGraphicFramePr>
        <p:xfrm>
          <a:off x="4493930" y="3165871"/>
          <a:ext cx="6863325" cy="2560320"/>
        </p:xfrm>
        <a:graphic>
          <a:graphicData uri="http://schemas.openxmlformats.org/drawingml/2006/table">
            <a:tbl>
              <a:tblPr firstRow="1" firstCol="1" lastRow="1" lastCol="1" bandRow="1" bandCol="1"/>
              <a:tblGrid>
                <a:gridCol w="1951115">
                  <a:extLst>
                    <a:ext uri="{9D8B030D-6E8A-4147-A177-3AD203B41FA5}">
                      <a16:colId xmlns:a16="http://schemas.microsoft.com/office/drawing/2014/main" xmlns="" val="3984816611"/>
                    </a:ext>
                  </a:extLst>
                </a:gridCol>
                <a:gridCol w="2418736">
                  <a:extLst>
                    <a:ext uri="{9D8B030D-6E8A-4147-A177-3AD203B41FA5}">
                      <a16:colId xmlns:a16="http://schemas.microsoft.com/office/drawing/2014/main" xmlns="" val="973601690"/>
                    </a:ext>
                  </a:extLst>
                </a:gridCol>
                <a:gridCol w="2493474">
                  <a:extLst>
                    <a:ext uri="{9D8B030D-6E8A-4147-A177-3AD203B41FA5}">
                      <a16:colId xmlns:a16="http://schemas.microsoft.com/office/drawing/2014/main" xmlns="" val="3276520986"/>
                    </a:ext>
                  </a:extLst>
                </a:gridCol>
              </a:tblGrid>
              <a:tr h="0">
                <a:tc>
                  <a:txBody>
                    <a:bodyPr/>
                    <a:lstStyle/>
                    <a:p>
                      <a:pPr algn="just">
                        <a:spcAft>
                          <a:spcPts val="0"/>
                        </a:spcAft>
                        <a:tabLst>
                          <a:tab pos="2110105" algn="l"/>
                        </a:tabLst>
                      </a:pPr>
                      <a:r>
                        <a:rPr lang="pt-BR" sz="2800" dirty="0">
                          <a:effectLst/>
                          <a:latin typeface="Times New Roman" panose="02020603050405020304" pitchFamily="18" charset="0"/>
                          <a:ea typeface="MS Mincho"/>
                        </a:rPr>
                        <a:t>Trạng ngữ</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dirty="0">
                          <a:effectLst/>
                          <a:latin typeface="Times New Roman" panose="02020603050405020304" pitchFamily="18" charset="0"/>
                          <a:ea typeface="MS Mincho"/>
                        </a:rPr>
                        <a:t>Câu đã lược bỏ trạng ngữ</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a:effectLst/>
                          <a:latin typeface="Times New Roman" panose="02020603050405020304" pitchFamily="18" charset="0"/>
                          <a:ea typeface="MS Mincho"/>
                        </a:rPr>
                        <a:t>So sánh sự khác biệt nếu bỏ trạng ngữ</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59806666"/>
                  </a:ext>
                </a:extLst>
              </a:tr>
              <a:tr h="0">
                <a:tc>
                  <a:txBody>
                    <a:bodyPr/>
                    <a:lstStyle/>
                    <a:p>
                      <a:pPr algn="just">
                        <a:spcAft>
                          <a:spcPts val="0"/>
                        </a:spcAft>
                        <a:tabLst>
                          <a:tab pos="2110105" algn="l"/>
                        </a:tabLst>
                      </a:pPr>
                      <a:r>
                        <a:rPr lang="pt-BR" sz="2800" dirty="0">
                          <a:effectLst/>
                          <a:latin typeface="Times New Roman" panose="02020603050405020304" pitchFamily="18" charset="0"/>
                          <a:ea typeface="MS Mincho"/>
                        </a:rPr>
                        <a:t>Câu a:</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a:effectLst/>
                          <a:latin typeface="Times New Roman" panose="02020603050405020304" pitchFamily="18" charset="0"/>
                          <a:ea typeface="MS Mincho"/>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27919401"/>
                  </a:ext>
                </a:extLst>
              </a:tr>
              <a:tr h="0">
                <a:tc>
                  <a:txBody>
                    <a:bodyPr/>
                    <a:lstStyle/>
                    <a:p>
                      <a:pPr algn="just">
                        <a:spcAft>
                          <a:spcPts val="0"/>
                        </a:spcAft>
                        <a:tabLst>
                          <a:tab pos="2110105" algn="l"/>
                        </a:tabLst>
                      </a:pPr>
                      <a:r>
                        <a:rPr lang="pt-BR" sz="2800">
                          <a:effectLst/>
                          <a:latin typeface="Times New Roman" panose="02020603050405020304" pitchFamily="18" charset="0"/>
                          <a:ea typeface="MS Mincho"/>
                        </a:rPr>
                        <a:t>Câu b: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a:effectLst/>
                          <a:latin typeface="Times New Roman" panose="02020603050405020304" pitchFamily="18" charset="0"/>
                          <a:ea typeface="MS Mincho"/>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41115334"/>
                  </a:ext>
                </a:extLst>
              </a:tr>
              <a:tr h="0">
                <a:tc>
                  <a:txBody>
                    <a:bodyPr/>
                    <a:lstStyle/>
                    <a:p>
                      <a:pPr algn="just">
                        <a:spcAft>
                          <a:spcPts val="0"/>
                        </a:spcAft>
                        <a:tabLst>
                          <a:tab pos="2110105" algn="l"/>
                        </a:tabLst>
                      </a:pPr>
                      <a:r>
                        <a:rPr lang="pt-BR" sz="2800">
                          <a:effectLst/>
                          <a:latin typeface="Times New Roman" panose="02020603050405020304" pitchFamily="18" charset="0"/>
                          <a:ea typeface="MS Mincho"/>
                        </a:rPr>
                        <a:t>Câu c</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a:effectLst/>
                          <a:latin typeface="Times New Roman" panose="02020603050405020304" pitchFamily="18" charset="0"/>
                          <a:ea typeface="MS Mincho"/>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60658948"/>
                  </a:ext>
                </a:extLst>
              </a:tr>
            </a:tbl>
          </a:graphicData>
        </a:graphic>
      </p:graphicFrame>
    </p:spTree>
    <p:extLst>
      <p:ext uri="{BB962C8B-B14F-4D97-AF65-F5344CB8AC3E}">
        <p14:creationId xmlns:p14="http://schemas.microsoft.com/office/powerpoint/2010/main" val="17161529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08245" y="1028700"/>
            <a:ext cx="231980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II. Thực 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07355" y="1483192"/>
            <a:ext cx="227228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362478541"/>
              </p:ext>
            </p:extLst>
          </p:nvPr>
        </p:nvGraphicFramePr>
        <p:xfrm>
          <a:off x="635794" y="2075917"/>
          <a:ext cx="10858500" cy="4023360"/>
        </p:xfrm>
        <a:graphic>
          <a:graphicData uri="http://schemas.openxmlformats.org/drawingml/2006/table">
            <a:tbl>
              <a:tblPr firstRow="1" firstCol="1" lastRow="1" lastCol="1" bandRow="1" bandCol="1"/>
              <a:tblGrid>
                <a:gridCol w="3646130">
                  <a:extLst>
                    <a:ext uri="{9D8B030D-6E8A-4147-A177-3AD203B41FA5}">
                      <a16:colId xmlns:a16="http://schemas.microsoft.com/office/drawing/2014/main" xmlns="" val="3835194732"/>
                    </a:ext>
                  </a:extLst>
                </a:gridCol>
                <a:gridCol w="2728452">
                  <a:extLst>
                    <a:ext uri="{9D8B030D-6E8A-4147-A177-3AD203B41FA5}">
                      <a16:colId xmlns:a16="http://schemas.microsoft.com/office/drawing/2014/main" xmlns="" val="85377652"/>
                    </a:ext>
                  </a:extLst>
                </a:gridCol>
                <a:gridCol w="4483918">
                  <a:extLst>
                    <a:ext uri="{9D8B030D-6E8A-4147-A177-3AD203B41FA5}">
                      <a16:colId xmlns:a16="http://schemas.microsoft.com/office/drawing/2014/main" xmlns="" val="240248005"/>
                    </a:ext>
                  </a:extLst>
                </a:gridCol>
              </a:tblGrid>
              <a:tr h="127015">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có trạng ngữ</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đã lược bỏ trạng ngữ</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a:effectLst/>
                          <a:latin typeface="Times New Roman" panose="02020603050405020304" pitchFamily="18" charset="0"/>
                          <a:ea typeface="MS Mincho"/>
                          <a:cs typeface="Times New Roman" panose="02020603050405020304" pitchFamily="18" charset="0"/>
                        </a:rPr>
                        <a:t>So sánh sự khác biệt nếu bỏ trạng ngữ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1277817"/>
                  </a:ext>
                </a:extLst>
              </a:tr>
              <a:tr h="312559">
                <a:tc>
                  <a:txBody>
                    <a:bodyPr/>
                    <a:lstStyle/>
                    <a:p>
                      <a:pPr>
                        <a:spcAft>
                          <a:spcPts val="1200"/>
                        </a:spcAf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i="1" u="sng"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b="1" i="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i="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i="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b="1" i="1" u="sng"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cười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10105" algn="l"/>
                        </a:tabLs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cười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chỉ nêu chung chung, không gắn với điều kiện cụ thể.</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89396149"/>
                  </a:ext>
                </a:extLst>
              </a:tr>
              <a:tr h="312559">
                <a:tc>
                  <a:txBody>
                    <a:bodyPr/>
                    <a:lstStyle/>
                    <a:p>
                      <a:pPr>
                        <a:spcAft>
                          <a:spcPts val="1200"/>
                        </a:spcAf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b="1" i="1" u="sng"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i="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lắm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lắm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sẽ mất đi tính phổ quát- điều mà người viết muốn nhấn mạnh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11567803"/>
                  </a:ext>
                </a:extLst>
              </a:tr>
              <a:tr h="395482">
                <a:tc>
                  <a:txBody>
                    <a:bodyPr/>
                    <a:lstStyle/>
                    <a:p>
                      <a:pPr>
                        <a:spcAft>
                          <a:spcPts val="1200"/>
                        </a:spcAf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b="1" i="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i="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a:effectLst/>
                          <a:latin typeface="Times New Roman" panose="02020603050405020304" pitchFamily="18" charset="0"/>
                          <a:ea typeface="Times New Roman" panose="02020603050405020304" pitchFamily="18" charset="0"/>
                          <a:cs typeface="Times New Roman" panose="02020603050405020304" pitchFamily="18" charset="0"/>
                        </a:rPr>
                        <a:t>thâm</a:t>
                      </a:r>
                      <a:r>
                        <a:rPr lang="en-US" sz="2400" b="1" i="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u="sng"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b="1" i="1" u="sng"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hề</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trách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Tuy vậy, tôi không hề cảm thấy dễ chịu mỗi lần nghe mẹ trách cứ.</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sẽ không cho ta biết điều mà người nói muốn thú nhận đã tồn tại ở đâu.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18764115"/>
                  </a:ext>
                </a:extLst>
              </a:tr>
            </a:tbl>
          </a:graphicData>
        </a:graphic>
      </p:graphicFrame>
      <p:sp>
        <p:nvSpPr>
          <p:cNvPr id="4" name="Rectangle 3"/>
          <p:cNvSpPr/>
          <p:nvPr/>
        </p:nvSpPr>
        <p:spPr>
          <a:xfrm>
            <a:off x="4793493" y="1531266"/>
            <a:ext cx="2592313"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2/</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56: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83552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08245" y="1028700"/>
            <a:ext cx="231980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II. Thực 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07355" y="1483192"/>
            <a:ext cx="227228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07355" y="1918727"/>
            <a:ext cx="6006773" cy="523220"/>
          </a:xfrm>
          <a:prstGeom prst="rect">
            <a:avLst/>
          </a:prstGeom>
        </p:spPr>
        <p:txBody>
          <a:bodyPr wrap="none">
            <a:spAutoFit/>
          </a:bodyPr>
          <a:lstStyle/>
          <a:p>
            <a:pPr>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Left-Right Arrow 10"/>
          <p:cNvSpPr/>
          <p:nvPr/>
        </p:nvSpPr>
        <p:spPr>
          <a:xfrm>
            <a:off x="547022" y="2567975"/>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nở</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Left-Right Arrow 25"/>
          <p:cNvSpPr/>
          <p:nvPr/>
        </p:nvSpPr>
        <p:spPr>
          <a:xfrm>
            <a:off x="547022" y="3813482"/>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Left-Right Arrow 26"/>
          <p:cNvSpPr/>
          <p:nvPr/>
        </p:nvSpPr>
        <p:spPr>
          <a:xfrm>
            <a:off x="571628" y="5058990"/>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Left-Right Arrow 27"/>
          <p:cNvSpPr/>
          <p:nvPr/>
        </p:nvSpPr>
        <p:spPr>
          <a:xfrm>
            <a:off x="6501453" y="3822233"/>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nhật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Left-Right Arrow 28"/>
          <p:cNvSpPr/>
          <p:nvPr/>
        </p:nvSpPr>
        <p:spPr>
          <a:xfrm>
            <a:off x="6515219" y="5076491"/>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4" name="Left-Right Arrow 33"/>
          <p:cNvSpPr/>
          <p:nvPr/>
        </p:nvSpPr>
        <p:spPr>
          <a:xfrm>
            <a:off x="6501453" y="2567975"/>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nở</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7" name="Freeform 36"/>
          <p:cNvSpPr/>
          <p:nvPr/>
        </p:nvSpPr>
        <p:spPr>
          <a:xfrm>
            <a:off x="5729606" y="2520527"/>
            <a:ext cx="720085" cy="3715172"/>
          </a:xfrm>
          <a:custGeom>
            <a:avLst/>
            <a:gdLst>
              <a:gd name="connsiteX0" fmla="*/ 242057 w 720085"/>
              <a:gd name="connsiteY0" fmla="*/ 3158593 h 3715172"/>
              <a:gd name="connsiteX1" fmla="*/ 478031 w 720085"/>
              <a:gd name="connsiteY1" fmla="*/ 3158593 h 3715172"/>
              <a:gd name="connsiteX2" fmla="*/ 478031 w 720085"/>
              <a:gd name="connsiteY2" fmla="*/ 3715172 h 3715172"/>
              <a:gd name="connsiteX3" fmla="*/ 242057 w 720085"/>
              <a:gd name="connsiteY3" fmla="*/ 3715172 h 3715172"/>
              <a:gd name="connsiteX4" fmla="*/ 608020 w 720085"/>
              <a:gd name="connsiteY4" fmla="*/ 2990495 h 3715172"/>
              <a:gd name="connsiteX5" fmla="*/ 720085 w 720085"/>
              <a:gd name="connsiteY5" fmla="*/ 3102561 h 3715172"/>
              <a:gd name="connsiteX6" fmla="*/ 608020 w 720085"/>
              <a:gd name="connsiteY6" fmla="*/ 3214626 h 3715172"/>
              <a:gd name="connsiteX7" fmla="*/ 608020 w 720085"/>
              <a:gd name="connsiteY7" fmla="*/ 3158593 h 3715172"/>
              <a:gd name="connsiteX8" fmla="*/ 478031 w 720085"/>
              <a:gd name="connsiteY8" fmla="*/ 3158593 h 3715172"/>
              <a:gd name="connsiteX9" fmla="*/ 478031 w 720085"/>
              <a:gd name="connsiteY9" fmla="*/ 3046528 h 3715172"/>
              <a:gd name="connsiteX10" fmla="*/ 608020 w 720085"/>
              <a:gd name="connsiteY10" fmla="*/ 3046528 h 3715172"/>
              <a:gd name="connsiteX11" fmla="*/ 112066 w 720085"/>
              <a:gd name="connsiteY11" fmla="*/ 2990495 h 3715172"/>
              <a:gd name="connsiteX12" fmla="*/ 112066 w 720085"/>
              <a:gd name="connsiteY12" fmla="*/ 3046528 h 3715172"/>
              <a:gd name="connsiteX13" fmla="*/ 242057 w 720085"/>
              <a:gd name="connsiteY13" fmla="*/ 3046528 h 3715172"/>
              <a:gd name="connsiteX14" fmla="*/ 242057 w 720085"/>
              <a:gd name="connsiteY14" fmla="*/ 3158593 h 3715172"/>
              <a:gd name="connsiteX15" fmla="*/ 112066 w 720085"/>
              <a:gd name="connsiteY15" fmla="*/ 3158593 h 3715172"/>
              <a:gd name="connsiteX16" fmla="*/ 112066 w 720085"/>
              <a:gd name="connsiteY16" fmla="*/ 3214626 h 3715172"/>
              <a:gd name="connsiteX17" fmla="*/ 0 w 720085"/>
              <a:gd name="connsiteY17" fmla="*/ 3102561 h 3715172"/>
              <a:gd name="connsiteX18" fmla="*/ 242057 w 720085"/>
              <a:gd name="connsiteY18" fmla="*/ 1897649 h 3715172"/>
              <a:gd name="connsiteX19" fmla="*/ 478031 w 720085"/>
              <a:gd name="connsiteY19" fmla="*/ 1897649 h 3715172"/>
              <a:gd name="connsiteX20" fmla="*/ 478031 w 720085"/>
              <a:gd name="connsiteY20" fmla="*/ 3046528 h 3715172"/>
              <a:gd name="connsiteX21" fmla="*/ 242057 w 720085"/>
              <a:gd name="connsiteY21" fmla="*/ 3046528 h 3715172"/>
              <a:gd name="connsiteX22" fmla="*/ 608020 w 720085"/>
              <a:gd name="connsiteY22" fmla="*/ 1729551 h 3715172"/>
              <a:gd name="connsiteX23" fmla="*/ 720085 w 720085"/>
              <a:gd name="connsiteY23" fmla="*/ 1841617 h 3715172"/>
              <a:gd name="connsiteX24" fmla="*/ 608020 w 720085"/>
              <a:gd name="connsiteY24" fmla="*/ 1953682 h 3715172"/>
              <a:gd name="connsiteX25" fmla="*/ 608020 w 720085"/>
              <a:gd name="connsiteY25" fmla="*/ 1897649 h 3715172"/>
              <a:gd name="connsiteX26" fmla="*/ 478031 w 720085"/>
              <a:gd name="connsiteY26" fmla="*/ 1897649 h 3715172"/>
              <a:gd name="connsiteX27" fmla="*/ 478031 w 720085"/>
              <a:gd name="connsiteY27" fmla="*/ 1785584 h 3715172"/>
              <a:gd name="connsiteX28" fmla="*/ 608020 w 720085"/>
              <a:gd name="connsiteY28" fmla="*/ 1785584 h 3715172"/>
              <a:gd name="connsiteX29" fmla="*/ 112066 w 720085"/>
              <a:gd name="connsiteY29" fmla="*/ 1729551 h 3715172"/>
              <a:gd name="connsiteX30" fmla="*/ 112066 w 720085"/>
              <a:gd name="connsiteY30" fmla="*/ 1785584 h 3715172"/>
              <a:gd name="connsiteX31" fmla="*/ 242057 w 720085"/>
              <a:gd name="connsiteY31" fmla="*/ 1785584 h 3715172"/>
              <a:gd name="connsiteX32" fmla="*/ 242057 w 720085"/>
              <a:gd name="connsiteY32" fmla="*/ 1897649 h 3715172"/>
              <a:gd name="connsiteX33" fmla="*/ 112066 w 720085"/>
              <a:gd name="connsiteY33" fmla="*/ 1897649 h 3715172"/>
              <a:gd name="connsiteX34" fmla="*/ 112066 w 720085"/>
              <a:gd name="connsiteY34" fmla="*/ 1953682 h 3715172"/>
              <a:gd name="connsiteX35" fmla="*/ 0 w 720085"/>
              <a:gd name="connsiteY35" fmla="*/ 1841617 h 3715172"/>
              <a:gd name="connsiteX36" fmla="*/ 242057 w 720085"/>
              <a:gd name="connsiteY36" fmla="*/ 636706 h 3715172"/>
              <a:gd name="connsiteX37" fmla="*/ 478031 w 720085"/>
              <a:gd name="connsiteY37" fmla="*/ 636706 h 3715172"/>
              <a:gd name="connsiteX38" fmla="*/ 478031 w 720085"/>
              <a:gd name="connsiteY38" fmla="*/ 1785584 h 3715172"/>
              <a:gd name="connsiteX39" fmla="*/ 242057 w 720085"/>
              <a:gd name="connsiteY39" fmla="*/ 1785584 h 3715172"/>
              <a:gd name="connsiteX40" fmla="*/ 608020 w 720085"/>
              <a:gd name="connsiteY40" fmla="*/ 468608 h 3715172"/>
              <a:gd name="connsiteX41" fmla="*/ 720085 w 720085"/>
              <a:gd name="connsiteY41" fmla="*/ 580674 h 3715172"/>
              <a:gd name="connsiteX42" fmla="*/ 608020 w 720085"/>
              <a:gd name="connsiteY42" fmla="*/ 692739 h 3715172"/>
              <a:gd name="connsiteX43" fmla="*/ 608020 w 720085"/>
              <a:gd name="connsiteY43" fmla="*/ 636706 h 3715172"/>
              <a:gd name="connsiteX44" fmla="*/ 478031 w 720085"/>
              <a:gd name="connsiteY44" fmla="*/ 636706 h 3715172"/>
              <a:gd name="connsiteX45" fmla="*/ 478031 w 720085"/>
              <a:gd name="connsiteY45" fmla="*/ 524641 h 3715172"/>
              <a:gd name="connsiteX46" fmla="*/ 608020 w 720085"/>
              <a:gd name="connsiteY46" fmla="*/ 524641 h 3715172"/>
              <a:gd name="connsiteX47" fmla="*/ 112066 w 720085"/>
              <a:gd name="connsiteY47" fmla="*/ 468608 h 3715172"/>
              <a:gd name="connsiteX48" fmla="*/ 112066 w 720085"/>
              <a:gd name="connsiteY48" fmla="*/ 524641 h 3715172"/>
              <a:gd name="connsiteX49" fmla="*/ 242057 w 720085"/>
              <a:gd name="connsiteY49" fmla="*/ 524641 h 3715172"/>
              <a:gd name="connsiteX50" fmla="*/ 242057 w 720085"/>
              <a:gd name="connsiteY50" fmla="*/ 636706 h 3715172"/>
              <a:gd name="connsiteX51" fmla="*/ 112066 w 720085"/>
              <a:gd name="connsiteY51" fmla="*/ 636706 h 3715172"/>
              <a:gd name="connsiteX52" fmla="*/ 112066 w 720085"/>
              <a:gd name="connsiteY52" fmla="*/ 692739 h 3715172"/>
              <a:gd name="connsiteX53" fmla="*/ 0 w 720085"/>
              <a:gd name="connsiteY53" fmla="*/ 580674 h 3715172"/>
              <a:gd name="connsiteX54" fmla="*/ 242057 w 720085"/>
              <a:gd name="connsiteY54" fmla="*/ 0 h 3715172"/>
              <a:gd name="connsiteX55" fmla="*/ 478031 w 720085"/>
              <a:gd name="connsiteY55" fmla="*/ 0 h 3715172"/>
              <a:gd name="connsiteX56" fmla="*/ 478031 w 720085"/>
              <a:gd name="connsiteY56" fmla="*/ 524641 h 3715172"/>
              <a:gd name="connsiteX57" fmla="*/ 242057 w 720085"/>
              <a:gd name="connsiteY57" fmla="*/ 524641 h 371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20085" h="3715172">
                <a:moveTo>
                  <a:pt x="242057" y="3158593"/>
                </a:moveTo>
                <a:lnTo>
                  <a:pt x="478031" y="3158593"/>
                </a:lnTo>
                <a:lnTo>
                  <a:pt x="478031" y="3715172"/>
                </a:lnTo>
                <a:lnTo>
                  <a:pt x="242057" y="3715172"/>
                </a:lnTo>
                <a:close/>
                <a:moveTo>
                  <a:pt x="608020" y="2990495"/>
                </a:moveTo>
                <a:lnTo>
                  <a:pt x="720085" y="3102561"/>
                </a:lnTo>
                <a:lnTo>
                  <a:pt x="608020" y="3214626"/>
                </a:lnTo>
                <a:lnTo>
                  <a:pt x="608020" y="3158593"/>
                </a:lnTo>
                <a:lnTo>
                  <a:pt x="478031" y="3158593"/>
                </a:lnTo>
                <a:lnTo>
                  <a:pt x="478031" y="3046528"/>
                </a:lnTo>
                <a:lnTo>
                  <a:pt x="608020" y="3046528"/>
                </a:lnTo>
                <a:close/>
                <a:moveTo>
                  <a:pt x="112066" y="2990495"/>
                </a:moveTo>
                <a:lnTo>
                  <a:pt x="112066" y="3046528"/>
                </a:lnTo>
                <a:lnTo>
                  <a:pt x="242057" y="3046528"/>
                </a:lnTo>
                <a:lnTo>
                  <a:pt x="242057" y="3158593"/>
                </a:lnTo>
                <a:lnTo>
                  <a:pt x="112066" y="3158593"/>
                </a:lnTo>
                <a:lnTo>
                  <a:pt x="112066" y="3214626"/>
                </a:lnTo>
                <a:lnTo>
                  <a:pt x="0" y="3102561"/>
                </a:lnTo>
                <a:close/>
                <a:moveTo>
                  <a:pt x="242057" y="1897649"/>
                </a:moveTo>
                <a:lnTo>
                  <a:pt x="478031" y="1897649"/>
                </a:lnTo>
                <a:lnTo>
                  <a:pt x="478031" y="3046528"/>
                </a:lnTo>
                <a:lnTo>
                  <a:pt x="242057" y="3046528"/>
                </a:lnTo>
                <a:close/>
                <a:moveTo>
                  <a:pt x="608020" y="1729551"/>
                </a:moveTo>
                <a:lnTo>
                  <a:pt x="720085" y="1841617"/>
                </a:lnTo>
                <a:lnTo>
                  <a:pt x="608020" y="1953682"/>
                </a:lnTo>
                <a:lnTo>
                  <a:pt x="608020" y="1897649"/>
                </a:lnTo>
                <a:lnTo>
                  <a:pt x="478031" y="1897649"/>
                </a:lnTo>
                <a:lnTo>
                  <a:pt x="478031" y="1785584"/>
                </a:lnTo>
                <a:lnTo>
                  <a:pt x="608020" y="1785584"/>
                </a:lnTo>
                <a:close/>
                <a:moveTo>
                  <a:pt x="112066" y="1729551"/>
                </a:moveTo>
                <a:lnTo>
                  <a:pt x="112066" y="1785584"/>
                </a:lnTo>
                <a:lnTo>
                  <a:pt x="242057" y="1785584"/>
                </a:lnTo>
                <a:lnTo>
                  <a:pt x="242057" y="1897649"/>
                </a:lnTo>
                <a:lnTo>
                  <a:pt x="112066" y="1897649"/>
                </a:lnTo>
                <a:lnTo>
                  <a:pt x="112066" y="1953682"/>
                </a:lnTo>
                <a:lnTo>
                  <a:pt x="0" y="1841617"/>
                </a:lnTo>
                <a:close/>
                <a:moveTo>
                  <a:pt x="242057" y="636706"/>
                </a:moveTo>
                <a:lnTo>
                  <a:pt x="478031" y="636706"/>
                </a:lnTo>
                <a:lnTo>
                  <a:pt x="478031" y="1785584"/>
                </a:lnTo>
                <a:lnTo>
                  <a:pt x="242057" y="1785584"/>
                </a:lnTo>
                <a:close/>
                <a:moveTo>
                  <a:pt x="608020" y="468608"/>
                </a:moveTo>
                <a:lnTo>
                  <a:pt x="720085" y="580674"/>
                </a:lnTo>
                <a:lnTo>
                  <a:pt x="608020" y="692739"/>
                </a:lnTo>
                <a:lnTo>
                  <a:pt x="608020" y="636706"/>
                </a:lnTo>
                <a:lnTo>
                  <a:pt x="478031" y="636706"/>
                </a:lnTo>
                <a:lnTo>
                  <a:pt x="478031" y="524641"/>
                </a:lnTo>
                <a:lnTo>
                  <a:pt x="608020" y="524641"/>
                </a:lnTo>
                <a:close/>
                <a:moveTo>
                  <a:pt x="112066" y="468608"/>
                </a:moveTo>
                <a:lnTo>
                  <a:pt x="112066" y="524641"/>
                </a:lnTo>
                <a:lnTo>
                  <a:pt x="242057" y="524641"/>
                </a:lnTo>
                <a:lnTo>
                  <a:pt x="242057" y="636706"/>
                </a:lnTo>
                <a:lnTo>
                  <a:pt x="112066" y="636706"/>
                </a:lnTo>
                <a:lnTo>
                  <a:pt x="112066" y="692739"/>
                </a:lnTo>
                <a:lnTo>
                  <a:pt x="0" y="580674"/>
                </a:lnTo>
                <a:close/>
                <a:moveTo>
                  <a:pt x="242057" y="0"/>
                </a:moveTo>
                <a:lnTo>
                  <a:pt x="478031" y="0"/>
                </a:lnTo>
                <a:lnTo>
                  <a:pt x="478031" y="524641"/>
                </a:lnTo>
                <a:lnTo>
                  <a:pt x="242057" y="524641"/>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35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right)">
                                      <p:cBhvr>
                                        <p:cTn id="20" dur="500"/>
                                        <p:tgtEl>
                                          <p:spTgt spid="2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500"/>
                                        <p:tgtEl>
                                          <p:spTgt spid="2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6" grpId="0" animBg="1"/>
      <p:bldP spid="27" grpId="0" animBg="1"/>
      <p:bldP spid="28" grpId="0" animBg="1"/>
      <p:bldP spid="29" grpId="0" animBg="1"/>
      <p:bldP spid="34" grpId="0" animBg="1"/>
      <p:bldP spid="3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1752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635794" y="1243012"/>
            <a:ext cx="10858500" cy="523220"/>
          </a:xfrm>
          <a:prstGeom prst="rect">
            <a:avLst/>
          </a:prstGeom>
        </p:spPr>
        <p:txBody>
          <a:bodyPr>
            <a:spAutoFit/>
          </a:bodyPr>
          <a:lstStyle/>
          <a:p>
            <a:pPr algn="just">
              <a:spcAft>
                <a:spcPts val="0"/>
              </a:spcAft>
            </a:pPr>
            <a:r>
              <a:rPr lang="en-US" sz="2800" b="1" u="sng" dirty="0" err="1">
                <a:latin typeface="Times New Roman" panose="02020603050405020304" pitchFamily="18" charset="0"/>
                <a:ea typeface="Times New Roman" panose="02020603050405020304" pitchFamily="18" charset="0"/>
              </a:rPr>
              <a:t>Bài</a:t>
            </a:r>
            <a:r>
              <a:rPr lang="en-US" sz="2800" b="1" u="sng" dirty="0">
                <a:latin typeface="Times New Roman" panose="02020603050405020304" pitchFamily="18" charset="0"/>
                <a:ea typeface="Times New Roman" panose="02020603050405020304" pitchFamily="18" charset="0"/>
              </a:rPr>
              <a:t> 3:</a:t>
            </a:r>
            <a:r>
              <a:rPr lang="en-US" sz="2800" b="1" dirty="0">
                <a:solidFill>
                  <a:srgbClr val="FF0000"/>
                </a:solidFill>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Vận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037700192"/>
              </p:ext>
            </p:extLst>
          </p:nvPr>
        </p:nvGraphicFramePr>
        <p:xfrm>
          <a:off x="660399" y="1836180"/>
          <a:ext cx="10858500" cy="4297680"/>
        </p:xfrm>
        <a:graphic>
          <a:graphicData uri="http://schemas.openxmlformats.org/drawingml/2006/table">
            <a:tbl>
              <a:tblPr firstRow="1" firstCol="1" lastRow="1" lastCol="1" bandRow="1" bandCol="1"/>
              <a:tblGrid>
                <a:gridCol w="5122666">
                  <a:extLst>
                    <a:ext uri="{9D8B030D-6E8A-4147-A177-3AD203B41FA5}">
                      <a16:colId xmlns:a16="http://schemas.microsoft.com/office/drawing/2014/main" xmlns="" val="2076390997"/>
                    </a:ext>
                  </a:extLst>
                </a:gridCol>
                <a:gridCol w="2116334">
                  <a:extLst>
                    <a:ext uri="{9D8B030D-6E8A-4147-A177-3AD203B41FA5}">
                      <a16:colId xmlns:a16="http://schemas.microsoft.com/office/drawing/2014/main" xmlns="" val="68417939"/>
                    </a:ext>
                  </a:extLst>
                </a:gridCol>
                <a:gridCol w="3619500">
                  <a:extLst>
                    <a:ext uri="{9D8B030D-6E8A-4147-A177-3AD203B41FA5}">
                      <a16:colId xmlns:a16="http://schemas.microsoft.com/office/drawing/2014/main" xmlns="" val="4105847933"/>
                    </a:ext>
                  </a:extLst>
                </a:gridCol>
              </a:tblGrid>
              <a:tr h="0">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Trạng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Chức năng của trạng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31600373"/>
                  </a:ext>
                </a:extLst>
              </a:tr>
              <a:tr h="0">
                <a:tc>
                  <a:txBody>
                    <a:bodyPr/>
                    <a:lstStyle/>
                    <a:p>
                      <a:pPr>
                        <a:spcAft>
                          <a:spcPts val="12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81356858"/>
                  </a:ext>
                </a:extLst>
              </a:tr>
              <a:tr h="0">
                <a:tc>
                  <a:txBody>
                    <a:bodyPr/>
                    <a:lstStyle/>
                    <a:p>
                      <a:pPr>
                        <a:spcAft>
                          <a:spcPts val="12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78426526"/>
                  </a:ext>
                </a:extLst>
              </a:tr>
              <a:tr h="0">
                <a:tc>
                  <a:txBody>
                    <a:bodyPr/>
                    <a:lstStyle/>
                    <a:p>
                      <a:pPr>
                        <a:spcAft>
                          <a:spcPts val="12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 Mẹ rất lo lắng cho tôi.</a:t>
                      </a:r>
                    </a:p>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523219"/>
                  </a:ext>
                </a:extLst>
              </a:tr>
            </a:tbl>
          </a:graphicData>
        </a:graphic>
      </p:graphicFrame>
    </p:spTree>
    <p:extLst>
      <p:ext uri="{BB962C8B-B14F-4D97-AF65-F5344CB8AC3E}">
        <p14:creationId xmlns:p14="http://schemas.microsoft.com/office/powerpoint/2010/main" val="24981797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1752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07555" y="1200150"/>
            <a:ext cx="6096000" cy="954107"/>
          </a:xfrm>
          <a:prstGeom prst="rect">
            <a:avLst/>
          </a:prstGeom>
        </p:spPr>
        <p:txBody>
          <a:bodyPr>
            <a:spAutoFit/>
          </a:bodyPr>
          <a:lstStyle/>
          <a:p>
            <a:pPr algn="just">
              <a:spcAft>
                <a:spcPts val="0"/>
              </a:spcAft>
              <a:tabLst>
                <a:tab pos="2110105" algn="l"/>
              </a:tabLst>
            </a:pPr>
            <a:r>
              <a:rPr lang="pt-BR" sz="2800" b="1" dirty="0">
                <a:solidFill>
                  <a:srgbClr val="0000FF"/>
                </a:solidFill>
                <a:latin typeface="Times New Roman" panose="02020603050405020304" pitchFamily="18" charset="0"/>
                <a:ea typeface="MS Mincho"/>
                <a:cs typeface="Times New Roman" panose="02020603050405020304" pitchFamily="18" charset="0"/>
              </a:rPr>
              <a:t>Bài 3/tr 57</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9" name="Left-Right Arrow 48"/>
          <p:cNvSpPr/>
          <p:nvPr/>
        </p:nvSpPr>
        <p:spPr>
          <a:xfrm>
            <a:off x="547022" y="2567975"/>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Giêng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nở</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0" name="Left-Right Arrow 49"/>
          <p:cNvSpPr/>
          <p:nvPr/>
        </p:nvSpPr>
        <p:spPr>
          <a:xfrm>
            <a:off x="547022" y="3813482"/>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 công viên</a:t>
            </a:r>
            <a:r>
              <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hoa đã bắt đầu nở.</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1" name="Left-Right Arrow 50"/>
          <p:cNvSpPr/>
          <p:nvPr/>
        </p:nvSpPr>
        <p:spPr>
          <a:xfrm>
            <a:off x="571628" y="5058990"/>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Nhờ thời tiết ấm lên, hoa đã bắt đầu nở.</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2" name="Left-Right Arrow 51"/>
          <p:cNvSpPr/>
          <p:nvPr/>
        </p:nvSpPr>
        <p:spPr>
          <a:xfrm>
            <a:off x="6501453" y="3822233"/>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3" name="Left-Right Arrow 52"/>
          <p:cNvSpPr/>
          <p:nvPr/>
        </p:nvSpPr>
        <p:spPr>
          <a:xfrm>
            <a:off x="6515219" y="5076491"/>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“Nhờ thời tiết ấm lên” chỉ nguyên nhân.</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4" name="Left-Right Arrow 53"/>
          <p:cNvSpPr/>
          <p:nvPr/>
        </p:nvSpPr>
        <p:spPr>
          <a:xfrm>
            <a:off x="6501453" y="2567975"/>
            <a:ext cx="5106219" cy="1093196"/>
          </a:xfrm>
          <a:prstGeom prst="leftRightArrow">
            <a:avLst>
              <a:gd name="adj1" fmla="val 77281"/>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“Đầu tháng Giêng” chỉ thời gian.</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 name="Freeform 54"/>
          <p:cNvSpPr/>
          <p:nvPr/>
        </p:nvSpPr>
        <p:spPr>
          <a:xfrm>
            <a:off x="5729606" y="2520527"/>
            <a:ext cx="720085" cy="3715172"/>
          </a:xfrm>
          <a:custGeom>
            <a:avLst/>
            <a:gdLst>
              <a:gd name="connsiteX0" fmla="*/ 242057 w 720085"/>
              <a:gd name="connsiteY0" fmla="*/ 3158593 h 3715172"/>
              <a:gd name="connsiteX1" fmla="*/ 478031 w 720085"/>
              <a:gd name="connsiteY1" fmla="*/ 3158593 h 3715172"/>
              <a:gd name="connsiteX2" fmla="*/ 478031 w 720085"/>
              <a:gd name="connsiteY2" fmla="*/ 3715172 h 3715172"/>
              <a:gd name="connsiteX3" fmla="*/ 242057 w 720085"/>
              <a:gd name="connsiteY3" fmla="*/ 3715172 h 3715172"/>
              <a:gd name="connsiteX4" fmla="*/ 608020 w 720085"/>
              <a:gd name="connsiteY4" fmla="*/ 2990495 h 3715172"/>
              <a:gd name="connsiteX5" fmla="*/ 720085 w 720085"/>
              <a:gd name="connsiteY5" fmla="*/ 3102561 h 3715172"/>
              <a:gd name="connsiteX6" fmla="*/ 608020 w 720085"/>
              <a:gd name="connsiteY6" fmla="*/ 3214626 h 3715172"/>
              <a:gd name="connsiteX7" fmla="*/ 608020 w 720085"/>
              <a:gd name="connsiteY7" fmla="*/ 3158593 h 3715172"/>
              <a:gd name="connsiteX8" fmla="*/ 478031 w 720085"/>
              <a:gd name="connsiteY8" fmla="*/ 3158593 h 3715172"/>
              <a:gd name="connsiteX9" fmla="*/ 478031 w 720085"/>
              <a:gd name="connsiteY9" fmla="*/ 3046528 h 3715172"/>
              <a:gd name="connsiteX10" fmla="*/ 608020 w 720085"/>
              <a:gd name="connsiteY10" fmla="*/ 3046528 h 3715172"/>
              <a:gd name="connsiteX11" fmla="*/ 112066 w 720085"/>
              <a:gd name="connsiteY11" fmla="*/ 2990495 h 3715172"/>
              <a:gd name="connsiteX12" fmla="*/ 112066 w 720085"/>
              <a:gd name="connsiteY12" fmla="*/ 3046528 h 3715172"/>
              <a:gd name="connsiteX13" fmla="*/ 242057 w 720085"/>
              <a:gd name="connsiteY13" fmla="*/ 3046528 h 3715172"/>
              <a:gd name="connsiteX14" fmla="*/ 242057 w 720085"/>
              <a:gd name="connsiteY14" fmla="*/ 3158593 h 3715172"/>
              <a:gd name="connsiteX15" fmla="*/ 112066 w 720085"/>
              <a:gd name="connsiteY15" fmla="*/ 3158593 h 3715172"/>
              <a:gd name="connsiteX16" fmla="*/ 112066 w 720085"/>
              <a:gd name="connsiteY16" fmla="*/ 3214626 h 3715172"/>
              <a:gd name="connsiteX17" fmla="*/ 0 w 720085"/>
              <a:gd name="connsiteY17" fmla="*/ 3102561 h 3715172"/>
              <a:gd name="connsiteX18" fmla="*/ 242057 w 720085"/>
              <a:gd name="connsiteY18" fmla="*/ 1897649 h 3715172"/>
              <a:gd name="connsiteX19" fmla="*/ 478031 w 720085"/>
              <a:gd name="connsiteY19" fmla="*/ 1897649 h 3715172"/>
              <a:gd name="connsiteX20" fmla="*/ 478031 w 720085"/>
              <a:gd name="connsiteY20" fmla="*/ 3046528 h 3715172"/>
              <a:gd name="connsiteX21" fmla="*/ 242057 w 720085"/>
              <a:gd name="connsiteY21" fmla="*/ 3046528 h 3715172"/>
              <a:gd name="connsiteX22" fmla="*/ 608020 w 720085"/>
              <a:gd name="connsiteY22" fmla="*/ 1729551 h 3715172"/>
              <a:gd name="connsiteX23" fmla="*/ 720085 w 720085"/>
              <a:gd name="connsiteY23" fmla="*/ 1841617 h 3715172"/>
              <a:gd name="connsiteX24" fmla="*/ 608020 w 720085"/>
              <a:gd name="connsiteY24" fmla="*/ 1953682 h 3715172"/>
              <a:gd name="connsiteX25" fmla="*/ 608020 w 720085"/>
              <a:gd name="connsiteY25" fmla="*/ 1897649 h 3715172"/>
              <a:gd name="connsiteX26" fmla="*/ 478031 w 720085"/>
              <a:gd name="connsiteY26" fmla="*/ 1897649 h 3715172"/>
              <a:gd name="connsiteX27" fmla="*/ 478031 w 720085"/>
              <a:gd name="connsiteY27" fmla="*/ 1785584 h 3715172"/>
              <a:gd name="connsiteX28" fmla="*/ 608020 w 720085"/>
              <a:gd name="connsiteY28" fmla="*/ 1785584 h 3715172"/>
              <a:gd name="connsiteX29" fmla="*/ 112066 w 720085"/>
              <a:gd name="connsiteY29" fmla="*/ 1729551 h 3715172"/>
              <a:gd name="connsiteX30" fmla="*/ 112066 w 720085"/>
              <a:gd name="connsiteY30" fmla="*/ 1785584 h 3715172"/>
              <a:gd name="connsiteX31" fmla="*/ 242057 w 720085"/>
              <a:gd name="connsiteY31" fmla="*/ 1785584 h 3715172"/>
              <a:gd name="connsiteX32" fmla="*/ 242057 w 720085"/>
              <a:gd name="connsiteY32" fmla="*/ 1897649 h 3715172"/>
              <a:gd name="connsiteX33" fmla="*/ 112066 w 720085"/>
              <a:gd name="connsiteY33" fmla="*/ 1897649 h 3715172"/>
              <a:gd name="connsiteX34" fmla="*/ 112066 w 720085"/>
              <a:gd name="connsiteY34" fmla="*/ 1953682 h 3715172"/>
              <a:gd name="connsiteX35" fmla="*/ 0 w 720085"/>
              <a:gd name="connsiteY35" fmla="*/ 1841617 h 3715172"/>
              <a:gd name="connsiteX36" fmla="*/ 242057 w 720085"/>
              <a:gd name="connsiteY36" fmla="*/ 636706 h 3715172"/>
              <a:gd name="connsiteX37" fmla="*/ 478031 w 720085"/>
              <a:gd name="connsiteY37" fmla="*/ 636706 h 3715172"/>
              <a:gd name="connsiteX38" fmla="*/ 478031 w 720085"/>
              <a:gd name="connsiteY38" fmla="*/ 1785584 h 3715172"/>
              <a:gd name="connsiteX39" fmla="*/ 242057 w 720085"/>
              <a:gd name="connsiteY39" fmla="*/ 1785584 h 3715172"/>
              <a:gd name="connsiteX40" fmla="*/ 608020 w 720085"/>
              <a:gd name="connsiteY40" fmla="*/ 468608 h 3715172"/>
              <a:gd name="connsiteX41" fmla="*/ 720085 w 720085"/>
              <a:gd name="connsiteY41" fmla="*/ 580674 h 3715172"/>
              <a:gd name="connsiteX42" fmla="*/ 608020 w 720085"/>
              <a:gd name="connsiteY42" fmla="*/ 692739 h 3715172"/>
              <a:gd name="connsiteX43" fmla="*/ 608020 w 720085"/>
              <a:gd name="connsiteY43" fmla="*/ 636706 h 3715172"/>
              <a:gd name="connsiteX44" fmla="*/ 478031 w 720085"/>
              <a:gd name="connsiteY44" fmla="*/ 636706 h 3715172"/>
              <a:gd name="connsiteX45" fmla="*/ 478031 w 720085"/>
              <a:gd name="connsiteY45" fmla="*/ 524641 h 3715172"/>
              <a:gd name="connsiteX46" fmla="*/ 608020 w 720085"/>
              <a:gd name="connsiteY46" fmla="*/ 524641 h 3715172"/>
              <a:gd name="connsiteX47" fmla="*/ 112066 w 720085"/>
              <a:gd name="connsiteY47" fmla="*/ 468608 h 3715172"/>
              <a:gd name="connsiteX48" fmla="*/ 112066 w 720085"/>
              <a:gd name="connsiteY48" fmla="*/ 524641 h 3715172"/>
              <a:gd name="connsiteX49" fmla="*/ 242057 w 720085"/>
              <a:gd name="connsiteY49" fmla="*/ 524641 h 3715172"/>
              <a:gd name="connsiteX50" fmla="*/ 242057 w 720085"/>
              <a:gd name="connsiteY50" fmla="*/ 636706 h 3715172"/>
              <a:gd name="connsiteX51" fmla="*/ 112066 w 720085"/>
              <a:gd name="connsiteY51" fmla="*/ 636706 h 3715172"/>
              <a:gd name="connsiteX52" fmla="*/ 112066 w 720085"/>
              <a:gd name="connsiteY52" fmla="*/ 692739 h 3715172"/>
              <a:gd name="connsiteX53" fmla="*/ 0 w 720085"/>
              <a:gd name="connsiteY53" fmla="*/ 580674 h 3715172"/>
              <a:gd name="connsiteX54" fmla="*/ 242057 w 720085"/>
              <a:gd name="connsiteY54" fmla="*/ 0 h 3715172"/>
              <a:gd name="connsiteX55" fmla="*/ 478031 w 720085"/>
              <a:gd name="connsiteY55" fmla="*/ 0 h 3715172"/>
              <a:gd name="connsiteX56" fmla="*/ 478031 w 720085"/>
              <a:gd name="connsiteY56" fmla="*/ 524641 h 3715172"/>
              <a:gd name="connsiteX57" fmla="*/ 242057 w 720085"/>
              <a:gd name="connsiteY57" fmla="*/ 524641 h 371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20085" h="3715172">
                <a:moveTo>
                  <a:pt x="242057" y="3158593"/>
                </a:moveTo>
                <a:lnTo>
                  <a:pt x="478031" y="3158593"/>
                </a:lnTo>
                <a:lnTo>
                  <a:pt x="478031" y="3715172"/>
                </a:lnTo>
                <a:lnTo>
                  <a:pt x="242057" y="3715172"/>
                </a:lnTo>
                <a:close/>
                <a:moveTo>
                  <a:pt x="608020" y="2990495"/>
                </a:moveTo>
                <a:lnTo>
                  <a:pt x="720085" y="3102561"/>
                </a:lnTo>
                <a:lnTo>
                  <a:pt x="608020" y="3214626"/>
                </a:lnTo>
                <a:lnTo>
                  <a:pt x="608020" y="3158593"/>
                </a:lnTo>
                <a:lnTo>
                  <a:pt x="478031" y="3158593"/>
                </a:lnTo>
                <a:lnTo>
                  <a:pt x="478031" y="3046528"/>
                </a:lnTo>
                <a:lnTo>
                  <a:pt x="608020" y="3046528"/>
                </a:lnTo>
                <a:close/>
                <a:moveTo>
                  <a:pt x="112066" y="2990495"/>
                </a:moveTo>
                <a:lnTo>
                  <a:pt x="112066" y="3046528"/>
                </a:lnTo>
                <a:lnTo>
                  <a:pt x="242057" y="3046528"/>
                </a:lnTo>
                <a:lnTo>
                  <a:pt x="242057" y="3158593"/>
                </a:lnTo>
                <a:lnTo>
                  <a:pt x="112066" y="3158593"/>
                </a:lnTo>
                <a:lnTo>
                  <a:pt x="112066" y="3214626"/>
                </a:lnTo>
                <a:lnTo>
                  <a:pt x="0" y="3102561"/>
                </a:lnTo>
                <a:close/>
                <a:moveTo>
                  <a:pt x="242057" y="1897649"/>
                </a:moveTo>
                <a:lnTo>
                  <a:pt x="478031" y="1897649"/>
                </a:lnTo>
                <a:lnTo>
                  <a:pt x="478031" y="3046528"/>
                </a:lnTo>
                <a:lnTo>
                  <a:pt x="242057" y="3046528"/>
                </a:lnTo>
                <a:close/>
                <a:moveTo>
                  <a:pt x="608020" y="1729551"/>
                </a:moveTo>
                <a:lnTo>
                  <a:pt x="720085" y="1841617"/>
                </a:lnTo>
                <a:lnTo>
                  <a:pt x="608020" y="1953682"/>
                </a:lnTo>
                <a:lnTo>
                  <a:pt x="608020" y="1897649"/>
                </a:lnTo>
                <a:lnTo>
                  <a:pt x="478031" y="1897649"/>
                </a:lnTo>
                <a:lnTo>
                  <a:pt x="478031" y="1785584"/>
                </a:lnTo>
                <a:lnTo>
                  <a:pt x="608020" y="1785584"/>
                </a:lnTo>
                <a:close/>
                <a:moveTo>
                  <a:pt x="112066" y="1729551"/>
                </a:moveTo>
                <a:lnTo>
                  <a:pt x="112066" y="1785584"/>
                </a:lnTo>
                <a:lnTo>
                  <a:pt x="242057" y="1785584"/>
                </a:lnTo>
                <a:lnTo>
                  <a:pt x="242057" y="1897649"/>
                </a:lnTo>
                <a:lnTo>
                  <a:pt x="112066" y="1897649"/>
                </a:lnTo>
                <a:lnTo>
                  <a:pt x="112066" y="1953682"/>
                </a:lnTo>
                <a:lnTo>
                  <a:pt x="0" y="1841617"/>
                </a:lnTo>
                <a:close/>
                <a:moveTo>
                  <a:pt x="242057" y="636706"/>
                </a:moveTo>
                <a:lnTo>
                  <a:pt x="478031" y="636706"/>
                </a:lnTo>
                <a:lnTo>
                  <a:pt x="478031" y="1785584"/>
                </a:lnTo>
                <a:lnTo>
                  <a:pt x="242057" y="1785584"/>
                </a:lnTo>
                <a:close/>
                <a:moveTo>
                  <a:pt x="608020" y="468608"/>
                </a:moveTo>
                <a:lnTo>
                  <a:pt x="720085" y="580674"/>
                </a:lnTo>
                <a:lnTo>
                  <a:pt x="608020" y="692739"/>
                </a:lnTo>
                <a:lnTo>
                  <a:pt x="608020" y="636706"/>
                </a:lnTo>
                <a:lnTo>
                  <a:pt x="478031" y="636706"/>
                </a:lnTo>
                <a:lnTo>
                  <a:pt x="478031" y="524641"/>
                </a:lnTo>
                <a:lnTo>
                  <a:pt x="608020" y="524641"/>
                </a:lnTo>
                <a:close/>
                <a:moveTo>
                  <a:pt x="112066" y="468608"/>
                </a:moveTo>
                <a:lnTo>
                  <a:pt x="112066" y="524641"/>
                </a:lnTo>
                <a:lnTo>
                  <a:pt x="242057" y="524641"/>
                </a:lnTo>
                <a:lnTo>
                  <a:pt x="242057" y="636706"/>
                </a:lnTo>
                <a:lnTo>
                  <a:pt x="112066" y="636706"/>
                </a:lnTo>
                <a:lnTo>
                  <a:pt x="112066" y="692739"/>
                </a:lnTo>
                <a:lnTo>
                  <a:pt x="0" y="580674"/>
                </a:lnTo>
                <a:close/>
                <a:moveTo>
                  <a:pt x="242057" y="0"/>
                </a:moveTo>
                <a:lnTo>
                  <a:pt x="478031" y="0"/>
                </a:lnTo>
                <a:lnTo>
                  <a:pt x="478031" y="524641"/>
                </a:lnTo>
                <a:lnTo>
                  <a:pt x="242057" y="524641"/>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0400" y="2091612"/>
            <a:ext cx="43313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a</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346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right)">
                                      <p:cBhvr>
                                        <p:cTn id="12" dur="500"/>
                                        <p:tgtEl>
                                          <p:spTgt spid="4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left)">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right)">
                                      <p:cBhvr>
                                        <p:cTn id="20" dur="500"/>
                                        <p:tgtEl>
                                          <p:spTgt spid="5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right)">
                                      <p:cBhvr>
                                        <p:cTn id="28" dur="500"/>
                                        <p:tgtEl>
                                          <p:spTgt spid="5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left)">
                                      <p:cBhvr>
                                        <p:cTn id="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4" grpId="0" animBg="1"/>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42265" algn="ctr">
              <a:spcAft>
                <a:spcPts val="0"/>
              </a:spcAft>
            </a:pPr>
            <a:r>
              <a:rPr lang="en-US" sz="2800" b="1" dirty="0" err="1">
                <a:solidFill>
                  <a:schemeClr val="tx1"/>
                </a:solidFill>
                <a:latin typeface="Times New Roman" panose="02020603050405020304" pitchFamily="18" charset="0"/>
                <a:ea typeface="Times New Roman" panose="02020603050405020304" pitchFamily="18" charset="0"/>
              </a:rPr>
              <a:t>Văn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bản</a:t>
            </a:r>
            <a:r>
              <a:rPr lang="en-US" sz="2800" b="1" dirty="0">
                <a:solidFill>
                  <a:schemeClr val="tx1"/>
                </a:solidFill>
                <a:latin typeface="Times New Roman" panose="02020603050405020304" pitchFamily="18" charset="0"/>
                <a:ea typeface="Times New Roman" panose="02020603050405020304" pitchFamily="18" charset="0"/>
              </a:rPr>
              <a:t> 1: </a:t>
            </a:r>
            <a:r>
              <a:rPr lang="vi-VN" sz="2800" b="1" dirty="0">
                <a:solidFill>
                  <a:schemeClr val="tx1"/>
                </a:solidFill>
                <a:latin typeface="Times New Roman" panose="02020603050405020304" pitchFamily="18" charset="0"/>
                <a:ea typeface="Times New Roman" panose="02020603050405020304" pitchFamily="18" charset="0"/>
              </a:rPr>
              <a:t>XEM NGƯỜI TA </a:t>
            </a:r>
            <a:r>
              <a:rPr lang="vi-VN" sz="2800" b="1" dirty="0" smtClean="0">
                <a:solidFill>
                  <a:schemeClr val="tx1"/>
                </a:solidFill>
                <a:latin typeface="Times New Roman" panose="02020603050405020304" pitchFamily="18" charset="0"/>
                <a:ea typeface="Times New Roman" panose="02020603050405020304" pitchFamily="18" charset="0"/>
              </a:rPr>
              <a:t>KÌA</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smtClean="0">
                <a:solidFill>
                  <a:schemeClr val="tx1"/>
                </a:solidFill>
                <a:latin typeface="Times New Roman" panose="02020603050405020304" pitchFamily="18" charset="0"/>
                <a:ea typeface="Times New Roman" panose="02020603050405020304" pitchFamily="18" charset="0"/>
              </a:rPr>
              <a:t>   -</a:t>
            </a:r>
            <a:r>
              <a:rPr lang="vi-VN" sz="2800" b="1" dirty="0" smtClean="0">
                <a:solidFill>
                  <a:schemeClr val="tx1"/>
                </a:solidFill>
                <a:latin typeface="Times New Roman" panose="02020603050405020304" pitchFamily="18" charset="0"/>
                <a:ea typeface="Calibri" panose="020F0502020204030204" pitchFamily="34" charset="0"/>
              </a:rPr>
              <a:t> </a:t>
            </a:r>
            <a:r>
              <a:rPr lang="vi-VN" sz="2800" b="1" i="1" dirty="0">
                <a:solidFill>
                  <a:schemeClr val="tx1"/>
                </a:solidFill>
                <a:latin typeface="Times New Roman" panose="02020603050405020304" pitchFamily="18" charset="0"/>
                <a:ea typeface="Brush Script MT" panose="03060802040406070304" pitchFamily="66" charset="0"/>
              </a:rPr>
              <a:t>Lạc Thanh</a:t>
            </a:r>
            <a:r>
              <a:rPr lang="vi-VN" sz="2800" b="1" dirty="0">
                <a:solidFill>
                  <a:schemeClr val="tx1"/>
                </a:solidFill>
                <a:latin typeface="Times New Roman" panose="02020603050405020304" pitchFamily="18" charset="0"/>
                <a:ea typeface="Calibri" panose="020F0502020204030204" pitchFamily="34" charset="0"/>
              </a:rPr>
              <a:t> </a:t>
            </a:r>
            <a:r>
              <a:rPr lang="en-US" sz="2800" b="1" dirty="0" smtClean="0">
                <a:solidFill>
                  <a:schemeClr val="tx1"/>
                </a:solidFill>
                <a:latin typeface="Times New Roman" panose="02020603050405020304" pitchFamily="18" charset="0"/>
                <a:ea typeface="Calibri" panose="020F0502020204030204" pitchFamily="34" charset="0"/>
              </a:rPr>
              <a:t>-</a:t>
            </a:r>
            <a:r>
              <a:rPr lang="vi-VN" sz="2800" b="1" dirty="0" smtClean="0">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183793" y="733781"/>
            <a:ext cx="1811714" cy="523220"/>
          </a:xfrm>
          <a:prstGeom prst="rect">
            <a:avLst/>
          </a:prstGeom>
        </p:spPr>
        <p:txBody>
          <a:bodyPr wrap="none">
            <a:spAutoFit/>
          </a:bodyPr>
          <a:lstStyle/>
          <a:p>
            <a:pPr algn="just">
              <a:spcAft>
                <a:spcPts val="0"/>
              </a:spcAft>
            </a:pPr>
            <a:r>
              <a:rPr lang="pt-BR" sz="2800" b="1" dirty="0">
                <a:solidFill>
                  <a:srgbClr val="0000FF"/>
                </a:solidFill>
                <a:latin typeface="Times New Roman" panose="02020603050405020304" pitchFamily="18" charset="0"/>
                <a:ea typeface="Times New Roman" panose="02020603050405020304" pitchFamily="18" charset="0"/>
              </a:rPr>
              <a:t>Khởi động</a:t>
            </a:r>
            <a:endParaRPr lang="en-US" sz="28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7"/>
          <a:stretch>
            <a:fillRect/>
          </a:stretch>
        </p:blipFill>
        <p:spPr>
          <a:xfrm>
            <a:off x="3590044" y="1922935"/>
            <a:ext cx="3636476" cy="34764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Right Arrow Callout 5"/>
          <p:cNvSpPr/>
          <p:nvPr/>
        </p:nvSpPr>
        <p:spPr>
          <a:xfrm>
            <a:off x="586864" y="1637071"/>
            <a:ext cx="2967498" cy="4147342"/>
          </a:xfrm>
          <a:prstGeom prst="rightArrowCallout">
            <a:avLst>
              <a:gd name="adj1" fmla="val 50000"/>
              <a:gd name="adj2" fmla="val 37478"/>
              <a:gd name="adj3" fmla="val 24155"/>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ea typeface="Times New Roman" panose="02020603050405020304" pitchFamily="18" charset="0"/>
              </a:rPr>
              <a:t>1. </a:t>
            </a:r>
            <a:r>
              <a:rPr lang="en-US" sz="2800" dirty="0" err="1">
                <a:solidFill>
                  <a:schemeClr val="tx1"/>
                </a:solidFill>
                <a:latin typeface="Times New Roman" panose="02020603050405020304" pitchFamily="18" charset="0"/>
                <a:ea typeface="Times New Roman" panose="02020603050405020304" pitchFamily="18" charset="0"/>
              </a:rPr>
              <a:t>Có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bao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giờ</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em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phải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cố</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để</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giống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với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một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bạn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em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ngưỡng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mộ</a:t>
            </a:r>
            <a:r>
              <a:rPr lang="en-US" sz="2800" dirty="0" smtClean="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a typeface="Calibri" panose="020F0502020204030204" pitchFamily="34" charset="0"/>
            </a:endParaRPr>
          </a:p>
        </p:txBody>
      </p:sp>
      <p:sp>
        <p:nvSpPr>
          <p:cNvPr id="7" name="Left Arrow Callout 6"/>
          <p:cNvSpPr/>
          <p:nvPr/>
        </p:nvSpPr>
        <p:spPr>
          <a:xfrm>
            <a:off x="7262202" y="1568309"/>
            <a:ext cx="4330235" cy="4461016"/>
          </a:xfrm>
          <a:prstGeom prst="leftArrowCallout">
            <a:avLst>
              <a:gd name="adj1" fmla="val 40410"/>
              <a:gd name="adj2" fmla="val 35544"/>
              <a:gd name="adj3" fmla="val 25000"/>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500" b="1" dirty="0">
                <a:solidFill>
                  <a:srgbClr val="000000"/>
                </a:solidFill>
                <a:latin typeface="Times New Roman" panose="02020603050405020304" pitchFamily="18" charset="0"/>
                <a:ea typeface="Times New Roman" panose="02020603050405020304" pitchFamily="18" charset="0"/>
              </a:rPr>
              <a:t>1. </a:t>
            </a:r>
            <a:r>
              <a:rPr lang="en-US" sz="2500" dirty="0" err="1">
                <a:solidFill>
                  <a:srgbClr val="000000"/>
                </a:solidFill>
                <a:latin typeface="Times New Roman" panose="02020603050405020304" pitchFamily="18" charset="0"/>
                <a:ea typeface="Times New Roman" panose="02020603050405020304" pitchFamily="18" charset="0"/>
              </a:rPr>
              <a:t>Có</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đôi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khi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em</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phải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cố</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gắng</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để</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giống</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với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một</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người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bạn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em</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ngưỡng</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mộ</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Em</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muốn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học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được</a:t>
            </a:r>
            <a:r>
              <a:rPr lang="en-US" sz="2500" dirty="0">
                <a:solidFill>
                  <a:srgbClr val="000000"/>
                </a:solidFill>
                <a:latin typeface="Times New Roman" panose="02020603050405020304" pitchFamily="18" charset="0"/>
                <a:ea typeface="Times New Roman" panose="02020603050405020304" pitchFamily="18" charset="0"/>
              </a:rPr>
              <a:t> ở </a:t>
            </a:r>
            <a:r>
              <a:rPr lang="en-US" sz="2500" dirty="0" err="1">
                <a:solidFill>
                  <a:srgbClr val="000000"/>
                </a:solidFill>
                <a:latin typeface="Times New Roman" panose="02020603050405020304" pitchFamily="18" charset="0"/>
                <a:ea typeface="Times New Roman" panose="02020603050405020304" pitchFamily="18" charset="0"/>
              </a:rPr>
              <a:t>người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bạn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đó</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sự</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chăm</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chỉ</a:t>
            </a:r>
            <a:r>
              <a:rPr lang="en-US" sz="2500" dirty="0">
                <a:solidFill>
                  <a:srgbClr val="000000"/>
                </a:solidFill>
                <a:latin typeface="Times New Roman" panose="02020603050405020304" pitchFamily="18" charset="0"/>
                <a:ea typeface="Times New Roman" panose="02020603050405020304" pitchFamily="18" charset="0"/>
              </a:rPr>
              <a:t>, ham </a:t>
            </a:r>
            <a:r>
              <a:rPr lang="en-US" sz="2500" dirty="0" err="1">
                <a:solidFill>
                  <a:srgbClr val="000000"/>
                </a:solidFill>
                <a:latin typeface="Times New Roman" panose="02020603050405020304" pitchFamily="18" charset="0"/>
                <a:ea typeface="Times New Roman" panose="02020603050405020304" pitchFamily="18" charset="0"/>
              </a:rPr>
              <a:t>học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hỏi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đoàn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kết</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với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bạn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bè</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được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mọi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người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yêu</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quý</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quan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tâm</a:t>
            </a:r>
            <a:r>
              <a:rPr lang="en-US" sz="2500" dirty="0">
                <a:solidFill>
                  <a:srgbClr val="000000"/>
                </a:solidFill>
                <a:latin typeface="Times New Roman" panose="02020603050405020304" pitchFamily="18" charset="0"/>
                <a:ea typeface="Times New Roman" panose="02020603050405020304" pitchFamily="18" charset="0"/>
              </a:rPr>
              <a:t>. </a:t>
            </a:r>
            <a:endParaRPr lang="en-US" sz="2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8070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507555" y="1362149"/>
            <a:ext cx="6096000" cy="954107"/>
          </a:xfrm>
          <a:prstGeom prst="rect">
            <a:avLst/>
          </a:prstGeom>
        </p:spPr>
        <p:txBody>
          <a:bodyPr>
            <a:spAutoFit/>
          </a:bodyPr>
          <a:lstStyle/>
          <a:p>
            <a:pPr algn="just">
              <a:spcAft>
                <a:spcPts val="0"/>
              </a:spcAft>
              <a:tabLst>
                <a:tab pos="2110105" algn="l"/>
              </a:tabLst>
            </a:pPr>
            <a:r>
              <a:rPr lang="pt-BR" sz="2800" b="1" dirty="0">
                <a:solidFill>
                  <a:srgbClr val="0000FF"/>
                </a:solidFill>
                <a:latin typeface="Times New Roman" panose="02020603050405020304" pitchFamily="18" charset="0"/>
                <a:ea typeface="MS Mincho"/>
                <a:cs typeface="Times New Roman" panose="02020603050405020304" pitchFamily="18" charset="0"/>
              </a:rPr>
              <a:t>Bài 3/tr 57</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660400" y="2420917"/>
            <a:ext cx="10858500" cy="1107996"/>
          </a:xfrm>
          <a:prstGeom prst="rect">
            <a:avLst/>
          </a:prstGeom>
        </p:spPr>
        <p:txBody>
          <a:bodyPr>
            <a:spAutoFit/>
          </a:bodyPr>
          <a:lstStyle/>
          <a:p>
            <a:pPr>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nhật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ốm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lo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60658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2458" y="1130300"/>
            <a:ext cx="3199915" cy="523220"/>
          </a:xfrm>
          <a:prstGeom prst="rect">
            <a:avLst/>
          </a:prstGeom>
        </p:spPr>
        <p:txBody>
          <a:bodyPr wrap="none">
            <a:spAutoFit/>
          </a:bodyPr>
          <a:lstStyle/>
          <a:p>
            <a:pPr algn="just">
              <a:spcAft>
                <a:spcPts val="0"/>
              </a:spcAft>
              <a:tabLst>
                <a:tab pos="2110105" algn="l"/>
              </a:tabLst>
            </a:pPr>
            <a:r>
              <a:rPr lang="pt-BR" sz="2800" b="1" dirty="0">
                <a:solidFill>
                  <a:srgbClr val="0000FF"/>
                </a:solidFill>
                <a:latin typeface="Times New Roman" panose="02020603050405020304" pitchFamily="18" charset="0"/>
                <a:ea typeface="MS Mincho"/>
              </a:rPr>
              <a:t>2. Nghĩa của từ ngữ</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471956" y="1642981"/>
            <a:ext cx="2382319" cy="523220"/>
          </a:xfrm>
          <a:prstGeom prst="rect">
            <a:avLst/>
          </a:prstGeom>
        </p:spPr>
        <p:txBody>
          <a:bodyPr wrap="none">
            <a:spAutoFit/>
          </a:bodyPr>
          <a:lstStyle/>
          <a:p>
            <a:pPr algn="just">
              <a:spcAft>
                <a:spcPts val="0"/>
              </a:spcAft>
              <a:tabLst>
                <a:tab pos="2110105" algn="l"/>
              </a:tabLst>
            </a:pPr>
            <a:r>
              <a:rPr lang="pt-BR" sz="2800" b="1" u="sng" dirty="0">
                <a:latin typeface="Times New Roman" panose="02020603050405020304" pitchFamily="18" charset="0"/>
                <a:ea typeface="MS Mincho"/>
              </a:rPr>
              <a:t>Bài tập 4/tr 57</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60400" y="2190020"/>
            <a:ext cx="10858500" cy="4154984"/>
          </a:xfrm>
          <a:prstGeom prst="rect">
            <a:avLst/>
          </a:prstGeom>
        </p:spPr>
        <p:txBody>
          <a:bodyPr>
            <a:spAutoFit/>
          </a:bodyPr>
          <a:lstStyle/>
          <a:p>
            <a:pPr marL="457200" indent="-457200" algn="just">
              <a:spcAft>
                <a:spcPts val="0"/>
              </a:spcAft>
              <a:buFont typeface="Wingdings" panose="05000000000000000000" pitchFamily="2" charset="2"/>
              <a:buChar char="v"/>
              <a:tabLst>
                <a:tab pos="2110105" algn="l"/>
              </a:tabLst>
            </a:pP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Theo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Đòi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sức</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gạt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bỏ</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riêng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Chung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sức</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120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Đoàn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trí</a:t>
            </a: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120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đỡ</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lẫn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nhau</a:t>
            </a: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120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Quyết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1200"/>
              </a:spcAft>
            </a:pPr>
            <a:r>
              <a:rPr lang="en-US" sz="2600" i="1" dirty="0" err="1">
                <a:latin typeface="Times New Roman" panose="02020603050405020304" pitchFamily="18" charset="0"/>
                <a:ea typeface="Times New Roman" panose="02020603050405020304" pitchFamily="18" charset="0"/>
                <a:cs typeface="Times New Roman" panose="02020603050405020304" pitchFamily="18" charset="0"/>
              </a:rPr>
              <a:t>Đáp</a:t>
            </a:r>
            <a:r>
              <a:rPr lang="en-US" sz="2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2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đoàn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chí</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29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1000"/>
                                        <p:tgtEl>
                                          <p:spTgt spid="7">
                                            <p:txEl>
                                              <p:pRg st="6" end="6"/>
                                            </p:txEl>
                                          </p:spTgt>
                                        </p:tgtEl>
                                      </p:cBhvr>
                                    </p:animEffect>
                                    <p:anim calcmode="lin" valueType="num">
                                      <p:cBhvr>
                                        <p:cTn id="5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2458" y="1130300"/>
            <a:ext cx="3199915"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2. Nghĩa của từ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6750" y="1453649"/>
            <a:ext cx="10858500" cy="4046749"/>
          </a:xfrm>
          <a:prstGeom prst="rect">
            <a:avLst/>
          </a:prstGeom>
        </p:spPr>
        <p:txBody>
          <a:bodyPr>
            <a:spAutoFit/>
          </a:bodyPr>
          <a:lstStyle/>
          <a:p>
            <a:pPr algn="just">
              <a:lnSpc>
                <a:spcPct val="150000"/>
              </a:lnSpc>
              <a:spcAft>
                <a:spcPts val="0"/>
              </a:spcAft>
              <a:tabLst>
                <a:tab pos="2110105" algn="l"/>
              </a:tabLst>
            </a:pPr>
            <a:r>
              <a:rPr lang="pt-BR" sz="2800" b="1" u="sng" dirty="0">
                <a:latin typeface="Times New Roman" panose="02020603050405020304" pitchFamily="18" charset="0"/>
                <a:ea typeface="MS Mincho"/>
                <a:cs typeface="Times New Roman" panose="02020603050405020304" pitchFamily="18" charset="0"/>
              </a:rPr>
              <a:t>Bài tập 5/tr 57</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(in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đậm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kìa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thua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kém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50000"/>
              </a:lnSpc>
              <a:spcAft>
                <a:spcPts val="120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thua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kém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kém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151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2458" y="1130300"/>
            <a:ext cx="3199915"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2. Nghĩa của từ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6750" y="1453649"/>
            <a:ext cx="10858500" cy="66120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Bài tập 5/tr </a:t>
            </a:r>
            <a:r>
              <a:rPr kumimoji="0" lang="pt-BR" sz="2800" b="1" i="0" u="sng"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Times New Roman" panose="02020603050405020304" pitchFamily="18" charset="0"/>
              </a:rPr>
              <a:t>57</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685800" y="2078099"/>
            <a:ext cx="10858500" cy="3708195"/>
          </a:xfrm>
          <a:prstGeom prst="rect">
            <a:avLst/>
          </a:prstGeom>
        </p:spPr>
        <p:txBody>
          <a:bodyPr>
            <a:spAutoFit/>
          </a:bodyPr>
          <a:lstStyle/>
          <a:p>
            <a:pPr>
              <a:lnSpc>
                <a:spcPct val="150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Kia,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spcAft>
                <a:spcPts val="120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vẻ</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nghịch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quỷ</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ngờ</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quỷ</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chẳng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quỷ</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quỷ</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spcAft>
                <a:spcPts val="120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nghịch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quỷ</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nghịch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trò</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436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800" b="1" dirty="0">
                <a:solidFill>
                  <a:schemeClr val="tx1"/>
                </a:solidFill>
                <a:latin typeface="Times New Roman" panose="02020603050405020304" pitchFamily="18" charset="0"/>
                <a:ea typeface="Times New Roman" panose="02020603050405020304" pitchFamily="18" charset="0"/>
              </a:rPr>
              <a:t>HAI </a:t>
            </a:r>
            <a:r>
              <a:rPr lang="en-US" sz="2800" b="1" dirty="0" smtClean="0">
                <a:solidFill>
                  <a:schemeClr val="tx1"/>
                </a:solidFill>
                <a:latin typeface="Times New Roman" panose="02020603050405020304" pitchFamily="18" charset="0"/>
                <a:ea typeface="Times New Roman" panose="02020603050405020304" pitchFamily="18" charset="0"/>
              </a:rPr>
              <a:t>LOẠI KHÁC BIỆT (</a:t>
            </a:r>
            <a:r>
              <a:rPr lang="en-US" sz="2800" b="1" dirty="0" err="1" smtClean="0">
                <a:solidFill>
                  <a:schemeClr val="tx1"/>
                </a:solidFill>
                <a:latin typeface="Times New Roman" panose="02020603050405020304" pitchFamily="18" charset="0"/>
                <a:ea typeface="Times New Roman" panose="02020603050405020304" pitchFamily="18" charset="0"/>
              </a:rPr>
              <a:t>Giong</a:t>
            </a:r>
            <a:r>
              <a:rPr lang="en-US" sz="2800" b="1" dirty="0" smtClean="0">
                <a:solidFill>
                  <a:schemeClr val="tx1"/>
                </a:solidFill>
                <a:latin typeface="Times New Roman" panose="02020603050405020304" pitchFamily="18" charset="0"/>
                <a:ea typeface="Times New Roman" panose="02020603050405020304" pitchFamily="18" charset="0"/>
              </a:rPr>
              <a:t>-mi </a:t>
            </a:r>
            <a:r>
              <a:rPr lang="en-US" sz="2800" b="1" dirty="0" err="1" smtClean="0">
                <a:solidFill>
                  <a:schemeClr val="tx1"/>
                </a:solidFill>
                <a:latin typeface="Times New Roman" panose="02020603050405020304" pitchFamily="18" charset="0"/>
                <a:ea typeface="Times New Roman" panose="02020603050405020304" pitchFamily="18" charset="0"/>
              </a:rPr>
              <a:t>Mun</a:t>
            </a:r>
            <a:r>
              <a:rPr lang="en-US" sz="2800" b="1" dirty="0" smtClean="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83793" y="683313"/>
            <a:ext cx="1811714" cy="523220"/>
          </a:xfrm>
          <a:prstGeom prst="rect">
            <a:avLst/>
          </a:prstGeom>
        </p:spPr>
        <p:txBody>
          <a:bodyPr wrap="none">
            <a:spAutoFit/>
          </a:bodyPr>
          <a:lstStyle/>
          <a:p>
            <a:r>
              <a:rPr lang="pt-BR" sz="2800" b="1">
                <a:solidFill>
                  <a:srgbClr val="0000FF"/>
                </a:solidFill>
                <a:latin typeface="Times New Roman" panose="02020603050405020304" pitchFamily="18" charset="0"/>
                <a:ea typeface="Times New Roman" panose="02020603050405020304" pitchFamily="18" charset="0"/>
              </a:rPr>
              <a:t>Khởi động</a:t>
            </a:r>
            <a:endParaRPr lang="en-US" sz="2800" dirty="0"/>
          </a:p>
        </p:txBody>
      </p:sp>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Lst>
          </a:blip>
          <a:srcRect t="14315" b="22540"/>
          <a:stretch/>
        </p:blipFill>
        <p:spPr>
          <a:xfrm>
            <a:off x="3041650" y="2290228"/>
            <a:ext cx="6096000" cy="2886455"/>
          </a:xfrm>
          <a:prstGeom prst="rect">
            <a:avLst/>
          </a:prstGeom>
        </p:spPr>
      </p:pic>
      <p:pic>
        <p:nvPicPr>
          <p:cNvPr id="19" name="Picture 18"/>
          <p:cNvPicPr>
            <a:picLocks noChangeAspect="1"/>
          </p:cNvPicPr>
          <p:nvPr/>
        </p:nvPicPr>
        <p:blipFill>
          <a:blip r:embed="rId9"/>
          <a:stretch>
            <a:fillRect/>
          </a:stretch>
        </p:blipFill>
        <p:spPr>
          <a:xfrm>
            <a:off x="4590249" y="1264148"/>
            <a:ext cx="2998801" cy="1977334"/>
          </a:xfrm>
          <a:prstGeom prst="rect">
            <a:avLst/>
          </a:prstGeom>
        </p:spPr>
      </p:pic>
      <p:sp>
        <p:nvSpPr>
          <p:cNvPr id="11" name="Rectangle 10"/>
          <p:cNvSpPr/>
          <p:nvPr/>
        </p:nvSpPr>
        <p:spPr>
          <a:xfrm>
            <a:off x="3810665" y="3073841"/>
            <a:ext cx="4616498" cy="1384995"/>
          </a:xfrm>
          <a:prstGeom prst="rect">
            <a:avLst/>
          </a:prstGeom>
        </p:spPr>
        <p:txBody>
          <a:bodyPr wrap="square">
            <a:spAutoFit/>
          </a:bodyPr>
          <a:lstStyle/>
          <a:p>
            <a:pPr algn="just">
              <a:spcAft>
                <a:spcPts val="0"/>
              </a:spcAft>
            </a:pP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so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Lst>
          </a:blip>
          <a:stretch>
            <a:fillRect/>
          </a:stretch>
        </p:blipFill>
        <p:spPr>
          <a:xfrm>
            <a:off x="2928937" y="2283086"/>
            <a:ext cx="719854" cy="744676"/>
          </a:xfrm>
          <a:prstGeom prst="rect">
            <a:avLst/>
          </a:prstGeom>
        </p:spPr>
      </p:pic>
    </p:spTree>
    <p:extLst>
      <p:ext uri="{BB962C8B-B14F-4D97-AF65-F5344CB8AC3E}">
        <p14:creationId xmlns:p14="http://schemas.microsoft.com/office/powerpoint/2010/main" val="39360900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83793" y="683313"/>
            <a:ext cx="18117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Khởi 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p:cNvPicPr>
            <a:picLocks noChangeAspect="1"/>
          </p:cNvPicPr>
          <p:nvPr/>
        </p:nvPicPr>
        <p:blipFill>
          <a:blip r:embed="rId7"/>
          <a:stretch>
            <a:fillRect/>
          </a:stretch>
        </p:blipFill>
        <p:spPr>
          <a:xfrm>
            <a:off x="423717" y="2888392"/>
            <a:ext cx="3907284" cy="2714609"/>
          </a:xfrm>
          <a:prstGeom prst="rect">
            <a:avLst/>
          </a:prstGeom>
        </p:spPr>
      </p:pic>
      <p:sp>
        <p:nvSpPr>
          <p:cNvPr id="3" name="Rectangle 2"/>
          <p:cNvSpPr/>
          <p:nvPr/>
        </p:nvSpPr>
        <p:spPr>
          <a:xfrm>
            <a:off x="4331000" y="1886888"/>
            <a:ext cx="7053191" cy="3539430"/>
          </a:xfrm>
          <a:prstGeom prst="rect">
            <a:avLst/>
          </a:prstGeom>
        </p:spPr>
        <p:txBody>
          <a:bodyPr wrap="square">
            <a:spAutoFit/>
          </a:bodyPr>
          <a:lstStyle/>
          <a:p>
            <a:pPr algn="just">
              <a:spcAft>
                <a:spcPts val="0"/>
              </a:spcAft>
            </a:pP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hướng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a:t>
            </a:r>
            <a:r>
              <a:rPr lang="en-US" sz="2800" dirty="0">
                <a:latin typeface="Times New Roman" panose="02020603050405020304" pitchFamily="18" charset="0"/>
                <a:ea typeface="Times New Roman" panose="02020603050405020304" pitchFamily="18" charset="0"/>
              </a:rPr>
              <a:t> VB </a:t>
            </a:r>
            <a:r>
              <a:rPr lang="en-US" sz="2800" b="1" dirty="0">
                <a:latin typeface="Times New Roman" panose="02020603050405020304" pitchFamily="18" charset="0"/>
                <a:ea typeface="Times New Roman" panose="02020603050405020304" pitchFamily="18" charset="0"/>
              </a:rPr>
              <a:t>Hai </a:t>
            </a:r>
            <a:r>
              <a:rPr lang="en-US" sz="2800" b="1" dirty="0" err="1">
                <a:latin typeface="Times New Roman" panose="02020603050405020304" pitchFamily="18" charset="0"/>
                <a:ea typeface="Times New Roman" panose="02020603050405020304" pitchFamily="18" charset="0"/>
              </a:rPr>
              <a:t>loại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biệt</a:t>
            </a:r>
            <a:r>
              <a:rPr lang="en-US" sz="2800" b="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nhé</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8"/>
          <a:stretch>
            <a:fillRect/>
          </a:stretch>
        </p:blipFill>
        <p:spPr>
          <a:xfrm>
            <a:off x="3312209" y="1440523"/>
            <a:ext cx="1002987" cy="1002987"/>
          </a:xfrm>
          <a:prstGeom prst="rect">
            <a:avLst/>
          </a:prstGeom>
        </p:spPr>
      </p:pic>
    </p:spTree>
    <p:extLst>
      <p:ext uri="{BB962C8B-B14F-4D97-AF65-F5344CB8AC3E}">
        <p14:creationId xmlns:p14="http://schemas.microsoft.com/office/powerpoint/2010/main" val="19975791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Hình thành kiến thức</a:t>
            </a:r>
            <a:endParaRPr lang="en-US" sz="2800" dirty="0"/>
          </a:p>
        </p:txBody>
      </p:sp>
      <p:sp>
        <p:nvSpPr>
          <p:cNvPr id="9" name="Rectangle 8"/>
          <p:cNvSpPr/>
          <p:nvPr/>
        </p:nvSpPr>
        <p:spPr>
          <a:xfrm>
            <a:off x="638174" y="1263238"/>
            <a:ext cx="5246432" cy="3293209"/>
          </a:xfrm>
          <a:prstGeom prst="rect">
            <a:avLst/>
          </a:prstGeom>
        </p:spPr>
        <p:txBody>
          <a:bodyPr wrap="square">
            <a:spAutoFit/>
          </a:bodyPr>
          <a:lstStyle/>
          <a:p>
            <a:pPr marR="30480" algn="just">
              <a:spcAft>
                <a:spcPts val="1200"/>
              </a:spcAft>
            </a:pPr>
            <a:r>
              <a:rPr lang="en-US" sz="2800" b="1" dirty="0">
                <a:solidFill>
                  <a:srgbClr val="0000FF"/>
                </a:solidFill>
                <a:latin typeface="Times New Roman" panose="02020603050405020304" pitchFamily="18" charset="0"/>
                <a:ea typeface="Calibri" panose="020F0502020204030204" pitchFamily="34" charset="0"/>
              </a:rPr>
              <a:t>I. </a:t>
            </a:r>
            <a:r>
              <a:rPr lang="en-US" sz="2800" b="1" dirty="0" err="1">
                <a:solidFill>
                  <a:srgbClr val="0000FF"/>
                </a:solidFill>
                <a:latin typeface="Times New Roman" panose="02020603050405020304" pitchFamily="18" charset="0"/>
                <a:ea typeface="Calibri" panose="020F0502020204030204" pitchFamily="34" charset="0"/>
              </a:rPr>
              <a:t>Đọc</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văn</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bản</a:t>
            </a:r>
            <a:r>
              <a:rPr lang="en-US" sz="2800" b="1" dirty="0">
                <a:solidFill>
                  <a:srgbClr val="0000FF"/>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marR="30480" algn="just">
              <a:spcAft>
                <a:spcPts val="1200"/>
              </a:spcAft>
            </a:pPr>
            <a:r>
              <a:rPr lang="en-US" sz="2800" b="1" dirty="0">
                <a:solidFill>
                  <a:srgbClr val="000000"/>
                </a:solidFill>
                <a:latin typeface="Times New Roman" panose="02020603050405020304" pitchFamily="18" charset="0"/>
                <a:ea typeface="Calibri" panose="020F0502020204030204" pitchFamily="34" charset="0"/>
              </a:rPr>
              <a:t>1. </a:t>
            </a:r>
            <a:r>
              <a:rPr lang="en-US" sz="2800" b="1" dirty="0" err="1">
                <a:solidFill>
                  <a:srgbClr val="000000"/>
                </a:solidFill>
                <a:latin typeface="Times New Roman" panose="02020603050405020304" pitchFamily="18" charset="0"/>
                <a:ea typeface="Calibri" panose="020F0502020204030204" pitchFamily="34" charset="0"/>
              </a:rPr>
              <a:t>Đọc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tìm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hiểu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chú</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thích</a:t>
            </a:r>
            <a:endParaRPr lang="en-US" sz="2800" dirty="0">
              <a:latin typeface="Times New Roman" panose="02020603050405020304" pitchFamily="18" charset="0"/>
              <a:ea typeface="Calibri" panose="020F0502020204030204" pitchFamily="34" charset="0"/>
            </a:endParaRPr>
          </a:p>
          <a:p>
            <a:pPr marR="30480" algn="just">
              <a:spcAft>
                <a:spcPts val="1200"/>
              </a:spcAft>
            </a:pP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Đọc</a:t>
            </a:r>
            <a:r>
              <a:rPr lang="en-US" sz="2800"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marR="30480" algn="just">
              <a:spcAft>
                <a:spcPts val="1200"/>
              </a:spcAft>
            </a:pP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Tìm hiểu chú thích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g</a:t>
            </a:r>
            <a:r>
              <a:rPr lang="vi-VN" sz="2800" dirty="0">
                <a:solidFill>
                  <a:srgbClr val="000000"/>
                </a:solidFill>
                <a:latin typeface="Times New Roman" panose="02020603050405020304" pitchFamily="18" charset="0"/>
                <a:ea typeface="Calibri" panose="020F0502020204030204" pitchFamily="34" charset="0"/>
              </a:rPr>
              <a:t>iải thích từ khó </a:t>
            </a:r>
            <a:endParaRPr lang="en-US" sz="2800" dirty="0">
              <a:latin typeface="Times New Roman" panose="02020603050405020304" pitchFamily="18" charset="0"/>
              <a:ea typeface="Calibri" panose="020F0502020204030204" pitchFamily="34" charset="0"/>
            </a:endParaRPr>
          </a:p>
          <a:p>
            <a:pPr marR="30480" algn="just">
              <a:spcAft>
                <a:spcPts val="1200"/>
              </a:spcAft>
            </a:pPr>
            <a:r>
              <a:rPr lang="vi-VN" sz="2800" dirty="0">
                <a:solidFill>
                  <a:srgbClr val="000000"/>
                </a:solidFill>
                <a:latin typeface="Times New Roman" panose="02020603050405020304" pitchFamily="18" charset="0"/>
                <a:ea typeface="Calibri" panose="020F0502020204030204" pitchFamily="34" charset="0"/>
              </a:rPr>
              <a:t>( SGK-T</a:t>
            </a:r>
            <a:r>
              <a:rPr lang="en-US" sz="2800" dirty="0">
                <a:solidFill>
                  <a:srgbClr val="000000"/>
                </a:solidFill>
                <a:latin typeface="Times New Roman" panose="02020603050405020304" pitchFamily="18" charset="0"/>
                <a:ea typeface="Calibri" panose="020F0502020204030204" pitchFamily="34" charset="0"/>
              </a:rPr>
              <a:t>53- 55</a:t>
            </a:r>
            <a:r>
              <a:rPr lang="vi-VN"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grpSp>
        <p:nvGrpSpPr>
          <p:cNvPr id="24" name="Group 23"/>
          <p:cNvGrpSpPr/>
          <p:nvPr/>
        </p:nvGrpSpPr>
        <p:grpSpPr>
          <a:xfrm>
            <a:off x="5742759" y="1871050"/>
            <a:ext cx="5226028" cy="3804359"/>
            <a:chOff x="5698514" y="2021658"/>
            <a:chExt cx="5226028" cy="3804359"/>
          </a:xfrm>
        </p:grpSpPr>
        <p:grpSp>
          <p:nvGrpSpPr>
            <p:cNvPr id="11" name="Group 10"/>
            <p:cNvGrpSpPr/>
            <p:nvPr/>
          </p:nvGrpSpPr>
          <p:grpSpPr>
            <a:xfrm>
              <a:off x="5698514" y="2021658"/>
              <a:ext cx="5226028" cy="3804359"/>
              <a:chOff x="5698514" y="2021658"/>
              <a:chExt cx="5226028" cy="3804359"/>
            </a:xfrm>
          </p:grpSpPr>
          <p:sp>
            <p:nvSpPr>
              <p:cNvPr id="12" name="Freeform 11"/>
              <p:cNvSpPr/>
              <p:nvPr/>
            </p:nvSpPr>
            <p:spPr>
              <a:xfrm>
                <a:off x="7325921" y="2021658"/>
                <a:ext cx="1971214" cy="985607"/>
              </a:xfrm>
              <a:custGeom>
                <a:avLst/>
                <a:gdLst>
                  <a:gd name="connsiteX0" fmla="*/ 0 w 1971214"/>
                  <a:gd name="connsiteY0" fmla="*/ 98561 h 985607"/>
                  <a:gd name="connsiteX1" fmla="*/ 98561 w 1971214"/>
                  <a:gd name="connsiteY1" fmla="*/ 0 h 985607"/>
                  <a:gd name="connsiteX2" fmla="*/ 1872653 w 1971214"/>
                  <a:gd name="connsiteY2" fmla="*/ 0 h 985607"/>
                  <a:gd name="connsiteX3" fmla="*/ 1971214 w 1971214"/>
                  <a:gd name="connsiteY3" fmla="*/ 98561 h 985607"/>
                  <a:gd name="connsiteX4" fmla="*/ 1971214 w 1971214"/>
                  <a:gd name="connsiteY4" fmla="*/ 887046 h 985607"/>
                  <a:gd name="connsiteX5" fmla="*/ 1872653 w 1971214"/>
                  <a:gd name="connsiteY5" fmla="*/ 985607 h 985607"/>
                  <a:gd name="connsiteX6" fmla="*/ 98561 w 1971214"/>
                  <a:gd name="connsiteY6" fmla="*/ 985607 h 985607"/>
                  <a:gd name="connsiteX7" fmla="*/ 0 w 1971214"/>
                  <a:gd name="connsiteY7" fmla="*/ 887046 h 985607"/>
                  <a:gd name="connsiteX8" fmla="*/ 0 w 1971214"/>
                  <a:gd name="connsiteY8" fmla="*/ 98561 h 98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214" h="985607">
                    <a:moveTo>
                      <a:pt x="0" y="98561"/>
                    </a:moveTo>
                    <a:cubicBezTo>
                      <a:pt x="0" y="44127"/>
                      <a:pt x="44127" y="0"/>
                      <a:pt x="98561" y="0"/>
                    </a:cubicBezTo>
                    <a:lnTo>
                      <a:pt x="1872653" y="0"/>
                    </a:lnTo>
                    <a:cubicBezTo>
                      <a:pt x="1927087" y="0"/>
                      <a:pt x="1971214" y="44127"/>
                      <a:pt x="1971214" y="98561"/>
                    </a:cubicBezTo>
                    <a:lnTo>
                      <a:pt x="1971214" y="887046"/>
                    </a:lnTo>
                    <a:cubicBezTo>
                      <a:pt x="1971214" y="941480"/>
                      <a:pt x="1927087" y="985607"/>
                      <a:pt x="1872653" y="985607"/>
                    </a:cubicBezTo>
                    <a:lnTo>
                      <a:pt x="98561" y="985607"/>
                    </a:lnTo>
                    <a:cubicBezTo>
                      <a:pt x="44127" y="985607"/>
                      <a:pt x="0" y="941480"/>
                      <a:pt x="0" y="887046"/>
                    </a:cubicBezTo>
                    <a:lnTo>
                      <a:pt x="0" y="9856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5547" tIns="135547" rIns="135547" bIns="135547"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rot="3600000">
                <a:off x="9019403" y="3585868"/>
                <a:ext cx="1026879" cy="344962"/>
              </a:xfrm>
              <a:custGeom>
                <a:avLst/>
                <a:gdLst>
                  <a:gd name="connsiteX0" fmla="*/ 0 w 1026879"/>
                  <a:gd name="connsiteY0" fmla="*/ 172481 h 344962"/>
                  <a:gd name="connsiteX1" fmla="*/ 172481 w 1026879"/>
                  <a:gd name="connsiteY1" fmla="*/ 0 h 344962"/>
                  <a:gd name="connsiteX2" fmla="*/ 172481 w 1026879"/>
                  <a:gd name="connsiteY2" fmla="*/ 68992 h 344962"/>
                  <a:gd name="connsiteX3" fmla="*/ 854398 w 1026879"/>
                  <a:gd name="connsiteY3" fmla="*/ 68992 h 344962"/>
                  <a:gd name="connsiteX4" fmla="*/ 854398 w 1026879"/>
                  <a:gd name="connsiteY4" fmla="*/ 0 h 344962"/>
                  <a:gd name="connsiteX5" fmla="*/ 1026879 w 1026879"/>
                  <a:gd name="connsiteY5" fmla="*/ 172481 h 344962"/>
                  <a:gd name="connsiteX6" fmla="*/ 854398 w 1026879"/>
                  <a:gd name="connsiteY6" fmla="*/ 344962 h 344962"/>
                  <a:gd name="connsiteX7" fmla="*/ 854398 w 1026879"/>
                  <a:gd name="connsiteY7" fmla="*/ 275970 h 344962"/>
                  <a:gd name="connsiteX8" fmla="*/ 172481 w 1026879"/>
                  <a:gd name="connsiteY8" fmla="*/ 275970 h 344962"/>
                  <a:gd name="connsiteX9" fmla="*/ 172481 w 1026879"/>
                  <a:gd name="connsiteY9" fmla="*/ 344962 h 344962"/>
                  <a:gd name="connsiteX10" fmla="*/ 0 w 1026879"/>
                  <a:gd name="connsiteY10" fmla="*/ 172481 h 34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879" h="344962">
                    <a:moveTo>
                      <a:pt x="0" y="172481"/>
                    </a:moveTo>
                    <a:lnTo>
                      <a:pt x="172481" y="0"/>
                    </a:lnTo>
                    <a:lnTo>
                      <a:pt x="172481" y="68992"/>
                    </a:lnTo>
                    <a:lnTo>
                      <a:pt x="854398" y="68992"/>
                    </a:lnTo>
                    <a:lnTo>
                      <a:pt x="854398" y="0"/>
                    </a:lnTo>
                    <a:lnTo>
                      <a:pt x="1026879" y="172481"/>
                    </a:lnTo>
                    <a:lnTo>
                      <a:pt x="854398" y="344962"/>
                    </a:lnTo>
                    <a:lnTo>
                      <a:pt x="854398" y="275970"/>
                    </a:lnTo>
                    <a:lnTo>
                      <a:pt x="172481" y="275970"/>
                    </a:lnTo>
                    <a:lnTo>
                      <a:pt x="172481" y="344962"/>
                    </a:lnTo>
                    <a:lnTo>
                      <a:pt x="0" y="172481"/>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3488" tIns="68991" rIns="103489" bIns="68992" numCol="1" spcCol="1270" anchor="ctr" anchorCtr="0">
                <a:noAutofit/>
              </a:bodyPr>
              <a:lstStyle/>
              <a:p>
                <a:pPr lvl="0" algn="ctr" defTabSz="622300">
                  <a:lnSpc>
                    <a:spcPct val="90000"/>
                  </a:lnSpc>
                  <a:spcBef>
                    <a:spcPct val="0"/>
                  </a:spcBef>
                  <a:spcAft>
                    <a:spcPct val="35000"/>
                  </a:spcAft>
                </a:pPr>
                <a:endParaRPr lang="en-US" sz="1400" kern="1200"/>
              </a:p>
            </p:txBody>
          </p:sp>
          <p:sp>
            <p:nvSpPr>
              <p:cNvPr id="17" name="Freeform 16"/>
              <p:cNvSpPr/>
              <p:nvPr/>
            </p:nvSpPr>
            <p:spPr>
              <a:xfrm>
                <a:off x="8953328" y="4840410"/>
                <a:ext cx="1971214" cy="985607"/>
              </a:xfrm>
              <a:custGeom>
                <a:avLst/>
                <a:gdLst>
                  <a:gd name="connsiteX0" fmla="*/ 0 w 1971214"/>
                  <a:gd name="connsiteY0" fmla="*/ 98561 h 985607"/>
                  <a:gd name="connsiteX1" fmla="*/ 98561 w 1971214"/>
                  <a:gd name="connsiteY1" fmla="*/ 0 h 985607"/>
                  <a:gd name="connsiteX2" fmla="*/ 1872653 w 1971214"/>
                  <a:gd name="connsiteY2" fmla="*/ 0 h 985607"/>
                  <a:gd name="connsiteX3" fmla="*/ 1971214 w 1971214"/>
                  <a:gd name="connsiteY3" fmla="*/ 98561 h 985607"/>
                  <a:gd name="connsiteX4" fmla="*/ 1971214 w 1971214"/>
                  <a:gd name="connsiteY4" fmla="*/ 887046 h 985607"/>
                  <a:gd name="connsiteX5" fmla="*/ 1872653 w 1971214"/>
                  <a:gd name="connsiteY5" fmla="*/ 985607 h 985607"/>
                  <a:gd name="connsiteX6" fmla="*/ 98561 w 1971214"/>
                  <a:gd name="connsiteY6" fmla="*/ 985607 h 985607"/>
                  <a:gd name="connsiteX7" fmla="*/ 0 w 1971214"/>
                  <a:gd name="connsiteY7" fmla="*/ 887046 h 985607"/>
                  <a:gd name="connsiteX8" fmla="*/ 0 w 1971214"/>
                  <a:gd name="connsiteY8" fmla="*/ 98561 h 98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214" h="985607">
                    <a:moveTo>
                      <a:pt x="0" y="98561"/>
                    </a:moveTo>
                    <a:cubicBezTo>
                      <a:pt x="0" y="44127"/>
                      <a:pt x="44127" y="0"/>
                      <a:pt x="98561" y="0"/>
                    </a:cubicBezTo>
                    <a:lnTo>
                      <a:pt x="1872653" y="0"/>
                    </a:lnTo>
                    <a:cubicBezTo>
                      <a:pt x="1927087" y="0"/>
                      <a:pt x="1971214" y="44127"/>
                      <a:pt x="1971214" y="98561"/>
                    </a:cubicBezTo>
                    <a:lnTo>
                      <a:pt x="1971214" y="887046"/>
                    </a:lnTo>
                    <a:cubicBezTo>
                      <a:pt x="1971214" y="941480"/>
                      <a:pt x="1927087" y="985607"/>
                      <a:pt x="1872653" y="985607"/>
                    </a:cubicBezTo>
                    <a:lnTo>
                      <a:pt x="98561" y="985607"/>
                    </a:lnTo>
                    <a:cubicBezTo>
                      <a:pt x="44127" y="985607"/>
                      <a:pt x="0" y="941480"/>
                      <a:pt x="0" y="887046"/>
                    </a:cubicBezTo>
                    <a:lnTo>
                      <a:pt x="0" y="9856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35547" tIns="135547" rIns="135547" bIns="135547"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Quái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dị</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7798088" y="5287994"/>
                <a:ext cx="1026880" cy="344963"/>
              </a:xfrm>
              <a:custGeom>
                <a:avLst/>
                <a:gdLst>
                  <a:gd name="connsiteX0" fmla="*/ 0 w 1026879"/>
                  <a:gd name="connsiteY0" fmla="*/ 172481 h 344962"/>
                  <a:gd name="connsiteX1" fmla="*/ 172481 w 1026879"/>
                  <a:gd name="connsiteY1" fmla="*/ 0 h 344962"/>
                  <a:gd name="connsiteX2" fmla="*/ 172481 w 1026879"/>
                  <a:gd name="connsiteY2" fmla="*/ 68992 h 344962"/>
                  <a:gd name="connsiteX3" fmla="*/ 854398 w 1026879"/>
                  <a:gd name="connsiteY3" fmla="*/ 68992 h 344962"/>
                  <a:gd name="connsiteX4" fmla="*/ 854398 w 1026879"/>
                  <a:gd name="connsiteY4" fmla="*/ 0 h 344962"/>
                  <a:gd name="connsiteX5" fmla="*/ 1026879 w 1026879"/>
                  <a:gd name="connsiteY5" fmla="*/ 172481 h 344962"/>
                  <a:gd name="connsiteX6" fmla="*/ 854398 w 1026879"/>
                  <a:gd name="connsiteY6" fmla="*/ 344962 h 344962"/>
                  <a:gd name="connsiteX7" fmla="*/ 854398 w 1026879"/>
                  <a:gd name="connsiteY7" fmla="*/ 275970 h 344962"/>
                  <a:gd name="connsiteX8" fmla="*/ 172481 w 1026879"/>
                  <a:gd name="connsiteY8" fmla="*/ 275970 h 344962"/>
                  <a:gd name="connsiteX9" fmla="*/ 172481 w 1026879"/>
                  <a:gd name="connsiteY9" fmla="*/ 344962 h 344962"/>
                  <a:gd name="connsiteX10" fmla="*/ 0 w 1026879"/>
                  <a:gd name="connsiteY10" fmla="*/ 172481 h 34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879" h="344962">
                    <a:moveTo>
                      <a:pt x="1026879" y="172481"/>
                    </a:moveTo>
                    <a:lnTo>
                      <a:pt x="854398" y="344961"/>
                    </a:lnTo>
                    <a:lnTo>
                      <a:pt x="854398" y="275969"/>
                    </a:lnTo>
                    <a:lnTo>
                      <a:pt x="172481" y="275969"/>
                    </a:lnTo>
                    <a:lnTo>
                      <a:pt x="172481" y="344961"/>
                    </a:lnTo>
                    <a:lnTo>
                      <a:pt x="0" y="172481"/>
                    </a:lnTo>
                    <a:lnTo>
                      <a:pt x="172481" y="1"/>
                    </a:lnTo>
                    <a:lnTo>
                      <a:pt x="172481" y="68993"/>
                    </a:lnTo>
                    <a:lnTo>
                      <a:pt x="854398" y="68993"/>
                    </a:lnTo>
                    <a:lnTo>
                      <a:pt x="854398" y="1"/>
                    </a:lnTo>
                    <a:lnTo>
                      <a:pt x="1026879" y="172481"/>
                    </a:lnTo>
                    <a:close/>
                  </a:path>
                </a:pathLst>
              </a:custGeom>
            </p:spPr>
            <p:style>
              <a:lnRef idx="0">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03489" tIns="68993" rIns="103490" bIns="68992" numCol="1" spcCol="1270" anchor="ctr" anchorCtr="0">
                <a:noAutofit/>
              </a:bodyPr>
              <a:lstStyle/>
              <a:p>
                <a:pPr lvl="0" algn="ctr" defTabSz="622300">
                  <a:lnSpc>
                    <a:spcPct val="90000"/>
                  </a:lnSpc>
                  <a:spcBef>
                    <a:spcPct val="0"/>
                  </a:spcBef>
                  <a:spcAft>
                    <a:spcPct val="35000"/>
                  </a:spcAft>
                </a:pPr>
                <a:endParaRPr lang="en-US" sz="1400" kern="1200"/>
              </a:p>
            </p:txBody>
          </p:sp>
          <p:sp>
            <p:nvSpPr>
              <p:cNvPr id="20" name="Freeform 19"/>
              <p:cNvSpPr/>
              <p:nvPr/>
            </p:nvSpPr>
            <p:spPr>
              <a:xfrm>
                <a:off x="5698514" y="4840410"/>
                <a:ext cx="1971214" cy="985607"/>
              </a:xfrm>
              <a:custGeom>
                <a:avLst/>
                <a:gdLst>
                  <a:gd name="connsiteX0" fmla="*/ 0 w 1971214"/>
                  <a:gd name="connsiteY0" fmla="*/ 98561 h 985607"/>
                  <a:gd name="connsiteX1" fmla="*/ 98561 w 1971214"/>
                  <a:gd name="connsiteY1" fmla="*/ 0 h 985607"/>
                  <a:gd name="connsiteX2" fmla="*/ 1872653 w 1971214"/>
                  <a:gd name="connsiteY2" fmla="*/ 0 h 985607"/>
                  <a:gd name="connsiteX3" fmla="*/ 1971214 w 1971214"/>
                  <a:gd name="connsiteY3" fmla="*/ 98561 h 985607"/>
                  <a:gd name="connsiteX4" fmla="*/ 1971214 w 1971214"/>
                  <a:gd name="connsiteY4" fmla="*/ 887046 h 985607"/>
                  <a:gd name="connsiteX5" fmla="*/ 1872653 w 1971214"/>
                  <a:gd name="connsiteY5" fmla="*/ 985607 h 985607"/>
                  <a:gd name="connsiteX6" fmla="*/ 98561 w 1971214"/>
                  <a:gd name="connsiteY6" fmla="*/ 985607 h 985607"/>
                  <a:gd name="connsiteX7" fmla="*/ 0 w 1971214"/>
                  <a:gd name="connsiteY7" fmla="*/ 887046 h 985607"/>
                  <a:gd name="connsiteX8" fmla="*/ 0 w 1971214"/>
                  <a:gd name="connsiteY8" fmla="*/ 98561 h 98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214" h="985607">
                    <a:moveTo>
                      <a:pt x="0" y="98561"/>
                    </a:moveTo>
                    <a:cubicBezTo>
                      <a:pt x="0" y="44127"/>
                      <a:pt x="44127" y="0"/>
                      <a:pt x="98561" y="0"/>
                    </a:cubicBezTo>
                    <a:lnTo>
                      <a:pt x="1872653" y="0"/>
                    </a:lnTo>
                    <a:cubicBezTo>
                      <a:pt x="1927087" y="0"/>
                      <a:pt x="1971214" y="44127"/>
                      <a:pt x="1971214" y="98561"/>
                    </a:cubicBezTo>
                    <a:lnTo>
                      <a:pt x="1971214" y="887046"/>
                    </a:lnTo>
                    <a:cubicBezTo>
                      <a:pt x="1971214" y="941480"/>
                      <a:pt x="1927087" y="985607"/>
                      <a:pt x="1872653" y="985607"/>
                    </a:cubicBezTo>
                    <a:lnTo>
                      <a:pt x="98561" y="985607"/>
                    </a:lnTo>
                    <a:cubicBezTo>
                      <a:pt x="44127" y="985607"/>
                      <a:pt x="0" y="941480"/>
                      <a:pt x="0" y="887046"/>
                    </a:cubicBezTo>
                    <a:lnTo>
                      <a:pt x="0" y="9856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35547" tIns="135547" rIns="135547" bIns="135547"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Quái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đản</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rot="18000000">
                <a:off x="6576774" y="3684869"/>
                <a:ext cx="1026879" cy="344962"/>
              </a:xfrm>
              <a:custGeom>
                <a:avLst/>
                <a:gdLst>
                  <a:gd name="connsiteX0" fmla="*/ 0 w 1026879"/>
                  <a:gd name="connsiteY0" fmla="*/ 172481 h 344962"/>
                  <a:gd name="connsiteX1" fmla="*/ 172481 w 1026879"/>
                  <a:gd name="connsiteY1" fmla="*/ 0 h 344962"/>
                  <a:gd name="connsiteX2" fmla="*/ 172481 w 1026879"/>
                  <a:gd name="connsiteY2" fmla="*/ 68992 h 344962"/>
                  <a:gd name="connsiteX3" fmla="*/ 854398 w 1026879"/>
                  <a:gd name="connsiteY3" fmla="*/ 68992 h 344962"/>
                  <a:gd name="connsiteX4" fmla="*/ 854398 w 1026879"/>
                  <a:gd name="connsiteY4" fmla="*/ 0 h 344962"/>
                  <a:gd name="connsiteX5" fmla="*/ 1026879 w 1026879"/>
                  <a:gd name="connsiteY5" fmla="*/ 172481 h 344962"/>
                  <a:gd name="connsiteX6" fmla="*/ 854398 w 1026879"/>
                  <a:gd name="connsiteY6" fmla="*/ 344962 h 344962"/>
                  <a:gd name="connsiteX7" fmla="*/ 854398 w 1026879"/>
                  <a:gd name="connsiteY7" fmla="*/ 275970 h 344962"/>
                  <a:gd name="connsiteX8" fmla="*/ 172481 w 1026879"/>
                  <a:gd name="connsiteY8" fmla="*/ 275970 h 344962"/>
                  <a:gd name="connsiteX9" fmla="*/ 172481 w 1026879"/>
                  <a:gd name="connsiteY9" fmla="*/ 344962 h 344962"/>
                  <a:gd name="connsiteX10" fmla="*/ 0 w 1026879"/>
                  <a:gd name="connsiteY10" fmla="*/ 172481 h 34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879" h="344962">
                    <a:moveTo>
                      <a:pt x="0" y="172481"/>
                    </a:moveTo>
                    <a:lnTo>
                      <a:pt x="172481" y="0"/>
                    </a:lnTo>
                    <a:lnTo>
                      <a:pt x="172481" y="68992"/>
                    </a:lnTo>
                    <a:lnTo>
                      <a:pt x="854398" y="68992"/>
                    </a:lnTo>
                    <a:lnTo>
                      <a:pt x="854398" y="0"/>
                    </a:lnTo>
                    <a:lnTo>
                      <a:pt x="1026879" y="172481"/>
                    </a:lnTo>
                    <a:lnTo>
                      <a:pt x="854398" y="344962"/>
                    </a:lnTo>
                    <a:lnTo>
                      <a:pt x="854398" y="275970"/>
                    </a:lnTo>
                    <a:lnTo>
                      <a:pt x="172481" y="275970"/>
                    </a:lnTo>
                    <a:lnTo>
                      <a:pt x="172481" y="344962"/>
                    </a:lnTo>
                    <a:lnTo>
                      <a:pt x="0" y="172481"/>
                    </a:lnTo>
                    <a:close/>
                  </a:path>
                </a:pathLst>
              </a:custGeom>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03488" tIns="68992" rIns="103489" bIns="68991" numCol="1" spcCol="1270" anchor="ctr" anchorCtr="0">
                <a:noAutofit/>
              </a:bodyPr>
              <a:lstStyle/>
              <a:p>
                <a:pPr lvl="0" algn="ctr" defTabSz="622300">
                  <a:lnSpc>
                    <a:spcPct val="90000"/>
                  </a:lnSpc>
                  <a:spcBef>
                    <a:spcPct val="0"/>
                  </a:spcBef>
                  <a:spcAft>
                    <a:spcPct val="35000"/>
                  </a:spcAft>
                </a:pPr>
                <a:endParaRPr lang="en-US" sz="1400" kern="1200"/>
              </a:p>
            </p:txBody>
          </p:sp>
        </p:grpSp>
        <p:sp>
          <p:nvSpPr>
            <p:cNvPr id="23" name="Oval 22"/>
            <p:cNvSpPr/>
            <p:nvPr/>
          </p:nvSpPr>
          <p:spPr>
            <a:xfrm>
              <a:off x="7455102" y="3329276"/>
              <a:ext cx="1779182" cy="1610135"/>
            </a:xfrm>
            <a:prstGeom prst="ellipse">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khó</a:t>
              </a:r>
              <a:endParaRPr lang="en-US" sz="3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1248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ircle(in)">
                                      <p:cBhvr>
                                        <p:cTn id="3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507555" y="1086531"/>
            <a:ext cx="5246432" cy="523220"/>
          </a:xfrm>
          <a:prstGeom prst="rect">
            <a:avLst/>
          </a:prstGeom>
        </p:spPr>
        <p:txBody>
          <a:bodyPr wrap="squar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bản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 name="Rectangle 3"/>
          <p:cNvSpPr/>
          <p:nvPr/>
        </p:nvSpPr>
        <p:spPr>
          <a:xfrm>
            <a:off x="507555" y="1555992"/>
            <a:ext cx="6096000" cy="1107996"/>
          </a:xfrm>
          <a:prstGeom prst="rect">
            <a:avLst/>
          </a:prstGeom>
        </p:spPr>
        <p:txBody>
          <a:bodyPr>
            <a:spAutoFit/>
          </a:bodyPr>
          <a:lstStyle/>
          <a:p>
            <a:pPr marR="30480" algn="just">
              <a:spcAft>
                <a:spcPts val="1200"/>
              </a:spcAft>
            </a:pPr>
            <a:r>
              <a:rPr lang="en-US" sz="2800" b="1" dirty="0">
                <a:solidFill>
                  <a:srgbClr val="000000"/>
                </a:solidFill>
                <a:latin typeface="Times New Roman" panose="02020603050405020304" pitchFamily="18" charset="0"/>
                <a:ea typeface="Calibri" panose="020F0502020204030204" pitchFamily="34" charset="0"/>
              </a:rPr>
              <a:t>2. </a:t>
            </a:r>
            <a:r>
              <a:rPr lang="en-US" sz="2800" b="1" dirty="0" err="1">
                <a:solidFill>
                  <a:srgbClr val="000000"/>
                </a:solidFill>
                <a:latin typeface="Times New Roman" panose="02020603050405020304" pitchFamily="18" charset="0"/>
                <a:ea typeface="Calibri" panose="020F0502020204030204" pitchFamily="34" charset="0"/>
              </a:rPr>
              <a:t>Tìm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hiểu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chung</a:t>
            </a:r>
            <a:endParaRPr lang="en-US" sz="2800" dirty="0">
              <a:latin typeface="Times New Roman" panose="02020603050405020304" pitchFamily="18" charset="0"/>
              <a:ea typeface="Calibri" panose="020F0502020204030204" pitchFamily="34" charset="0"/>
            </a:endParaRPr>
          </a:p>
          <a:p>
            <a:pPr>
              <a:spcAft>
                <a:spcPts val="1200"/>
              </a:spcAft>
            </a:pPr>
            <a:r>
              <a:rPr lang="en-US" sz="2800" b="1" dirty="0">
                <a:latin typeface="Times New Roman" panose="02020603050405020304" pitchFamily="18" charset="0"/>
                <a:ea typeface="Calibri" panose="020F0502020204030204" pitchFamily="34" charset="0"/>
              </a:rPr>
              <a:t>a.</a:t>
            </a:r>
            <a:r>
              <a:rPr lang="vi-VN" sz="2800" dirty="0">
                <a:latin typeface="Times New Roman" panose="02020603050405020304" pitchFamily="18" charset="0"/>
                <a:ea typeface="Calibri" panose="020F0502020204030204" pitchFamily="34" charset="0"/>
              </a:rPr>
              <a:t> </a:t>
            </a:r>
            <a:r>
              <a:rPr lang="vi-VN" sz="2800" b="1" dirty="0">
                <a:latin typeface="Times New Roman" panose="02020603050405020304" pitchFamily="18" charset="0"/>
                <a:ea typeface="Calibri" panose="020F0502020204030204" pitchFamily="34" charset="0"/>
              </a:rPr>
              <a:t>Xuất xứ</a:t>
            </a:r>
            <a:r>
              <a:rPr lang="vi-VN"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7" name="Left-Right Arrow 6"/>
          <p:cNvSpPr/>
          <p:nvPr/>
        </p:nvSpPr>
        <p:spPr>
          <a:xfrm>
            <a:off x="3574985" y="2416946"/>
            <a:ext cx="7600169" cy="1634894"/>
          </a:xfrm>
          <a:prstGeom prst="leftRightArrow">
            <a:avLst>
              <a:gd name="adj1" fmla="val 71650"/>
              <a:gd name="adj2" fmla="val 4478"/>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dirty="0" err="1">
                <a:solidFill>
                  <a:srgbClr val="000000"/>
                </a:solidFill>
                <a:latin typeface="Times New Roman" panose="02020603050405020304" pitchFamily="18" charset="0"/>
                <a:ea typeface="Times New Roman" panose="02020603050405020304" pitchFamily="18" charset="0"/>
              </a:rPr>
              <a:t>Trích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sách</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biệt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thoát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khỏi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bầy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đàn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cạnh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dịch</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p:txBody>
      </p:sp>
      <p:sp>
        <p:nvSpPr>
          <p:cNvPr id="10" name="Rounded Rectangle 9"/>
          <p:cNvSpPr/>
          <p:nvPr/>
        </p:nvSpPr>
        <p:spPr>
          <a:xfrm>
            <a:off x="3658477" y="1475737"/>
            <a:ext cx="7433187" cy="978353"/>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600" dirty="0" err="1">
                <a:solidFill>
                  <a:schemeClr val="tx1"/>
                </a:solidFill>
                <a:latin typeface="Times New Roman" panose="02020603050405020304" pitchFamily="18" charset="0"/>
                <a:ea typeface="Calibri" panose="020F0502020204030204" pitchFamily="34" charset="0"/>
              </a:rPr>
              <a:t>Tác</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giả</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Giong</a:t>
            </a:r>
            <a:r>
              <a:rPr lang="en-US" sz="2600" dirty="0">
                <a:solidFill>
                  <a:schemeClr val="tx1"/>
                </a:solidFill>
                <a:latin typeface="Times New Roman" panose="02020603050405020304" pitchFamily="18" charset="0"/>
                <a:ea typeface="Calibri" panose="020F0502020204030204" pitchFamily="34" charset="0"/>
              </a:rPr>
              <a:t>-mi </a:t>
            </a:r>
            <a:r>
              <a:rPr lang="en-US" sz="2600" dirty="0" err="1">
                <a:solidFill>
                  <a:schemeClr val="tx1"/>
                </a:solidFill>
                <a:latin typeface="Times New Roman" panose="02020603050405020304" pitchFamily="18" charset="0"/>
                <a:ea typeface="Calibri" panose="020F0502020204030204" pitchFamily="34" charset="0"/>
              </a:rPr>
              <a:t>Mun</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sinh</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năm</a:t>
            </a:r>
            <a:r>
              <a:rPr lang="en-US" sz="2600" dirty="0">
                <a:solidFill>
                  <a:schemeClr val="tx1"/>
                </a:solidFill>
                <a:latin typeface="Times New Roman" panose="02020603050405020304" pitchFamily="18" charset="0"/>
                <a:ea typeface="Calibri" panose="020F0502020204030204" pitchFamily="34" charset="0"/>
              </a:rPr>
              <a:t> 1964, </a:t>
            </a:r>
            <a:r>
              <a:rPr lang="en-US" sz="2600" dirty="0" err="1">
                <a:solidFill>
                  <a:schemeClr val="tx1"/>
                </a:solidFill>
                <a:latin typeface="Times New Roman" panose="02020603050405020304" pitchFamily="18" charset="0"/>
                <a:ea typeface="Calibri" panose="020F0502020204030204" pitchFamily="34" charset="0"/>
              </a:rPr>
              <a:t>người</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Hàn</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Quốc</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Tiến</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sĩ</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trường</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Đại</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học</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Kinh</a:t>
            </a:r>
            <a:r>
              <a:rPr lang="en-US" sz="2600" dirty="0">
                <a:solidFill>
                  <a:schemeClr val="tx1"/>
                </a:solidFill>
                <a:latin typeface="Times New Roman" panose="02020603050405020304" pitchFamily="18" charset="0"/>
                <a:ea typeface="Calibri" panose="020F0502020204030204" pitchFamily="34" charset="0"/>
              </a:rPr>
              <a:t> </a:t>
            </a:r>
            <a:r>
              <a:rPr lang="en-US" sz="2600" dirty="0" err="1">
                <a:solidFill>
                  <a:schemeClr val="tx1"/>
                </a:solidFill>
                <a:latin typeface="Times New Roman" panose="02020603050405020304" pitchFamily="18" charset="0"/>
                <a:ea typeface="Calibri" panose="020F0502020204030204" pitchFamily="34" charset="0"/>
              </a:rPr>
              <a:t>doanh</a:t>
            </a:r>
            <a:r>
              <a:rPr lang="en-US" sz="2600" dirty="0">
                <a:solidFill>
                  <a:schemeClr val="tx1"/>
                </a:solidFill>
                <a:latin typeface="Times New Roman" panose="02020603050405020304" pitchFamily="18" charset="0"/>
                <a:ea typeface="Calibri" panose="020F0502020204030204" pitchFamily="34" charset="0"/>
              </a:rPr>
              <a:t> Ha- </a:t>
            </a:r>
            <a:r>
              <a:rPr lang="en-US" sz="2600" dirty="0" err="1">
                <a:solidFill>
                  <a:schemeClr val="tx1"/>
                </a:solidFill>
                <a:latin typeface="Times New Roman" panose="02020603050405020304" pitchFamily="18" charset="0"/>
                <a:ea typeface="Calibri" panose="020F0502020204030204" pitchFamily="34" charset="0"/>
              </a:rPr>
              <a:t>vớt</a:t>
            </a:r>
            <a:endParaRPr lang="en-US" sz="2600" dirty="0">
              <a:solidFill>
                <a:schemeClr val="tx1"/>
              </a:solidFill>
              <a:effectLst/>
              <a:latin typeface="Times New Roman" panose="02020603050405020304" pitchFamily="18" charset="0"/>
              <a:ea typeface="Calibri" panose="020F0502020204030204" pitchFamily="34" charset="0"/>
            </a:endParaRPr>
          </a:p>
        </p:txBody>
      </p:sp>
      <p:sp>
        <p:nvSpPr>
          <p:cNvPr id="19" name="Rectangle 18"/>
          <p:cNvSpPr/>
          <p:nvPr/>
        </p:nvSpPr>
        <p:spPr>
          <a:xfrm>
            <a:off x="666750" y="4082210"/>
            <a:ext cx="10858500" cy="2031325"/>
          </a:xfrm>
          <a:prstGeom prst="rect">
            <a:avLst/>
          </a:prstGeom>
        </p:spPr>
        <p:txBody>
          <a:bodyPr>
            <a:spAutoFit/>
          </a:bodyPr>
          <a:lstStyle/>
          <a:p>
            <a:pPr>
              <a:lnSpc>
                <a:spcPct val="150000"/>
              </a:lnSpc>
              <a:spcAft>
                <a:spcPts val="0"/>
              </a:spcAft>
            </a:pPr>
            <a:r>
              <a:rPr lang="en-US" sz="2800" b="1" dirty="0">
                <a:solidFill>
                  <a:srgbClr val="000000"/>
                </a:solidFill>
                <a:latin typeface="Times New Roman" panose="02020603050405020304" pitchFamily="18" charset="0"/>
                <a:ea typeface="Times New Roman" panose="02020603050405020304" pitchFamily="18" charset="0"/>
              </a:rPr>
              <a:t>b. </a:t>
            </a:r>
            <a:r>
              <a:rPr lang="vi-VN" sz="2800" b="1" dirty="0">
                <a:solidFill>
                  <a:srgbClr val="000000"/>
                </a:solidFill>
                <a:latin typeface="Times New Roman" panose="02020603050405020304" pitchFamily="18" charset="0"/>
                <a:ea typeface="Calibri" panose="020F0502020204030204" pitchFamily="34" charset="0"/>
              </a:rPr>
              <a:t>Phương thức biểu đạt:</a:t>
            </a:r>
            <a:r>
              <a:rPr lang="vi-VN" sz="2800" dirty="0">
                <a:solidFill>
                  <a:srgbClr val="000000"/>
                </a:solidFill>
                <a:latin typeface="Times New Roman" panose="02020603050405020304" pitchFamily="18" charset="0"/>
                <a:ea typeface="Calibri" panose="020F0502020204030204" pitchFamily="34" charset="0"/>
              </a:rPr>
              <a:t> nghị luận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a:t>
            </a:r>
            <a:r>
              <a:rPr lang="en-US" sz="2800" dirty="0" err="1">
                <a:solidFill>
                  <a:srgbClr val="000000"/>
                </a:solidFill>
                <a:latin typeface="Times New Roman" panose="02020603050405020304" pitchFamily="18" charset="0"/>
                <a:ea typeface="Times New Roman" panose="02020603050405020304" pitchFamily="18" charset="0"/>
              </a:rPr>
              <a:t>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nSpc>
                <a:spcPct val="150000"/>
              </a:lnSpc>
              <a:spcAft>
                <a:spcPts val="0"/>
              </a:spcAft>
            </a:pPr>
            <a:r>
              <a:rPr lang="pt-BR" sz="2800" b="1" dirty="0">
                <a:solidFill>
                  <a:srgbClr val="0D0D0D"/>
                </a:solidFill>
                <a:latin typeface="Times New Roman" panose="02020603050405020304" pitchFamily="18" charset="0"/>
                <a:ea typeface="Calibri" panose="020F0502020204030204" pitchFamily="34" charset="0"/>
              </a:rPr>
              <a:t>c. Vấn đề bàn luận: </a:t>
            </a:r>
            <a:r>
              <a:rPr lang="pt-BR" sz="2800" dirty="0">
                <a:solidFill>
                  <a:srgbClr val="0D0D0D"/>
                </a:solidFill>
                <a:latin typeface="Times New Roman" panose="02020603050405020304" pitchFamily="18" charset="0"/>
                <a:ea typeface="Calibri" panose="020F0502020204030204" pitchFamily="34" charset="0"/>
              </a:rPr>
              <a:t>bàn về</a:t>
            </a:r>
            <a:r>
              <a:rPr lang="pt-BR" sz="2800" b="1" dirty="0">
                <a:solidFill>
                  <a:srgbClr val="0D0D0D"/>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giá trị của sự khác biệt, nhưng phải là khác biệt có ý nghĩa</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9378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fade">
                                      <p:cBhvr>
                                        <p:cTn id="28" dur="1000"/>
                                        <p:tgtEl>
                                          <p:spTgt spid="19">
                                            <p:txEl>
                                              <p:pRg st="0" end="0"/>
                                            </p:txEl>
                                          </p:spTgt>
                                        </p:tgtEl>
                                      </p:cBhvr>
                                    </p:animEffect>
                                    <p:anim calcmode="lin" valueType="num">
                                      <p:cBhvr>
                                        <p:cTn id="29"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xEl>
                                              <p:pRg st="1" end="1"/>
                                            </p:txEl>
                                          </p:spTgt>
                                        </p:tgtEl>
                                        <p:attrNameLst>
                                          <p:attrName>style.visibility</p:attrName>
                                        </p:attrNameLst>
                                      </p:cBhvr>
                                      <p:to>
                                        <p:strVal val="visible"/>
                                      </p:to>
                                    </p:set>
                                    <p:animEffect transition="in" filter="fade">
                                      <p:cBhvr>
                                        <p:cTn id="35" dur="1000"/>
                                        <p:tgtEl>
                                          <p:spTgt spid="19">
                                            <p:txEl>
                                              <p:pRg st="1" end="1"/>
                                            </p:txEl>
                                          </p:spTgt>
                                        </p:tgtEl>
                                      </p:cBhvr>
                                    </p:animEffect>
                                    <p:anim calcmode="lin" valueType="num">
                                      <p:cBhvr>
                                        <p:cTn id="36"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507555" y="1086531"/>
            <a:ext cx="5246432" cy="523220"/>
          </a:xfrm>
          <a:prstGeom prst="rect">
            <a:avLst/>
          </a:prstGeom>
        </p:spPr>
        <p:txBody>
          <a:bodyPr wrap="squar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bản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 name="Rectangle 3"/>
          <p:cNvSpPr/>
          <p:nvPr/>
        </p:nvSpPr>
        <p:spPr>
          <a:xfrm>
            <a:off x="507555" y="1555992"/>
            <a:ext cx="6096000" cy="523220"/>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507555" y="2067688"/>
            <a:ext cx="2767104" cy="523220"/>
          </a:xfrm>
          <a:prstGeom prst="rect">
            <a:avLst/>
          </a:prstGeom>
        </p:spPr>
        <p:txBody>
          <a:bodyPr wrap="none">
            <a:spAutoFit/>
          </a:bodyPr>
          <a:lstStyle/>
          <a:p>
            <a:pPr>
              <a:spcAft>
                <a:spcPts val="0"/>
              </a:spcAft>
            </a:pPr>
            <a:r>
              <a:rPr lang="en-US" sz="2800" b="1" dirty="0">
                <a:solidFill>
                  <a:srgbClr val="000000"/>
                </a:solidFill>
                <a:latin typeface="Times New Roman" panose="02020603050405020304" pitchFamily="18" charset="0"/>
                <a:ea typeface="Times New Roman" panose="02020603050405020304" pitchFamily="18" charset="0"/>
              </a:rPr>
              <a:t>d. </a:t>
            </a:r>
            <a:r>
              <a:rPr lang="en-US" sz="2800" b="1" dirty="0" err="1">
                <a:solidFill>
                  <a:srgbClr val="000000"/>
                </a:solidFill>
                <a:latin typeface="Times New Roman" panose="02020603050405020304" pitchFamily="18" charset="0"/>
                <a:ea typeface="Times New Roman" panose="02020603050405020304" pitchFamily="18" charset="0"/>
              </a:rPr>
              <a:t>Bố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cục</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3 </a:t>
            </a:r>
            <a:r>
              <a:rPr lang="en-US" sz="2800" dirty="0" err="1">
                <a:solidFill>
                  <a:srgbClr val="000000"/>
                </a:solidFill>
                <a:latin typeface="Times New Roman" panose="02020603050405020304" pitchFamily="18" charset="0"/>
                <a:ea typeface="Times New Roman" panose="02020603050405020304" pitchFamily="18" charset="0"/>
              </a:rPr>
              <a:t>phần</a:t>
            </a:r>
            <a:endParaRPr lang="en-US" sz="2800" dirty="0">
              <a:effectLst/>
              <a:latin typeface="Times New Roman" panose="02020603050405020304" pitchFamily="18" charset="0"/>
              <a:ea typeface="Calibri" panose="020F0502020204030204" pitchFamily="34" charset="0"/>
            </a:endParaRPr>
          </a:p>
        </p:txBody>
      </p:sp>
      <p:grpSp>
        <p:nvGrpSpPr>
          <p:cNvPr id="12" name="Group 11"/>
          <p:cNvGrpSpPr/>
          <p:nvPr/>
        </p:nvGrpSpPr>
        <p:grpSpPr>
          <a:xfrm>
            <a:off x="1792368" y="2501652"/>
            <a:ext cx="8594564" cy="3629853"/>
            <a:chOff x="3080180" y="584156"/>
            <a:chExt cx="6095005" cy="5435734"/>
          </a:xfrm>
          <a:scene3d>
            <a:camera prst="orthographicFront">
              <a:rot lat="0" lon="0" rev="0"/>
            </a:camera>
            <a:lightRig rig="soft" dir="t">
              <a:rot lat="0" lon="0" rev="0"/>
            </a:lightRig>
          </a:scene3d>
        </p:grpSpPr>
        <p:sp>
          <p:nvSpPr>
            <p:cNvPr id="16" name="Freeform 15"/>
            <p:cNvSpPr/>
            <p:nvPr/>
          </p:nvSpPr>
          <p:spPr>
            <a:xfrm>
              <a:off x="7594182" y="1725215"/>
              <a:ext cx="1581003" cy="3529463"/>
            </a:xfrm>
            <a:custGeom>
              <a:avLst/>
              <a:gdLst>
                <a:gd name="connsiteX0" fmla="*/ 0 w 2009943"/>
                <a:gd name="connsiteY0" fmla="*/ 0 h 4466607"/>
                <a:gd name="connsiteX1" fmla="*/ 334991 w 2009943"/>
                <a:gd name="connsiteY1" fmla="*/ 0 h 4466607"/>
                <a:gd name="connsiteX2" fmla="*/ 334991 w 2009943"/>
                <a:gd name="connsiteY2" fmla="*/ 0 h 4466607"/>
                <a:gd name="connsiteX3" fmla="*/ 837476 w 2009943"/>
                <a:gd name="connsiteY3" fmla="*/ 0 h 4466607"/>
                <a:gd name="connsiteX4" fmla="*/ 2009943 w 2009943"/>
                <a:gd name="connsiteY4" fmla="*/ 0 h 4466607"/>
                <a:gd name="connsiteX5" fmla="*/ 2009943 w 2009943"/>
                <a:gd name="connsiteY5" fmla="*/ 744435 h 4466607"/>
                <a:gd name="connsiteX6" fmla="*/ 2009943 w 2009943"/>
                <a:gd name="connsiteY6" fmla="*/ 744435 h 4466607"/>
                <a:gd name="connsiteX7" fmla="*/ 2009943 w 2009943"/>
                <a:gd name="connsiteY7" fmla="*/ 1861086 h 4466607"/>
                <a:gd name="connsiteX8" fmla="*/ 2009943 w 2009943"/>
                <a:gd name="connsiteY8" fmla="*/ 4466607 h 4466607"/>
                <a:gd name="connsiteX9" fmla="*/ 837476 w 2009943"/>
                <a:gd name="connsiteY9" fmla="*/ 4466607 h 4466607"/>
                <a:gd name="connsiteX10" fmla="*/ 334991 w 2009943"/>
                <a:gd name="connsiteY10" fmla="*/ 4466607 h 4466607"/>
                <a:gd name="connsiteX11" fmla="*/ 334991 w 2009943"/>
                <a:gd name="connsiteY11" fmla="*/ 4466607 h 4466607"/>
                <a:gd name="connsiteX12" fmla="*/ 0 w 2009943"/>
                <a:gd name="connsiteY12" fmla="*/ 4466607 h 4466607"/>
                <a:gd name="connsiteX13" fmla="*/ 0 w 2009943"/>
                <a:gd name="connsiteY13" fmla="*/ 1861086 h 4466607"/>
                <a:gd name="connsiteX14" fmla="*/ 0 w 2009943"/>
                <a:gd name="connsiteY14" fmla="*/ 2233304 h 4466607"/>
                <a:gd name="connsiteX15" fmla="*/ 0 w 2009943"/>
                <a:gd name="connsiteY15" fmla="*/ 744435 h 4466607"/>
                <a:gd name="connsiteX16" fmla="*/ 0 w 2009943"/>
                <a:gd name="connsiteY16" fmla="*/ 0 h 446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9943" h="4466607">
                  <a:moveTo>
                    <a:pt x="0" y="0"/>
                  </a:moveTo>
                  <a:lnTo>
                    <a:pt x="334991" y="0"/>
                  </a:lnTo>
                  <a:lnTo>
                    <a:pt x="334991" y="0"/>
                  </a:lnTo>
                  <a:lnTo>
                    <a:pt x="837476" y="0"/>
                  </a:lnTo>
                  <a:lnTo>
                    <a:pt x="2009943" y="0"/>
                  </a:lnTo>
                  <a:lnTo>
                    <a:pt x="2009943" y="744435"/>
                  </a:lnTo>
                  <a:lnTo>
                    <a:pt x="2009943" y="744435"/>
                  </a:lnTo>
                  <a:lnTo>
                    <a:pt x="2009943" y="1861086"/>
                  </a:lnTo>
                  <a:lnTo>
                    <a:pt x="2009943" y="4466607"/>
                  </a:lnTo>
                  <a:lnTo>
                    <a:pt x="837476" y="4466607"/>
                  </a:lnTo>
                  <a:lnTo>
                    <a:pt x="334991" y="4466607"/>
                  </a:lnTo>
                  <a:lnTo>
                    <a:pt x="334991" y="4466607"/>
                  </a:lnTo>
                  <a:lnTo>
                    <a:pt x="0" y="4466607"/>
                  </a:lnTo>
                  <a:lnTo>
                    <a:pt x="0" y="1861086"/>
                  </a:lnTo>
                  <a:lnTo>
                    <a:pt x="0" y="2233304"/>
                  </a:lnTo>
                  <a:lnTo>
                    <a:pt x="0" y="744435"/>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spcFirstLastPara="0" vert="horz" wrap="square" lIns="315412" tIns="60325" rIns="60325" bIns="60325" numCol="1" spcCol="1270" anchor="t" anchorCtr="0">
              <a:noAutofit/>
            </a:bodyPr>
            <a:lstStyle/>
            <a:p>
              <a:pPr lvl="0" algn="l" defTabSz="844550">
                <a:lnSpc>
                  <a:spcPct val="90000"/>
                </a:lnSpc>
                <a:spcBef>
                  <a:spcPct val="0"/>
                </a:spcBef>
                <a:spcAft>
                  <a:spcPct val="35000"/>
                </a:spcAft>
              </a:pPr>
              <a:endParaRPr lang="en-US" sz="2800" kern="1200" dirty="0" smtClean="0">
                <a:solidFill>
                  <a:schemeClr val="tx1"/>
                </a:solidFill>
                <a:latin typeface="Times New Roman" panose="02020603050405020304" pitchFamily="18" charset="0"/>
                <a:cs typeface="Times New Roman" panose="02020603050405020304" pitchFamily="18" charset="0"/>
              </a:endParaRPr>
            </a:p>
            <a:p>
              <a:pPr lvl="0" algn="l" defTabSz="84455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Đoạn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còn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lại</a:t>
              </a:r>
              <a:r>
                <a:rPr lang="en-US" sz="2800" kern="1200" dirty="0" smtClean="0">
                  <a:solidFill>
                    <a:schemeClr val="tx1"/>
                  </a:solidFill>
                  <a:latin typeface="Times New Roman" panose="02020603050405020304" pitchFamily="18" charset="0"/>
                  <a:cs typeface="Times New Roman" panose="02020603050405020304" pitchFamily="18" charset="0"/>
                </a:rPr>
                <a:t>.</a:t>
              </a:r>
              <a:r>
                <a:rPr lang="en-US" sz="3200" kern="1200" dirty="0" smtClean="0">
                  <a:solidFill>
                    <a:schemeClr val="tx1"/>
                  </a:solidFill>
                  <a:latin typeface="Times New Roman" panose="02020603050405020304" pitchFamily="18" charset="0"/>
                  <a:cs typeface="Times New Roman" panose="02020603050405020304" pitchFamily="18" charset="0"/>
                </a:rPr>
                <a:t> </a:t>
              </a:r>
              <a:endParaRPr lang="en-US" sz="3200"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16"/>
            <p:cNvSpPr/>
            <p:nvPr/>
          </p:nvSpPr>
          <p:spPr>
            <a:xfrm>
              <a:off x="7594181" y="584156"/>
              <a:ext cx="1581004" cy="1100366"/>
            </a:xfrm>
            <a:custGeom>
              <a:avLst/>
              <a:gdLst>
                <a:gd name="connsiteX0" fmla="*/ 0 w 2009943"/>
                <a:gd name="connsiteY0" fmla="*/ 0 h 953685"/>
                <a:gd name="connsiteX1" fmla="*/ 2009943 w 2009943"/>
                <a:gd name="connsiteY1" fmla="*/ 0 h 953685"/>
                <a:gd name="connsiteX2" fmla="*/ 2009943 w 2009943"/>
                <a:gd name="connsiteY2" fmla="*/ 953685 h 953685"/>
                <a:gd name="connsiteX3" fmla="*/ 0 w 2009943"/>
                <a:gd name="connsiteY3" fmla="*/ 953685 h 953685"/>
                <a:gd name="connsiteX4" fmla="*/ 0 w 2009943"/>
                <a:gd name="connsiteY4" fmla="*/ 0 h 953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943" h="953685">
                  <a:moveTo>
                    <a:pt x="0" y="0"/>
                  </a:moveTo>
                  <a:lnTo>
                    <a:pt x="2009943" y="0"/>
                  </a:lnTo>
                  <a:lnTo>
                    <a:pt x="2009943" y="953685"/>
                  </a:lnTo>
                  <a:lnTo>
                    <a:pt x="0" y="953685"/>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0325" tIns="60325" rIns="60325" bIns="60325" numCol="1" spcCol="1270" anchor="ctr" anchorCtr="0">
              <a:noAutofit/>
            </a:bodyPr>
            <a:lstStyle/>
            <a:p>
              <a:pPr lvl="0" algn="l" defTabSz="844550">
                <a:lnSpc>
                  <a:spcPct val="90000"/>
                </a:lnSpc>
                <a:spcBef>
                  <a:spcPct val="0"/>
                </a:spcBef>
                <a:spcAft>
                  <a:spcPct val="35000"/>
                </a:spcAft>
              </a:pPr>
              <a:r>
                <a:rPr lang="en-US" sz="2400" b="1" kern="1200" dirty="0" err="1" smtClean="0">
                  <a:solidFill>
                    <a:schemeClr val="tx1"/>
                  </a:solidFill>
                  <a:latin typeface="Times New Roman" panose="02020603050405020304" pitchFamily="18" charset="0"/>
                  <a:cs typeface="Times New Roman" panose="02020603050405020304" pitchFamily="18" charset="0"/>
                </a:rPr>
                <a:t>Phần</a:t>
              </a:r>
              <a:r>
                <a:rPr lang="en-US" sz="2400" b="1" kern="1200" dirty="0" smtClean="0">
                  <a:solidFill>
                    <a:schemeClr val="tx1"/>
                  </a:solidFill>
                  <a:latin typeface="Times New Roman" panose="02020603050405020304" pitchFamily="18" charset="0"/>
                  <a:cs typeface="Times New Roman" panose="02020603050405020304" pitchFamily="18" charset="0"/>
                </a:rPr>
                <a:t> 3: </a:t>
              </a:r>
              <a:r>
                <a:rPr lang="en-US" sz="2400" b="1" kern="1200" dirty="0" err="1" smtClean="0">
                  <a:solidFill>
                    <a:schemeClr val="tx1"/>
                  </a:solidFill>
                  <a:latin typeface="Times New Roman" panose="02020603050405020304" pitchFamily="18" charset="0"/>
                  <a:cs typeface="Times New Roman" panose="02020603050405020304" pitchFamily="18" charset="0"/>
                </a:rPr>
                <a:t>Kết</a:t>
              </a:r>
              <a:r>
                <a:rPr lang="en-US" sz="2400" b="1" kern="1200" dirty="0" smtClean="0">
                  <a:solidFill>
                    <a:schemeClr val="tx1"/>
                  </a:solidFill>
                  <a:latin typeface="Times New Roman" panose="02020603050405020304" pitchFamily="18" charset="0"/>
                  <a:cs typeface="Times New Roman" panose="02020603050405020304" pitchFamily="18" charset="0"/>
                </a:rPr>
                <a:t> </a:t>
              </a:r>
              <a:r>
                <a:rPr lang="en-US" sz="2400" b="1" kern="1200" dirty="0" err="1" smtClean="0">
                  <a:solidFill>
                    <a:schemeClr val="tx1"/>
                  </a:solidFill>
                  <a:latin typeface="Times New Roman" panose="02020603050405020304" pitchFamily="18" charset="0"/>
                  <a:cs typeface="Times New Roman" panose="02020603050405020304" pitchFamily="18" charset="0"/>
                </a:rPr>
                <a:t>thúc</a:t>
              </a:r>
              <a:r>
                <a:rPr lang="en-US" sz="2400" b="1" kern="1200" dirty="0" smtClean="0">
                  <a:solidFill>
                    <a:schemeClr val="tx1"/>
                  </a:solidFill>
                  <a:latin typeface="Times New Roman" panose="02020603050405020304" pitchFamily="18" charset="0"/>
                  <a:cs typeface="Times New Roman" panose="02020603050405020304" pitchFamily="18" charset="0"/>
                </a:rPr>
                <a:t> </a:t>
              </a:r>
              <a:r>
                <a:rPr lang="en-US" sz="2400" b="1" kern="1200" dirty="0" err="1" smtClean="0">
                  <a:solidFill>
                    <a:schemeClr val="tx1"/>
                  </a:solidFill>
                  <a:latin typeface="Times New Roman" panose="02020603050405020304" pitchFamily="18" charset="0"/>
                  <a:cs typeface="Times New Roman" panose="02020603050405020304" pitchFamily="18" charset="0"/>
                </a:rPr>
                <a:t>vấn</a:t>
              </a:r>
              <a:r>
                <a:rPr lang="en-US" sz="2400" b="1" kern="1200" dirty="0" smtClean="0">
                  <a:solidFill>
                    <a:schemeClr val="tx1"/>
                  </a:solidFill>
                  <a:latin typeface="Times New Roman" panose="02020603050405020304" pitchFamily="18" charset="0"/>
                  <a:cs typeface="Times New Roman" panose="02020603050405020304" pitchFamily="18" charset="0"/>
                </a:rPr>
                <a:t> </a:t>
              </a:r>
              <a:r>
                <a:rPr lang="en-US" sz="2400" b="1" kern="1200" dirty="0" err="1" smtClean="0">
                  <a:solidFill>
                    <a:schemeClr val="tx1"/>
                  </a:solidFill>
                  <a:latin typeface="Times New Roman" panose="02020603050405020304" pitchFamily="18" charset="0"/>
                  <a:cs typeface="Times New Roman" panose="02020603050405020304" pitchFamily="18" charset="0"/>
                </a:rPr>
                <a:t>đề</a:t>
              </a:r>
              <a:r>
                <a:rPr lang="en-US" sz="2400" b="1" kern="1200" dirty="0" smtClean="0">
                  <a:solidFill>
                    <a:schemeClr val="tx1"/>
                  </a:solidFill>
                  <a:latin typeface="Times New Roman" panose="02020603050405020304" pitchFamily="18" charset="0"/>
                  <a:cs typeface="Times New Roman" panose="02020603050405020304" pitchFamily="18" charset="0"/>
                </a:rPr>
                <a:t>:</a:t>
              </a:r>
              <a:r>
                <a:rPr lang="en-US" sz="2400" i="1" kern="1200" dirty="0" smtClean="0">
                  <a:solidFill>
                    <a:schemeClr val="tx1"/>
                  </a:solidFill>
                  <a:latin typeface="Times New Roman" panose="02020603050405020304" pitchFamily="18" charset="0"/>
                  <a:cs typeface="Times New Roman" panose="02020603050405020304" pitchFamily="18" charset="0"/>
                </a:rPr>
                <a:t> </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18" name="Freeform 17"/>
            <p:cNvSpPr/>
            <p:nvPr/>
          </p:nvSpPr>
          <p:spPr>
            <a:xfrm>
              <a:off x="4871741" y="1671726"/>
              <a:ext cx="2721837" cy="4348164"/>
            </a:xfrm>
            <a:custGeom>
              <a:avLst/>
              <a:gdLst>
                <a:gd name="connsiteX0" fmla="*/ 0 w 2009943"/>
                <a:gd name="connsiteY0" fmla="*/ 0 h 4147989"/>
                <a:gd name="connsiteX1" fmla="*/ 1172467 w 2009943"/>
                <a:gd name="connsiteY1" fmla="*/ 0 h 4147989"/>
                <a:gd name="connsiteX2" fmla="*/ 1172467 w 2009943"/>
                <a:gd name="connsiteY2" fmla="*/ 0 h 4147989"/>
                <a:gd name="connsiteX3" fmla="*/ 1674953 w 2009943"/>
                <a:gd name="connsiteY3" fmla="*/ 0 h 4147989"/>
                <a:gd name="connsiteX4" fmla="*/ 2009943 w 2009943"/>
                <a:gd name="connsiteY4" fmla="*/ 0 h 4147989"/>
                <a:gd name="connsiteX5" fmla="*/ 2009943 w 2009943"/>
                <a:gd name="connsiteY5" fmla="*/ 2419660 h 4147989"/>
                <a:gd name="connsiteX6" fmla="*/ 2261186 w 2009943"/>
                <a:gd name="connsiteY6" fmla="*/ 2938021 h 4147989"/>
                <a:gd name="connsiteX7" fmla="*/ 2009943 w 2009943"/>
                <a:gd name="connsiteY7" fmla="*/ 3456658 h 4147989"/>
                <a:gd name="connsiteX8" fmla="*/ 2009943 w 2009943"/>
                <a:gd name="connsiteY8" fmla="*/ 4147989 h 4147989"/>
                <a:gd name="connsiteX9" fmla="*/ 1674953 w 2009943"/>
                <a:gd name="connsiteY9" fmla="*/ 4147989 h 4147989"/>
                <a:gd name="connsiteX10" fmla="*/ 1172467 w 2009943"/>
                <a:gd name="connsiteY10" fmla="*/ 4147989 h 4147989"/>
                <a:gd name="connsiteX11" fmla="*/ 1172467 w 2009943"/>
                <a:gd name="connsiteY11" fmla="*/ 4147989 h 4147989"/>
                <a:gd name="connsiteX12" fmla="*/ 0 w 2009943"/>
                <a:gd name="connsiteY12" fmla="*/ 4147989 h 4147989"/>
                <a:gd name="connsiteX13" fmla="*/ 0 w 2009943"/>
                <a:gd name="connsiteY13" fmla="*/ 3456658 h 4147989"/>
                <a:gd name="connsiteX14" fmla="*/ 0 w 2009943"/>
                <a:gd name="connsiteY14" fmla="*/ 2419660 h 4147989"/>
                <a:gd name="connsiteX15" fmla="*/ 0 w 2009943"/>
                <a:gd name="connsiteY15" fmla="*/ 2419660 h 4147989"/>
                <a:gd name="connsiteX16" fmla="*/ 0 w 2009943"/>
                <a:gd name="connsiteY16" fmla="*/ 0 h 414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9943" h="4147989">
                  <a:moveTo>
                    <a:pt x="0" y="0"/>
                  </a:moveTo>
                  <a:lnTo>
                    <a:pt x="1172467" y="0"/>
                  </a:lnTo>
                  <a:lnTo>
                    <a:pt x="1172467" y="0"/>
                  </a:lnTo>
                  <a:lnTo>
                    <a:pt x="1674953" y="0"/>
                  </a:lnTo>
                  <a:lnTo>
                    <a:pt x="2009943" y="0"/>
                  </a:lnTo>
                  <a:lnTo>
                    <a:pt x="2009943" y="2419660"/>
                  </a:lnTo>
                  <a:lnTo>
                    <a:pt x="2261186" y="2938021"/>
                  </a:lnTo>
                  <a:lnTo>
                    <a:pt x="2009943" y="3456658"/>
                  </a:lnTo>
                  <a:lnTo>
                    <a:pt x="2009943" y="4147989"/>
                  </a:lnTo>
                  <a:lnTo>
                    <a:pt x="1674953" y="4147989"/>
                  </a:lnTo>
                  <a:lnTo>
                    <a:pt x="1172467" y="4147989"/>
                  </a:lnTo>
                  <a:lnTo>
                    <a:pt x="1172467" y="4147989"/>
                  </a:lnTo>
                  <a:lnTo>
                    <a:pt x="0" y="4147989"/>
                  </a:lnTo>
                  <a:lnTo>
                    <a:pt x="0" y="3456658"/>
                  </a:lnTo>
                  <a:lnTo>
                    <a:pt x="0" y="2419660"/>
                  </a:lnTo>
                  <a:lnTo>
                    <a:pt x="0" y="2419660"/>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tint val="50000"/>
                <a:hueOff val="-440331"/>
                <a:satOff val="-38085"/>
                <a:lumOff val="4377"/>
                <a:alphaOff val="0"/>
              </a:schemeClr>
            </a:fillRef>
            <a:effectRef idx="0">
              <a:schemeClr val="accent2">
                <a:tint val="50000"/>
                <a:hueOff val="-440331"/>
                <a:satOff val="-38085"/>
                <a:lumOff val="4377"/>
                <a:alphaOff val="0"/>
              </a:schemeClr>
            </a:effectRef>
            <a:fontRef idx="minor">
              <a:schemeClr val="lt1">
                <a:hueOff val="0"/>
                <a:satOff val="0"/>
                <a:lumOff val="0"/>
                <a:alphaOff val="0"/>
              </a:schemeClr>
            </a:fontRef>
          </p:style>
          <p:txBody>
            <a:bodyPr spcFirstLastPara="0" vert="horz" wrap="square" lIns="315412" tIns="60325" rIns="60325" bIns="60325" numCol="1" spcCol="1270" anchor="t" anchorCtr="0">
              <a:noAutofit/>
            </a:bodyPr>
            <a:lstStyle/>
            <a:p>
              <a:pPr lvl="0" algn="l" defTabSz="844550">
                <a:lnSpc>
                  <a:spcPct val="90000"/>
                </a:lnSpc>
                <a:spcBef>
                  <a:spcPct val="0"/>
                </a:spcBef>
                <a:spcAft>
                  <a:spcPct val="35000"/>
                </a:spcAft>
              </a:pPr>
              <a:r>
                <a:rPr lang="en-US" sz="2400" kern="1200" dirty="0" err="1" smtClean="0">
                  <a:solidFill>
                    <a:schemeClr val="tx1"/>
                  </a:solidFill>
                  <a:latin typeface="Times New Roman" panose="02020603050405020304" pitchFamily="18" charset="0"/>
                  <a:cs typeface="Times New Roman" panose="02020603050405020304" pitchFamily="18" charset="0"/>
                </a:rPr>
                <a:t>Cách</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dùng</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bằng</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chứng</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để</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làm</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rõ</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vấn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đề</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sự</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khác</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biệt</a:t>
              </a:r>
              <a:r>
                <a:rPr lang="en-US" sz="2400" i="1" kern="1200" dirty="0" smtClean="0">
                  <a:solidFill>
                    <a:schemeClr val="tx1"/>
                  </a:solidFill>
                  <a:latin typeface="Times New Roman" panose="02020603050405020304" pitchFamily="18" charset="0"/>
                  <a:cs typeface="Times New Roman" panose="02020603050405020304" pitchFamily="18" charset="0"/>
                </a:rPr>
                <a:t>:</a:t>
              </a:r>
              <a:r>
                <a:rPr lang="en-US" sz="2400" i="1" u="sng"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Tiếp</a:t>
              </a:r>
              <a:r>
                <a:rPr lang="en-US" sz="2400" kern="1200" dirty="0" smtClean="0">
                  <a:solidFill>
                    <a:schemeClr val="tx1"/>
                  </a:solidFill>
                  <a:latin typeface="Times New Roman" panose="02020603050405020304" pitchFamily="18" charset="0"/>
                  <a:cs typeface="Times New Roman" panose="02020603050405020304" pitchFamily="18" charset="0"/>
                </a:rPr>
                <a:t> … </a:t>
              </a:r>
              <a:r>
                <a:rPr lang="en-US" sz="2400" kern="1200" dirty="0" err="1" smtClean="0">
                  <a:solidFill>
                    <a:schemeClr val="tx1"/>
                  </a:solidFill>
                  <a:latin typeface="Times New Roman" panose="02020603050405020304" pitchFamily="18" charset="0"/>
                  <a:cs typeface="Times New Roman" panose="02020603050405020304" pitchFamily="18" charset="0"/>
                </a:rPr>
                <a:t>đến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điều</a:t>
              </a:r>
              <a:r>
                <a:rPr lang="en-US" sz="2400" i="1" kern="1200" dirty="0" smtClean="0">
                  <a:solidFill>
                    <a:schemeClr val="tx1"/>
                  </a:solidFill>
                  <a:latin typeface="Times New Roman" panose="02020603050405020304" pitchFamily="18" charset="0"/>
                  <a:cs typeface="Times New Roman" panose="02020603050405020304" pitchFamily="18" charset="0"/>
                </a:rPr>
                <a:t> J </a:t>
              </a:r>
              <a:r>
                <a:rPr lang="en-US" sz="2400" i="1" kern="1200" dirty="0" err="1" smtClean="0">
                  <a:solidFill>
                    <a:schemeClr val="tx1"/>
                  </a:solidFill>
                  <a:latin typeface="Times New Roman" panose="02020603050405020304" pitchFamily="18" charset="0"/>
                  <a:cs typeface="Times New Roman" panose="02020603050405020304" pitchFamily="18" charset="0"/>
                </a:rPr>
                <a:t>đã</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làm</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là</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khá</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mẫu</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mực</a:t>
              </a:r>
              <a:r>
                <a:rPr lang="en-US" sz="2400" i="1" kern="1200" dirty="0" smtClean="0">
                  <a:solidFill>
                    <a:schemeClr val="tx1"/>
                  </a:solidFill>
                  <a:latin typeface="Times New Roman" panose="02020603050405020304" pitchFamily="18" charset="0"/>
                  <a:cs typeface="Times New Roman" panose="02020603050405020304" pitchFamily="18" charset="0"/>
                </a:rPr>
                <a:t>”</a:t>
              </a:r>
              <a:r>
                <a:rPr lang="en-US" sz="2400" kern="1200" dirty="0" smtClean="0">
                  <a:solidFill>
                    <a:schemeClr val="tx1"/>
                  </a:solidFill>
                  <a:latin typeface="Times New Roman" panose="02020603050405020304" pitchFamily="18" charset="0"/>
                  <a:cs typeface="Times New Roman" panose="02020603050405020304" pitchFamily="18" charset="0"/>
                </a:rPr>
                <a:t>.</a:t>
              </a:r>
              <a:endParaRPr lang="en-US" sz="2400" kern="1200" dirty="0">
                <a:solidFill>
                  <a:schemeClr val="tx1"/>
                </a:solidFill>
                <a:latin typeface="Times New Roman" panose="02020603050405020304" pitchFamily="18" charset="0"/>
                <a:cs typeface="Times New Roman" panose="02020603050405020304" pitchFamily="18" charset="0"/>
              </a:endParaRPr>
            </a:p>
            <a:p>
              <a:pPr lvl="0" algn="l" defTabSz="844550">
                <a:lnSpc>
                  <a:spcPct val="90000"/>
                </a:lnSpc>
                <a:spcBef>
                  <a:spcPct val="0"/>
                </a:spcBef>
                <a:spcAft>
                  <a:spcPct val="35000"/>
                </a:spcAft>
              </a:pPr>
              <a:r>
                <a:rPr lang="en-US" sz="2400" kern="1200" dirty="0" err="1" smtClean="0">
                  <a:solidFill>
                    <a:schemeClr val="tx1"/>
                  </a:solidFill>
                  <a:latin typeface="Times New Roman" panose="02020603050405020304" pitchFamily="18" charset="0"/>
                  <a:cs typeface="Times New Roman" panose="02020603050405020304" pitchFamily="18" charset="0"/>
                </a:rPr>
                <a:t>Cách</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dùng</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lí</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lẽ</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để</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làm</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rõ</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vấn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đề</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vi-VN" sz="2400" kern="1200" dirty="0" smtClean="0">
                  <a:solidFill>
                    <a:schemeClr val="tx1"/>
                  </a:solidFill>
                  <a:latin typeface="Times New Roman" panose="02020603050405020304" pitchFamily="18" charset="0"/>
                  <a:cs typeface="Times New Roman" panose="02020603050405020304" pitchFamily="18" charset="0"/>
                </a:rPr>
                <a:t>tiếp đó đến “</a:t>
              </a:r>
              <a:r>
                <a:rPr lang="en-US" sz="2400" i="1" kern="1200" dirty="0" err="1" smtClean="0">
                  <a:solidFill>
                    <a:schemeClr val="tx1"/>
                  </a:solidFill>
                  <a:latin typeface="Times New Roman" panose="02020603050405020304" pitchFamily="18" charset="0"/>
                  <a:cs typeface="Times New Roman" panose="02020603050405020304" pitchFamily="18" charset="0"/>
                </a:rPr>
                <a:t>không</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một</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ai</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trong</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chúng</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tôi</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lại</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không</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nể</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phục</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cậu</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20" name="Freeform 19"/>
            <p:cNvSpPr/>
            <p:nvPr/>
          </p:nvSpPr>
          <p:spPr>
            <a:xfrm>
              <a:off x="4871139" y="719667"/>
              <a:ext cx="2722572" cy="952058"/>
            </a:xfrm>
            <a:custGeom>
              <a:avLst/>
              <a:gdLst>
                <a:gd name="connsiteX0" fmla="*/ 0 w 2009943"/>
                <a:gd name="connsiteY0" fmla="*/ 0 h 797627"/>
                <a:gd name="connsiteX1" fmla="*/ 2009943 w 2009943"/>
                <a:gd name="connsiteY1" fmla="*/ 0 h 797627"/>
                <a:gd name="connsiteX2" fmla="*/ 2009943 w 2009943"/>
                <a:gd name="connsiteY2" fmla="*/ 797627 h 797627"/>
                <a:gd name="connsiteX3" fmla="*/ 0 w 2009943"/>
                <a:gd name="connsiteY3" fmla="*/ 797627 h 797627"/>
                <a:gd name="connsiteX4" fmla="*/ 0 w 2009943"/>
                <a:gd name="connsiteY4" fmla="*/ 0 h 79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943" h="797627">
                  <a:moveTo>
                    <a:pt x="0" y="0"/>
                  </a:moveTo>
                  <a:lnTo>
                    <a:pt x="2009943" y="0"/>
                  </a:lnTo>
                  <a:lnTo>
                    <a:pt x="2009943" y="797627"/>
                  </a:lnTo>
                  <a:lnTo>
                    <a:pt x="0" y="797627"/>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60325" tIns="60325" rIns="60325" bIns="60325" numCol="1" spcCol="1270" anchor="ctr" anchorCtr="0">
              <a:noAutofit/>
            </a:bodyPr>
            <a:lstStyle/>
            <a:p>
              <a:pPr lvl="0" algn="l" defTabSz="844550">
                <a:lnSpc>
                  <a:spcPct val="90000"/>
                </a:lnSpc>
                <a:spcBef>
                  <a:spcPct val="0"/>
                </a:spcBef>
                <a:spcAft>
                  <a:spcPct val="35000"/>
                </a:spcAft>
              </a:pPr>
              <a:r>
                <a:rPr lang="nl-NL" sz="2400" b="1" kern="1200" dirty="0" smtClean="0">
                  <a:solidFill>
                    <a:schemeClr val="tx1"/>
                  </a:solidFill>
                  <a:latin typeface="Times New Roman" panose="02020603050405020304" pitchFamily="18" charset="0"/>
                  <a:cs typeface="Times New Roman" panose="02020603050405020304" pitchFamily="18" charset="0"/>
                </a:rPr>
                <a:t>Phần 2: </a:t>
              </a:r>
              <a:r>
                <a:rPr lang="en-US" sz="2400" b="1" kern="1200" dirty="0" err="1" smtClean="0">
                  <a:solidFill>
                    <a:schemeClr val="tx1"/>
                  </a:solidFill>
                  <a:latin typeface="Times New Roman" panose="02020603050405020304" pitchFamily="18" charset="0"/>
                  <a:cs typeface="Times New Roman" panose="02020603050405020304" pitchFamily="18" charset="0"/>
                </a:rPr>
                <a:t>Bàn</a:t>
              </a:r>
              <a:r>
                <a:rPr lang="en-US" sz="2400" b="1" kern="1200" dirty="0" smtClean="0">
                  <a:solidFill>
                    <a:schemeClr val="tx1"/>
                  </a:solidFill>
                  <a:latin typeface="Times New Roman" panose="02020603050405020304" pitchFamily="18" charset="0"/>
                  <a:cs typeface="Times New Roman" panose="02020603050405020304" pitchFamily="18" charset="0"/>
                </a:rPr>
                <a:t> </a:t>
              </a:r>
              <a:r>
                <a:rPr lang="en-US" sz="2400" b="1" kern="1200" dirty="0" err="1" smtClean="0">
                  <a:solidFill>
                    <a:schemeClr val="tx1"/>
                  </a:solidFill>
                  <a:latin typeface="Times New Roman" panose="02020603050405020304" pitchFamily="18" charset="0"/>
                  <a:cs typeface="Times New Roman" panose="02020603050405020304" pitchFamily="18" charset="0"/>
                </a:rPr>
                <a:t>luận</a:t>
              </a:r>
              <a:r>
                <a:rPr lang="en-US" sz="2400" b="1" kern="1200" dirty="0" smtClean="0">
                  <a:solidFill>
                    <a:schemeClr val="tx1"/>
                  </a:solidFill>
                  <a:latin typeface="Times New Roman" panose="02020603050405020304" pitchFamily="18" charset="0"/>
                  <a:cs typeface="Times New Roman" panose="02020603050405020304" pitchFamily="18" charset="0"/>
                </a:rPr>
                <a:t> </a:t>
              </a:r>
              <a:r>
                <a:rPr lang="en-US" sz="2400" b="1" kern="1200" dirty="0" err="1" smtClean="0">
                  <a:solidFill>
                    <a:schemeClr val="tx1"/>
                  </a:solidFill>
                  <a:latin typeface="Times New Roman" panose="02020603050405020304" pitchFamily="18" charset="0"/>
                  <a:cs typeface="Times New Roman" panose="02020603050405020304" pitchFamily="18" charset="0"/>
                </a:rPr>
                <a:t>vấn</a:t>
              </a:r>
              <a:r>
                <a:rPr lang="en-US" sz="2400" b="1" kern="1200" dirty="0" smtClean="0">
                  <a:solidFill>
                    <a:schemeClr val="tx1"/>
                  </a:solidFill>
                  <a:latin typeface="Times New Roman" panose="02020603050405020304" pitchFamily="18" charset="0"/>
                  <a:cs typeface="Times New Roman" panose="02020603050405020304" pitchFamily="18" charset="0"/>
                </a:rPr>
                <a:t> </a:t>
              </a:r>
              <a:r>
                <a:rPr lang="en-US" sz="2400" b="1" kern="1200" dirty="0" err="1" smtClean="0">
                  <a:solidFill>
                    <a:schemeClr val="tx1"/>
                  </a:solidFill>
                  <a:latin typeface="Times New Roman" panose="02020603050405020304" pitchFamily="18" charset="0"/>
                  <a:cs typeface="Times New Roman" panose="02020603050405020304" pitchFamily="18" charset="0"/>
                </a:rPr>
                <a:t>đề</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21" name="Freeform 20"/>
            <p:cNvSpPr/>
            <p:nvPr/>
          </p:nvSpPr>
          <p:spPr>
            <a:xfrm>
              <a:off x="3080180" y="1831304"/>
              <a:ext cx="1790959" cy="3828831"/>
            </a:xfrm>
            <a:custGeom>
              <a:avLst/>
              <a:gdLst>
                <a:gd name="connsiteX0" fmla="*/ 0 w 2009943"/>
                <a:gd name="connsiteY0" fmla="*/ 0 h 3828830"/>
                <a:gd name="connsiteX1" fmla="*/ 1172467 w 2009943"/>
                <a:gd name="connsiteY1" fmla="*/ 0 h 3828830"/>
                <a:gd name="connsiteX2" fmla="*/ 1172467 w 2009943"/>
                <a:gd name="connsiteY2" fmla="*/ 0 h 3828830"/>
                <a:gd name="connsiteX3" fmla="*/ 1674953 w 2009943"/>
                <a:gd name="connsiteY3" fmla="*/ 0 h 3828830"/>
                <a:gd name="connsiteX4" fmla="*/ 2009943 w 2009943"/>
                <a:gd name="connsiteY4" fmla="*/ 0 h 3828830"/>
                <a:gd name="connsiteX5" fmla="*/ 2009943 w 2009943"/>
                <a:gd name="connsiteY5" fmla="*/ 2233484 h 3828830"/>
                <a:gd name="connsiteX6" fmla="*/ 2261186 w 2009943"/>
                <a:gd name="connsiteY6" fmla="*/ 2711960 h 3828830"/>
                <a:gd name="connsiteX7" fmla="*/ 2009943 w 2009943"/>
                <a:gd name="connsiteY7" fmla="*/ 3190692 h 3828830"/>
                <a:gd name="connsiteX8" fmla="*/ 2009943 w 2009943"/>
                <a:gd name="connsiteY8" fmla="*/ 3828830 h 3828830"/>
                <a:gd name="connsiteX9" fmla="*/ 1674953 w 2009943"/>
                <a:gd name="connsiteY9" fmla="*/ 3828830 h 3828830"/>
                <a:gd name="connsiteX10" fmla="*/ 1172467 w 2009943"/>
                <a:gd name="connsiteY10" fmla="*/ 3828830 h 3828830"/>
                <a:gd name="connsiteX11" fmla="*/ 1172467 w 2009943"/>
                <a:gd name="connsiteY11" fmla="*/ 3828830 h 3828830"/>
                <a:gd name="connsiteX12" fmla="*/ 0 w 2009943"/>
                <a:gd name="connsiteY12" fmla="*/ 3828830 h 3828830"/>
                <a:gd name="connsiteX13" fmla="*/ 0 w 2009943"/>
                <a:gd name="connsiteY13" fmla="*/ 3190692 h 3828830"/>
                <a:gd name="connsiteX14" fmla="*/ 0 w 2009943"/>
                <a:gd name="connsiteY14" fmla="*/ 2233484 h 3828830"/>
                <a:gd name="connsiteX15" fmla="*/ 0 w 2009943"/>
                <a:gd name="connsiteY15" fmla="*/ 2233484 h 3828830"/>
                <a:gd name="connsiteX16" fmla="*/ 0 w 2009943"/>
                <a:gd name="connsiteY16" fmla="*/ 0 h 382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9943" h="3828830">
                  <a:moveTo>
                    <a:pt x="0" y="0"/>
                  </a:moveTo>
                  <a:lnTo>
                    <a:pt x="1172467" y="0"/>
                  </a:lnTo>
                  <a:lnTo>
                    <a:pt x="1172467" y="0"/>
                  </a:lnTo>
                  <a:lnTo>
                    <a:pt x="1674953" y="0"/>
                  </a:lnTo>
                  <a:lnTo>
                    <a:pt x="2009943" y="0"/>
                  </a:lnTo>
                  <a:lnTo>
                    <a:pt x="2009943" y="2233484"/>
                  </a:lnTo>
                  <a:lnTo>
                    <a:pt x="2261186" y="2711960"/>
                  </a:lnTo>
                  <a:lnTo>
                    <a:pt x="2009943" y="3190692"/>
                  </a:lnTo>
                  <a:lnTo>
                    <a:pt x="2009943" y="3828830"/>
                  </a:lnTo>
                  <a:lnTo>
                    <a:pt x="1674953" y="3828830"/>
                  </a:lnTo>
                  <a:lnTo>
                    <a:pt x="1172467" y="3828830"/>
                  </a:lnTo>
                  <a:lnTo>
                    <a:pt x="1172467" y="3828830"/>
                  </a:lnTo>
                  <a:lnTo>
                    <a:pt x="0" y="3828830"/>
                  </a:lnTo>
                  <a:lnTo>
                    <a:pt x="0" y="3190692"/>
                  </a:lnTo>
                  <a:lnTo>
                    <a:pt x="0" y="2233484"/>
                  </a:lnTo>
                  <a:lnTo>
                    <a:pt x="0" y="2233484"/>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tint val="50000"/>
                <a:hueOff val="-880662"/>
                <a:satOff val="-76170"/>
                <a:lumOff val="8755"/>
                <a:alphaOff val="0"/>
              </a:schemeClr>
            </a:fillRef>
            <a:effectRef idx="0">
              <a:schemeClr val="accent2">
                <a:tint val="50000"/>
                <a:hueOff val="-880662"/>
                <a:satOff val="-76170"/>
                <a:lumOff val="8755"/>
                <a:alphaOff val="0"/>
              </a:schemeClr>
            </a:effectRef>
            <a:fontRef idx="minor">
              <a:schemeClr val="lt1">
                <a:hueOff val="0"/>
                <a:satOff val="0"/>
                <a:lumOff val="0"/>
                <a:alphaOff val="0"/>
              </a:schemeClr>
            </a:fontRef>
          </p:style>
          <p:txBody>
            <a:bodyPr spcFirstLastPara="0" vert="horz" wrap="square" lIns="315413" tIns="60325" rIns="60324" bIns="60325" numCol="1" spcCol="1270" anchor="t" anchorCtr="0">
              <a:noAutofit/>
            </a:bodyPr>
            <a:lstStyle/>
            <a:p>
              <a:pPr lvl="0" algn="l" defTabSz="844550">
                <a:lnSpc>
                  <a:spcPct val="90000"/>
                </a:lnSpc>
                <a:spcBef>
                  <a:spcPct val="0"/>
                </a:spcBef>
                <a:spcAft>
                  <a:spcPct val="35000"/>
                </a:spcAft>
              </a:pPr>
              <a:endParaRPr lang="en-US" sz="1900" kern="1200" dirty="0" smtClean="0">
                <a:solidFill>
                  <a:schemeClr val="tx1"/>
                </a:solidFill>
                <a:latin typeface="Times New Roman" panose="02020603050405020304" pitchFamily="18" charset="0"/>
                <a:cs typeface="Times New Roman" panose="02020603050405020304" pitchFamily="18" charset="0"/>
              </a:endParaRPr>
            </a:p>
            <a:p>
              <a:pPr lvl="0" algn="l" defTabSz="84455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Từ</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đầu</a:t>
              </a:r>
              <a:r>
                <a:rPr lang="en-US" sz="2800" kern="1200" dirty="0" smtClean="0">
                  <a:solidFill>
                    <a:schemeClr val="tx1"/>
                  </a:solidFill>
                  <a:latin typeface="Times New Roman" panose="02020603050405020304" pitchFamily="18" charset="0"/>
                  <a:cs typeface="Times New Roman" panose="02020603050405020304" pitchFamily="18" charset="0"/>
                </a:rPr>
                <a:t> … </a:t>
              </a:r>
              <a:r>
                <a:rPr lang="en-US" sz="2800" kern="1200" dirty="0" err="1" smtClean="0">
                  <a:solidFill>
                    <a:schemeClr val="tx1"/>
                  </a:solidFill>
                  <a:latin typeface="Times New Roman" panose="02020603050405020304" pitchFamily="18" charset="0"/>
                  <a:cs typeface="Times New Roman" panose="02020603050405020304" pitchFamily="18" charset="0"/>
                </a:rPr>
                <a:t>đến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i="1" kern="1200" dirty="0" smtClean="0">
                  <a:solidFill>
                    <a:schemeClr val="tx1"/>
                  </a:solidFill>
                  <a:latin typeface="Times New Roman" panose="02020603050405020304" pitchFamily="18" charset="0"/>
                  <a:cs typeface="Times New Roman" panose="02020603050405020304" pitchFamily="18" charset="0"/>
                </a:rPr>
                <a:t>"</a:t>
              </a:r>
              <a:r>
                <a:rPr lang="en-US" sz="2800" i="1" kern="1200" dirty="0" err="1" smtClean="0">
                  <a:solidFill>
                    <a:schemeClr val="tx1"/>
                  </a:solidFill>
                  <a:latin typeface="Times New Roman" panose="02020603050405020304" pitchFamily="18" charset="0"/>
                  <a:cs typeface="Times New Roman" panose="02020603050405020304" pitchFamily="18" charset="0"/>
                </a:rPr>
                <a:t>hoặc</a:t>
              </a:r>
              <a:r>
                <a:rPr lang="en-US" sz="2800" i="1" kern="1200" dirty="0" smtClean="0">
                  <a:solidFill>
                    <a:schemeClr val="tx1"/>
                  </a:solidFill>
                  <a:latin typeface="Times New Roman" panose="02020603050405020304" pitchFamily="18" charset="0"/>
                  <a:cs typeface="Times New Roman" panose="02020603050405020304" pitchFamily="18" charset="0"/>
                </a:rPr>
                <a:t> vi </a:t>
              </a:r>
              <a:r>
                <a:rPr lang="en-US" sz="2800" i="1" kern="1200" dirty="0" err="1" smtClean="0">
                  <a:solidFill>
                    <a:schemeClr val="tx1"/>
                  </a:solidFill>
                  <a:latin typeface="Times New Roman" panose="02020603050405020304" pitchFamily="18" charset="0"/>
                  <a:cs typeface="Times New Roman" panose="02020603050405020304" pitchFamily="18" charset="0"/>
                </a:rPr>
                <a:t>phạm</a:t>
              </a:r>
              <a:r>
                <a:rPr lang="en-US" sz="2800" i="1" kern="1200" dirty="0" smtClean="0">
                  <a:solidFill>
                    <a:schemeClr val="tx1"/>
                  </a:solidFill>
                  <a:latin typeface="Times New Roman" panose="02020603050405020304" pitchFamily="18" charset="0"/>
                  <a:cs typeface="Times New Roman" panose="02020603050405020304" pitchFamily="18" charset="0"/>
                </a:rPr>
                <a:t> </a:t>
              </a:r>
              <a:r>
                <a:rPr lang="en-US" sz="2800" i="1" kern="1200" dirty="0" err="1" smtClean="0">
                  <a:solidFill>
                    <a:schemeClr val="tx1"/>
                  </a:solidFill>
                  <a:latin typeface="Times New Roman" panose="02020603050405020304" pitchFamily="18" charset="0"/>
                  <a:cs typeface="Times New Roman" panose="02020603050405020304" pitchFamily="18" charset="0"/>
                </a:rPr>
                <a:t>nội</a:t>
              </a:r>
              <a:r>
                <a:rPr lang="en-US" sz="2800" i="1" kern="1200" dirty="0" smtClean="0">
                  <a:solidFill>
                    <a:schemeClr val="tx1"/>
                  </a:solidFill>
                  <a:latin typeface="Times New Roman" panose="02020603050405020304" pitchFamily="18" charset="0"/>
                  <a:cs typeface="Times New Roman" panose="02020603050405020304" pitchFamily="18" charset="0"/>
                </a:rPr>
                <a:t> </a:t>
              </a:r>
              <a:r>
                <a:rPr lang="en-US" sz="2800" i="1" kern="1200" dirty="0" err="1" smtClean="0">
                  <a:solidFill>
                    <a:schemeClr val="tx1"/>
                  </a:solidFill>
                  <a:latin typeface="Times New Roman" panose="02020603050405020304" pitchFamily="18" charset="0"/>
                  <a:cs typeface="Times New Roman" panose="02020603050405020304" pitchFamily="18" charset="0"/>
                </a:rPr>
                <a:t>quy</a:t>
              </a:r>
              <a:r>
                <a:rPr lang="en-US" sz="2800" i="1" kern="1200" dirty="0" smtClean="0">
                  <a:solidFill>
                    <a:schemeClr val="tx1"/>
                  </a:solidFill>
                  <a:latin typeface="Times New Roman" panose="02020603050405020304" pitchFamily="18" charset="0"/>
                  <a:cs typeface="Times New Roman" panose="02020603050405020304" pitchFamily="18" charset="0"/>
                </a:rPr>
                <a:t> </a:t>
              </a:r>
              <a:r>
                <a:rPr lang="en-US" sz="2800" i="1" kern="1200" dirty="0" err="1" smtClean="0">
                  <a:solidFill>
                    <a:schemeClr val="tx1"/>
                  </a:solidFill>
                  <a:latin typeface="Times New Roman" panose="02020603050405020304" pitchFamily="18" charset="0"/>
                  <a:cs typeface="Times New Roman" panose="02020603050405020304" pitchFamily="18" charset="0"/>
                </a:rPr>
                <a:t>nhà</a:t>
              </a:r>
              <a:r>
                <a:rPr lang="en-US" sz="2800" i="1" kern="1200" dirty="0" smtClean="0">
                  <a:solidFill>
                    <a:schemeClr val="tx1"/>
                  </a:solidFill>
                  <a:latin typeface="Times New Roman" panose="02020603050405020304" pitchFamily="18" charset="0"/>
                  <a:cs typeface="Times New Roman" panose="02020603050405020304" pitchFamily="18" charset="0"/>
                </a:rPr>
                <a:t> </a:t>
              </a:r>
              <a:r>
                <a:rPr lang="en-US" sz="2800" i="1" kern="1200" dirty="0" err="1" smtClean="0">
                  <a:solidFill>
                    <a:schemeClr val="tx1"/>
                  </a:solidFill>
                  <a:latin typeface="Times New Roman" panose="02020603050405020304" pitchFamily="18" charset="0"/>
                  <a:cs typeface="Times New Roman" panose="02020603050405020304" pitchFamily="18" charset="0"/>
                </a:rPr>
                <a:t>trường</a:t>
              </a:r>
              <a:r>
                <a:rPr lang="vi-VN" sz="2800" i="1" kern="1200" dirty="0" smtClean="0">
                  <a:solidFill>
                    <a:schemeClr val="tx1"/>
                  </a:solidFill>
                  <a:latin typeface="Times New Roman" panose="02020603050405020304" pitchFamily="18" charset="0"/>
                  <a:cs typeface="Times New Roman" panose="02020603050405020304" pitchFamily="18" charset="0"/>
                </a:rPr>
                <a:t>?</a:t>
              </a:r>
              <a:r>
                <a:rPr lang="en-US" sz="2800" i="1"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23" name="Freeform 22"/>
            <p:cNvSpPr/>
            <p:nvPr/>
          </p:nvSpPr>
          <p:spPr>
            <a:xfrm>
              <a:off x="3080782" y="878058"/>
              <a:ext cx="1790959" cy="1200805"/>
            </a:xfrm>
            <a:custGeom>
              <a:avLst/>
              <a:gdLst>
                <a:gd name="connsiteX0" fmla="*/ 0 w 2009943"/>
                <a:gd name="connsiteY0" fmla="*/ 0 h 638318"/>
                <a:gd name="connsiteX1" fmla="*/ 2009943 w 2009943"/>
                <a:gd name="connsiteY1" fmla="*/ 0 h 638318"/>
                <a:gd name="connsiteX2" fmla="*/ 2009943 w 2009943"/>
                <a:gd name="connsiteY2" fmla="*/ 638318 h 638318"/>
                <a:gd name="connsiteX3" fmla="*/ 0 w 2009943"/>
                <a:gd name="connsiteY3" fmla="*/ 638318 h 638318"/>
                <a:gd name="connsiteX4" fmla="*/ 0 w 2009943"/>
                <a:gd name="connsiteY4" fmla="*/ 0 h 638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943" h="638318">
                  <a:moveTo>
                    <a:pt x="0" y="0"/>
                  </a:moveTo>
                  <a:lnTo>
                    <a:pt x="2009943" y="0"/>
                  </a:lnTo>
                  <a:lnTo>
                    <a:pt x="2009943" y="638318"/>
                  </a:lnTo>
                  <a:lnTo>
                    <a:pt x="0" y="638318"/>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60325" tIns="60325" rIns="60325" bIns="60325" numCol="1" spcCol="1270" anchor="ctr" anchorCtr="0">
              <a:noAutofit/>
            </a:bodyPr>
            <a:lstStyle/>
            <a:p>
              <a:pPr lvl="0" algn="l" defTabSz="844550">
                <a:lnSpc>
                  <a:spcPct val="90000"/>
                </a:lnSpc>
                <a:spcBef>
                  <a:spcPct val="0"/>
                </a:spcBef>
                <a:spcAft>
                  <a:spcPct val="35000"/>
                </a:spcAft>
              </a:pPr>
              <a:r>
                <a:rPr lang="en-US" sz="2400" b="1" kern="1200" dirty="0" err="1" smtClean="0">
                  <a:solidFill>
                    <a:schemeClr val="tx1"/>
                  </a:solidFill>
                  <a:latin typeface="Times New Roman" panose="02020603050405020304" pitchFamily="18" charset="0"/>
                  <a:cs typeface="Times New Roman" panose="02020603050405020304" pitchFamily="18" charset="0"/>
                </a:rPr>
                <a:t>Phần</a:t>
              </a:r>
              <a:r>
                <a:rPr lang="en-US" sz="2400" b="1" kern="1200" dirty="0" smtClean="0">
                  <a:solidFill>
                    <a:schemeClr val="tx1"/>
                  </a:solidFill>
                  <a:latin typeface="Times New Roman" panose="02020603050405020304" pitchFamily="18" charset="0"/>
                  <a:cs typeface="Times New Roman" panose="02020603050405020304" pitchFamily="18" charset="0"/>
                </a:rPr>
                <a:t> 1: </a:t>
              </a:r>
              <a:r>
                <a:rPr lang="nl-NL" sz="2400" b="1" kern="1200" dirty="0" smtClean="0">
                  <a:solidFill>
                    <a:schemeClr val="tx1"/>
                  </a:solidFill>
                  <a:latin typeface="Times New Roman" panose="02020603050405020304" pitchFamily="18" charset="0"/>
                  <a:cs typeface="Times New Roman" panose="02020603050405020304" pitchFamily="18" charset="0"/>
                </a:rPr>
                <a:t>Nêu vấn đề nghị luận</a:t>
              </a:r>
              <a:r>
                <a:rPr lang="nl-NL" sz="2400" kern="1200" dirty="0" smtClean="0">
                  <a:solidFill>
                    <a:schemeClr val="tx1"/>
                  </a:solidFill>
                  <a:latin typeface="Times New Roman" panose="02020603050405020304" pitchFamily="18" charset="0"/>
                  <a:cs typeface="Times New Roman" panose="02020603050405020304" pitchFamily="18" charset="0"/>
                </a:rPr>
                <a:t>: </a:t>
              </a:r>
              <a:endParaRPr lang="en-US" sz="24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260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81797" y="1077678"/>
            <a:ext cx="3680816" cy="523220"/>
          </a:xfrm>
          <a:prstGeom prst="rect">
            <a:avLst/>
          </a:prstGeom>
        </p:spPr>
        <p:txBody>
          <a:bodyPr wrap="none">
            <a:spAutoFit/>
          </a:bodyPr>
          <a:lstStyle/>
          <a:p>
            <a:pPr>
              <a:spcAft>
                <a:spcPts val="0"/>
              </a:spcAft>
              <a:tabLst>
                <a:tab pos="1386840" algn="l"/>
              </a:tabLst>
            </a:pPr>
            <a:r>
              <a:rPr lang="de-DE" sz="2800" b="1" dirty="0">
                <a:solidFill>
                  <a:srgbClr val="0000FF"/>
                </a:solidFill>
                <a:latin typeface="Times New Roman" panose="02020603050405020304" pitchFamily="18" charset="0"/>
                <a:ea typeface="Times New Roman" panose="02020603050405020304" pitchFamily="18" charset="0"/>
              </a:rPr>
              <a:t>II. Khám phá văn bản</a:t>
            </a:r>
            <a:r>
              <a:rPr lang="de-DE" sz="2800" b="1"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409433" y="1547139"/>
            <a:ext cx="3799438" cy="523220"/>
          </a:xfrm>
          <a:prstGeom prst="rect">
            <a:avLst/>
          </a:prstGeom>
        </p:spPr>
        <p:txBody>
          <a:bodyPr wrap="none">
            <a:spAutoFit/>
          </a:bodyPr>
          <a:lstStyle/>
          <a:p>
            <a:pPr>
              <a:spcAft>
                <a:spcPts val="0"/>
              </a:spcAft>
            </a:pPr>
            <a:r>
              <a:rPr lang="pt-BR" sz="2800" b="1" dirty="0">
                <a:latin typeface="Times New Roman" panose="02020603050405020304" pitchFamily="18" charset="0"/>
                <a:ea typeface="Times New Roman" panose="02020603050405020304" pitchFamily="18" charset="0"/>
              </a:rPr>
              <a:t>1. Nêu vấn đề nghị luận</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660400" y="2065077"/>
            <a:ext cx="10858500" cy="3970318"/>
          </a:xfrm>
          <a:prstGeom prst="rect">
            <a:avLst/>
          </a:prstGeom>
        </p:spPr>
        <p:txBody>
          <a:bodyPr>
            <a:spAutoFit/>
          </a:bodyPr>
          <a:lstStyle/>
          <a:p>
            <a:pPr marL="457200" indent="-457200">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Tác</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nhằm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quanh</a:t>
            </a:r>
            <a:r>
              <a:rPr lang="en-US" sz="2800" dirty="0">
                <a:latin typeface="Times New Roman" panose="02020603050405020304" pitchFamily="18" charset="0"/>
                <a:ea typeface="Times New Roman" panose="02020603050405020304" pitchFamily="18" charset="0"/>
              </a:rPr>
              <a:t>. </a:t>
            </a:r>
          </a:p>
          <a:p>
            <a:pPr>
              <a:spcAft>
                <a:spcPts val="0"/>
              </a:spcAft>
            </a:pPr>
            <a:r>
              <a:rPr lang="vi-VN" sz="2800" dirty="0">
                <a:latin typeface="Times New Roman" panose="02020603050405020304" pitchFamily="18" charset="0"/>
                <a:ea typeface="Times New Roman" panose="02020603050405020304" pitchFamily="18" charset="0"/>
              </a:rPr>
              <a:t>=&gt;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khuyến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do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br>
              <a:rPr lang="en-US" sz="2800" dirty="0">
                <a:latin typeface="Times New Roman" panose="02020603050405020304" pitchFamily="18" charset="0"/>
                <a:ea typeface="Times New Roman" panose="02020603050405020304" pitchFamily="18" charset="0"/>
              </a:rPr>
            </a:br>
            <a:endParaRPr lang="en-US" sz="2800" dirty="0">
              <a:latin typeface="Times New Roman" panose="02020603050405020304" pitchFamily="18" charset="0"/>
              <a:ea typeface="Times New Roman" panose="02020603050405020304" pitchFamily="18" charset="0"/>
            </a:endParaRPr>
          </a:p>
          <a:p>
            <a:pPr>
              <a:spcAft>
                <a:spcPts val="0"/>
              </a:spcAft>
            </a:pPr>
            <a:r>
              <a:rPr lang="vi-VN" sz="2800" dirty="0">
                <a:latin typeface="Times New Roman" panose="02020603050405020304" pitchFamily="18" charset="0"/>
                <a:ea typeface="Times New Roman" panose="02020603050405020304" pitchFamily="18" charset="0"/>
              </a:rPr>
              <a:t>=&gt;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p>
          <a:p>
            <a:pPr marL="457200" indent="-457200" algn="just">
              <a:spcAft>
                <a:spcPts val="0"/>
              </a:spcAft>
              <a:buFont typeface="Wingdings" panose="05000000000000000000" pitchFamily="2" charset="2"/>
              <a:buChar char="v"/>
            </a:pPr>
            <a:r>
              <a:rPr lang="vi-VN" sz="2800" dirty="0" smtClean="0">
                <a:latin typeface="Times New Roman" panose="02020603050405020304" pitchFamily="18" charset="0"/>
                <a:ea typeface="Times New Roman" panose="02020603050405020304" pitchFamily="18" charset="0"/>
              </a:rPr>
              <a:t>NT</a:t>
            </a:r>
            <a:r>
              <a:rPr lang="vi-VN" sz="2800" dirty="0">
                <a:latin typeface="Times New Roman" panose="02020603050405020304" pitchFamily="18" charset="0"/>
                <a:ea typeface="Times New Roman" panose="02020603050405020304" pitchFamily="18" charset="0"/>
              </a:rPr>
              <a:t>: Dùng lời kể nêu vấn đề=&gt;tăng tính hấp dẫn, gây tò mò</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dễ</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9157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183793" y="733781"/>
            <a:ext cx="181171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Khởi động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Callout 5"/>
          <p:cNvSpPr/>
          <p:nvPr/>
        </p:nvSpPr>
        <p:spPr>
          <a:xfrm>
            <a:off x="507555" y="1587500"/>
            <a:ext cx="3055989" cy="4147342"/>
          </a:xfrm>
          <a:prstGeom prst="rightArrowCallout">
            <a:avLst>
              <a:gd name="adj1" fmla="val 50000"/>
              <a:gd name="adj2" fmla="val 37478"/>
              <a:gd name="adj3" fmla="val 24155"/>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cuộc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mỗi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quyền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riêng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rPr>
              <a:t>mình</a:t>
            </a:r>
            <a:r>
              <a:rPr lang="en-US" sz="2800" dirty="0">
                <a:solidFill>
                  <a:prstClr val="black"/>
                </a:solidFill>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Vì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sao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a:t>
            </a:r>
          </a:p>
        </p:txBody>
      </p:sp>
      <p:sp>
        <p:nvSpPr>
          <p:cNvPr id="7" name="Left Arrow Callout 6"/>
          <p:cNvSpPr/>
          <p:nvPr/>
        </p:nvSpPr>
        <p:spPr>
          <a:xfrm>
            <a:off x="7168893" y="1348140"/>
            <a:ext cx="4542350" cy="4461016"/>
          </a:xfrm>
          <a:prstGeom prst="leftArrowCallout">
            <a:avLst>
              <a:gd name="adj1" fmla="val 40410"/>
              <a:gd name="adj2" fmla="val 29549"/>
              <a:gd name="adj3" fmla="val 25811"/>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dirty="0">
                <a:solidFill>
                  <a:srgbClr val="000000"/>
                </a:solidFill>
                <a:latin typeface="Times New Roman" panose="02020603050405020304" pitchFamily="18" charset="0"/>
                <a:ea typeface="Times New Roman" panose="02020603050405020304" pitchFamily="18" charset="0"/>
              </a:rPr>
              <a:t>2</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Trong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cuộc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sống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mỗi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quyền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thể</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hiện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cái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riêng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mình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Bởi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vì</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cái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riêng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mỗi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là</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là</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hãnh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diện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về</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tính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cách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riêng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bản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sẽ</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làm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cho</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mỗi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không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cảm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thấy</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tự</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ti</a:t>
            </a:r>
            <a:r>
              <a:rPr lang="en-US" sz="2000" dirty="0">
                <a:solidFill>
                  <a:srgbClr val="000000"/>
                </a:solidFill>
                <a:latin typeface="Times New Roman" panose="02020603050405020304" pitchFamily="18" charset="0"/>
                <a:ea typeface="Times New Roman" panose="02020603050405020304" pitchFamily="18" charset="0"/>
              </a:rPr>
              <a:t> hay </a:t>
            </a:r>
            <a:r>
              <a:rPr lang="en-US" sz="2000" dirty="0" err="1">
                <a:solidFill>
                  <a:srgbClr val="000000"/>
                </a:solidFill>
                <a:latin typeface="Times New Roman" panose="02020603050405020304" pitchFamily="18" charset="0"/>
                <a:ea typeface="Times New Roman" panose="02020603050405020304" pitchFamily="18" charset="0"/>
              </a:rPr>
              <a:t>mặc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cảm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vì</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bị</a:t>
            </a:r>
            <a:r>
              <a:rPr lang="en-US" sz="2000" dirty="0">
                <a:solidFill>
                  <a:srgbClr val="000000"/>
                </a:solidFill>
                <a:latin typeface="Times New Roman" panose="02020603050405020304" pitchFamily="18" charset="0"/>
                <a:ea typeface="Times New Roman" panose="02020603050405020304" pitchFamily="18" charset="0"/>
              </a:rPr>
              <a:t> so </a:t>
            </a:r>
            <a:r>
              <a:rPr lang="en-US" sz="2000" dirty="0" err="1">
                <a:solidFill>
                  <a:srgbClr val="000000"/>
                </a:solidFill>
                <a:latin typeface="Times New Roman" panose="02020603050405020304" pitchFamily="18" charset="0"/>
                <a:ea typeface="Times New Roman" panose="02020603050405020304" pitchFamily="18" charset="0"/>
              </a:rPr>
              <a:t>sánh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với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khác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Mỗi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một</a:t>
            </a:r>
            <a:r>
              <a:rPr lang="en-US" sz="2000" dirty="0">
                <a:solidFill>
                  <a:srgbClr val="000000"/>
                </a:solidFill>
                <a:latin typeface="Times New Roman" panose="02020603050405020304" pitchFamily="18" charset="0"/>
                <a:ea typeface="Times New Roman" panose="02020603050405020304" pitchFamily="18" charset="0"/>
              </a:rPr>
              <a:t> con </a:t>
            </a:r>
            <a:r>
              <a:rPr lang="en-US" sz="2000" dirty="0" err="1">
                <a:solidFill>
                  <a:srgbClr val="000000"/>
                </a:solidFill>
                <a:latin typeface="Times New Roman" panose="02020603050405020304" pitchFamily="18" charset="0"/>
                <a:ea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sẽ</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những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điểm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mạnh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riêng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tạo</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nên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bức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tranh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cuộc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sống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nhiều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màu</a:t>
            </a:r>
            <a:r>
              <a:rPr lang="en-US" sz="2000"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sắc</a:t>
            </a:r>
            <a:r>
              <a:rPr lang="en-US" dirty="0">
                <a:solidFill>
                  <a:srgbClr val="000000"/>
                </a:solidFill>
                <a:latin typeface="Times New Roman" panose="02020603050405020304" pitchFamily="18"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7"/>
          <a:stretch>
            <a:fillRect/>
          </a:stretch>
        </p:blipFill>
        <p:spPr>
          <a:xfrm>
            <a:off x="3504725" y="2153033"/>
            <a:ext cx="3736712" cy="2833526"/>
          </a:xfrm>
          <a:prstGeom prst="ellipse">
            <a:avLst/>
          </a:prstGeom>
          <a:ln>
            <a:noFill/>
          </a:ln>
          <a:effectLst>
            <a:softEdge rad="112500"/>
          </a:effectLst>
        </p:spPr>
      </p:pic>
    </p:spTree>
    <p:extLst>
      <p:ext uri="{BB962C8B-B14F-4D97-AF65-F5344CB8AC3E}">
        <p14:creationId xmlns:p14="http://schemas.microsoft.com/office/powerpoint/2010/main" val="53448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81797" y="1077678"/>
            <a:ext cx="36808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474532"/>
            <a:ext cx="3119765" cy="523220"/>
          </a:xfrm>
          <a:prstGeom prst="rect">
            <a:avLst/>
          </a:prstGeom>
        </p:spPr>
        <p:txBody>
          <a:bodyPr wrap="none">
            <a:spAutoFit/>
          </a:bodyPr>
          <a:lstStyle/>
          <a:p>
            <a:pPr>
              <a:spcAft>
                <a:spcPts val="1200"/>
              </a:spcAft>
            </a:pPr>
            <a:r>
              <a:rPr lang="vi-VN" sz="2800" b="1" dirty="0">
                <a:latin typeface="Times New Roman" panose="02020603050405020304" pitchFamily="18" charset="0"/>
                <a:ea typeface="Calibri" panose="020F0502020204030204" pitchFamily="34" charset="0"/>
              </a:rPr>
              <a:t>2. Bàn luận vấn đề </a:t>
            </a:r>
            <a:endParaRPr lang="en-US" sz="2800" dirty="0">
              <a:effectLst/>
              <a:latin typeface="Times New Roman" panose="02020603050405020304" pitchFamily="18" charset="0"/>
              <a:ea typeface="Calibri" panose="020F0502020204030204" pitchFamily="34" charset="0"/>
            </a:endParaRPr>
          </a:p>
        </p:txBody>
      </p:sp>
      <p:sp>
        <p:nvSpPr>
          <p:cNvPr id="4" name="Rectangle 3"/>
          <p:cNvSpPr/>
          <p:nvPr/>
        </p:nvSpPr>
        <p:spPr>
          <a:xfrm>
            <a:off x="662317" y="2157617"/>
            <a:ext cx="2811988" cy="523220"/>
          </a:xfrm>
          <a:prstGeom prst="rect">
            <a:avLst/>
          </a:prstGeom>
        </p:spPr>
        <p:txBody>
          <a:bodyPr wrap="none">
            <a:spAutoFit/>
          </a:bodyPr>
          <a:lstStyle/>
          <a:p>
            <a:r>
              <a:rPr lang="en-US" sz="2800" b="1" dirty="0" err="1">
                <a:solidFill>
                  <a:srgbClr val="FF0000"/>
                </a:solidFill>
                <a:latin typeface="Times New Roman" panose="02020603050405020304" pitchFamily="18" charset="0"/>
                <a:ea typeface="Times New Roman" panose="02020603050405020304" pitchFamily="18" charset="0"/>
              </a:rPr>
              <a:t>Thảo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luận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nhóm</a:t>
            </a:r>
            <a:r>
              <a:rPr lang="en-US" sz="2800" b="1" dirty="0">
                <a:solidFill>
                  <a:srgbClr val="FF0000"/>
                </a:solidFill>
                <a:latin typeface="Times New Roman" panose="02020603050405020304" pitchFamily="18" charset="0"/>
                <a:ea typeface="Times New Roman" panose="02020603050405020304" pitchFamily="18" charset="0"/>
              </a:rPr>
              <a:t> </a:t>
            </a:r>
            <a:endParaRPr lang="en-US" sz="2800" dirty="0"/>
          </a:p>
        </p:txBody>
      </p:sp>
      <p:pic>
        <p:nvPicPr>
          <p:cNvPr id="9" name="Picture 8"/>
          <p:cNvPicPr>
            <a:picLocks noChangeAspect="1"/>
          </p:cNvPicPr>
          <p:nvPr/>
        </p:nvPicPr>
        <p:blipFill>
          <a:blip r:embed="rId7"/>
          <a:stretch>
            <a:fillRect/>
          </a:stretch>
        </p:blipFill>
        <p:spPr>
          <a:xfrm>
            <a:off x="388930" y="3033638"/>
            <a:ext cx="3085376" cy="2417001"/>
          </a:xfrm>
          <a:prstGeom prst="rect">
            <a:avLst/>
          </a:prstGeom>
        </p:spPr>
      </p:pic>
      <p:pic>
        <p:nvPicPr>
          <p:cNvPr id="12" name="Picture 11"/>
          <p:cNvPicPr>
            <a:picLocks noChangeAspect="1"/>
          </p:cNvPicPr>
          <p:nvPr/>
        </p:nvPicPr>
        <p:blipFill>
          <a:blip r:embed="rId8"/>
          <a:stretch>
            <a:fillRect/>
          </a:stretch>
        </p:blipFill>
        <p:spPr>
          <a:xfrm>
            <a:off x="3562223" y="1261881"/>
            <a:ext cx="8118500" cy="5064774"/>
          </a:xfrm>
          <a:prstGeom prst="rect">
            <a:avLst/>
          </a:prstGeom>
        </p:spPr>
      </p:pic>
      <p:sp>
        <p:nvSpPr>
          <p:cNvPr id="16" name="Rectangle 15"/>
          <p:cNvSpPr/>
          <p:nvPr/>
        </p:nvSpPr>
        <p:spPr>
          <a:xfrm>
            <a:off x="4346224" y="2330425"/>
            <a:ext cx="6658566" cy="3931846"/>
          </a:xfrm>
          <a:prstGeom prst="rect">
            <a:avLst/>
          </a:prstGeom>
        </p:spPr>
        <p:txBody>
          <a:bodyPr wrap="square">
            <a:spAutoFit/>
          </a:bodyPr>
          <a:lstStyle/>
          <a:p>
            <a:pPr algn="just">
              <a:spcBef>
                <a:spcPts val="300"/>
              </a:spcBef>
              <a:spcAft>
                <a:spcPts val="300"/>
              </a:spcAft>
            </a:pPr>
            <a:r>
              <a:rPr lang="en-US" sz="2200" i="1" dirty="0" err="1">
                <a:latin typeface="Times New Roman" panose="02020603050405020304" pitchFamily="18" charset="0"/>
                <a:ea typeface="Times New Roman" panose="02020603050405020304" pitchFamily="18" charset="0"/>
              </a:rPr>
              <a:t>Việc</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thể</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hiện</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sự</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khác</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biệt</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của</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số</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đông</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các</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bạn</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trong</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lớp</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và</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của</a:t>
            </a:r>
            <a:r>
              <a:rPr lang="en-US" sz="2200" i="1" dirty="0">
                <a:latin typeface="Times New Roman" panose="02020603050405020304" pitchFamily="18" charset="0"/>
                <a:ea typeface="Times New Roman" panose="02020603050405020304" pitchFamily="18" charset="0"/>
              </a:rPr>
              <a:t> J </a:t>
            </a:r>
            <a:r>
              <a:rPr lang="en-US" sz="2200" i="1" dirty="0" err="1">
                <a:latin typeface="Times New Roman" panose="02020603050405020304" pitchFamily="18" charset="0"/>
                <a:ea typeface="Times New Roman" panose="02020603050405020304" pitchFamily="18" charset="0"/>
              </a:rPr>
              <a:t>hoàn</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thoàn</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khác</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nhau</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Sự</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khác</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nhau</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ấy</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biểu</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hiện</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cụ</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thể</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như</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thế</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nào</a:t>
            </a:r>
            <a:r>
              <a:rPr lang="en-US" sz="2200" i="1" dirty="0">
                <a:latin typeface="Times New Roman" panose="02020603050405020304" pitchFamily="18" charset="0"/>
                <a:ea typeface="Times New Roman" panose="02020603050405020304" pitchFamily="18" charset="0"/>
              </a:rPr>
              <a:t>?</a:t>
            </a:r>
            <a:endParaRPr lang="en-US" sz="2200" dirty="0">
              <a:latin typeface="Times New Roman" panose="02020603050405020304" pitchFamily="18" charset="0"/>
              <a:ea typeface="Times New Roman" panose="02020603050405020304" pitchFamily="18" charset="0"/>
            </a:endParaRPr>
          </a:p>
          <a:p>
            <a:pPr lvl="0" algn="just">
              <a:spcBef>
                <a:spcPts val="300"/>
              </a:spcBef>
              <a:spcAft>
                <a:spcPts val="300"/>
              </a:spcAft>
              <a:buSzPts val="1400"/>
            </a:pPr>
            <a:r>
              <a:rPr lang="en-US" sz="2200" i="1" dirty="0" err="1">
                <a:solidFill>
                  <a:srgbClr val="000000"/>
                </a:solidFill>
                <a:latin typeface="Times New Roman" panose="02020603050405020304" pitchFamily="18" charset="0"/>
                <a:ea typeface="Times New Roman" panose="02020603050405020304" pitchFamily="18" charset="0"/>
              </a:rPr>
              <a:t>Bằng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chứng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thể</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hiện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sự</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khác</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biệt</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của</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số</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đông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học</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sinh</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trong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lớp</a:t>
            </a:r>
            <a:r>
              <a:rPr lang="en-US" sz="2200" i="1" dirty="0">
                <a:solidFill>
                  <a:srgbClr val="000000"/>
                </a:solidFill>
                <a:latin typeface="Times New Roman" panose="02020603050405020304" pitchFamily="18" charset="0"/>
                <a:ea typeface="Times New Roman" panose="02020603050405020304" pitchFamily="18" charset="0"/>
              </a:rPr>
              <a:t>?</a:t>
            </a:r>
            <a:endParaRPr lang="en-US" sz="2200" dirty="0">
              <a:latin typeface="Times New Roman" panose="02020603050405020304" pitchFamily="18" charset="0"/>
              <a:ea typeface="Times New Roman" panose="02020603050405020304" pitchFamily="18" charset="0"/>
            </a:endParaRPr>
          </a:p>
          <a:p>
            <a:pPr algn="just">
              <a:spcAft>
                <a:spcPts val="0"/>
              </a:spcAft>
            </a:pPr>
            <a:r>
              <a:rPr lang="en-US" sz="2200" i="1" dirty="0" err="1">
                <a:solidFill>
                  <a:srgbClr val="000000"/>
                </a:solidFill>
                <a:latin typeface="Times New Roman" panose="02020603050405020304" pitchFamily="18" charset="0"/>
                <a:ea typeface="Times New Roman" panose="02020603050405020304" pitchFamily="18" charset="0"/>
              </a:rPr>
              <a:t>Bằng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chứng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cho</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thấy</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sự</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khác</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biệt</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của</a:t>
            </a:r>
            <a:r>
              <a:rPr lang="en-US" sz="2200" i="1" dirty="0">
                <a:solidFill>
                  <a:srgbClr val="000000"/>
                </a:solidFill>
                <a:latin typeface="Times New Roman" panose="02020603050405020304" pitchFamily="18" charset="0"/>
                <a:ea typeface="Times New Roman" panose="02020603050405020304" pitchFamily="18" charset="0"/>
              </a:rPr>
              <a:t> J?</a:t>
            </a:r>
            <a:endParaRPr lang="en-US" sz="2200" dirty="0">
              <a:latin typeface="Times New Roman" panose="02020603050405020304" pitchFamily="18" charset="0"/>
              <a:ea typeface="Times New Roman" panose="02020603050405020304" pitchFamily="18" charset="0"/>
            </a:endParaRPr>
          </a:p>
          <a:p>
            <a:r>
              <a:rPr lang="en-US" sz="2200" i="1" dirty="0" err="1">
                <a:solidFill>
                  <a:srgbClr val="000000"/>
                </a:solidFill>
                <a:latin typeface="Times New Roman" panose="02020603050405020304" pitchFamily="18" charset="0"/>
                <a:ea typeface="Times New Roman" panose="02020603050405020304" pitchFamily="18" charset="0"/>
              </a:rPr>
              <a:t>Trong</a:t>
            </a:r>
            <a:r>
              <a:rPr lang="en-US" sz="2200" i="1" dirty="0">
                <a:solidFill>
                  <a:srgbClr val="000000"/>
                </a:solidFill>
                <a:latin typeface="Times New Roman" panose="02020603050405020304" pitchFamily="18" charset="0"/>
                <a:ea typeface="Times New Roman" panose="02020603050405020304" pitchFamily="18" charset="0"/>
              </a:rPr>
              <a:t> VB  </a:t>
            </a:r>
            <a:r>
              <a:rPr lang="en-US" sz="2200" i="1" dirty="0" err="1">
                <a:solidFill>
                  <a:srgbClr val="000000"/>
                </a:solidFill>
                <a:latin typeface="Times New Roman" panose="02020603050405020304" pitchFamily="18" charset="0"/>
                <a:ea typeface="Times New Roman" panose="02020603050405020304" pitchFamily="18" charset="0"/>
              </a:rPr>
              <a:t>này</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tác</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giả</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đã</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từ</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thực</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tế</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để</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rút</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ra</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điều</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cần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bàn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luận</a:t>
            </a:r>
            <a:r>
              <a:rPr lang="en-US" sz="2200" i="1" dirty="0">
                <a:solidFill>
                  <a:srgbClr val="000000"/>
                </a:solidFill>
                <a:latin typeface="Times New Roman" panose="02020603050405020304" pitchFamily="18" charset="0"/>
                <a:ea typeface="Times New Roman" panose="02020603050405020304" pitchFamily="18" charset="0"/>
              </a:rPr>
              <a:t> </a:t>
            </a:r>
            <a:r>
              <a:rPr lang="en-US" sz="2200" b="1" i="1" dirty="0">
                <a:solidFill>
                  <a:srgbClr val="000000"/>
                </a:solidFill>
                <a:latin typeface="Times New Roman" panose="02020603050405020304" pitchFamily="18" charset="0"/>
                <a:ea typeface="Times New Roman" panose="02020603050405020304" pitchFamily="18" charset="0"/>
              </a:rPr>
              <a:t>hay</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nêu</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điều</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cần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bàn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luận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trước</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sau</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đó</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mới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đưa</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ra</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thực</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tế</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để</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chứng</a:t>
            </a:r>
            <a:r>
              <a:rPr lang="en-US" sz="2200" i="1" dirty="0">
                <a:solidFill>
                  <a:srgbClr val="000000"/>
                </a:solidFill>
                <a:latin typeface="Times New Roman" panose="02020603050405020304" pitchFamily="18" charset="0"/>
                <a:ea typeface="Times New Roman" panose="02020603050405020304" pitchFamily="18" charset="0"/>
              </a:rPr>
              <a:t> minh? </a:t>
            </a:r>
            <a:r>
              <a:rPr lang="en-US" sz="2200" i="1" dirty="0" err="1">
                <a:solidFill>
                  <a:srgbClr val="000000"/>
                </a:solidFill>
                <a:latin typeface="Times New Roman" panose="02020603050405020304" pitchFamily="18" charset="0"/>
                <a:ea typeface="Times New Roman" panose="02020603050405020304" pitchFamily="18" charset="0"/>
              </a:rPr>
              <a:t>Hãy</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nhận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xét</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về</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cách</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lựa</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chọn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kiểu</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triển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khai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này</a:t>
            </a:r>
            <a:r>
              <a:rPr lang="en-US" sz="2200" i="1" dirty="0">
                <a:solidFill>
                  <a:srgbClr val="000000"/>
                </a:solidFill>
                <a:latin typeface="Times New Roman" panose="02020603050405020304" pitchFamily="18" charset="0"/>
                <a:ea typeface="Times New Roman" panose="02020603050405020304" pitchFamily="18" charset="0"/>
              </a:rPr>
              <a:t>?</a:t>
            </a:r>
            <a:r>
              <a:rPr lang="en-US" sz="2200" dirty="0">
                <a:solidFill>
                  <a:srgbClr val="000000"/>
                </a:solidFill>
                <a:latin typeface="Times New Roman" panose="02020603050405020304" pitchFamily="18" charset="0"/>
                <a:ea typeface="Times New Roman" panose="02020603050405020304" pitchFamily="18" charset="0"/>
              </a:rPr>
              <a:t/>
            </a:r>
            <a:br>
              <a:rPr lang="en-US" sz="2200" dirty="0">
                <a:solidFill>
                  <a:srgbClr val="000000"/>
                </a:solidFill>
                <a:latin typeface="Times New Roman" panose="02020603050405020304" pitchFamily="18" charset="0"/>
                <a:ea typeface="Times New Roman" panose="02020603050405020304" pitchFamily="18" charset="0"/>
              </a:rPr>
            </a:br>
            <a:endParaRPr lang="en-US" sz="2200" dirty="0"/>
          </a:p>
        </p:txBody>
      </p:sp>
    </p:spTree>
    <p:extLst>
      <p:ext uri="{BB962C8B-B14F-4D97-AF65-F5344CB8AC3E}">
        <p14:creationId xmlns:p14="http://schemas.microsoft.com/office/powerpoint/2010/main" val="7452424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81797" y="1077678"/>
            <a:ext cx="36808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474532"/>
            <a:ext cx="31197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0" name="Rectangle 9"/>
          <p:cNvSpPr/>
          <p:nvPr/>
        </p:nvSpPr>
        <p:spPr>
          <a:xfrm>
            <a:off x="442458" y="1864400"/>
            <a:ext cx="8779968" cy="523220"/>
          </a:xfrm>
          <a:prstGeom prst="rect">
            <a:avLst/>
          </a:prstGeom>
        </p:spPr>
        <p:txBody>
          <a:bodyPr wrap="none">
            <a:spAutoFit/>
          </a:bodyPr>
          <a:lstStyle/>
          <a:p>
            <a:pPr>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rPr>
              <a:t>Cách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dùng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bằng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chứng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để</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làm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rõ</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vấn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đề</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biệt</a:t>
            </a:r>
            <a:endParaRPr lang="en-US" sz="2800" dirty="0">
              <a:effectLst/>
              <a:latin typeface="Times New Roman" panose="02020603050405020304" pitchFamily="18" charset="0"/>
              <a:ea typeface="Times New Roman" panose="02020603050405020304" pitchFamily="18" charset="0"/>
            </a:endParaRPr>
          </a:p>
        </p:txBody>
      </p:sp>
      <p:grpSp>
        <p:nvGrpSpPr>
          <p:cNvPr id="25" name="Group 24"/>
          <p:cNvGrpSpPr/>
          <p:nvPr/>
        </p:nvGrpSpPr>
        <p:grpSpPr>
          <a:xfrm>
            <a:off x="725486" y="2636466"/>
            <a:ext cx="5346119" cy="3414979"/>
            <a:chOff x="725486" y="2636466"/>
            <a:chExt cx="5346119" cy="3414979"/>
          </a:xfrm>
        </p:grpSpPr>
        <p:sp>
          <p:nvSpPr>
            <p:cNvPr id="20" name="Freeform 19"/>
            <p:cNvSpPr/>
            <p:nvPr/>
          </p:nvSpPr>
          <p:spPr>
            <a:xfrm>
              <a:off x="975748" y="2905602"/>
              <a:ext cx="5095857" cy="3145843"/>
            </a:xfrm>
            <a:custGeom>
              <a:avLst/>
              <a:gdLst>
                <a:gd name="connsiteX0" fmla="*/ 0 w 4993543"/>
                <a:gd name="connsiteY0" fmla="*/ 0 h 1560482"/>
                <a:gd name="connsiteX1" fmla="*/ 4993543 w 4993543"/>
                <a:gd name="connsiteY1" fmla="*/ 0 h 1560482"/>
                <a:gd name="connsiteX2" fmla="*/ 4993543 w 4993543"/>
                <a:gd name="connsiteY2" fmla="*/ 1560482 h 1560482"/>
                <a:gd name="connsiteX3" fmla="*/ 0 w 4993543"/>
                <a:gd name="connsiteY3" fmla="*/ 1560482 h 1560482"/>
                <a:gd name="connsiteX4" fmla="*/ 0 w 4993543"/>
                <a:gd name="connsiteY4" fmla="*/ 0 h 156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3543" h="1560482">
                  <a:moveTo>
                    <a:pt x="0" y="0"/>
                  </a:moveTo>
                  <a:lnTo>
                    <a:pt x="4993543" y="0"/>
                  </a:lnTo>
                  <a:lnTo>
                    <a:pt x="4993543" y="1560482"/>
                  </a:lnTo>
                  <a:lnTo>
                    <a:pt x="0" y="1560482"/>
                  </a:lnTo>
                  <a:lnTo>
                    <a:pt x="0" y="0"/>
                  </a:lnTo>
                  <a:close/>
                </a:path>
              </a:pathLst>
            </a:custGeom>
            <a:ln w="38100"/>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56967" tIns="57150" rIns="57150" bIns="57150" numCol="1" spcCol="1270" anchor="ctr" anchorCtr="0">
              <a:noAutofit/>
            </a:bodyPr>
            <a:lstStyle/>
            <a:p>
              <a:pPr lvl="0" algn="l" defTabSz="666750">
                <a:lnSpc>
                  <a:spcPct val="90000"/>
                </a:lnSpc>
                <a:spcBef>
                  <a:spcPct val="0"/>
                </a:spcBef>
                <a:spcAft>
                  <a:spcPct val="35000"/>
                </a:spcAft>
              </a:pPr>
              <a:endParaRPr lang="en-US" sz="2400" b="1" i="1" kern="1200" dirty="0" smtClean="0">
                <a:latin typeface="Times New Roman" panose="02020603050405020304" pitchFamily="18" charset="0"/>
                <a:cs typeface="Times New Roman" panose="02020603050405020304" pitchFamily="18" charset="0"/>
              </a:endParaRPr>
            </a:p>
            <a:p>
              <a:pPr lvl="0" algn="l" defTabSz="666750">
                <a:lnSpc>
                  <a:spcPct val="90000"/>
                </a:lnSpc>
                <a:spcBef>
                  <a:spcPct val="0"/>
                </a:spcBef>
                <a:spcAft>
                  <a:spcPct val="35000"/>
                </a:spcAft>
              </a:pPr>
              <a:r>
                <a:rPr lang="en-US" sz="2400" b="1" i="1" kern="1200" dirty="0" err="1" smtClean="0">
                  <a:latin typeface="Times New Roman" panose="02020603050405020304" pitchFamily="18" charset="0"/>
                  <a:cs typeface="Times New Roman" panose="02020603050405020304" pitchFamily="18" charset="0"/>
                </a:rPr>
                <a:t>Số</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đông</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các</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bạn</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trong</a:t>
              </a:r>
              <a:r>
                <a:rPr lang="en-US" sz="2400" b="1" i="1" kern="1200" dirty="0" smtClean="0">
                  <a:latin typeface="Times New Roman" panose="02020603050405020304" pitchFamily="18" charset="0"/>
                  <a:cs typeface="Times New Roman" panose="02020603050405020304" pitchFamily="18" charset="0"/>
                </a:rPr>
                <a:t> </a:t>
              </a:r>
              <a:r>
                <a:rPr lang="en-US" sz="2400" b="1" i="1" kern="1200" dirty="0" err="1" smtClean="0">
                  <a:latin typeface="Times New Roman" panose="02020603050405020304" pitchFamily="18" charset="0"/>
                  <a:cs typeface="Times New Roman" panose="02020603050405020304" pitchFamily="18" charset="0"/>
                </a:rPr>
                <a:t>lớp</a:t>
              </a:r>
              <a:r>
                <a:rPr lang="en-US" sz="2400" kern="1200" dirty="0" smtClean="0">
                  <a:latin typeface="Times New Roman" panose="02020603050405020304" pitchFamily="18" charset="0"/>
                  <a:cs typeface="Times New Roman" panose="02020603050405020304" pitchFamily="18" charset="0"/>
                </a:rPr>
                <a:t>: c</a:t>
              </a:r>
              <a:r>
                <a:rPr lang="vi-VN" sz="2400" kern="1200" dirty="0" smtClean="0">
                  <a:latin typeface="Times New Roman" panose="02020603050405020304" pitchFamily="18" charset="0"/>
                  <a:cs typeface="Times New Roman" panose="02020603050405020304" pitchFamily="18" charset="0"/>
                </a:rPr>
                <a:t>họn cách thể hiện cá tính bản thân qua cách </a:t>
              </a:r>
              <a:r>
                <a:rPr lang="en-US" sz="2400" kern="1200" dirty="0" err="1" smtClean="0">
                  <a:latin typeface="Times New Roman" panose="02020603050405020304" pitchFamily="18" charset="0"/>
                  <a:cs typeface="Times New Roman" panose="02020603050405020304" pitchFamily="18" charset="0"/>
                </a:rPr>
                <a:t>ăn</a:t>
              </a:r>
              <a:r>
                <a:rPr lang="vi-VN" sz="2400" kern="1200" dirty="0" smtClean="0">
                  <a:latin typeface="Times New Roman" panose="02020603050405020304" pitchFamily="18" charset="0"/>
                  <a:cs typeface="Times New Roman" panose="02020603050405020304" pitchFamily="18" charset="0"/>
                </a:rPr>
                <a:t> mặc, hành </a:t>
              </a:r>
              <a:r>
                <a:rPr lang="en-US" sz="2400" kern="1200" dirty="0" smtClean="0">
                  <a:latin typeface="Times New Roman" panose="02020603050405020304" pitchFamily="18" charset="0"/>
                  <a:cs typeface="Times New Roman" panose="02020603050405020304" pitchFamily="18" charset="0"/>
                </a:rPr>
                <a:t>đ</a:t>
              </a:r>
              <a:r>
                <a:rPr lang="vi-VN" sz="2400" kern="1200" dirty="0" smtClean="0">
                  <a:latin typeface="Times New Roman" panose="02020603050405020304" pitchFamily="18" charset="0"/>
                  <a:cs typeface="Times New Roman" panose="02020603050405020304" pitchFamily="18" charset="0"/>
                </a:rPr>
                <a:t>ộng </a:t>
              </a:r>
              <a:r>
                <a:rPr lang="vi-VN" sz="2400" b="1" kern="1200" dirty="0" smtClean="0">
                  <a:latin typeface="Times New Roman" panose="02020603050405020304" pitchFamily="18" charset="0"/>
                  <a:cs typeface="Times New Roman" panose="02020603050405020304" pitchFamily="18" charset="0"/>
                </a:rPr>
                <a:t>quái dị, khác th</a:t>
              </a:r>
              <a:r>
                <a:rPr lang="en-US" sz="2400" b="1" kern="1200" dirty="0" smtClean="0">
                  <a:latin typeface="Times New Roman" panose="02020603050405020304" pitchFamily="18" charset="0"/>
                  <a:cs typeface="Times New Roman" panose="02020603050405020304" pitchFamily="18" charset="0"/>
                </a:rPr>
                <a:t>ư</a:t>
              </a:r>
              <a:r>
                <a:rPr lang="vi-VN" sz="2400" b="1" kern="1200" dirty="0" smtClean="0">
                  <a:latin typeface="Times New Roman" panose="02020603050405020304" pitchFamily="18" charset="0"/>
                  <a:cs typeface="Times New Roman" panose="02020603050405020304" pitchFamily="18" charset="0"/>
                </a:rPr>
                <a:t>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trò</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lố</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tóc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trò</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trang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trang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điểm,hoạt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ngốc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gây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chú</a:t>
              </a:r>
              <a:r>
                <a:rPr lang="en-US" sz="2400" kern="1200" dirty="0" smtClean="0">
                  <a:latin typeface="Times New Roman" panose="02020603050405020304" pitchFamily="18" charset="0"/>
                  <a:cs typeface="Times New Roman" panose="02020603050405020304" pitchFamily="18" charset="0"/>
                </a:rPr>
                <a:t> ý</a:t>
              </a:r>
              <a:br>
                <a:rPr lang="en-US" sz="2400" kern="1200" dirty="0" smtClean="0">
                  <a:latin typeface="Times New Roman" panose="02020603050405020304" pitchFamily="18" charset="0"/>
                  <a:cs typeface="Times New Roman" panose="02020603050405020304" pitchFamily="18" charset="0"/>
                </a:rPr>
              </a:br>
              <a:endParaRPr lang="en-US" sz="2400" kern="1200" dirty="0">
                <a:latin typeface="Times New Roman" panose="02020603050405020304" pitchFamily="18" charset="0"/>
                <a:cs typeface="Times New Roman" panose="02020603050405020304" pitchFamily="18" charset="0"/>
              </a:endParaRPr>
            </a:p>
          </p:txBody>
        </p:sp>
        <p:sp>
          <p:nvSpPr>
            <p:cNvPr id="21" name="Rectangle 20"/>
            <p:cNvSpPr/>
            <p:nvPr/>
          </p:nvSpPr>
          <p:spPr>
            <a:xfrm>
              <a:off x="725486" y="2636466"/>
              <a:ext cx="1179173" cy="1261938"/>
            </a:xfrm>
            <a:prstGeom prst="rect">
              <a:avLst/>
            </a:prstGeom>
            <a:blipFill>
              <a:blip r:embed="rId7"/>
              <a:srcRect/>
              <a:stretch>
                <a:fillRect l="-10000" r="-10000"/>
              </a:stretch>
            </a:bli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6" name="Group 25"/>
          <p:cNvGrpSpPr/>
          <p:nvPr/>
        </p:nvGrpSpPr>
        <p:grpSpPr>
          <a:xfrm>
            <a:off x="6194324" y="2594098"/>
            <a:ext cx="5456901" cy="3457347"/>
            <a:chOff x="6194324" y="2594098"/>
            <a:chExt cx="5456901" cy="3457347"/>
          </a:xfrm>
        </p:grpSpPr>
        <p:sp>
          <p:nvSpPr>
            <p:cNvPr id="23" name="Freeform 22"/>
            <p:cNvSpPr/>
            <p:nvPr/>
          </p:nvSpPr>
          <p:spPr>
            <a:xfrm>
              <a:off x="6791167" y="2906334"/>
              <a:ext cx="4860058" cy="3145111"/>
            </a:xfrm>
            <a:custGeom>
              <a:avLst/>
              <a:gdLst>
                <a:gd name="connsiteX0" fmla="*/ 0 w 4990390"/>
                <a:gd name="connsiteY0" fmla="*/ 0 h 1559497"/>
                <a:gd name="connsiteX1" fmla="*/ 4990390 w 4990390"/>
                <a:gd name="connsiteY1" fmla="*/ 0 h 1559497"/>
                <a:gd name="connsiteX2" fmla="*/ 4990390 w 4990390"/>
                <a:gd name="connsiteY2" fmla="*/ 1559497 h 1559497"/>
                <a:gd name="connsiteX3" fmla="*/ 0 w 4990390"/>
                <a:gd name="connsiteY3" fmla="*/ 1559497 h 1559497"/>
                <a:gd name="connsiteX4" fmla="*/ 0 w 4990390"/>
                <a:gd name="connsiteY4" fmla="*/ 0 h 1559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0390" h="1559497">
                  <a:moveTo>
                    <a:pt x="0" y="0"/>
                  </a:moveTo>
                  <a:lnTo>
                    <a:pt x="4990390" y="0"/>
                  </a:lnTo>
                  <a:lnTo>
                    <a:pt x="4990390" y="1559497"/>
                  </a:lnTo>
                  <a:lnTo>
                    <a:pt x="0" y="1559497"/>
                  </a:lnTo>
                  <a:lnTo>
                    <a:pt x="0" y="0"/>
                  </a:lnTo>
                  <a:close/>
                </a:path>
              </a:pathLst>
            </a:custGeom>
            <a:ln w="38100"/>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56299" tIns="57150" rIns="57150" bIns="57150" numCol="1" spcCol="1270" anchor="ctr" anchorCtr="0">
              <a:noAutofit/>
            </a:bodyPr>
            <a:lstStyle/>
            <a:p>
              <a:pPr lvl="0" algn="l" defTabSz="66675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Duy</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nhất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chỉ</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có</a:t>
              </a:r>
              <a:r>
                <a:rPr lang="en-US" sz="2400" b="1" kern="1200" dirty="0" smtClean="0">
                  <a:latin typeface="Times New Roman" panose="02020603050405020304" pitchFamily="18" charset="0"/>
                  <a:cs typeface="Times New Roman" panose="02020603050405020304" pitchFamily="18" charset="0"/>
                </a:rPr>
                <a:t> J</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mọi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ngày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biệt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thái</a:t>
              </a:r>
              <a:r>
                <a:rPr lang="en-US" sz="2400"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điềm</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tĩnh</a:t>
              </a:r>
              <a:r>
                <a:rPr lang="en-US" sz="2400" b="1"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a:t>
              </a:r>
              <a:r>
                <a:rPr lang="en-US" sz="2400"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nghiệm</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túc</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lễ</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độ</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dõng</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dạc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hỏi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tin </a:t>
              </a:r>
              <a:r>
                <a:rPr lang="en-US" sz="2400" kern="1200" dirty="0" err="1" smtClean="0">
                  <a:latin typeface="Times New Roman" panose="02020603050405020304" pitchFamily="18" charset="0"/>
                  <a:cs typeface="Times New Roman" panose="02020603050405020304" pitchFamily="18" charset="0"/>
                </a:rPr>
                <a:t>bắt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tay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thầy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thúc</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24" name="Rectangle 23"/>
            <p:cNvSpPr/>
            <p:nvPr/>
          </p:nvSpPr>
          <p:spPr>
            <a:xfrm>
              <a:off x="6194324" y="2594098"/>
              <a:ext cx="1445342" cy="1387965"/>
            </a:xfrm>
            <a:prstGeom prst="rect">
              <a:avLst/>
            </a:prstGeom>
            <a:blipFill>
              <a:blip r:embed="rId8"/>
              <a:srcRect/>
              <a:stretch>
                <a:fillRect/>
              </a:stretch>
            </a:bli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391640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81797" y="1077678"/>
            <a:ext cx="36808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474532"/>
            <a:ext cx="31197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0" name="Rectangle 9"/>
          <p:cNvSpPr/>
          <p:nvPr/>
        </p:nvSpPr>
        <p:spPr>
          <a:xfrm>
            <a:off x="442458" y="1864400"/>
            <a:ext cx="87799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rõ</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38103" y="2387620"/>
            <a:ext cx="10858500" cy="3539430"/>
          </a:xfrm>
          <a:prstGeom prst="rect">
            <a:avLst/>
          </a:prstGeom>
        </p:spPr>
        <p:txBody>
          <a:bodyPr>
            <a:spAutoFit/>
          </a:bodyPr>
          <a:lstStyle/>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ức</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thuở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trò</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xoay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cảu</a:t>
            </a:r>
            <a:r>
              <a:rPr lang="en-US" sz="2800" dirty="0">
                <a:latin typeface="Times New Roman" panose="02020603050405020304" pitchFamily="18" charset="0"/>
                <a:ea typeface="Times New Roman" panose="02020603050405020304" pitchFamily="18" charset="0"/>
              </a:rPr>
              <a:t> J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bàn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luận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sau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đoạn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kể</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i="1" dirty="0">
                <a:solidFill>
                  <a:srgbClr val="000000"/>
                </a:solidFill>
                <a:latin typeface="Times New Roman" panose="02020603050405020304" pitchFamily="18" charset="0"/>
                <a:ea typeface="Times New Roman" panose="02020603050405020304" pitchFamily="18" charset="0"/>
              </a:rPr>
              <a:t>VB </a:t>
            </a:r>
            <a:r>
              <a:rPr lang="en-US" sz="2800" i="1" dirty="0" err="1">
                <a:solidFill>
                  <a:srgbClr val="000000"/>
                </a:solidFill>
                <a:latin typeface="Times New Roman" panose="02020603050405020304" pitchFamily="18" charset="0"/>
                <a:ea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mang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tính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chất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giá</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nặng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nề</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Câu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chuyện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làm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vấn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đề</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bàn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luận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trở</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gần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gũi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nhẹ</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nhàng</a:t>
            </a:r>
            <a:endParaRPr lang="en-US" sz="2800" dirty="0"/>
          </a:p>
        </p:txBody>
      </p:sp>
    </p:spTree>
    <p:extLst>
      <p:ext uri="{BB962C8B-B14F-4D97-AF65-F5344CB8AC3E}">
        <p14:creationId xmlns:p14="http://schemas.microsoft.com/office/powerpoint/2010/main" val="160146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81797" y="1077678"/>
            <a:ext cx="36808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474532"/>
            <a:ext cx="31197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9" name="Rectangle 8"/>
          <p:cNvSpPr/>
          <p:nvPr/>
        </p:nvSpPr>
        <p:spPr>
          <a:xfrm>
            <a:off x="442458" y="1850442"/>
            <a:ext cx="5513048" cy="523220"/>
          </a:xfrm>
          <a:prstGeom prst="rect">
            <a:avLst/>
          </a:prstGeom>
        </p:spPr>
        <p:txBody>
          <a:bodyPr wrap="none">
            <a:spAutoFit/>
          </a:bodyPr>
          <a:lstStyle/>
          <a:p>
            <a:pPr>
              <a:spcAft>
                <a:spcPts val="0"/>
              </a:spcAft>
            </a:pPr>
            <a:r>
              <a:rPr lang="en-US" sz="2800" b="1" dirty="0">
                <a:latin typeface="Times New Roman" panose="02020603050405020304" pitchFamily="18" charset="0"/>
                <a:ea typeface="MS Mincho"/>
              </a:rPr>
              <a:t>b. </a:t>
            </a:r>
            <a:r>
              <a:rPr lang="en-US" sz="2800" b="1" dirty="0" err="1">
                <a:solidFill>
                  <a:srgbClr val="000000"/>
                </a:solidFill>
                <a:latin typeface="Times New Roman" panose="02020603050405020304" pitchFamily="18" charset="0"/>
                <a:ea typeface="Times New Roman" panose="02020603050405020304" pitchFamily="18" charset="0"/>
              </a:rPr>
              <a:t>Cách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dùng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lí</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lẽ</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để</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làm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rõ</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vấn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đề</a:t>
            </a:r>
            <a:endParaRPr lang="en-US" sz="2800" dirty="0">
              <a:effectLst/>
              <a:latin typeface="Times New Roman" panose="02020603050405020304" pitchFamily="18" charset="0"/>
              <a:ea typeface="Times New Roman" panose="02020603050405020304" pitchFamily="18" charset="0"/>
            </a:endParaRPr>
          </a:p>
        </p:txBody>
      </p:sp>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Lst>
          </a:blip>
          <a:srcRect l="1801" t="22290" r="4105" b="29664"/>
          <a:stretch/>
        </p:blipFill>
        <p:spPr>
          <a:xfrm>
            <a:off x="4764572" y="2365192"/>
            <a:ext cx="6779728" cy="3936776"/>
          </a:xfrm>
          <a:prstGeom prst="rect">
            <a:avLst/>
          </a:prstGeom>
        </p:spPr>
      </p:pic>
      <p:pic>
        <p:nvPicPr>
          <p:cNvPr id="11" name="Picture 10"/>
          <p:cNvPicPr>
            <a:picLocks noChangeAspect="1"/>
          </p:cNvPicPr>
          <p:nvPr/>
        </p:nvPicPr>
        <p:blipFill>
          <a:blip r:embed="rId9"/>
          <a:stretch>
            <a:fillRect/>
          </a:stretch>
        </p:blipFill>
        <p:spPr>
          <a:xfrm>
            <a:off x="675684" y="2683763"/>
            <a:ext cx="3855663" cy="3074427"/>
          </a:xfrm>
          <a:prstGeom prst="rect">
            <a:avLst/>
          </a:prstGeom>
        </p:spPr>
      </p:pic>
      <p:sp>
        <p:nvSpPr>
          <p:cNvPr id="12" name="Rectangle 11"/>
          <p:cNvSpPr/>
          <p:nvPr/>
        </p:nvSpPr>
        <p:spPr>
          <a:xfrm>
            <a:off x="5335270" y="2875822"/>
            <a:ext cx="5578894" cy="3108543"/>
          </a:xfrm>
          <a:prstGeom prst="rect">
            <a:avLst/>
          </a:prstGeom>
        </p:spPr>
        <p:txBody>
          <a:bodyPr wrap="square">
            <a:spAutoFit/>
          </a:bodyPr>
          <a:lstStyle/>
          <a:p>
            <a:pPr>
              <a:spcAft>
                <a:spcPts val="0"/>
              </a:spcAft>
            </a:pPr>
            <a:r>
              <a:rPr lang="pt-BR" sz="2800" dirty="0">
                <a:latin typeface="Times New Roman" panose="02020603050405020304" pitchFamily="18" charset="0"/>
                <a:ea typeface="Times New Roman" panose="02020603050405020304" pitchFamily="18" charset="0"/>
              </a:rPr>
              <a:t>Tác giả phân chia sự khác biệt thành hai loại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J).</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Em</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có</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đồng</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tình</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với</a:t>
            </a:r>
            <a:r>
              <a:rPr lang="en-US" sz="2800" i="1" kern="100" dirty="0">
                <a:latin typeface="Times New Roman" panose="02020603050405020304" pitchFamily="18" charset="0"/>
                <a:ea typeface="SimSun" panose="02010600030101010101" pitchFamily="2" charset="-122"/>
              </a:rPr>
              <a:t> ý </a:t>
            </a:r>
            <a:r>
              <a:rPr lang="en-US" sz="2800" i="1" kern="100" dirty="0" err="1">
                <a:latin typeface="Times New Roman" panose="02020603050405020304" pitchFamily="18" charset="0"/>
                <a:ea typeface="SimSun" panose="02010600030101010101" pitchFamily="2" charset="-122"/>
              </a:rPr>
              <a:t>kiến</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của</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tác</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giả</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không</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Vì</a:t>
            </a:r>
            <a:r>
              <a:rPr lang="en-US" sz="2800" i="1" kern="100" dirty="0">
                <a:latin typeface="Times New Roman" panose="02020603050405020304" pitchFamily="18" charset="0"/>
                <a:ea typeface="SimSun" panose="02010600030101010101" pitchFamily="2" charset="-122"/>
              </a:rPr>
              <a:t> </a:t>
            </a:r>
            <a:r>
              <a:rPr lang="en-US" sz="2800" i="1" kern="100" dirty="0" err="1">
                <a:latin typeface="Times New Roman" panose="02020603050405020304" pitchFamily="18" charset="0"/>
                <a:ea typeface="SimSun" panose="02010600030101010101" pitchFamily="2" charset="-122"/>
              </a:rPr>
              <a:t>sao</a:t>
            </a:r>
            <a:r>
              <a:rPr lang="en-US" sz="2800" i="1" kern="100" dirty="0">
                <a:latin typeface="Times New Roman" panose="02020603050405020304" pitchFamily="18" charset="0"/>
                <a:ea typeface="SimSun" panose="02010600030101010101" pitchFamily="2" charset="-122"/>
              </a:rPr>
              <a:t>?</a:t>
            </a:r>
            <a:endParaRPr lang="en-US" sz="2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6237178" y="1835677"/>
            <a:ext cx="4397358" cy="523220"/>
          </a:xfrm>
          <a:prstGeom prst="rect">
            <a:avLst/>
          </a:prstGeom>
        </p:spPr>
        <p:txBody>
          <a:bodyPr wrap="none">
            <a:spAutoFit/>
          </a:bodyPr>
          <a:lstStyle/>
          <a:p>
            <a:pPr algn="just">
              <a:spcAft>
                <a:spcPts val="0"/>
              </a:spcAft>
            </a:pPr>
            <a:r>
              <a:rPr lang="vi-VN" sz="2800" b="1" i="1" dirty="0">
                <a:latin typeface="Times New Roman" panose="02020603050405020304" pitchFamily="18" charset="0"/>
                <a:ea typeface="Calibri" panose="020F0502020204030204" pitchFamily="34" charset="0"/>
              </a:rPr>
              <a:t>* Vòng chuyên sâu  (</a:t>
            </a:r>
            <a:r>
              <a:rPr lang="en-US" sz="2800" b="1" i="1" dirty="0">
                <a:latin typeface="Times New Roman" panose="02020603050405020304" pitchFamily="18" charset="0"/>
                <a:ea typeface="Calibri" panose="020F0502020204030204" pitchFamily="34" charset="0"/>
              </a:rPr>
              <a:t>5</a:t>
            </a:r>
            <a:r>
              <a:rPr lang="vi-VN" sz="2800" b="1" i="1" dirty="0">
                <a:latin typeface="Times New Roman" panose="02020603050405020304" pitchFamily="18" charset="0"/>
                <a:ea typeface="Calibri" panose="020F0502020204030204" pitchFamily="34" charset="0"/>
              </a:rPr>
              <a:t> phút)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343679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81797" y="1077678"/>
            <a:ext cx="36808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474532"/>
            <a:ext cx="31197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9" name="Rectangle 8"/>
          <p:cNvSpPr/>
          <p:nvPr/>
        </p:nvSpPr>
        <p:spPr>
          <a:xfrm>
            <a:off x="442458" y="1850442"/>
            <a:ext cx="55130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lẽ</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rõ</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Lst>
          </a:blip>
          <a:srcRect l="1801" t="22290" r="4105" b="29664"/>
          <a:stretch/>
        </p:blipFill>
        <p:spPr>
          <a:xfrm>
            <a:off x="4764572" y="2365192"/>
            <a:ext cx="6779728" cy="3936776"/>
          </a:xfrm>
          <a:prstGeom prst="rect">
            <a:avLst/>
          </a:prstGeom>
        </p:spPr>
      </p:pic>
      <p:pic>
        <p:nvPicPr>
          <p:cNvPr id="11" name="Picture 10"/>
          <p:cNvPicPr>
            <a:picLocks noChangeAspect="1"/>
          </p:cNvPicPr>
          <p:nvPr/>
        </p:nvPicPr>
        <p:blipFill>
          <a:blip r:embed="rId9"/>
          <a:stretch>
            <a:fillRect/>
          </a:stretch>
        </p:blipFill>
        <p:spPr>
          <a:xfrm>
            <a:off x="675684" y="2683763"/>
            <a:ext cx="3855663" cy="3074427"/>
          </a:xfrm>
          <a:prstGeom prst="rect">
            <a:avLst/>
          </a:prstGeom>
        </p:spPr>
      </p:pic>
      <p:sp>
        <p:nvSpPr>
          <p:cNvPr id="4" name="Rectangle 3"/>
          <p:cNvSpPr/>
          <p:nvPr/>
        </p:nvSpPr>
        <p:spPr>
          <a:xfrm>
            <a:off x="6160325" y="1921283"/>
            <a:ext cx="4288353" cy="523220"/>
          </a:xfrm>
          <a:prstGeom prst="rect">
            <a:avLst/>
          </a:prstGeom>
        </p:spPr>
        <p:txBody>
          <a:bodyPr wrap="none">
            <a:spAutoFit/>
          </a:bodyPr>
          <a:lstStyle/>
          <a:p>
            <a:pPr>
              <a:spcAft>
                <a:spcPts val="0"/>
              </a:spcAft>
            </a:pPr>
            <a:r>
              <a:rPr lang="vi-VN" sz="2800" b="1" i="1" dirty="0">
                <a:latin typeface="Times New Roman" panose="02020603050405020304" pitchFamily="18" charset="0"/>
                <a:ea typeface="Calibri" panose="020F0502020204030204" pitchFamily="34" charset="0"/>
              </a:rPr>
              <a:t>* Vòng mảnh ghép (5 phút)</a:t>
            </a:r>
            <a:endParaRPr lang="en-US" sz="2800" dirty="0">
              <a:effectLst/>
              <a:latin typeface="Times New Roman" panose="02020603050405020304" pitchFamily="18" charset="0"/>
              <a:ea typeface="Calibri" panose="020F0502020204030204" pitchFamily="34" charset="0"/>
            </a:endParaRPr>
          </a:p>
        </p:txBody>
      </p:sp>
      <p:sp>
        <p:nvSpPr>
          <p:cNvPr id="10" name="Rectangle 9"/>
          <p:cNvSpPr/>
          <p:nvPr/>
        </p:nvSpPr>
        <p:spPr>
          <a:xfrm>
            <a:off x="5172336" y="2899514"/>
            <a:ext cx="6086291" cy="3108543"/>
          </a:xfrm>
          <a:prstGeom prst="rect">
            <a:avLst/>
          </a:prstGeom>
        </p:spPr>
        <p:txBody>
          <a:bodyPr wrap="square">
            <a:spAutoFit/>
          </a:bodyPr>
          <a:lstStyle/>
          <a:p>
            <a:pPr algn="just">
              <a:spcAft>
                <a:spcPts val="0"/>
              </a:spcAft>
            </a:pPr>
            <a:r>
              <a:rPr lang="vi-VN" sz="2800" dirty="0">
                <a:latin typeface="Times New Roman" panose="02020603050405020304" pitchFamily="18" charset="0"/>
                <a:ea typeface="Calibri" panose="020F0502020204030204" pitchFamily="34" charset="0"/>
              </a:rPr>
              <a:t>1. Chia sẻ kết quả thảo luận ở vòng chuyên sâu?</a:t>
            </a:r>
            <a:endParaRPr lang="en-US" sz="2800" dirty="0">
              <a:latin typeface="Times New Roman" panose="02020603050405020304" pitchFamily="18" charset="0"/>
              <a:ea typeface="Calibri" panose="020F0502020204030204" pitchFamily="34" charset="0"/>
            </a:endParaRPr>
          </a:p>
          <a:p>
            <a:pPr>
              <a:spcAft>
                <a:spcPts val="0"/>
              </a:spcAft>
            </a:pPr>
            <a:r>
              <a:rPr lang="en-US" sz="2800" dirty="0">
                <a:latin typeface="Times New Roman" panose="02020603050405020304" pitchFamily="18" charset="0"/>
                <a:ea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rPr>
              <a:t>Nhiệm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mới</a:t>
            </a:r>
            <a:r>
              <a:rPr lang="en-US" sz="2800" dirty="0">
                <a:latin typeface="Times New Roman" panose="02020603050405020304" pitchFamily="18" charset="0"/>
                <a:ea typeface="Times New Roman" panose="02020603050405020304" pitchFamily="18" charset="0"/>
              </a:rPr>
              <a:t>:</a:t>
            </a:r>
            <a:r>
              <a:rPr lang="en-US" sz="2800" i="1" dirty="0">
                <a:latin typeface="Times New Roman" panose="02020603050405020304" pitchFamily="18" charset="0"/>
                <a:ea typeface="Times New Roman" panose="02020603050405020304" pitchFamily="18" charset="0"/>
              </a:rPr>
              <a:t/>
            </a:r>
            <a:br>
              <a:rPr lang="en-US" sz="2800" i="1" dirty="0">
                <a:latin typeface="Times New Roman" panose="02020603050405020304" pitchFamily="18" charset="0"/>
                <a:ea typeface="Times New Roman" panose="02020603050405020304" pitchFamily="18" charset="0"/>
              </a:rPr>
            </a:br>
            <a:r>
              <a:rPr lang="en-US" sz="2800" i="1" dirty="0">
                <a:latin typeface="Times New Roman" panose="02020603050405020304" pitchFamily="18" charset="0"/>
                <a:ea typeface="Times New Roman" panose="02020603050405020304" pitchFamily="18" charset="0"/>
              </a:rPr>
              <a:t>Do </a:t>
            </a:r>
            <a:r>
              <a:rPr lang="en-US" sz="2800" i="1" dirty="0" err="1">
                <a:latin typeface="Times New Roman" panose="02020603050405020304" pitchFamily="18" charset="0"/>
                <a:ea typeface="Times New Roman" panose="02020603050405020304" pitchFamily="18" charset="0"/>
              </a:rPr>
              <a:t>đâu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số</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thường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thể</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hiện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sự</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biệt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vô</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nghĩa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Muốn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tạo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sự</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biệt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có</a:t>
            </a:r>
            <a:r>
              <a:rPr lang="en-US" sz="2800" i="1" dirty="0">
                <a:latin typeface="Times New Roman" panose="02020603050405020304" pitchFamily="18" charset="0"/>
                <a:ea typeface="Times New Roman" panose="02020603050405020304" pitchFamily="18" charset="0"/>
              </a:rPr>
              <a:t> ý </a:t>
            </a:r>
            <a:r>
              <a:rPr lang="en-US" sz="2800" i="1" dirty="0" err="1">
                <a:latin typeface="Times New Roman" panose="02020603050405020304" pitchFamily="18" charset="0"/>
                <a:ea typeface="Times New Roman" panose="02020603050405020304" pitchFamily="18" charset="0"/>
              </a:rPr>
              <a:t>nghĩa</a:t>
            </a:r>
            <a:r>
              <a:rPr lang="en-US" sz="2800" i="1" dirty="0">
                <a:latin typeface="Times New Roman" panose="02020603050405020304" pitchFamily="18" charset="0"/>
                <a:ea typeface="Times New Roman" panose="02020603050405020304" pitchFamily="18" charset="0"/>
              </a:rPr>
              <a:t>, con </a:t>
            </a:r>
            <a:r>
              <a:rPr lang="en-US" sz="2800" i="1" dirty="0" err="1">
                <a:latin typeface="Times New Roman" panose="02020603050405020304" pitchFamily="18" charset="0"/>
                <a:ea typeface="Times New Roman" panose="02020603050405020304" pitchFamily="18" charset="0"/>
              </a:rPr>
              <a:t>người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cần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có</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những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năng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lực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phẩm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chất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gì</a:t>
            </a:r>
            <a:r>
              <a:rPr lang="en-US" sz="2800"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511956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81797" y="1077678"/>
            <a:ext cx="36808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474532"/>
            <a:ext cx="31197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2. Bàn luận vấn đề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9" name="Rectangle 8"/>
          <p:cNvSpPr/>
          <p:nvPr/>
        </p:nvSpPr>
        <p:spPr>
          <a:xfrm>
            <a:off x="442458" y="1850442"/>
            <a:ext cx="55130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lẽ</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rõ</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6" name="Group 15"/>
          <p:cNvGrpSpPr/>
          <p:nvPr/>
        </p:nvGrpSpPr>
        <p:grpSpPr>
          <a:xfrm>
            <a:off x="1151995" y="2638690"/>
            <a:ext cx="9875310" cy="3176588"/>
            <a:chOff x="2032614" y="1840705"/>
            <a:chExt cx="8126770" cy="3176588"/>
          </a:xfrm>
          <a:solidFill>
            <a:schemeClr val="accent4">
              <a:lumMod val="50000"/>
            </a:schemeClr>
          </a:solidFill>
        </p:grpSpPr>
        <p:sp>
          <p:nvSpPr>
            <p:cNvPr id="18" name="Freeform 17"/>
            <p:cNvSpPr/>
            <p:nvPr/>
          </p:nvSpPr>
          <p:spPr>
            <a:xfrm rot="16200000">
              <a:off x="1767899"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102869" rIns="133351" bIns="2117726" numCol="1" spcCol="1270" anchor="t" anchorCtr="0">
              <a:noAutofit/>
            </a:bodyPr>
            <a:lstStyle/>
            <a:p>
              <a:pPr lvl="0" algn="r" defTabSz="1333500">
                <a:lnSpc>
                  <a:spcPct val="90000"/>
                </a:lnSpc>
                <a:spcBef>
                  <a:spcPct val="0"/>
                </a:spcBef>
                <a:spcAft>
                  <a:spcPct val="35000"/>
                </a:spcAft>
              </a:pPr>
              <a:endParaRPr lang="en-US" sz="3000" kern="1200">
                <a:latin typeface="Times New Roman" panose="02020603050405020304" pitchFamily="18" charset="0"/>
                <a:cs typeface="Times New Roman" panose="02020603050405020304" pitchFamily="18" charset="0"/>
              </a:endParaRPr>
            </a:p>
          </p:txBody>
        </p:sp>
        <p:sp>
          <p:nvSpPr>
            <p:cNvPr id="19" name="Freeform 18"/>
            <p:cNvSpPr/>
            <p:nvPr/>
          </p:nvSpPr>
          <p:spPr>
            <a:xfrm>
              <a:off x="2168012" y="1840705"/>
              <a:ext cx="2366165"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58293" rIns="0" bIns="0" numCol="1" spcCol="1270" anchor="t" anchorCtr="0">
              <a:noAutofit/>
            </a:bodyPr>
            <a:lstStyle/>
            <a:p>
              <a:pPr lvl="0" algn="l" defTabSz="7556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Điều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tôi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biệt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vô</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nghĩa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loại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biệt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nghĩa</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Đây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riêng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diễn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rot="16200000">
              <a:off x="4507705"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102870" rIns="133351" bIns="2117726" numCol="1" spcCol="1270" anchor="t" anchorCtr="0">
              <a:noAutofit/>
            </a:bodyPr>
            <a:lstStyle/>
            <a:p>
              <a:pPr lvl="0" algn="r" defTabSz="1333500">
                <a:lnSpc>
                  <a:spcPct val="90000"/>
                </a:lnSpc>
                <a:spcBef>
                  <a:spcPct val="0"/>
                </a:spcBef>
                <a:spcAft>
                  <a:spcPct val="35000"/>
                </a:spcAft>
              </a:pPr>
              <a:endParaRPr lang="en-US" sz="3000" kern="1200">
                <a:latin typeface="Times New Roman" panose="02020603050405020304" pitchFamily="18" charset="0"/>
                <a:cs typeface="Times New Roman" panose="02020603050405020304" pitchFamily="18" charset="0"/>
              </a:endParaRPr>
            </a:p>
          </p:txBody>
        </p:sp>
        <p:sp>
          <p:nvSpPr>
            <p:cNvPr id="21" name="Flowchart: Extract 20"/>
            <p:cNvSpPr/>
            <p:nvPr/>
          </p:nvSpPr>
          <p:spPr>
            <a:xfrm rot="5400000">
              <a:off x="4552299" y="4364677"/>
              <a:ext cx="466715" cy="397073"/>
            </a:xfrm>
            <a:prstGeom prst="flowChartExtract">
              <a:avLst/>
            </a:prstGeom>
            <a:grp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3" name="Freeform 22"/>
            <p:cNvSpPr/>
            <p:nvPr/>
          </p:nvSpPr>
          <p:spPr>
            <a:xfrm>
              <a:off x="4851835" y="1840705"/>
              <a:ext cx="2422149"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58293" rIns="0" bIns="0" numCol="1" spcCol="1270" anchor="t" anchorCtr="0">
              <a:noAutofit/>
            </a:bodyPr>
            <a:lstStyle/>
            <a:p>
              <a:pPr lvl="0" algn="l" defTabSz="755650">
                <a:lnSpc>
                  <a:spcPct val="90000"/>
                </a:lnSpc>
                <a:spcBef>
                  <a:spcPct val="0"/>
                </a:spcBef>
                <a:spcAft>
                  <a:spcPct val="35000"/>
                </a:spcAft>
              </a:pP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biệt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vô</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nghĩa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biệt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bề</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ngoài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tính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chất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dễ</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dãi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không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huy</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động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khả</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năng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đặc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biệt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gì</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thể</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cách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ăn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mặc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kiểu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tóc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động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lạ</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mắt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sôi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động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ồn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ào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gây</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chú</a:t>
              </a:r>
              <a:r>
                <a:rPr lang="en-US" sz="2200" kern="1200" dirty="0" smtClean="0">
                  <a:latin typeface="Times New Roman" panose="02020603050405020304" pitchFamily="18" charset="0"/>
                  <a:cs typeface="Times New Roman" panose="02020603050405020304" pitchFamily="18" charset="0"/>
                </a:rPr>
                <a:t> ý...</a:t>
              </a:r>
              <a:r>
                <a:rPr lang="en-US" sz="2200" kern="1200" dirty="0" err="1" smtClean="0">
                  <a:latin typeface="Times New Roman" panose="02020603050405020304" pitchFamily="18" charset="0"/>
                  <a:cs typeface="Times New Roman" panose="02020603050405020304" pitchFamily="18" charset="0"/>
                </a:rPr>
                <a:t>Hầu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như</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ai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muốn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đều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thể</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bắt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chước</a:t>
              </a:r>
              <a:r>
                <a:rPr lang="en-US" sz="2200"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rot="16200000">
              <a:off x="7247512"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102870" rIns="133351" bIns="2117725" numCol="1" spcCol="1270" anchor="t" anchorCtr="0">
              <a:noAutofit/>
            </a:bodyPr>
            <a:lstStyle/>
            <a:p>
              <a:pPr lvl="0" algn="r" defTabSz="1333500">
                <a:lnSpc>
                  <a:spcPct val="90000"/>
                </a:lnSpc>
                <a:spcBef>
                  <a:spcPct val="0"/>
                </a:spcBef>
                <a:spcAft>
                  <a:spcPct val="35000"/>
                </a:spcAft>
              </a:pPr>
              <a:endParaRPr lang="en-US" sz="3000" kern="1200">
                <a:latin typeface="Times New Roman" panose="02020603050405020304" pitchFamily="18" charset="0"/>
                <a:cs typeface="Times New Roman" panose="02020603050405020304" pitchFamily="18" charset="0"/>
              </a:endParaRPr>
            </a:p>
          </p:txBody>
        </p:sp>
        <p:sp>
          <p:nvSpPr>
            <p:cNvPr id="25" name="Flowchart: Extract 24"/>
            <p:cNvSpPr/>
            <p:nvPr/>
          </p:nvSpPr>
          <p:spPr>
            <a:xfrm rot="5400000">
              <a:off x="7292106" y="4364677"/>
              <a:ext cx="466715" cy="397073"/>
            </a:xfrm>
            <a:prstGeom prst="flowChartExtract">
              <a:avLst/>
            </a:prstGeom>
            <a:grp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6" name="Freeform 25"/>
            <p:cNvSpPr/>
            <p:nvPr/>
          </p:nvSpPr>
          <p:spPr>
            <a:xfrm>
              <a:off x="7657821" y="1840705"/>
              <a:ext cx="2355969"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grpFill/>
            <a:ln>
              <a:noFill/>
            </a:ln>
            <a:effectLst>
              <a:outerShdw blurRad="107950" dist="12700" dir="5400000" algn="ctr">
                <a:srgbClr val="000000"/>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58293" rIns="0" bIns="0" numCol="1" spcCol="1270" anchor="t" anchorCtr="0">
              <a:noAutofit/>
            </a:bodyPr>
            <a:lstStyle/>
            <a:p>
              <a:pPr lvl="0" algn="l" defTabSz="7556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biệt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nghĩa</a:t>
              </a:r>
              <a:r>
                <a:rPr lang="en-US" sz="2400" kern="1200" dirty="0" smtClean="0">
                  <a:latin typeface="Times New Roman" panose="02020603050405020304" pitchFamily="18" charset="0"/>
                  <a:cs typeface="Times New Roman" panose="02020603050405020304" pitchFamily="18" charset="0"/>
                </a:rPr>
                <a:t>: con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tuệ</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năng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lĩnh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tin...</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phẩm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ấy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muốn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4485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81797" y="1077678"/>
            <a:ext cx="36808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 Khám phá văn bản</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42458" y="1600898"/>
            <a:ext cx="3058851" cy="523220"/>
          </a:xfrm>
          <a:prstGeom prst="rect">
            <a:avLst/>
          </a:prstGeom>
        </p:spPr>
        <p:txBody>
          <a:bodyPr wrap="none">
            <a:spAutoFit/>
          </a:bodyPr>
          <a:lstStyle/>
          <a:p>
            <a:pPr algn="just">
              <a:spcBef>
                <a:spcPts val="300"/>
              </a:spcBef>
              <a:spcAft>
                <a:spcPts val="300"/>
              </a:spcAft>
            </a:pPr>
            <a:r>
              <a:rPr lang="en-US" sz="2800" b="1" dirty="0">
                <a:latin typeface="Times New Roman" panose="02020603050405020304" pitchFamily="18" charset="0"/>
                <a:ea typeface="Times New Roman" panose="02020603050405020304" pitchFamily="18" charset="0"/>
              </a:rPr>
              <a:t>3.</a:t>
            </a:r>
            <a:r>
              <a:rPr lang="en-US" sz="280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Kết thúc vấn đề.</a:t>
            </a:r>
            <a:endParaRPr lang="en-US" sz="2800" dirty="0">
              <a:effectLst/>
              <a:latin typeface="Times New Roman" panose="02020603050405020304" pitchFamily="18" charset="0"/>
              <a:ea typeface="Times New Roman" panose="02020603050405020304" pitchFamily="18" charset="0"/>
            </a:endParaRPr>
          </a:p>
        </p:txBody>
      </p:sp>
      <p:grpSp>
        <p:nvGrpSpPr>
          <p:cNvPr id="11" name="Group 10"/>
          <p:cNvGrpSpPr/>
          <p:nvPr/>
        </p:nvGrpSpPr>
        <p:grpSpPr>
          <a:xfrm>
            <a:off x="2027610" y="2115519"/>
            <a:ext cx="8124080" cy="3465871"/>
            <a:chOff x="2033959" y="1784530"/>
            <a:chExt cx="8124080" cy="4334687"/>
          </a:xfrm>
        </p:grpSpPr>
        <p:sp>
          <p:nvSpPr>
            <p:cNvPr id="12" name="Freeform 11"/>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a:ln w="28575"/>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7" name="Freeform 16"/>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a:ln w="28575"/>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27" name="Freeform 26"/>
            <p:cNvSpPr/>
            <p:nvPr/>
          </p:nvSpPr>
          <p:spPr>
            <a:xfrm>
              <a:off x="4257972" y="1784530"/>
              <a:ext cx="3676054" cy="1258483"/>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w="28575"/>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Khẳng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định</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hai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loại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khác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biệt</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2033959" y="3814985"/>
              <a:ext cx="3676054" cy="2304232"/>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w="28575"/>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Bỏ</a:t>
              </a:r>
              <a:r>
                <a:rPr lang="en-US" sz="2800" kern="1200" dirty="0" smtClean="0">
                  <a:latin typeface="Times New Roman" panose="02020603050405020304" pitchFamily="18" charset="0"/>
                  <a:cs typeface="Times New Roman" panose="02020603050405020304" pitchFamily="18" charset="0"/>
                </a:rPr>
                <a:t> qua </a:t>
              </a:r>
              <a:r>
                <a:rPr lang="en-US" sz="2800" kern="1200" dirty="0" err="1" smtClean="0">
                  <a:latin typeface="Times New Roman" panose="02020603050405020304" pitchFamily="18" charset="0"/>
                  <a:cs typeface="Times New Roman" panose="02020603050405020304" pitchFamily="18" charset="0"/>
                </a:rPr>
                <a:t>nhóm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vô</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6481985" y="3814985"/>
              <a:ext cx="3676054" cy="2304232"/>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w="28575"/>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err="1" smtClean="0">
                  <a:latin typeface="Times New Roman" panose="02020603050405020304" pitchFamily="18" charset="0"/>
                  <a:cs typeface="Times New Roman" panose="02020603050405020304" pitchFamily="18" charset="0"/>
                </a:rPr>
                <a:t>Đề</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cao</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giá</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trị</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của</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sự</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khác</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biệt</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thực</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sự</a:t>
              </a:r>
              <a:r>
                <a:rPr lang="en-US" sz="2700" kern="1200" dirty="0" smtClean="0">
                  <a:latin typeface="Times New Roman" panose="02020603050405020304" pitchFamily="18" charset="0"/>
                  <a:cs typeface="Times New Roman" panose="02020603050405020304" pitchFamily="18" charset="0"/>
                </a:rPr>
                <a:t>, </a:t>
              </a:r>
              <a:r>
                <a:rPr lang="nl-NL" sz="2700" kern="1200" dirty="0" smtClean="0">
                  <a:latin typeface="Times New Roman" panose="02020603050405020304" pitchFamily="18" charset="0"/>
                  <a:cs typeface="Times New Roman" panose="02020603050405020304" pitchFamily="18" charset="0"/>
                </a:rPr>
                <a:t>có ý nghĩa ở mỗi người sẽ khiến mọi người đặc biệt chú ý.</a:t>
              </a:r>
              <a:endParaRPr lang="en-US" sz="27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6651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94855" y="1077678"/>
            <a:ext cx="2233240" cy="523220"/>
          </a:xfrm>
          <a:prstGeom prst="rect">
            <a:avLst/>
          </a:prstGeom>
        </p:spPr>
        <p:txBody>
          <a:bodyPr wrap="none">
            <a:spAutoFit/>
          </a:bodyPr>
          <a:lstStyle/>
          <a:p>
            <a:pPr>
              <a:spcAft>
                <a:spcPts val="0"/>
              </a:spcAft>
            </a:pPr>
            <a:r>
              <a:rPr lang="nl-NL" sz="2800" b="1" dirty="0">
                <a:latin typeface="Times New Roman" panose="02020603050405020304" pitchFamily="18" charset="0"/>
                <a:ea typeface="Times New Roman" panose="02020603050405020304" pitchFamily="18" charset="0"/>
              </a:rPr>
              <a:t>III. Tổng kết </a:t>
            </a:r>
            <a:endParaRPr lang="en-US" sz="2800" dirty="0">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584955" y="1679479"/>
            <a:ext cx="11009390" cy="4384945"/>
            <a:chOff x="2040076" y="1489739"/>
            <a:chExt cx="10219532" cy="4384945"/>
          </a:xfrm>
        </p:grpSpPr>
        <p:sp>
          <p:nvSpPr>
            <p:cNvPr id="16" name="Freeform 15"/>
            <p:cNvSpPr/>
            <p:nvPr/>
          </p:nvSpPr>
          <p:spPr>
            <a:xfrm>
              <a:off x="2040076" y="1489739"/>
              <a:ext cx="2508363" cy="891107"/>
            </a:xfrm>
            <a:custGeom>
              <a:avLst/>
              <a:gdLst>
                <a:gd name="connsiteX0" fmla="*/ 0 w 2795069"/>
                <a:gd name="connsiteY0" fmla="*/ 139753 h 1397534"/>
                <a:gd name="connsiteX1" fmla="*/ 139753 w 2795069"/>
                <a:gd name="connsiteY1" fmla="*/ 0 h 1397534"/>
                <a:gd name="connsiteX2" fmla="*/ 2655316 w 2795069"/>
                <a:gd name="connsiteY2" fmla="*/ 0 h 1397534"/>
                <a:gd name="connsiteX3" fmla="*/ 2795069 w 2795069"/>
                <a:gd name="connsiteY3" fmla="*/ 139753 h 1397534"/>
                <a:gd name="connsiteX4" fmla="*/ 2795069 w 2795069"/>
                <a:gd name="connsiteY4" fmla="*/ 1257781 h 1397534"/>
                <a:gd name="connsiteX5" fmla="*/ 2655316 w 2795069"/>
                <a:gd name="connsiteY5" fmla="*/ 1397534 h 1397534"/>
                <a:gd name="connsiteX6" fmla="*/ 139753 w 2795069"/>
                <a:gd name="connsiteY6" fmla="*/ 1397534 h 1397534"/>
                <a:gd name="connsiteX7" fmla="*/ 0 w 2795069"/>
                <a:gd name="connsiteY7" fmla="*/ 1257781 h 1397534"/>
                <a:gd name="connsiteX8" fmla="*/ 0 w 2795069"/>
                <a:gd name="connsiteY8" fmla="*/ 139753 h 13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5069" h="1397534">
                  <a:moveTo>
                    <a:pt x="0" y="139753"/>
                  </a:moveTo>
                  <a:cubicBezTo>
                    <a:pt x="0" y="62570"/>
                    <a:pt x="62570" y="0"/>
                    <a:pt x="139753" y="0"/>
                  </a:cubicBezTo>
                  <a:lnTo>
                    <a:pt x="2655316" y="0"/>
                  </a:lnTo>
                  <a:cubicBezTo>
                    <a:pt x="2732499" y="0"/>
                    <a:pt x="2795069" y="62570"/>
                    <a:pt x="2795069" y="139753"/>
                  </a:cubicBezTo>
                  <a:lnTo>
                    <a:pt x="2795069" y="1257781"/>
                  </a:lnTo>
                  <a:cubicBezTo>
                    <a:pt x="2795069" y="1334964"/>
                    <a:pt x="2732499" y="1397534"/>
                    <a:pt x="2655316" y="1397534"/>
                  </a:cubicBezTo>
                  <a:lnTo>
                    <a:pt x="139753" y="1397534"/>
                  </a:lnTo>
                  <a:cubicBezTo>
                    <a:pt x="62570" y="1397534"/>
                    <a:pt x="0" y="1334964"/>
                    <a:pt x="0" y="1257781"/>
                  </a:cubicBezTo>
                  <a:lnTo>
                    <a:pt x="0" y="139753"/>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272" tIns="76492" rIns="94272" bIns="76492"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1. </a:t>
              </a: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2319582" y="2380848"/>
              <a:ext cx="279506" cy="1048151"/>
            </a:xfrm>
            <a:custGeom>
              <a:avLst/>
              <a:gdLst/>
              <a:ahLst/>
              <a:cxnLst/>
              <a:rect l="0" t="0" r="0" b="0"/>
              <a:pathLst>
                <a:path>
                  <a:moveTo>
                    <a:pt x="0" y="0"/>
                  </a:moveTo>
                  <a:lnTo>
                    <a:pt x="0" y="1048151"/>
                  </a:lnTo>
                  <a:lnTo>
                    <a:pt x="279506" y="104815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18"/>
            <p:cNvSpPr/>
            <p:nvPr/>
          </p:nvSpPr>
          <p:spPr>
            <a:xfrm>
              <a:off x="2599089" y="2587364"/>
              <a:ext cx="4367014" cy="1540402"/>
            </a:xfrm>
            <a:custGeom>
              <a:avLst/>
              <a:gdLst>
                <a:gd name="connsiteX0" fmla="*/ 0 w 4298817"/>
                <a:gd name="connsiteY0" fmla="*/ 139753 h 1397534"/>
                <a:gd name="connsiteX1" fmla="*/ 139753 w 4298817"/>
                <a:gd name="connsiteY1" fmla="*/ 0 h 1397534"/>
                <a:gd name="connsiteX2" fmla="*/ 4159064 w 4298817"/>
                <a:gd name="connsiteY2" fmla="*/ 0 h 1397534"/>
                <a:gd name="connsiteX3" fmla="*/ 4298817 w 4298817"/>
                <a:gd name="connsiteY3" fmla="*/ 139753 h 1397534"/>
                <a:gd name="connsiteX4" fmla="*/ 4298817 w 4298817"/>
                <a:gd name="connsiteY4" fmla="*/ 1257781 h 1397534"/>
                <a:gd name="connsiteX5" fmla="*/ 4159064 w 4298817"/>
                <a:gd name="connsiteY5" fmla="*/ 1397534 h 1397534"/>
                <a:gd name="connsiteX6" fmla="*/ 139753 w 4298817"/>
                <a:gd name="connsiteY6" fmla="*/ 1397534 h 1397534"/>
                <a:gd name="connsiteX7" fmla="*/ 0 w 4298817"/>
                <a:gd name="connsiteY7" fmla="*/ 1257781 h 1397534"/>
                <a:gd name="connsiteX8" fmla="*/ 0 w 4298817"/>
                <a:gd name="connsiteY8" fmla="*/ 139753 h 13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8817" h="1397534">
                  <a:moveTo>
                    <a:pt x="0" y="139753"/>
                  </a:moveTo>
                  <a:cubicBezTo>
                    <a:pt x="0" y="62570"/>
                    <a:pt x="62570" y="0"/>
                    <a:pt x="139753" y="0"/>
                  </a:cubicBezTo>
                  <a:lnTo>
                    <a:pt x="4159064" y="0"/>
                  </a:lnTo>
                  <a:cubicBezTo>
                    <a:pt x="4236247" y="0"/>
                    <a:pt x="4298817" y="62570"/>
                    <a:pt x="4298817" y="139753"/>
                  </a:cubicBezTo>
                  <a:lnTo>
                    <a:pt x="4298817" y="1257781"/>
                  </a:lnTo>
                  <a:cubicBezTo>
                    <a:pt x="4298817" y="1334964"/>
                    <a:pt x="4236247" y="1397534"/>
                    <a:pt x="4159064" y="1397534"/>
                  </a:cubicBezTo>
                  <a:lnTo>
                    <a:pt x="139753" y="1397534"/>
                  </a:lnTo>
                  <a:cubicBezTo>
                    <a:pt x="62570" y="1397534"/>
                    <a:pt x="0" y="1334964"/>
                    <a:pt x="0" y="1257781"/>
                  </a:cubicBezTo>
                  <a:lnTo>
                    <a:pt x="0" y="13975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272" tIns="76492" rIns="94272" bIns="76492"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VB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hợp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chặt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nổi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2319582" y="2380848"/>
              <a:ext cx="279506" cy="2795069"/>
            </a:xfrm>
            <a:custGeom>
              <a:avLst/>
              <a:gdLst/>
              <a:ahLst/>
              <a:cxnLst/>
              <a:rect l="0" t="0" r="0" b="0"/>
              <a:pathLst>
                <a:path>
                  <a:moveTo>
                    <a:pt x="0" y="0"/>
                  </a:moveTo>
                  <a:lnTo>
                    <a:pt x="0" y="2795069"/>
                  </a:lnTo>
                  <a:lnTo>
                    <a:pt x="279506" y="279506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p:cNvSpPr/>
            <p:nvPr/>
          </p:nvSpPr>
          <p:spPr>
            <a:xfrm>
              <a:off x="2599089" y="4263010"/>
              <a:ext cx="4320484" cy="1611674"/>
            </a:xfrm>
            <a:custGeom>
              <a:avLst/>
              <a:gdLst>
                <a:gd name="connsiteX0" fmla="*/ 0 w 4320484"/>
                <a:gd name="connsiteY0" fmla="*/ 139753 h 1397534"/>
                <a:gd name="connsiteX1" fmla="*/ 139753 w 4320484"/>
                <a:gd name="connsiteY1" fmla="*/ 0 h 1397534"/>
                <a:gd name="connsiteX2" fmla="*/ 4180731 w 4320484"/>
                <a:gd name="connsiteY2" fmla="*/ 0 h 1397534"/>
                <a:gd name="connsiteX3" fmla="*/ 4320484 w 4320484"/>
                <a:gd name="connsiteY3" fmla="*/ 139753 h 1397534"/>
                <a:gd name="connsiteX4" fmla="*/ 4320484 w 4320484"/>
                <a:gd name="connsiteY4" fmla="*/ 1257781 h 1397534"/>
                <a:gd name="connsiteX5" fmla="*/ 4180731 w 4320484"/>
                <a:gd name="connsiteY5" fmla="*/ 1397534 h 1397534"/>
                <a:gd name="connsiteX6" fmla="*/ 139753 w 4320484"/>
                <a:gd name="connsiteY6" fmla="*/ 1397534 h 1397534"/>
                <a:gd name="connsiteX7" fmla="*/ 0 w 4320484"/>
                <a:gd name="connsiteY7" fmla="*/ 1257781 h 1397534"/>
                <a:gd name="connsiteX8" fmla="*/ 0 w 4320484"/>
                <a:gd name="connsiteY8" fmla="*/ 139753 h 13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4" h="1397534">
                  <a:moveTo>
                    <a:pt x="0" y="139753"/>
                  </a:moveTo>
                  <a:cubicBezTo>
                    <a:pt x="0" y="62570"/>
                    <a:pt x="62570" y="0"/>
                    <a:pt x="139753" y="0"/>
                  </a:cubicBezTo>
                  <a:lnTo>
                    <a:pt x="4180731" y="0"/>
                  </a:lnTo>
                  <a:cubicBezTo>
                    <a:pt x="4257914" y="0"/>
                    <a:pt x="4320484" y="62570"/>
                    <a:pt x="4320484" y="139753"/>
                  </a:cubicBezTo>
                  <a:lnTo>
                    <a:pt x="4320484" y="1257781"/>
                  </a:lnTo>
                  <a:cubicBezTo>
                    <a:pt x="4320484" y="1334964"/>
                    <a:pt x="4257914" y="1397534"/>
                    <a:pt x="4180731" y="1397534"/>
                  </a:cubicBezTo>
                  <a:lnTo>
                    <a:pt x="139753" y="1397534"/>
                  </a:lnTo>
                  <a:cubicBezTo>
                    <a:pt x="62570" y="1397534"/>
                    <a:pt x="0" y="1334964"/>
                    <a:pt x="0" y="1257781"/>
                  </a:cubicBezTo>
                  <a:lnTo>
                    <a:pt x="0" y="13975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272" tIns="76492" rIns="94272" bIns="76492"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Khéo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léo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hợp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hấp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dẫn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dễ</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nhận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7059327" y="1541595"/>
              <a:ext cx="3239029" cy="839251"/>
            </a:xfrm>
            <a:custGeom>
              <a:avLst/>
              <a:gdLst>
                <a:gd name="connsiteX0" fmla="*/ 0 w 2795069"/>
                <a:gd name="connsiteY0" fmla="*/ 139753 h 1397534"/>
                <a:gd name="connsiteX1" fmla="*/ 139753 w 2795069"/>
                <a:gd name="connsiteY1" fmla="*/ 0 h 1397534"/>
                <a:gd name="connsiteX2" fmla="*/ 2655316 w 2795069"/>
                <a:gd name="connsiteY2" fmla="*/ 0 h 1397534"/>
                <a:gd name="connsiteX3" fmla="*/ 2795069 w 2795069"/>
                <a:gd name="connsiteY3" fmla="*/ 139753 h 1397534"/>
                <a:gd name="connsiteX4" fmla="*/ 2795069 w 2795069"/>
                <a:gd name="connsiteY4" fmla="*/ 1257781 h 1397534"/>
                <a:gd name="connsiteX5" fmla="*/ 2655316 w 2795069"/>
                <a:gd name="connsiteY5" fmla="*/ 1397534 h 1397534"/>
                <a:gd name="connsiteX6" fmla="*/ 139753 w 2795069"/>
                <a:gd name="connsiteY6" fmla="*/ 1397534 h 1397534"/>
                <a:gd name="connsiteX7" fmla="*/ 0 w 2795069"/>
                <a:gd name="connsiteY7" fmla="*/ 1257781 h 1397534"/>
                <a:gd name="connsiteX8" fmla="*/ 0 w 2795069"/>
                <a:gd name="connsiteY8" fmla="*/ 139753 h 13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5069" h="1397534">
                  <a:moveTo>
                    <a:pt x="0" y="139753"/>
                  </a:moveTo>
                  <a:cubicBezTo>
                    <a:pt x="0" y="62570"/>
                    <a:pt x="62570" y="0"/>
                    <a:pt x="139753" y="0"/>
                  </a:cubicBezTo>
                  <a:lnTo>
                    <a:pt x="2655316" y="0"/>
                  </a:lnTo>
                  <a:cubicBezTo>
                    <a:pt x="2732499" y="0"/>
                    <a:pt x="2795069" y="62570"/>
                    <a:pt x="2795069" y="139753"/>
                  </a:cubicBezTo>
                  <a:lnTo>
                    <a:pt x="2795069" y="1257781"/>
                  </a:lnTo>
                  <a:cubicBezTo>
                    <a:pt x="2795069" y="1334964"/>
                    <a:pt x="2732499" y="1397534"/>
                    <a:pt x="2655316" y="1397534"/>
                  </a:cubicBezTo>
                  <a:lnTo>
                    <a:pt x="139753" y="1397534"/>
                  </a:lnTo>
                  <a:cubicBezTo>
                    <a:pt x="62570" y="1397534"/>
                    <a:pt x="0" y="1334964"/>
                    <a:pt x="0" y="1257781"/>
                  </a:cubicBezTo>
                  <a:lnTo>
                    <a:pt x="0" y="139753"/>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272" tIns="76492" rIns="94272" bIns="76492"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Nội</a:t>
              </a:r>
              <a:r>
                <a:rPr lang="en-US" sz="2800" b="1" kern="1200" dirty="0" smtClean="0">
                  <a:latin typeface="Times New Roman" panose="02020603050405020304" pitchFamily="18" charset="0"/>
                  <a:cs typeface="Times New Roman" panose="02020603050405020304" pitchFamily="18" charset="0"/>
                </a:rPr>
                <a:t> dung, ý </a:t>
              </a:r>
              <a:r>
                <a:rPr lang="en-US" sz="2800" b="1" kern="1200" dirty="0" err="1" smtClean="0">
                  <a:latin typeface="Times New Roman" panose="02020603050405020304" pitchFamily="18" charset="0"/>
                  <a:cs typeface="Times New Roman" panose="02020603050405020304" pitchFamily="18" charset="0"/>
                </a:rPr>
                <a:t>nghĩa</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7338834" y="2380848"/>
              <a:ext cx="279506" cy="1048151"/>
            </a:xfrm>
            <a:custGeom>
              <a:avLst/>
              <a:gdLst/>
              <a:ahLst/>
              <a:cxnLst/>
              <a:rect l="0" t="0" r="0" b="0"/>
              <a:pathLst>
                <a:path>
                  <a:moveTo>
                    <a:pt x="0" y="0"/>
                  </a:moveTo>
                  <a:lnTo>
                    <a:pt x="0" y="1048151"/>
                  </a:lnTo>
                  <a:lnTo>
                    <a:pt x="279506" y="104815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5" name="Freeform 24"/>
            <p:cNvSpPr/>
            <p:nvPr/>
          </p:nvSpPr>
          <p:spPr>
            <a:xfrm>
              <a:off x="7501851" y="2824332"/>
              <a:ext cx="4757757" cy="1171638"/>
            </a:xfrm>
            <a:custGeom>
              <a:avLst/>
              <a:gdLst>
                <a:gd name="connsiteX0" fmla="*/ 0 w 4275070"/>
                <a:gd name="connsiteY0" fmla="*/ 139753 h 1397534"/>
                <a:gd name="connsiteX1" fmla="*/ 139753 w 4275070"/>
                <a:gd name="connsiteY1" fmla="*/ 0 h 1397534"/>
                <a:gd name="connsiteX2" fmla="*/ 4135317 w 4275070"/>
                <a:gd name="connsiteY2" fmla="*/ 0 h 1397534"/>
                <a:gd name="connsiteX3" fmla="*/ 4275070 w 4275070"/>
                <a:gd name="connsiteY3" fmla="*/ 139753 h 1397534"/>
                <a:gd name="connsiteX4" fmla="*/ 4275070 w 4275070"/>
                <a:gd name="connsiteY4" fmla="*/ 1257781 h 1397534"/>
                <a:gd name="connsiteX5" fmla="*/ 4135317 w 4275070"/>
                <a:gd name="connsiteY5" fmla="*/ 1397534 h 1397534"/>
                <a:gd name="connsiteX6" fmla="*/ 139753 w 4275070"/>
                <a:gd name="connsiteY6" fmla="*/ 1397534 h 1397534"/>
                <a:gd name="connsiteX7" fmla="*/ 0 w 4275070"/>
                <a:gd name="connsiteY7" fmla="*/ 1257781 h 1397534"/>
                <a:gd name="connsiteX8" fmla="*/ 0 w 4275070"/>
                <a:gd name="connsiteY8" fmla="*/ 139753 h 13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070" h="1397534">
                  <a:moveTo>
                    <a:pt x="0" y="139753"/>
                  </a:moveTo>
                  <a:cubicBezTo>
                    <a:pt x="0" y="62570"/>
                    <a:pt x="62570" y="0"/>
                    <a:pt x="139753" y="0"/>
                  </a:cubicBezTo>
                  <a:lnTo>
                    <a:pt x="4135317" y="0"/>
                  </a:lnTo>
                  <a:cubicBezTo>
                    <a:pt x="4212500" y="0"/>
                    <a:pt x="4275070" y="62570"/>
                    <a:pt x="4275070" y="139753"/>
                  </a:cubicBezTo>
                  <a:lnTo>
                    <a:pt x="4275070" y="1257781"/>
                  </a:lnTo>
                  <a:cubicBezTo>
                    <a:pt x="4275070" y="1334964"/>
                    <a:pt x="4212500" y="1397534"/>
                    <a:pt x="4135317" y="1397534"/>
                  </a:cubicBezTo>
                  <a:lnTo>
                    <a:pt x="139753" y="1397534"/>
                  </a:lnTo>
                  <a:cubicBezTo>
                    <a:pt x="62570" y="1397534"/>
                    <a:pt x="0" y="1334964"/>
                    <a:pt x="0" y="1257781"/>
                  </a:cubicBezTo>
                  <a:lnTo>
                    <a:pt x="0" y="13975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272" tIns="76492" rIns="94272" bIns="76492"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nhưng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riêng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7338834" y="2380848"/>
              <a:ext cx="279506" cy="2795069"/>
            </a:xfrm>
            <a:custGeom>
              <a:avLst/>
              <a:gdLst/>
              <a:ahLst/>
              <a:cxnLst/>
              <a:rect l="0" t="0" r="0" b="0"/>
              <a:pathLst>
                <a:path>
                  <a:moveTo>
                    <a:pt x="0" y="0"/>
                  </a:moveTo>
                  <a:lnTo>
                    <a:pt x="0" y="2795069"/>
                  </a:lnTo>
                  <a:lnTo>
                    <a:pt x="279506" y="279506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4" name="Freeform 33"/>
            <p:cNvSpPr/>
            <p:nvPr/>
          </p:nvSpPr>
          <p:spPr>
            <a:xfrm>
              <a:off x="7478158" y="4172044"/>
              <a:ext cx="4781450" cy="1702640"/>
            </a:xfrm>
            <a:custGeom>
              <a:avLst/>
              <a:gdLst>
                <a:gd name="connsiteX0" fmla="*/ 0 w 4141823"/>
                <a:gd name="connsiteY0" fmla="*/ 139753 h 1397534"/>
                <a:gd name="connsiteX1" fmla="*/ 139753 w 4141823"/>
                <a:gd name="connsiteY1" fmla="*/ 0 h 1397534"/>
                <a:gd name="connsiteX2" fmla="*/ 4002070 w 4141823"/>
                <a:gd name="connsiteY2" fmla="*/ 0 h 1397534"/>
                <a:gd name="connsiteX3" fmla="*/ 4141823 w 4141823"/>
                <a:gd name="connsiteY3" fmla="*/ 139753 h 1397534"/>
                <a:gd name="connsiteX4" fmla="*/ 4141823 w 4141823"/>
                <a:gd name="connsiteY4" fmla="*/ 1257781 h 1397534"/>
                <a:gd name="connsiteX5" fmla="*/ 4002070 w 4141823"/>
                <a:gd name="connsiteY5" fmla="*/ 1397534 h 1397534"/>
                <a:gd name="connsiteX6" fmla="*/ 139753 w 4141823"/>
                <a:gd name="connsiteY6" fmla="*/ 1397534 h 1397534"/>
                <a:gd name="connsiteX7" fmla="*/ 0 w 4141823"/>
                <a:gd name="connsiteY7" fmla="*/ 1257781 h 1397534"/>
                <a:gd name="connsiteX8" fmla="*/ 0 w 4141823"/>
                <a:gd name="connsiteY8" fmla="*/ 139753 h 13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1823" h="1397534">
                  <a:moveTo>
                    <a:pt x="0" y="139753"/>
                  </a:moveTo>
                  <a:cubicBezTo>
                    <a:pt x="0" y="62570"/>
                    <a:pt x="62570" y="0"/>
                    <a:pt x="139753" y="0"/>
                  </a:cubicBezTo>
                  <a:lnTo>
                    <a:pt x="4002070" y="0"/>
                  </a:lnTo>
                  <a:cubicBezTo>
                    <a:pt x="4079253" y="0"/>
                    <a:pt x="4141823" y="62570"/>
                    <a:pt x="4141823" y="139753"/>
                  </a:cubicBezTo>
                  <a:lnTo>
                    <a:pt x="4141823" y="1257781"/>
                  </a:lnTo>
                  <a:cubicBezTo>
                    <a:pt x="4141823" y="1334964"/>
                    <a:pt x="4079253" y="1397534"/>
                    <a:pt x="4002070" y="1397534"/>
                  </a:cubicBezTo>
                  <a:lnTo>
                    <a:pt x="139753" y="1397534"/>
                  </a:lnTo>
                  <a:cubicBezTo>
                    <a:pt x="62570" y="1397534"/>
                    <a:pt x="0" y="1334964"/>
                    <a:pt x="0" y="1257781"/>
                  </a:cubicBezTo>
                  <a:lnTo>
                    <a:pt x="0" y="13975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272" tIns="76492" rIns="94272" bIns="76492"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sắc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mỗi</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mỗi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năng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phẩm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5246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213448" y="699459"/>
            <a:ext cx="1752403" cy="523220"/>
          </a:xfrm>
          <a:prstGeom prst="rect">
            <a:avLst/>
          </a:prstGeom>
        </p:spPr>
        <p:txBody>
          <a:bodyPr wrap="none">
            <a:spAutoFit/>
          </a:bodyPr>
          <a:lstStyle/>
          <a:p>
            <a:pPr>
              <a:spcAft>
                <a:spcPts val="0"/>
              </a:spcAft>
            </a:pPr>
            <a:r>
              <a:rPr lang="pt-BR" sz="2800" b="1" dirty="0">
                <a:solidFill>
                  <a:srgbClr val="0000FF"/>
                </a:solidFill>
                <a:latin typeface="Times New Roman" panose="02020603050405020304" pitchFamily="18" charset="0"/>
                <a:ea typeface="Times New Roman" panose="02020603050405020304" pitchFamily="18" charset="0"/>
              </a:rPr>
              <a:t>Luyện tập</a:t>
            </a:r>
            <a:endParaRPr lang="en-US" sz="2800" dirty="0">
              <a:effectLst/>
              <a:latin typeface="Times New Roman" panose="02020603050405020304" pitchFamily="18" charset="0"/>
              <a:ea typeface="Times New Roman" panose="02020603050405020304" pitchFamily="18" charset="0"/>
            </a:endParaRPr>
          </a:p>
        </p:txBody>
      </p:sp>
      <p:pic>
        <p:nvPicPr>
          <p:cNvPr id="35" name="Picture 34"/>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6129" t="6564" r="49839" b="63377"/>
          <a:stretch>
            <a:fillRect/>
          </a:stretch>
        </p:blipFill>
        <p:spPr>
          <a:xfrm>
            <a:off x="1946788" y="1200150"/>
            <a:ext cx="8332838" cy="2368960"/>
          </a:xfrm>
          <a:custGeom>
            <a:avLst/>
            <a:gdLst>
              <a:gd name="connsiteX0" fmla="*/ 305401 w 2684207"/>
              <a:gd name="connsiteY0" fmla="*/ 0 h 1832371"/>
              <a:gd name="connsiteX1" fmla="*/ 2378806 w 2684207"/>
              <a:gd name="connsiteY1" fmla="*/ 0 h 1832371"/>
              <a:gd name="connsiteX2" fmla="*/ 2684207 w 2684207"/>
              <a:gd name="connsiteY2" fmla="*/ 305401 h 1832371"/>
              <a:gd name="connsiteX3" fmla="*/ 2684207 w 2684207"/>
              <a:gd name="connsiteY3" fmla="*/ 1526970 h 1832371"/>
              <a:gd name="connsiteX4" fmla="*/ 2378806 w 2684207"/>
              <a:gd name="connsiteY4" fmla="*/ 1832371 h 1832371"/>
              <a:gd name="connsiteX5" fmla="*/ 305401 w 2684207"/>
              <a:gd name="connsiteY5" fmla="*/ 1832371 h 1832371"/>
              <a:gd name="connsiteX6" fmla="*/ 0 w 2684207"/>
              <a:gd name="connsiteY6" fmla="*/ 1526970 h 1832371"/>
              <a:gd name="connsiteX7" fmla="*/ 0 w 2684207"/>
              <a:gd name="connsiteY7" fmla="*/ 305401 h 1832371"/>
              <a:gd name="connsiteX8" fmla="*/ 305401 w 2684207"/>
              <a:gd name="connsiteY8" fmla="*/ 0 h 183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4207" h="1832371">
                <a:moveTo>
                  <a:pt x="305401" y="0"/>
                </a:moveTo>
                <a:lnTo>
                  <a:pt x="2378806" y="0"/>
                </a:lnTo>
                <a:cubicBezTo>
                  <a:pt x="2547474" y="0"/>
                  <a:pt x="2684207" y="136733"/>
                  <a:pt x="2684207" y="305401"/>
                </a:cubicBezTo>
                <a:lnTo>
                  <a:pt x="2684207" y="1526970"/>
                </a:lnTo>
                <a:cubicBezTo>
                  <a:pt x="2684207" y="1695638"/>
                  <a:pt x="2547474" y="1832371"/>
                  <a:pt x="2378806" y="1832371"/>
                </a:cubicBezTo>
                <a:lnTo>
                  <a:pt x="305401" y="1832371"/>
                </a:lnTo>
                <a:cubicBezTo>
                  <a:pt x="136733" y="1832371"/>
                  <a:pt x="0" y="1695638"/>
                  <a:pt x="0" y="1526970"/>
                </a:cubicBezTo>
                <a:lnTo>
                  <a:pt x="0" y="305401"/>
                </a:lnTo>
                <a:cubicBezTo>
                  <a:pt x="0" y="136733"/>
                  <a:pt x="136733" y="0"/>
                  <a:pt x="305401" y="0"/>
                </a:cubicBezTo>
                <a:close/>
              </a:path>
            </a:pathLst>
          </a:custGeom>
        </p:spPr>
      </p:pic>
      <p:sp>
        <p:nvSpPr>
          <p:cNvPr id="11" name="Rectangle 10"/>
          <p:cNvSpPr/>
          <p:nvPr/>
        </p:nvSpPr>
        <p:spPr>
          <a:xfrm>
            <a:off x="2986549" y="1669611"/>
            <a:ext cx="6253316" cy="1384995"/>
          </a:xfrm>
          <a:prstGeom prst="rect">
            <a:avLst/>
          </a:prstGeom>
        </p:spPr>
        <p:txBody>
          <a:bodyPr wrap="square">
            <a:spAutoFit/>
          </a:bodyPr>
          <a:lstStyle/>
          <a:p>
            <a:pPr marR="30480" algn="just">
              <a:spcAft>
                <a:spcPts val="1200"/>
              </a:spcAft>
            </a:pPr>
            <a:r>
              <a:rPr lang="vi-VN" sz="2800" dirty="0">
                <a:latin typeface="Times New Roman" panose="02020603050405020304" pitchFamily="18" charset="0"/>
                <a:ea typeface="Calibri" panose="020F0502020204030204" pitchFamily="34" charset="0"/>
              </a:rPr>
              <a:t>Theo em, bài học về sự khác biệt được rút ra từ văn bản này có phải chỉ có giá trị đối với lứa tuổi học sinh hay không? Vì sao?</a:t>
            </a:r>
            <a:endParaRPr lang="en-US" sz="2800" dirty="0">
              <a:effectLst/>
              <a:latin typeface="Times New Roman" panose="02020603050405020304" pitchFamily="18" charset="0"/>
              <a:ea typeface="Calibri" panose="020F050202020403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13920442"/>
              </p:ext>
            </p:extLst>
          </p:nvPr>
        </p:nvGraphicFramePr>
        <p:xfrm>
          <a:off x="660400" y="3468207"/>
          <a:ext cx="10858500" cy="2560320"/>
        </p:xfrm>
        <a:graphic>
          <a:graphicData uri="http://schemas.openxmlformats.org/drawingml/2006/table">
            <a:tbl>
              <a:tblPr firstRow="1" firstCol="1" bandRow="1" bandCol="1"/>
              <a:tblGrid>
                <a:gridCol w="3203677">
                  <a:extLst>
                    <a:ext uri="{9D8B030D-6E8A-4147-A177-3AD203B41FA5}">
                      <a16:colId xmlns:a16="http://schemas.microsoft.com/office/drawing/2014/main" xmlns="" val="2918951098"/>
                    </a:ext>
                  </a:extLst>
                </a:gridCol>
                <a:gridCol w="4527755">
                  <a:extLst>
                    <a:ext uri="{9D8B030D-6E8A-4147-A177-3AD203B41FA5}">
                      <a16:colId xmlns:a16="http://schemas.microsoft.com/office/drawing/2014/main" xmlns="" val="2442389951"/>
                    </a:ext>
                  </a:extLst>
                </a:gridCol>
                <a:gridCol w="3127068">
                  <a:extLst>
                    <a:ext uri="{9D8B030D-6E8A-4147-A177-3AD203B41FA5}">
                      <a16:colId xmlns:a16="http://schemas.microsoft.com/office/drawing/2014/main" xmlns="" val="105842818"/>
                    </a:ext>
                  </a:extLst>
                </a:gridCol>
              </a:tblGrid>
              <a:tr h="0">
                <a:tc>
                  <a:txBody>
                    <a:bodyPr/>
                    <a:lstStyle/>
                    <a:p>
                      <a:pPr algn="ctr">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K</a:t>
                      </a:r>
                      <a:endParaRPr lang="en-US" sz="2400">
                        <a:effectLst/>
                        <a:latin typeface="Times New Roman" panose="02020603050405020304" pitchFamily="18" charset="0"/>
                        <a:ea typeface="Times New Roman" panose="02020603050405020304" pitchFamily="18" charset="0"/>
                      </a:endParaRPr>
                    </a:p>
                    <a:p>
                      <a:pPr>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(Những điều em đã biết)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W</a:t>
                      </a:r>
                      <a:endParaRPr lang="en-US" sz="2400">
                        <a:effectLst/>
                        <a:latin typeface="Times New Roman" panose="02020603050405020304" pitchFamily="18" charset="0"/>
                        <a:ea typeface="Times New Roman" panose="02020603050405020304" pitchFamily="18" charset="0"/>
                      </a:endParaRPr>
                    </a:p>
                    <a:p>
                      <a:pPr>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(Những điều em muốn biết thêm)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L</a:t>
                      </a:r>
                      <a:endParaRPr lang="en-US" sz="2400">
                        <a:effectLst/>
                        <a:latin typeface="Times New Roman" panose="02020603050405020304" pitchFamily="18" charset="0"/>
                        <a:ea typeface="Times New Roman" panose="02020603050405020304" pitchFamily="18" charset="0"/>
                      </a:endParaRPr>
                    </a:p>
                    <a:p>
                      <a:pPr>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(Những điều em đã học được)</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91478846"/>
                  </a:ext>
                </a:extLst>
              </a:tr>
              <a:tr h="0">
                <a:tc>
                  <a:txBody>
                    <a:bodyPr/>
                    <a:lstStyle/>
                    <a:p>
                      <a:pPr>
                        <a:spcAft>
                          <a:spcPts val="0"/>
                        </a:spcAft>
                      </a:pPr>
                      <a:r>
                        <a:rPr lang="en-US" sz="2400">
                          <a:solidFill>
                            <a:srgbClr val="0D0D0D"/>
                          </a:solidFill>
                          <a:effectLst/>
                          <a:latin typeface="Times New Roman" panose="02020603050405020304" pitchFamily="18" charset="0"/>
                          <a:ea typeface="Times New Roman" panose="02020603050405020304" pitchFamily="18" charset="0"/>
                        </a:rPr>
                        <a:t>Em đã biết gì về </a:t>
                      </a:r>
                      <a:r>
                        <a:rPr lang="en-US" sz="2400">
                          <a:effectLst/>
                          <a:latin typeface="Times New Roman" panose="02020603050405020304" pitchFamily="18" charset="0"/>
                          <a:ea typeface="Times New Roman" panose="02020603050405020304" pitchFamily="18" charset="0"/>
                        </a:rPr>
                        <a:t>về sự khác biệt được rút ra từ văn bản này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a:solidFill>
                            <a:srgbClr val="0D0D0D"/>
                          </a:solidFill>
                          <a:effectLst/>
                          <a:latin typeface="Times New Roman" panose="02020603050405020304" pitchFamily="18" charset="0"/>
                          <a:ea typeface="Times New Roman" panose="02020603050405020304" pitchFamily="18" charset="0"/>
                        </a:rPr>
                        <a:t>Em</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muốn</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biết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thêm</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gì</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biệt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rút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này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chỉ</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đối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lứa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tuổi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sinh</a:t>
                      </a:r>
                      <a:r>
                        <a:rPr lang="en-US" sz="2400" dirty="0">
                          <a:effectLst/>
                          <a:latin typeface="Times New Roman" panose="02020603050405020304" pitchFamily="18" charset="0"/>
                          <a:ea typeface="Times New Roman" panose="02020603050405020304" pitchFamily="18" charset="0"/>
                        </a:rPr>
                        <a:t> hay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Vì</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sao</a:t>
                      </a:r>
                      <a:r>
                        <a:rPr lang="en-US" sz="24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a:solidFill>
                            <a:srgbClr val="0D0D0D"/>
                          </a:solidFill>
                          <a:effectLst/>
                          <a:latin typeface="Times New Roman" panose="02020603050405020304" pitchFamily="18" charset="0"/>
                          <a:ea typeface="Times New Roman" panose="02020603050405020304" pitchFamily="18" charset="0"/>
                        </a:rPr>
                        <a:t>Những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bài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học</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rút</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ra</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riêng</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em</a:t>
                      </a:r>
                      <a:r>
                        <a:rPr lang="en-US" sz="24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86914033"/>
                  </a:ext>
                </a:extLst>
              </a:tr>
            </a:tbl>
          </a:graphicData>
        </a:graphic>
      </p:graphicFrame>
    </p:spTree>
    <p:extLst>
      <p:ext uri="{BB962C8B-B14F-4D97-AF65-F5344CB8AC3E}">
        <p14:creationId xmlns:p14="http://schemas.microsoft.com/office/powerpoint/2010/main" val="5701644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213448" y="699459"/>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Luyện 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38103" y="1720394"/>
            <a:ext cx="10858500" cy="4524315"/>
          </a:xfrm>
          <a:prstGeom prst="rect">
            <a:avLst/>
          </a:prstGeom>
        </p:spPr>
        <p:txBody>
          <a:bodyPr>
            <a:spAutoFit/>
          </a:bodyPr>
          <a:lstStyle/>
          <a:p>
            <a:pPr marL="342900" indent="-342900">
              <a:spcAft>
                <a:spcPts val="0"/>
              </a:spcAft>
              <a:buFont typeface="Wingdings" panose="05000000000000000000" pitchFamily="2" charset="2"/>
              <a:buChar char="v"/>
            </a:pP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Bài</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riêng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a:t>
            </a:r>
          </a:p>
          <a:p>
            <a:pPr marL="342900" indent="-342900">
              <a:buFont typeface="Wingdings" panose="05000000000000000000" pitchFamily="2" charset="2"/>
              <a:buChar char="v"/>
            </a:pP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Bài</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niệm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tuổi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non </a:t>
            </a:r>
            <a:r>
              <a:rPr lang="en-US" sz="2400" dirty="0" err="1">
                <a:latin typeface="Times New Roman" panose="02020603050405020304" pitchFamily="18" charset="0"/>
                <a:ea typeface="Times New Roman" panose="02020603050405020304" pitchFamily="18" charset="0"/>
              </a:rPr>
              <a:t>trẻ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vi </a:t>
            </a:r>
            <a:r>
              <a:rPr lang="en-US" sz="2400" dirty="0" err="1">
                <a:latin typeface="Times New Roman" panose="02020603050405020304" pitchFamily="18" charset="0"/>
                <a:ea typeface="Times New Roman" panose="02020603050405020304" pitchFamily="18" charset="0"/>
              </a:rPr>
              <a:t>kì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rút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rPr>
              <a:t>. </a:t>
            </a:r>
            <a:br>
              <a:rPr lang="en-US" sz="2400" dirty="0">
                <a:latin typeface="Times New Roman" panose="02020603050405020304" pitchFamily="18" charset="0"/>
                <a:ea typeface="Times New Roman" panose="02020603050405020304" pitchFamily="18" charset="0"/>
              </a:rPr>
            </a:br>
            <a:r>
              <a:rPr lang="en-US" sz="2400" dirty="0" err="1" smtClean="0">
                <a:latin typeface="Times New Roman" panose="02020603050405020304" pitchFamily="18" charset="0"/>
                <a:ea typeface="Times New Roman" panose="02020603050405020304" pitchFamily="18" charset="0"/>
              </a:rPr>
              <a:t>Tác</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tham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dạy</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doanh</a:t>
            </a:r>
            <a:r>
              <a:rPr lang="en-US" sz="2400" dirty="0">
                <a:latin typeface="Times New Roman" panose="02020603050405020304" pitchFamily="18" charset="0"/>
                <a:ea typeface="Times New Roman" panose="02020603050405020304" pitchFamily="18" charset="0"/>
              </a:rPr>
              <a:t> </a:t>
            </a:r>
            <a:r>
              <a:rPr lang="en-US" sz="2400" dirty="0" smtClean="0">
                <a:latin typeface="Times New Roman" panose="02020603050405020304" pitchFamily="18" charset="0"/>
                <a:ea typeface="Times New Roman" panose="02020603050405020304" pitchFamily="18" charset="0"/>
              </a:rPr>
              <a:t>Ha-</a:t>
            </a:r>
            <a:r>
              <a:rPr lang="en-US" sz="2400" dirty="0" err="1" smtClean="0">
                <a:latin typeface="Times New Roman" panose="02020603050405020304" pitchFamily="18" charset="0"/>
                <a:ea typeface="Times New Roman" panose="02020603050405020304" pitchFamily="18" charset="0"/>
              </a:rPr>
              <a:t>vớt</a:t>
            </a:r>
            <a:r>
              <a:rPr lang="en-US" sz="2400" dirty="0" smtClean="0">
                <a:latin typeface="Times New Roman" panose="02020603050405020304" pitchFamily="18" charset="0"/>
                <a:ea typeface="Times New Roman" panose="02020603050405020304" pitchFamily="18" charset="0"/>
              </a:rPr>
              <a:t>. Theo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riêng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đủ</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vô</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đòi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hỏi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rút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ngẫm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ai</a:t>
            </a:r>
            <a:r>
              <a:rPr lang="en-US" sz="2400" dirty="0">
                <a:latin typeface="Times New Roman" panose="02020603050405020304" pitchFamily="18" charset="0"/>
                <a:ea typeface="Times New Roman" panose="02020603050405020304" pitchFamily="18" charset="0"/>
              </a:rPr>
              <a:t>. </a:t>
            </a:r>
            <a:br>
              <a:rPr lang="en-US" sz="2400" dirty="0">
                <a:latin typeface="Times New Roman" panose="02020603050405020304" pitchFamily="18" charset="0"/>
                <a:ea typeface="Times New Roman" panose="02020603050405020304" pitchFamily="18" charset="0"/>
              </a:rPr>
            </a:br>
            <a:endParaRPr lang="en-US" sz="2400" dirty="0"/>
          </a:p>
        </p:txBody>
      </p:sp>
      <p:sp>
        <p:nvSpPr>
          <p:cNvPr id="6" name="TextBox 5"/>
          <p:cNvSpPr txBox="1"/>
          <p:nvPr/>
        </p:nvSpPr>
        <p:spPr>
          <a:xfrm>
            <a:off x="5213448" y="1285092"/>
            <a:ext cx="1173719"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GỢI Ý</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849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algn="just">
              <a:spcAft>
                <a:spcPts val="0"/>
              </a:spcAft>
            </a:pPr>
            <a:r>
              <a:rPr lang="pt-BR" sz="2800" b="1" dirty="0">
                <a:solidFill>
                  <a:srgbClr val="0000FF"/>
                </a:solidFill>
                <a:latin typeface="Times New Roman" panose="02020603050405020304" pitchFamily="18" charset="0"/>
                <a:ea typeface="Times New Roman" panose="02020603050405020304" pitchFamily="18" charset="0"/>
              </a:rPr>
              <a:t>Hình thành kiến thức</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07555" y="1257001"/>
            <a:ext cx="6096000" cy="1083374"/>
          </a:xfrm>
          <a:prstGeom prst="rect">
            <a:avLst/>
          </a:prstGeom>
        </p:spPr>
        <p:txBody>
          <a:bodyPr>
            <a:spAutoFit/>
          </a:bodyPr>
          <a:lstStyle/>
          <a:p>
            <a:pPr>
              <a:lnSpc>
                <a:spcPct val="115000"/>
              </a:lnSpc>
              <a:spcAft>
                <a:spcPts val="0"/>
              </a:spcAft>
            </a:pPr>
            <a:r>
              <a:rPr lang="en-US" sz="2800" b="1" dirty="0">
                <a:solidFill>
                  <a:srgbClr val="0000FF"/>
                </a:solidFill>
                <a:latin typeface="Times New Roman" panose="02020603050405020304" pitchFamily="18" charset="0"/>
                <a:ea typeface="Times New Roman" panose="02020603050405020304" pitchFamily="18" charset="0"/>
              </a:rPr>
              <a:t>I. Tri </a:t>
            </a:r>
            <a:r>
              <a:rPr lang="en-US" sz="2800" b="1" dirty="0" err="1">
                <a:solidFill>
                  <a:srgbClr val="0000FF"/>
                </a:solidFill>
                <a:latin typeface="Times New Roman" panose="02020603050405020304" pitchFamily="18" charset="0"/>
                <a:ea typeface="Times New Roman" panose="02020603050405020304" pitchFamily="18" charset="0"/>
              </a:rPr>
              <a:t>thức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đọc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hiểu</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về</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văn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nghị</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luận</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Khái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niệm</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2417302" y="2170230"/>
            <a:ext cx="7344696" cy="3369771"/>
            <a:chOff x="2462981" y="2170230"/>
            <a:chExt cx="7344696" cy="3369771"/>
          </a:xfrm>
        </p:grpSpPr>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2462981" y="2170230"/>
              <a:ext cx="7344696" cy="3369771"/>
            </a:xfrm>
            <a:prstGeom prst="rect">
              <a:avLst/>
            </a:prstGeom>
          </p:spPr>
        </p:pic>
        <p:sp>
          <p:nvSpPr>
            <p:cNvPr id="11" name="Rectangle 10"/>
            <p:cNvSpPr/>
            <p:nvPr/>
          </p:nvSpPr>
          <p:spPr>
            <a:xfrm>
              <a:off x="3271161" y="2766159"/>
              <a:ext cx="6096000" cy="2031325"/>
            </a:xfrm>
            <a:prstGeom prst="rect">
              <a:avLst/>
            </a:prstGeom>
          </p:spPr>
          <p:txBody>
            <a:bodyPr>
              <a:spAutoFit/>
            </a:bodyPr>
            <a:lstStyle/>
            <a:p>
              <a:pPr algn="just">
                <a:lnSpc>
                  <a:spcPct val="150000"/>
                </a:lnSpc>
                <a:spcAft>
                  <a:spcPts val="0"/>
                </a:spcAft>
              </a:pP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thuyết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nghe</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89240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242302" y="699459"/>
            <a:ext cx="1694695" cy="523220"/>
          </a:xfrm>
          <a:prstGeom prst="rect">
            <a:avLst/>
          </a:prstGeom>
        </p:spPr>
        <p:txBody>
          <a:bodyPr wrap="none">
            <a:spAutoFit/>
          </a:bodyPr>
          <a:lstStyle/>
          <a:p>
            <a:r>
              <a:rPr lang="en-US" sz="2800" b="1" dirty="0" err="1">
                <a:solidFill>
                  <a:srgbClr val="0000FF"/>
                </a:solidFill>
                <a:latin typeface="Times New Roman" panose="02020603050405020304" pitchFamily="18" charset="0"/>
                <a:ea typeface="Times New Roman" panose="02020603050405020304" pitchFamily="18" charset="0"/>
              </a:rPr>
              <a:t>Vận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dụng</a:t>
            </a:r>
            <a:endParaRPr lang="en-US" sz="2800" dirty="0"/>
          </a:p>
        </p:txBody>
      </p:sp>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12253" t="12655" r="7681" b="21462"/>
          <a:stretch/>
        </p:blipFill>
        <p:spPr>
          <a:xfrm>
            <a:off x="2800209" y="1222679"/>
            <a:ext cx="7050829" cy="4671402"/>
          </a:xfrm>
          <a:prstGeom prst="rect">
            <a:avLst/>
          </a:prstGeom>
        </p:spPr>
      </p:pic>
      <p:sp>
        <p:nvSpPr>
          <p:cNvPr id="10" name="Rectangle 9"/>
          <p:cNvSpPr/>
          <p:nvPr/>
        </p:nvSpPr>
        <p:spPr>
          <a:xfrm>
            <a:off x="3470787" y="2391672"/>
            <a:ext cx="5250426" cy="3046988"/>
          </a:xfrm>
          <a:prstGeom prst="rect">
            <a:avLst/>
          </a:prstGeom>
        </p:spPr>
        <p:txBody>
          <a:bodyPr wrap="square">
            <a:spAutoFit/>
          </a:bodyPr>
          <a:lstStyle/>
          <a:p>
            <a:pPr>
              <a:lnSpc>
                <a:spcPct val="150000"/>
              </a:lnSpc>
            </a:pPr>
            <a:r>
              <a:rPr lang="vi-VN" sz="3200" b="1" dirty="0">
                <a:latin typeface="Times New Roman" panose="02020603050405020304" pitchFamily="18" charset="0"/>
                <a:ea typeface="Calibri" panose="020F0502020204030204" pitchFamily="34" charset="0"/>
              </a:rPr>
              <a:t>Câu 1:</a:t>
            </a:r>
            <a:r>
              <a:rPr lang="vi-VN" sz="3200" b="1" dirty="0">
                <a:solidFill>
                  <a:srgbClr val="0000FF"/>
                </a:solidFill>
                <a:latin typeface="Times New Roman" panose="02020603050405020304" pitchFamily="18" charset="0"/>
                <a:ea typeface="Calibri" panose="020F0502020204030204" pitchFamily="34" charset="0"/>
              </a:rPr>
              <a:t> </a:t>
            </a:r>
            <a:r>
              <a:rPr lang="vi-VN" sz="3200" b="1" dirty="0">
                <a:latin typeface="Times New Roman" panose="02020603050405020304" pitchFamily="18" charset="0"/>
                <a:ea typeface="Calibri" panose="020F0502020204030204" pitchFamily="34" charset="0"/>
              </a:rPr>
              <a:t> </a:t>
            </a:r>
            <a:r>
              <a:rPr lang="vi-VN" sz="3200" dirty="0">
                <a:latin typeface="Times New Roman" panose="02020603050405020304" pitchFamily="18" charset="0"/>
                <a:ea typeface="Calibri" panose="020F0502020204030204" pitchFamily="34" charset="0"/>
              </a:rPr>
              <a:t>Với câu mở đầu: </a:t>
            </a:r>
            <a:r>
              <a:rPr lang="vi-VN" sz="3200" i="1" dirty="0">
                <a:latin typeface="Times New Roman" panose="02020603050405020304" pitchFamily="18" charset="0"/>
                <a:ea typeface="Calibri" panose="020F0502020204030204" pitchFamily="34" charset="0"/>
              </a:rPr>
              <a:t>Tôi không muốn khác biệt vô nghĩa</a:t>
            </a:r>
            <a:r>
              <a:rPr lang="vi-VN" sz="3200" dirty="0">
                <a:latin typeface="Times New Roman" panose="02020603050405020304" pitchFamily="18" charset="0"/>
                <a:ea typeface="Calibri" panose="020F0502020204030204" pitchFamily="34" charset="0"/>
              </a:rPr>
              <a:t>…, hãy viết tiếp  </a:t>
            </a:r>
            <a:r>
              <a:rPr lang="en-US" sz="3200" dirty="0">
                <a:latin typeface="Times New Roman" panose="02020603050405020304" pitchFamily="18" charset="0"/>
                <a:ea typeface="Calibri" panose="020F0502020204030204" pitchFamily="34" charset="0"/>
              </a:rPr>
              <a:t>5-7 </a:t>
            </a:r>
            <a:r>
              <a:rPr lang="en-US" sz="3200" dirty="0" err="1">
                <a:latin typeface="Times New Roman" panose="02020603050405020304" pitchFamily="18" charset="0"/>
                <a:ea typeface="Calibri" panose="020F0502020204030204" pitchFamily="34" charset="0"/>
              </a:rPr>
              <a:t>câu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thành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một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đoạn</a:t>
            </a:r>
            <a:r>
              <a:rPr lang="en-US" sz="3200" dirty="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văn</a:t>
            </a:r>
            <a:r>
              <a:rPr lang="en-US" sz="3200" dirty="0" smtClean="0">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296007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242302" y="699459"/>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38103" y="1692118"/>
            <a:ext cx="10858500" cy="3970318"/>
          </a:xfrm>
          <a:prstGeom prst="rect">
            <a:avLst/>
          </a:prstGeom>
        </p:spPr>
        <p:txBody>
          <a:bodyPr>
            <a:spAutoFit/>
          </a:bodyPr>
          <a:lstStyle/>
          <a:p>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Nội</a:t>
            </a:r>
            <a:r>
              <a:rPr lang="en-US" sz="2800" dirty="0">
                <a:solidFill>
                  <a:srgbClr val="000000"/>
                </a:solidFill>
                <a:latin typeface="Times New Roman" panose="02020603050405020304" pitchFamily="18" charset="0"/>
                <a:ea typeface="Calibri" panose="020F0502020204030204" pitchFamily="34" charset="0"/>
              </a:rPr>
              <a:t> dung </a:t>
            </a:r>
            <a:r>
              <a:rPr lang="en-US" sz="2800" dirty="0" err="1">
                <a:solidFill>
                  <a:srgbClr val="000000"/>
                </a:solidFill>
                <a:latin typeface="Times New Roman" panose="02020603050405020304" pitchFamily="18" charset="0"/>
                <a:ea typeface="Calibri" panose="020F0502020204030204" pitchFamily="34" charset="0"/>
              </a:rPr>
              <a:t>đoạn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endParaRPr lang="en-US" sz="2800" dirty="0">
              <a:latin typeface="Times New Roman" panose="02020603050405020304" pitchFamily="18" charset="0"/>
              <a:ea typeface="Calibri" panose="020F0502020204030204" pitchFamily="34" charset="0"/>
            </a:endParaRPr>
          </a:p>
          <a:p>
            <a:r>
              <a:rPr lang="en-US" sz="2800" dirty="0">
                <a:solidFill>
                  <a:srgbClr val="000000"/>
                </a:solidFill>
                <a:latin typeface="Times New Roman" panose="02020603050405020304" pitchFamily="18" charset="0"/>
                <a:ea typeface="Calibri" panose="020F0502020204030204" pitchFamily="34" charset="0"/>
              </a:rPr>
              <a:t>MĐ: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chủ</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đề</a:t>
            </a:r>
            <a:r>
              <a:rPr lang="en-US" sz="2800" dirty="0">
                <a:solidFill>
                  <a:srgbClr val="000000"/>
                </a:solidFill>
                <a:latin typeface="Times New Roman" panose="02020603050405020304" pitchFamily="18" charset="0"/>
                <a:ea typeface="Calibri" panose="020F0502020204030204" pitchFamily="34" charset="0"/>
              </a:rPr>
              <a:t>:</a:t>
            </a:r>
            <a:r>
              <a:rPr lang="en-US" sz="2800" i="1" dirty="0">
                <a:solidFill>
                  <a:srgbClr val="000000"/>
                </a:solidFill>
                <a:latin typeface="Times New Roman" panose="02020603050405020304" pitchFamily="18" charset="0"/>
                <a:ea typeface="Calibri" panose="020F0502020204030204" pitchFamily="34" charset="0"/>
              </a:rPr>
              <a:t> </a:t>
            </a:r>
            <a:r>
              <a:rPr lang="vi-VN" sz="2800" i="1" dirty="0">
                <a:latin typeface="Times New Roman" panose="02020603050405020304" pitchFamily="18" charset="0"/>
                <a:ea typeface="Calibri" panose="020F0502020204030204" pitchFamily="34" charset="0"/>
              </a:rPr>
              <a:t>Tôi không muốn khác biệt vô nghĩa</a:t>
            </a:r>
            <a:endParaRPr lang="en-US" sz="2800" dirty="0">
              <a:latin typeface="Times New Roman" panose="02020603050405020304" pitchFamily="18" charset="0"/>
              <a:ea typeface="Calibri" panose="020F0502020204030204" pitchFamily="34" charset="0"/>
            </a:endParaRPr>
          </a:p>
          <a:p>
            <a:r>
              <a:rPr lang="en-US" sz="2800" dirty="0">
                <a:solidFill>
                  <a:srgbClr val="000000"/>
                </a:solidFill>
                <a:latin typeface="Times New Roman" panose="02020603050405020304" pitchFamily="18" charset="0"/>
                <a:ea typeface="Calibri" panose="020F0502020204030204" pitchFamily="34" charset="0"/>
              </a:rPr>
              <a:t>TĐ:</a:t>
            </a:r>
            <a:endParaRPr lang="en-US" sz="2800" dirty="0">
              <a:latin typeface="Times New Roman" panose="02020603050405020304" pitchFamily="18" charset="0"/>
              <a:ea typeface="Calibri" panose="020F0502020204030204" pitchFamily="34" charset="0"/>
            </a:endParaRPr>
          </a:p>
          <a:p>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Vì</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sao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chúng</a:t>
            </a:r>
            <a:r>
              <a:rPr lang="en-US" sz="2800" dirty="0">
                <a:solidFill>
                  <a:srgbClr val="000000"/>
                </a:solidFill>
                <a:latin typeface="Times New Roman" panose="02020603050405020304" pitchFamily="18" charset="0"/>
                <a:ea typeface="Calibri" panose="020F0502020204030204" pitchFamily="34" charset="0"/>
              </a:rPr>
              <a:t> ta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muốn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biệt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vô</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Hệ</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lẽ</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dùng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thuyết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phục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dụ</a:t>
            </a:r>
            <a:endParaRPr lang="en-US" sz="2800" dirty="0">
              <a:latin typeface="Times New Roman" panose="02020603050405020304" pitchFamily="18" charset="0"/>
              <a:ea typeface="Calibri" panose="020F0502020204030204" pitchFamily="34" charset="0"/>
            </a:endParaRPr>
          </a:p>
          <a:p>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biệt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vô</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chỉ</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bắt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chước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nhau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giá</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trị</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thực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biệt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vô</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đến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thay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đổi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thức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tính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chất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dễ</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dãi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huy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năng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gì</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4" name="Rectangle 3"/>
          <p:cNvSpPr/>
          <p:nvPr/>
        </p:nvSpPr>
        <p:spPr>
          <a:xfrm>
            <a:off x="574149" y="1077678"/>
            <a:ext cx="1303562"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a:t>
            </a:r>
            <a:r>
              <a:rPr lang="en-US" sz="2800" b="1" dirty="0">
                <a:solidFill>
                  <a:srgbClr val="0000FF"/>
                </a:solidFill>
                <a:latin typeface="Times New Roman" panose="02020603050405020304" pitchFamily="18" charset="0"/>
                <a:ea typeface="Times New Roman" panose="02020603050405020304" pitchFamily="18" charset="0"/>
              </a:rPr>
              <a:t> </a:t>
            </a:r>
            <a:endParaRPr lang="en-US" sz="2800" b="1" dirty="0"/>
          </a:p>
        </p:txBody>
      </p:sp>
    </p:spTree>
    <p:extLst>
      <p:ext uri="{BB962C8B-B14F-4D97-AF65-F5344CB8AC3E}">
        <p14:creationId xmlns:p14="http://schemas.microsoft.com/office/powerpoint/2010/main" val="408745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242302" y="699459"/>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74149" y="1077678"/>
            <a:ext cx="13035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635794" y="1600898"/>
            <a:ext cx="10858500" cy="4524315"/>
          </a:xfrm>
          <a:prstGeom prst="rect">
            <a:avLst/>
          </a:prstGeom>
        </p:spPr>
        <p:txBody>
          <a:bodyPr>
            <a:spAutoFit/>
          </a:bodyPr>
          <a:lstStyle/>
          <a:p>
            <a:pPr marL="38100">
              <a:lnSpc>
                <a:spcPct val="150000"/>
              </a:lnSpc>
            </a:pPr>
            <a:r>
              <a:rPr lang="en-US" sz="3200" dirty="0" err="1">
                <a:latin typeface="Times New Roman" panose="02020603050405020304" pitchFamily="18" charset="0"/>
                <a:ea typeface="Calibri" panose="020F0502020204030204" pitchFamily="34" charset="0"/>
              </a:rPr>
              <a:t>Muốn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tạo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ra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sự</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biệt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có</a:t>
            </a:r>
            <a:r>
              <a:rPr lang="en-US" sz="3200" dirty="0">
                <a:latin typeface="Times New Roman" panose="02020603050405020304" pitchFamily="18" charset="0"/>
                <a:ea typeface="Calibri" panose="020F0502020204030204" pitchFamily="34" charset="0"/>
              </a:rPr>
              <a:t> ý </a:t>
            </a:r>
            <a:r>
              <a:rPr lang="en-US" sz="3200" dirty="0" err="1">
                <a:latin typeface="Times New Roman" panose="02020603050405020304" pitchFamily="18" charset="0"/>
                <a:ea typeface="Calibri" panose="020F0502020204030204" pitchFamily="34" charset="0"/>
              </a:rPr>
              <a:t>nghĩa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thì</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làm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như</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thế</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nào</a:t>
            </a:r>
            <a:r>
              <a:rPr lang="en-US" sz="3200" dirty="0">
                <a:latin typeface="Times New Roman" panose="02020603050405020304" pitchFamily="18" charset="0"/>
                <a:ea typeface="Calibri" panose="020F0502020204030204" pitchFamily="34" charset="0"/>
              </a:rPr>
              <a:t>?</a:t>
            </a:r>
          </a:p>
          <a:p>
            <a:pPr marL="38100">
              <a:lnSpc>
                <a:spcPct val="150000"/>
              </a:lnSpc>
            </a:pP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Mỗi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người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luôn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tự</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phấn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đấu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hoàn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thiện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bản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thân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có</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thái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độ</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sống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đúng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đắn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biết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trân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trọng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những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mọi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người</a:t>
            </a:r>
            <a:endParaRPr lang="en-US" sz="3200" dirty="0">
              <a:latin typeface="Times New Roman" panose="02020603050405020304" pitchFamily="18" charset="0"/>
              <a:ea typeface="Calibri" panose="020F0502020204030204" pitchFamily="34" charset="0"/>
            </a:endParaRPr>
          </a:p>
          <a:p>
            <a:pPr marL="38100">
              <a:lnSpc>
                <a:spcPct val="150000"/>
              </a:lnSpc>
            </a:pP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Rèn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luyện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sự</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tự</a:t>
            </a:r>
            <a:r>
              <a:rPr lang="en-US" sz="3200" dirty="0">
                <a:latin typeface="Times New Roman" panose="02020603050405020304" pitchFamily="18" charset="0"/>
                <a:ea typeface="Calibri" panose="020F0502020204030204" pitchFamily="34" charset="0"/>
              </a:rPr>
              <a:t> tin, </a:t>
            </a:r>
            <a:r>
              <a:rPr lang="en-US" sz="3200" dirty="0" err="1">
                <a:latin typeface="Times New Roman" panose="02020603050405020304" pitchFamily="18" charset="0"/>
                <a:ea typeface="Calibri" panose="020F0502020204030204" pitchFamily="34" charset="0"/>
              </a:rPr>
              <a:t>sự</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kiên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trì</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và</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không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ngừng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cố</a:t>
            </a:r>
            <a:r>
              <a:rPr lang="en-US" sz="3200" dirty="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gắng</a:t>
            </a:r>
            <a:r>
              <a:rPr lang="en-US" sz="3200" dirty="0" smtClean="0">
                <a:latin typeface="Times New Roman" panose="02020603050405020304" pitchFamily="18" charset="0"/>
                <a:ea typeface="Calibri" panose="020F0502020204030204" pitchFamily="34" charset="0"/>
              </a:rPr>
              <a:t>.</a:t>
            </a:r>
          </a:p>
          <a:p>
            <a:pPr marL="38100">
              <a:lnSpc>
                <a:spcPct val="150000"/>
              </a:lnSpc>
            </a:pPr>
            <a:r>
              <a:rPr lang="en-US" sz="3200" dirty="0" smtClean="0">
                <a:latin typeface="Times New Roman" panose="02020603050405020304" pitchFamily="18" charset="0"/>
                <a:ea typeface="Calibri" panose="020F0502020204030204" pitchFamily="34" charset="0"/>
              </a:rPr>
              <a:t>KĐ</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Khẳng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định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mỗi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chúng</a:t>
            </a:r>
            <a:r>
              <a:rPr lang="en-US" sz="3200" dirty="0">
                <a:latin typeface="Times New Roman" panose="02020603050405020304" pitchFamily="18" charset="0"/>
                <a:ea typeface="Calibri" panose="020F0502020204030204" pitchFamily="34" charset="0"/>
              </a:rPr>
              <a:t> ta </a:t>
            </a:r>
            <a:r>
              <a:rPr lang="en-US" sz="3200" dirty="0" err="1">
                <a:latin typeface="Times New Roman" panose="02020603050405020304" pitchFamily="18" charset="0"/>
                <a:ea typeface="Calibri" panose="020F0502020204030204" pitchFamily="34" charset="0"/>
              </a:rPr>
              <a:t>cần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khẳng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định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sự</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biệt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có</a:t>
            </a:r>
            <a:r>
              <a:rPr lang="en-US" sz="3200" dirty="0">
                <a:latin typeface="Times New Roman" panose="02020603050405020304" pitchFamily="18" charset="0"/>
                <a:ea typeface="Calibri" panose="020F0502020204030204" pitchFamily="34" charset="0"/>
              </a:rPr>
              <a:t> ý </a:t>
            </a:r>
            <a:r>
              <a:rPr lang="en-US" sz="3200" dirty="0" err="1">
                <a:latin typeface="Times New Roman" panose="02020603050405020304" pitchFamily="18" charset="0"/>
                <a:ea typeface="Calibri" panose="020F0502020204030204" pitchFamily="34" charset="0"/>
              </a:rPr>
              <a:t>nghĩa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của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mình</a:t>
            </a:r>
            <a:r>
              <a:rPr lang="en-US" sz="3200" dirty="0">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1445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242302" y="699459"/>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74149" y="1077678"/>
            <a:ext cx="13035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4355842" y="1339288"/>
            <a:ext cx="3467616" cy="523220"/>
          </a:xfrm>
          <a:prstGeom prst="rect">
            <a:avLst/>
          </a:prstGeom>
        </p:spPr>
        <p:txBody>
          <a:bodyPr wrap="none">
            <a:spAutoFit/>
          </a:bodyPr>
          <a:lstStyle/>
          <a:p>
            <a:r>
              <a:rPr lang="en-US" sz="2800" dirty="0">
                <a:solidFill>
                  <a:srgbClr val="000000"/>
                </a:solidFill>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a:t>
            </a:r>
            <a:endParaRPr lang="en-US" sz="2800" dirty="0"/>
          </a:p>
        </p:txBody>
      </p:sp>
      <p:graphicFrame>
        <p:nvGraphicFramePr>
          <p:cNvPr id="9" name="Table 8"/>
          <p:cNvGraphicFramePr>
            <a:graphicFrameLocks noGrp="1"/>
          </p:cNvGraphicFramePr>
          <p:nvPr>
            <p:extLst>
              <p:ext uri="{D42A27DB-BD31-4B8C-83A1-F6EECF244321}">
                <p14:modId xmlns:p14="http://schemas.microsoft.com/office/powerpoint/2010/main" val="1256376080"/>
              </p:ext>
            </p:extLst>
          </p:nvPr>
        </p:nvGraphicFramePr>
        <p:xfrm>
          <a:off x="660399" y="1884597"/>
          <a:ext cx="10858500" cy="4023360"/>
        </p:xfrm>
        <a:graphic>
          <a:graphicData uri="http://schemas.openxmlformats.org/drawingml/2006/table">
            <a:tbl>
              <a:tblPr firstRow="1" firstCol="1" bandRow="1" bandCol="1"/>
              <a:tblGrid>
                <a:gridCol w="2811027">
                  <a:extLst>
                    <a:ext uri="{9D8B030D-6E8A-4147-A177-3AD203B41FA5}">
                      <a16:colId xmlns:a16="http://schemas.microsoft.com/office/drawing/2014/main" xmlns="" val="665409387"/>
                    </a:ext>
                  </a:extLst>
                </a:gridCol>
                <a:gridCol w="2221451">
                  <a:extLst>
                    <a:ext uri="{9D8B030D-6E8A-4147-A177-3AD203B41FA5}">
                      <a16:colId xmlns:a16="http://schemas.microsoft.com/office/drawing/2014/main" xmlns="" val="1433558853"/>
                    </a:ext>
                  </a:extLst>
                </a:gridCol>
                <a:gridCol w="2802194">
                  <a:extLst>
                    <a:ext uri="{9D8B030D-6E8A-4147-A177-3AD203B41FA5}">
                      <a16:colId xmlns:a16="http://schemas.microsoft.com/office/drawing/2014/main" xmlns="" val="3580047356"/>
                    </a:ext>
                  </a:extLst>
                </a:gridCol>
                <a:gridCol w="3023828">
                  <a:extLst>
                    <a:ext uri="{9D8B030D-6E8A-4147-A177-3AD203B41FA5}">
                      <a16:colId xmlns:a16="http://schemas.microsoft.com/office/drawing/2014/main" xmlns="" val="445121972"/>
                    </a:ext>
                  </a:extLst>
                </a:gridCol>
              </a:tblGrid>
              <a:tr h="0">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độ</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Tiêu chí</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1</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2</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3</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extLst>
                  <a:ext uri="{0D108BD9-81ED-4DB2-BD59-A6C34878D82A}">
                    <a16:rowId xmlns:a16="http://schemas.microsoft.com/office/drawing/2014/main" xmlns="" val="2497978715"/>
                  </a:ext>
                </a:extLst>
              </a:tr>
              <a:tr h="0">
                <a:tc>
                  <a:txBody>
                    <a:bodyPr/>
                    <a:lstStyle/>
                    <a:p>
                      <a:pPr>
                        <a:spcAft>
                          <a:spcPts val="0"/>
                        </a:spcAft>
                        <a:tabLst>
                          <a:tab pos="602615" algn="l"/>
                        </a:tabLst>
                      </a:pPr>
                      <a:r>
                        <a:rPr lang="en-US" sz="2400">
                          <a:effectLst/>
                          <a:latin typeface="Times New Roman" panose="02020603050405020304" pitchFamily="18" charset="0"/>
                          <a:ea typeface="Times New Roman" panose="02020603050405020304" pitchFamily="18" charset="0"/>
                        </a:rPr>
                        <a:t>Đoạn văn trình bày suy nghĩa về vấn đề về sự khác biệt với câu mở đầu: “Tôi không muốn sự khác biệt vô nghĩa.”</a:t>
                      </a: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(10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Nội dung đoạn văn còn sơ sài; mắc một số lỗi chính tả</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 ( 5 – 6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đoạn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văn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tương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đối</a:t>
                      </a:r>
                      <a:r>
                        <a:rPr lang="en-US" sz="2400" dirty="0">
                          <a:solidFill>
                            <a:srgbClr val="172103"/>
                          </a:solidFill>
                          <a:effectLst/>
                          <a:latin typeface="Times New Roman" panose="02020603050405020304" pitchFamily="18" charset="0"/>
                          <a:ea typeface="Times New Roman" panose="02020603050405020304" pitchFamily="18" charset="0"/>
                        </a:rPr>
                        <a:t> chi </a:t>
                      </a:r>
                      <a:r>
                        <a:rPr lang="en-US" sz="2400" dirty="0" err="1">
                          <a:solidFill>
                            <a:srgbClr val="172103"/>
                          </a:solidFill>
                          <a:effectLst/>
                          <a:latin typeface="Times New Roman" panose="02020603050405020304" pitchFamily="18" charset="0"/>
                          <a:ea typeface="Times New Roman" panose="02020603050405020304" pitchFamily="18" charset="0"/>
                        </a:rPr>
                        <a:t>tiết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được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suy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nghĩ</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riêng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thuyết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phục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vấn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sự</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biệt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không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mắc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lỗi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chính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smtClean="0">
                          <a:solidFill>
                            <a:srgbClr val="172103"/>
                          </a:solidFill>
                          <a:effectLst/>
                          <a:latin typeface="Times New Roman" panose="02020603050405020304" pitchFamily="18" charset="0"/>
                          <a:ea typeface="Times New Roman" panose="02020603050405020304" pitchFamily="18" charset="0"/>
                        </a:rPr>
                        <a:t>tả</a:t>
                      </a:r>
                      <a:r>
                        <a:rPr lang="en-US" sz="2400" baseline="0" dirty="0" smtClean="0">
                          <a:solidFill>
                            <a:schemeClr val="tx1"/>
                          </a:solidFill>
                          <a:effectLst/>
                          <a:latin typeface="Times New Roman" panose="02020603050405020304" pitchFamily="18" charset="0"/>
                          <a:ea typeface="Times New Roman" panose="02020603050405020304" pitchFamily="18" charset="0"/>
                        </a:rPr>
                        <a:t> </a:t>
                      </a:r>
                      <a:r>
                        <a:rPr lang="en-US" sz="2400" dirty="0" smtClean="0">
                          <a:solidFill>
                            <a:srgbClr val="172103"/>
                          </a:solidFill>
                          <a:effectLst/>
                          <a:latin typeface="Times New Roman" panose="02020603050405020304" pitchFamily="18" charset="0"/>
                          <a:ea typeface="Times New Roman" panose="02020603050405020304" pitchFamily="18" charset="0"/>
                        </a:rPr>
                        <a:t> </a:t>
                      </a:r>
                      <a:r>
                        <a:rPr lang="en-US" sz="2400" dirty="0">
                          <a:solidFill>
                            <a:srgbClr val="172103"/>
                          </a:solidFill>
                          <a:effectLst/>
                          <a:latin typeface="Times New Roman" panose="02020603050405020304" pitchFamily="18" charset="0"/>
                          <a:ea typeface="Times New Roman" panose="02020603050405020304" pitchFamily="18" charset="0"/>
                        </a:rPr>
                        <a:t>(7- 8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đoạn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văn</a:t>
                      </a:r>
                      <a:r>
                        <a:rPr lang="en-US" sz="2400" dirty="0">
                          <a:solidFill>
                            <a:srgbClr val="172103"/>
                          </a:solidFill>
                          <a:effectLst/>
                          <a:latin typeface="Times New Roman" panose="02020603050405020304" pitchFamily="18" charset="0"/>
                          <a:ea typeface="Times New Roman" panose="02020603050405020304" pitchFamily="18" charset="0"/>
                        </a:rPr>
                        <a:t> chi </a:t>
                      </a:r>
                      <a:r>
                        <a:rPr lang="en-US" sz="2400" dirty="0" err="1">
                          <a:solidFill>
                            <a:srgbClr val="172103"/>
                          </a:solidFill>
                          <a:effectLst/>
                          <a:latin typeface="Times New Roman" panose="02020603050405020304" pitchFamily="18" charset="0"/>
                          <a:ea typeface="Times New Roman" panose="02020603050405020304" pitchFamily="18" charset="0"/>
                        </a:rPr>
                        <a:t>tiết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được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suy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nghĩ</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riêng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thuyết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phục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vấn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sự</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biệt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đạt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sáng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tạo</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cảm</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xúc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không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mắc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lỗi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chính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tả</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rPr>
                        <a:t> (9- 10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21472005"/>
                  </a:ext>
                </a:extLst>
              </a:tr>
            </a:tbl>
          </a:graphicData>
        </a:graphic>
      </p:graphicFrame>
    </p:spTree>
    <p:extLst>
      <p:ext uri="{BB962C8B-B14F-4D97-AF65-F5344CB8AC3E}">
        <p14:creationId xmlns:p14="http://schemas.microsoft.com/office/powerpoint/2010/main" val="38467733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LOẠI KHÁC BIỆT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242302" y="699459"/>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458434" y="1319518"/>
            <a:ext cx="3262432" cy="523220"/>
          </a:xfrm>
          <a:prstGeom prst="rect">
            <a:avLst/>
          </a:prstGeom>
        </p:spPr>
        <p:txBody>
          <a:bodyPr wrap="none">
            <a:spAutoFit/>
          </a:bodyPr>
          <a:lstStyle/>
          <a:p>
            <a:pPr>
              <a:spcAft>
                <a:spcPts val="0"/>
              </a:spcAft>
            </a:pP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khảo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60400" y="1661834"/>
            <a:ext cx="10858500" cy="5196166"/>
          </a:xfrm>
          <a:prstGeom prst="rect">
            <a:avLst/>
          </a:prstGeom>
        </p:spPr>
        <p:txBody>
          <a:bodyPr>
            <a:spAutoFit/>
          </a:bodyPr>
          <a:lstStyle/>
          <a:p>
            <a:pPr>
              <a:lnSpc>
                <a:spcPct val="150000"/>
              </a:lnSpc>
            </a:pP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dễ</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rèn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a:t>
            </a:r>
            <a:br>
              <a:rPr lang="en-US" sz="2800" dirty="0">
                <a:latin typeface="Times New Roman" panose="02020603050405020304" pitchFamily="18" charset="0"/>
                <a:ea typeface="Times New Roman" panose="02020603050405020304" pitchFamily="18" charset="0"/>
              </a:rPr>
            </a:br>
            <a:endParaRPr lang="en-US" sz="2800" dirty="0"/>
          </a:p>
        </p:txBody>
      </p:sp>
    </p:spTree>
    <p:extLst>
      <p:ext uri="{BB962C8B-B14F-4D97-AF65-F5344CB8AC3E}">
        <p14:creationId xmlns:p14="http://schemas.microsoft.com/office/powerpoint/2010/main" val="34431341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tabLst>
                <a:tab pos="1386840" algn="l"/>
              </a:tabLst>
            </a:pPr>
            <a:r>
              <a:rPr lang="en-US" sz="2800" b="1" dirty="0">
                <a:solidFill>
                  <a:schemeClr val="tx1"/>
                </a:solidFill>
                <a:latin typeface="Times New Roman" panose="02020603050405020304" pitchFamily="18" charset="0"/>
                <a:ea typeface="MS Mincho"/>
              </a:rPr>
              <a:t>THỰC HÀNH TIẾNG VIỆT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42458" y="1014021"/>
            <a:ext cx="6096000" cy="954107"/>
          </a:xfrm>
          <a:prstGeom prst="rect">
            <a:avLst/>
          </a:prstGeom>
        </p:spPr>
        <p:txBody>
          <a:bodyPr>
            <a:spAutoFit/>
          </a:bodyPr>
          <a:lstStyle/>
          <a:p>
            <a:pPr algn="just"/>
            <a:r>
              <a:rPr lang="en-US" sz="2800" b="1" dirty="0">
                <a:solidFill>
                  <a:srgbClr val="000000"/>
                </a:solidFill>
                <a:latin typeface="Times New Roman" panose="02020603050405020304" pitchFamily="18" charset="0"/>
                <a:ea typeface="Calibri" panose="020F0502020204030204" pitchFamily="34" charset="0"/>
              </a:rPr>
              <a:t>I. </a:t>
            </a:r>
            <a:r>
              <a:rPr lang="en-US" sz="2800" b="1" dirty="0" err="1">
                <a:solidFill>
                  <a:srgbClr val="000000"/>
                </a:solidFill>
                <a:latin typeface="Times New Roman" panose="02020603050405020304" pitchFamily="18" charset="0"/>
                <a:ea typeface="Calibri" panose="020F0502020204030204" pitchFamily="34" charset="0"/>
              </a:rPr>
              <a:t>Lí</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thuyết</a:t>
            </a:r>
            <a:endParaRPr lang="en-US" sz="2800" dirty="0">
              <a:latin typeface="Times New Roman" panose="02020603050405020304" pitchFamily="18" charset="0"/>
              <a:ea typeface="Calibri" panose="020F0502020204030204" pitchFamily="34" charset="0"/>
            </a:endParaRPr>
          </a:p>
          <a:p>
            <a:pPr algn="just"/>
            <a:r>
              <a:rPr lang="en-US" sz="2800" b="1" dirty="0">
                <a:solidFill>
                  <a:srgbClr val="000000"/>
                </a:solidFill>
                <a:latin typeface="Times New Roman" panose="02020603050405020304" pitchFamily="18" charset="0"/>
                <a:ea typeface="Calibri" panose="020F0502020204030204" pitchFamily="34" charset="0"/>
              </a:rPr>
              <a:t>1. L</a:t>
            </a:r>
            <a:r>
              <a:rPr lang="vi-VN" sz="2800" b="1" dirty="0">
                <a:solidFill>
                  <a:srgbClr val="000000"/>
                </a:solidFill>
                <a:latin typeface="Times New Roman" panose="02020603050405020304" pitchFamily="18" charset="0"/>
                <a:ea typeface="Calibri" panose="020F0502020204030204" pitchFamily="34" charset="0"/>
              </a:rPr>
              <a:t>ựa chọn từ ngữ trong câu</a:t>
            </a: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7" name="Freeform 6"/>
          <p:cNvSpPr/>
          <p:nvPr/>
        </p:nvSpPr>
        <p:spPr>
          <a:xfrm>
            <a:off x="1899489" y="2568985"/>
            <a:ext cx="5126366" cy="16935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solidFill>
            <a:schemeClr val="bg1">
              <a:alpha val="90000"/>
            </a:schemeClr>
          </a:solidFill>
          <a:ln w="28575">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199136" rIns="199135" bIns="199136" numCol="1" spcCol="1270" anchor="ctr" anchorCtr="0">
            <a:noAutofit/>
          </a:bodyPr>
          <a:lstStyle/>
          <a:p>
            <a:pPr lvl="0" algn="l" defTabSz="1244600">
              <a:lnSpc>
                <a:spcPct val="90000"/>
              </a:lnSpc>
              <a:spcBef>
                <a:spcPct val="0"/>
              </a:spcBef>
              <a:spcAft>
                <a:spcPct val="35000"/>
              </a:spcAft>
            </a:pPr>
            <a:r>
              <a:rPr lang="vi-VN" sz="2800" i="1" kern="1200" dirty="0" smtClean="0">
                <a:latin typeface="Times New Roman" panose="02020603050405020304" pitchFamily="18" charset="0"/>
                <a:cs typeface="Times New Roman" panose="02020603050405020304" pitchFamily="18" charset="0"/>
              </a:rPr>
              <a:t>Vì lẽ đó, xưa nay, đã có không ít người tự vượt lên chính mình nhờ </a:t>
            </a:r>
            <a:r>
              <a:rPr lang="vi-VN" sz="2800" b="1" i="1" kern="1200" dirty="0" smtClean="0">
                <a:latin typeface="Times New Roman" panose="02020603050405020304" pitchFamily="18" charset="0"/>
                <a:cs typeface="Times New Roman" panose="02020603050405020304" pitchFamily="18" charset="0"/>
              </a:rPr>
              <a:t>noi gương</a:t>
            </a:r>
            <a:r>
              <a:rPr lang="vi-VN" sz="2800" i="1" kern="1200" dirty="0" smtClean="0">
                <a:latin typeface="Times New Roman" panose="02020603050405020304" pitchFamily="18" charset="0"/>
                <a:cs typeface="Times New Roman" panose="02020603050405020304" pitchFamily="18" charset="0"/>
              </a:rPr>
              <a:t> những cá nhân xuất chúng</a:t>
            </a:r>
            <a:r>
              <a:rPr lang="vi-VN"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1887281" y="4261656"/>
            <a:ext cx="5126366" cy="2005179"/>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solidFill>
            <a:schemeClr val="bg1">
              <a:alpha val="90000"/>
            </a:schemeClr>
          </a:solidFill>
          <a:ln w="28575">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199136" rIns="199135"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c</a:t>
            </a:r>
            <a:r>
              <a:rPr lang="vi-VN" sz="2800" kern="1200" dirty="0" smtClean="0">
                <a:latin typeface="Times New Roman" panose="02020603050405020304" pitchFamily="18" charset="0"/>
                <a:cs typeface="Times New Roman" panose="02020603050405020304" pitchFamily="18" charset="0"/>
              </a:rPr>
              <a:t>ó một số từ gần nghĩa với noi gương như</a:t>
            </a:r>
            <a:r>
              <a:rPr lang="vi-VN" sz="2800" i="1" kern="1200" dirty="0" smtClean="0">
                <a:latin typeface="Times New Roman" panose="02020603050405020304" pitchFamily="18" charset="0"/>
                <a:cs typeface="Times New Roman" panose="02020603050405020304" pitchFamily="18" charset="0"/>
              </a:rPr>
              <a:t>: học theo, làm theo, bắt chước</a:t>
            </a:r>
            <a:r>
              <a:rPr lang="vi-VN" sz="2800" kern="1200" dirty="0" smtClean="0">
                <a:latin typeface="Times New Roman" panose="02020603050405020304" pitchFamily="18" charset="0"/>
                <a:cs typeface="Times New Roman" panose="02020603050405020304" pitchFamily="18" charset="0"/>
              </a:rPr>
              <a:t>,... nhưng </a:t>
            </a:r>
            <a:r>
              <a:rPr lang="vi-VN" sz="2800" b="1" kern="1200" dirty="0" smtClean="0">
                <a:latin typeface="Times New Roman" panose="02020603050405020304" pitchFamily="18" charset="0"/>
                <a:cs typeface="Times New Roman" panose="02020603050405020304" pitchFamily="18" charset="0"/>
              </a:rPr>
              <a:t>noi gương</a:t>
            </a:r>
            <a:r>
              <a:rPr lang="vi-VN" sz="2800" kern="1200" dirty="0" smtClean="0">
                <a:latin typeface="Times New Roman" panose="02020603050405020304" pitchFamily="18" charset="0"/>
                <a:cs typeface="Times New Roman" panose="02020603050405020304" pitchFamily="18" charset="0"/>
              </a:rPr>
              <a:t> là từ phù hợp nhất cho câu trên.</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585789" y="1922955"/>
            <a:ext cx="1888278" cy="1042884"/>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w="28575">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a. </a:t>
            </a:r>
            <a:r>
              <a:rPr lang="en-US" sz="2800" b="1" kern="1200" dirty="0" err="1" smtClean="0">
                <a:latin typeface="Times New Roman" panose="02020603050405020304" pitchFamily="18" charset="0"/>
                <a:cs typeface="Times New Roman" panose="02020603050405020304" pitchFamily="18" charset="0"/>
              </a:rPr>
              <a:t>Ví</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dụ</a:t>
            </a:r>
            <a:r>
              <a:rPr lang="en-US" sz="2800" b="1" kern="1200" dirty="0" smtClean="0">
                <a:latin typeface="Times New Roman" panose="02020603050405020304" pitchFamily="18" charset="0"/>
                <a:cs typeface="Times New Roman" panose="02020603050405020304" pitchFamily="18" charset="0"/>
              </a:rPr>
              <a:t>: </a:t>
            </a:r>
            <a:endParaRPr lang="en-US" sz="2800" b="1"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7974803" y="2197510"/>
            <a:ext cx="3571012" cy="1836235"/>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solidFill>
            <a:schemeClr val="bg1">
              <a:alpha val="90000"/>
            </a:schemeClr>
          </a:solidFill>
          <a:ln w="28575">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199136" rIns="199136"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lựa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chọn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diễn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xuyên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7957516" y="4033745"/>
            <a:ext cx="3635995" cy="2155301"/>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solidFill>
            <a:schemeClr val="bg1">
              <a:alpha val="90000"/>
            </a:schemeClr>
          </a:solidFill>
          <a:ln w="28575">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199136" rIns="199136" bIns="199136"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Ở </a:t>
            </a:r>
            <a:r>
              <a:rPr lang="en-US" sz="2800" kern="1200" dirty="0" err="1" smtClean="0">
                <a:latin typeface="Times New Roman" panose="02020603050405020304" pitchFamily="18" charset="0"/>
                <a:cs typeface="Times New Roman" panose="02020603050405020304" pitchFamily="18" charset="0"/>
              </a:rPr>
              <a:t>bất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nhiều</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chỉ</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một</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phù</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hợp</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6344743" y="1520441"/>
            <a:ext cx="2387297" cy="1012824"/>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w="28575">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b. </a:t>
            </a:r>
            <a:r>
              <a:rPr lang="en-US" sz="2800" b="1" kern="1200" dirty="0" err="1" smtClean="0">
                <a:latin typeface="Times New Roman" panose="02020603050405020304" pitchFamily="18" charset="0"/>
                <a:cs typeface="Times New Roman" panose="02020603050405020304" pitchFamily="18" charset="0"/>
              </a:rPr>
              <a:t>Nhận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xét</a:t>
            </a:r>
            <a:r>
              <a:rPr lang="en-US" sz="2800" b="1" kern="1200" dirty="0" smtClean="0">
                <a:latin typeface="Times New Roman" panose="02020603050405020304" pitchFamily="18" charset="0"/>
                <a:cs typeface="Times New Roman" panose="02020603050405020304" pitchFamily="18" charset="0"/>
              </a:rPr>
              <a:t>: </a:t>
            </a:r>
            <a:endParaRPr lang="en-US" sz="2800" b="1"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74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42458" y="1014021"/>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mn-cs"/>
              </a:rPr>
              <a:t>thuyết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 name="Rectangle 3"/>
          <p:cNvSpPr/>
          <p:nvPr/>
        </p:nvSpPr>
        <p:spPr>
          <a:xfrm>
            <a:off x="442458" y="1453834"/>
            <a:ext cx="5583452" cy="523220"/>
          </a:xfrm>
          <a:prstGeom prst="rect">
            <a:avLst/>
          </a:prstGeom>
        </p:spPr>
        <p:txBody>
          <a:bodyPr wrap="none">
            <a:spAutoFit/>
          </a:bodyPr>
          <a:lstStyle/>
          <a:p>
            <a:pPr algn="just"/>
            <a:r>
              <a:rPr lang="en-US" sz="2800" b="1" dirty="0">
                <a:solidFill>
                  <a:srgbClr val="000000"/>
                </a:solidFill>
                <a:latin typeface="Times New Roman" panose="02020603050405020304" pitchFamily="18" charset="0"/>
                <a:ea typeface="Calibri" panose="020F0502020204030204" pitchFamily="34" charset="0"/>
              </a:rPr>
              <a:t>2. </a:t>
            </a:r>
            <a:r>
              <a:rPr lang="en-US" sz="2800" b="1" dirty="0" err="1">
                <a:solidFill>
                  <a:srgbClr val="000000"/>
                </a:solidFill>
                <a:latin typeface="Times New Roman" panose="02020603050405020304" pitchFamily="18" charset="0"/>
                <a:ea typeface="Calibri" panose="020F0502020204030204" pitchFamily="34" charset="0"/>
              </a:rPr>
              <a:t>Lựa</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chọn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cấu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trúc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câu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trong</a:t>
            </a:r>
            <a:r>
              <a:rPr lang="en-US" sz="2800" b="1" dirty="0">
                <a:solidFill>
                  <a:srgbClr val="000000"/>
                </a:solidFill>
                <a:latin typeface="Times New Roman" panose="02020603050405020304" pitchFamily="18" charset="0"/>
                <a:ea typeface="Calibri" panose="020F0502020204030204" pitchFamily="34" charset="0"/>
              </a:rPr>
              <a:t> VB.</a:t>
            </a:r>
            <a:endParaRPr lang="en-US" sz="2800" dirty="0">
              <a:effectLst/>
              <a:latin typeface="Times New Roman" panose="02020603050405020304" pitchFamily="18" charset="0"/>
              <a:ea typeface="Calibri" panose="020F0502020204030204" pitchFamily="34" charset="0"/>
            </a:endParaRPr>
          </a:p>
        </p:txBody>
      </p:sp>
      <p:sp>
        <p:nvSpPr>
          <p:cNvPr id="18" name="Freeform 17"/>
          <p:cNvSpPr/>
          <p:nvPr/>
        </p:nvSpPr>
        <p:spPr>
          <a:xfrm>
            <a:off x="1106129" y="2674638"/>
            <a:ext cx="4919781" cy="1191084"/>
          </a:xfrm>
          <a:custGeom>
            <a:avLst/>
            <a:gdLst>
              <a:gd name="connsiteX0" fmla="*/ 0 w 1268015"/>
              <a:gd name="connsiteY0" fmla="*/ 0 h 845766"/>
              <a:gd name="connsiteX1" fmla="*/ 1268015 w 1268015"/>
              <a:gd name="connsiteY1" fmla="*/ 0 h 845766"/>
              <a:gd name="connsiteX2" fmla="*/ 1268015 w 1268015"/>
              <a:gd name="connsiteY2" fmla="*/ 845766 h 845766"/>
              <a:gd name="connsiteX3" fmla="*/ 0 w 1268015"/>
              <a:gd name="connsiteY3" fmla="*/ 845766 h 845766"/>
              <a:gd name="connsiteX4" fmla="*/ 0 w 1268015"/>
              <a:gd name="connsiteY4" fmla="*/ 0 h 84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015" h="845766">
                <a:moveTo>
                  <a:pt x="0" y="0"/>
                </a:moveTo>
                <a:lnTo>
                  <a:pt x="1268015" y="0"/>
                </a:lnTo>
                <a:lnTo>
                  <a:pt x="1268015" y="845766"/>
                </a:lnTo>
                <a:lnTo>
                  <a:pt x="0" y="845766"/>
                </a:lnTo>
                <a:lnTo>
                  <a:pt x="0" y="0"/>
                </a:lnTo>
                <a:close/>
              </a:path>
            </a:pathLst>
          </a:cu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2882" tIns="42672" rIns="42672" bIns="42672" numCol="1" spcCol="1270" anchor="ctr" anchorCtr="0">
            <a:noAutofit/>
          </a:bodyPr>
          <a:lstStyle/>
          <a:p>
            <a:pPr lvl="0" algn="l" defTabSz="266700">
              <a:lnSpc>
                <a:spcPct val="90000"/>
              </a:lnSpc>
              <a:spcBef>
                <a:spcPct val="0"/>
              </a:spcBef>
              <a:spcAft>
                <a:spcPct val="35000"/>
              </a:spcAft>
            </a:pPr>
            <a:r>
              <a:rPr lang="vi-VN" sz="2800" i="1" kern="1200" dirty="0" smtClean="0">
                <a:latin typeface="+mj-lt"/>
              </a:rPr>
              <a:t>Càng lớn, tôi càng hiểu nỗi lòng, mong ước của mẹ hơn.</a:t>
            </a:r>
            <a:endParaRPr lang="en-US" sz="2800" kern="1200" dirty="0">
              <a:latin typeface="+mj-lt"/>
            </a:endParaRPr>
          </a:p>
        </p:txBody>
      </p:sp>
      <p:sp>
        <p:nvSpPr>
          <p:cNvPr id="19" name="Freeform 18"/>
          <p:cNvSpPr/>
          <p:nvPr/>
        </p:nvSpPr>
        <p:spPr>
          <a:xfrm>
            <a:off x="1106129" y="3882910"/>
            <a:ext cx="4919781" cy="2251190"/>
          </a:xfrm>
          <a:custGeom>
            <a:avLst/>
            <a:gdLst>
              <a:gd name="connsiteX0" fmla="*/ 0 w 1268015"/>
              <a:gd name="connsiteY0" fmla="*/ 0 h 845766"/>
              <a:gd name="connsiteX1" fmla="*/ 1268015 w 1268015"/>
              <a:gd name="connsiteY1" fmla="*/ 0 h 845766"/>
              <a:gd name="connsiteX2" fmla="*/ 1268015 w 1268015"/>
              <a:gd name="connsiteY2" fmla="*/ 845766 h 845766"/>
              <a:gd name="connsiteX3" fmla="*/ 0 w 1268015"/>
              <a:gd name="connsiteY3" fmla="*/ 845766 h 845766"/>
              <a:gd name="connsiteX4" fmla="*/ 0 w 1268015"/>
              <a:gd name="connsiteY4" fmla="*/ 0 h 84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015" h="845766">
                <a:moveTo>
                  <a:pt x="0" y="0"/>
                </a:moveTo>
                <a:lnTo>
                  <a:pt x="1268015" y="0"/>
                </a:lnTo>
                <a:lnTo>
                  <a:pt x="1268015" y="845766"/>
                </a:lnTo>
                <a:lnTo>
                  <a:pt x="0" y="845766"/>
                </a:lnTo>
                <a:lnTo>
                  <a:pt x="0" y="0"/>
                </a:lnTo>
                <a:close/>
              </a:path>
            </a:pathLst>
          </a:cu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2882" tIns="42672" rIns="42672" bIns="42672" numCol="1" spcCol="1270" anchor="ctr" anchorCtr="0">
            <a:noAutofit/>
          </a:bodyPr>
          <a:lstStyle/>
          <a:p>
            <a:pPr lvl="0" algn="l" defTabSz="2667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dụng</a:t>
            </a:r>
            <a:r>
              <a:rPr lang="en-US" sz="2400" kern="1200" dirty="0" smtClean="0">
                <a:latin typeface="Times New Roman" panose="02020603050405020304" pitchFamily="18" charset="0"/>
                <a:cs typeface="Times New Roman" panose="02020603050405020304" pitchFamily="18" charset="0"/>
              </a:rPr>
              <a:t>: s</a:t>
            </a:r>
            <a:r>
              <a:rPr lang="vi-VN" sz="2400" kern="1200" dirty="0" smtClean="0">
                <a:latin typeface="Times New Roman" panose="02020603050405020304" pitchFamily="18" charset="0"/>
                <a:cs typeface="Times New Roman" panose="02020603050405020304" pitchFamily="18" charset="0"/>
              </a:rPr>
              <a:t>ử dụng cấu trúc câu có cặp quan hệ từ </a:t>
            </a:r>
            <a:r>
              <a:rPr lang="vi-VN" sz="2400" i="1" kern="1200" dirty="0" smtClean="0">
                <a:latin typeface="Times New Roman" panose="02020603050405020304" pitchFamily="18" charset="0"/>
                <a:cs typeface="Times New Roman" panose="02020603050405020304" pitchFamily="18" charset="0"/>
              </a:rPr>
              <a:t>càng...càng,</a:t>
            </a:r>
            <a:r>
              <a:rPr lang="vi-VN" sz="2400" kern="1200" dirty="0" smtClean="0">
                <a:latin typeface="Times New Roman" panose="02020603050405020304" pitchFamily="18" charset="0"/>
                <a:cs typeface="Times New Roman" panose="02020603050405020304" pitchFamily="18" charset="0"/>
              </a:rPr>
              <a:t> người viết đã thể hiện được ý: sự nhận thức của co</a:t>
            </a:r>
            <a:r>
              <a:rPr lang="en-US" sz="2400" kern="1200" dirty="0" smtClean="0">
                <a:latin typeface="Times New Roman" panose="02020603050405020304" pitchFamily="18" charset="0"/>
                <a:cs typeface="Times New Roman" panose="02020603050405020304" pitchFamily="18" charset="0"/>
              </a:rPr>
              <a:t>n</a:t>
            </a:r>
            <a:r>
              <a:rPr lang="vi-VN" sz="2400" kern="1200" dirty="0" smtClean="0">
                <a:latin typeface="Times New Roman" panose="02020603050405020304" pitchFamily="18" charset="0"/>
                <a:cs typeface="Times New Roman" panose="02020603050405020304" pitchFamily="18" charset="0"/>
              </a:rPr>
              <a:t> về tình mẹ là một quá trình, nó sâu sắc và đầy đặn hơn theo thời gian và sự trưởng thành của con.</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585584" y="1977054"/>
            <a:ext cx="1848180" cy="748734"/>
          </a:xfrm>
          <a:custGeom>
            <a:avLst/>
            <a:gdLst>
              <a:gd name="connsiteX0" fmla="*/ 0 w 845343"/>
              <a:gd name="connsiteY0" fmla="*/ 422672 h 845343"/>
              <a:gd name="connsiteX1" fmla="*/ 422672 w 845343"/>
              <a:gd name="connsiteY1" fmla="*/ 0 h 845343"/>
              <a:gd name="connsiteX2" fmla="*/ 845344 w 845343"/>
              <a:gd name="connsiteY2" fmla="*/ 422672 h 845343"/>
              <a:gd name="connsiteX3" fmla="*/ 422672 w 845343"/>
              <a:gd name="connsiteY3" fmla="*/ 845344 h 845343"/>
              <a:gd name="connsiteX4" fmla="*/ 0 w 845343"/>
              <a:gd name="connsiteY4" fmla="*/ 422672 h 84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343" h="845343">
                <a:moveTo>
                  <a:pt x="0" y="422672"/>
                </a:moveTo>
                <a:cubicBezTo>
                  <a:pt x="0" y="189237"/>
                  <a:pt x="189237" y="0"/>
                  <a:pt x="422672" y="0"/>
                </a:cubicBezTo>
                <a:cubicBezTo>
                  <a:pt x="656107" y="0"/>
                  <a:pt x="845344" y="189237"/>
                  <a:pt x="845344" y="422672"/>
                </a:cubicBezTo>
                <a:cubicBezTo>
                  <a:pt x="845344" y="656107"/>
                  <a:pt x="656107" y="845344"/>
                  <a:pt x="422672" y="845344"/>
                </a:cubicBezTo>
                <a:cubicBezTo>
                  <a:pt x="189237" y="845344"/>
                  <a:pt x="0" y="656107"/>
                  <a:pt x="0" y="422672"/>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798" tIns="123798" rIns="123798" bIns="123798" numCol="1" spcCol="1270" anchor="ctr" anchorCtr="0">
            <a:noAutofit/>
          </a:bodyPr>
          <a:lstStyle/>
          <a:p>
            <a:pPr lvl="0" algn="ctr" defTabSz="6223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a. </a:t>
            </a:r>
            <a:r>
              <a:rPr lang="en-US" sz="2800" b="1" kern="1200" dirty="0" err="1" smtClean="0">
                <a:latin typeface="Times New Roman" panose="02020603050405020304" pitchFamily="18" charset="0"/>
                <a:cs typeface="Times New Roman" panose="02020603050405020304" pitchFamily="18" charset="0"/>
              </a:rPr>
              <a:t>Ví</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dụ</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7247878" y="2253793"/>
            <a:ext cx="4204481" cy="1377643"/>
          </a:xfrm>
          <a:custGeom>
            <a:avLst/>
            <a:gdLst>
              <a:gd name="connsiteX0" fmla="*/ 0 w 1268015"/>
              <a:gd name="connsiteY0" fmla="*/ 0 h 845766"/>
              <a:gd name="connsiteX1" fmla="*/ 1268015 w 1268015"/>
              <a:gd name="connsiteY1" fmla="*/ 0 h 845766"/>
              <a:gd name="connsiteX2" fmla="*/ 1268015 w 1268015"/>
              <a:gd name="connsiteY2" fmla="*/ 845766 h 845766"/>
              <a:gd name="connsiteX3" fmla="*/ 0 w 1268015"/>
              <a:gd name="connsiteY3" fmla="*/ 845766 h 845766"/>
              <a:gd name="connsiteX4" fmla="*/ 0 w 1268015"/>
              <a:gd name="connsiteY4" fmla="*/ 0 h 84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015" h="845766">
                <a:moveTo>
                  <a:pt x="0" y="0"/>
                </a:moveTo>
                <a:lnTo>
                  <a:pt x="1268015" y="0"/>
                </a:lnTo>
                <a:lnTo>
                  <a:pt x="1268015" y="845766"/>
                </a:lnTo>
                <a:lnTo>
                  <a:pt x="0" y="845766"/>
                </a:lnTo>
                <a:lnTo>
                  <a:pt x="0" y="0"/>
                </a:lnTo>
                <a:close/>
              </a:path>
            </a:pathLst>
          </a:cu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2882" tIns="42672" rIns="42672" bIns="42672" numCol="1" spcCol="1270" anchor="ctr" anchorCtr="0">
            <a:noAutofit/>
          </a:bodyPr>
          <a:lstStyle/>
          <a:p>
            <a:pPr marL="342900" lvl="0" indent="-342900" algn="l" defTabSz="266700">
              <a:lnSpc>
                <a:spcPct val="90000"/>
              </a:lnSpc>
              <a:spcBef>
                <a:spcPct val="0"/>
              </a:spcBef>
              <a:spcAft>
                <a:spcPct val="35000"/>
              </a:spcAft>
              <a:buFont typeface="Wingdings" panose="05000000000000000000" pitchFamily="2" charset="2"/>
              <a:buChar char="v"/>
            </a:pPr>
            <a:r>
              <a:rPr lang="en-US" sz="2400" kern="1200" dirty="0" err="1" smtClean="0">
                <a:latin typeface="Times New Roman" panose="02020603050405020304" pitchFamily="18" charset="0"/>
                <a:cs typeface="Times New Roman" panose="02020603050405020304" pitchFamily="18" charset="0"/>
              </a:rPr>
              <a:t>Việc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lựa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chọn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cấu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chủ</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vì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mỗi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cấu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riêng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7247879" y="3631437"/>
            <a:ext cx="4204480" cy="845766"/>
          </a:xfrm>
          <a:custGeom>
            <a:avLst/>
            <a:gdLst>
              <a:gd name="connsiteX0" fmla="*/ 0 w 1268015"/>
              <a:gd name="connsiteY0" fmla="*/ 0 h 845766"/>
              <a:gd name="connsiteX1" fmla="*/ 1268015 w 1268015"/>
              <a:gd name="connsiteY1" fmla="*/ 0 h 845766"/>
              <a:gd name="connsiteX2" fmla="*/ 1268015 w 1268015"/>
              <a:gd name="connsiteY2" fmla="*/ 845766 h 845766"/>
              <a:gd name="connsiteX3" fmla="*/ 0 w 1268015"/>
              <a:gd name="connsiteY3" fmla="*/ 845766 h 845766"/>
              <a:gd name="connsiteX4" fmla="*/ 0 w 1268015"/>
              <a:gd name="connsiteY4" fmla="*/ 0 h 84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015" h="845766">
                <a:moveTo>
                  <a:pt x="0" y="0"/>
                </a:moveTo>
                <a:lnTo>
                  <a:pt x="1268015" y="0"/>
                </a:lnTo>
                <a:lnTo>
                  <a:pt x="1268015" y="845766"/>
                </a:lnTo>
                <a:lnTo>
                  <a:pt x="0" y="845766"/>
                </a:lnTo>
                <a:lnTo>
                  <a:pt x="0" y="0"/>
                </a:lnTo>
                <a:close/>
              </a:path>
            </a:pathLst>
          </a:cu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2882" tIns="42672" rIns="42672" bIns="42672" numCol="1" spcCol="1270" anchor="ctr" anchorCtr="0">
            <a:noAutofit/>
          </a:bodyPr>
          <a:lstStyle/>
          <a:p>
            <a:pPr marL="342900" lvl="0" indent="-342900" algn="l" defTabSz="266700">
              <a:lnSpc>
                <a:spcPct val="90000"/>
              </a:lnSpc>
              <a:spcBef>
                <a:spcPct val="0"/>
              </a:spcBef>
              <a:spcAft>
                <a:spcPct val="35000"/>
              </a:spcAft>
              <a:buFont typeface="Wingdings" panose="05000000000000000000" pitchFamily="2" charset="2"/>
              <a:buChar char="v"/>
            </a:pPr>
            <a:r>
              <a:rPr lang="en-US" sz="2400" kern="1200" dirty="0" err="1" smtClean="0">
                <a:latin typeface="Times New Roman" panose="02020603050405020304" pitchFamily="18" charset="0"/>
                <a:cs typeface="Times New Roman" panose="02020603050405020304" pitchFamily="18" charset="0"/>
              </a:rPr>
              <a:t>Việc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lựa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chọn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cấu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7247879" y="4477203"/>
            <a:ext cx="4204480" cy="617167"/>
          </a:xfrm>
          <a:custGeom>
            <a:avLst/>
            <a:gdLst>
              <a:gd name="connsiteX0" fmla="*/ 0 w 1268015"/>
              <a:gd name="connsiteY0" fmla="*/ 0 h 845766"/>
              <a:gd name="connsiteX1" fmla="*/ 1268015 w 1268015"/>
              <a:gd name="connsiteY1" fmla="*/ 0 h 845766"/>
              <a:gd name="connsiteX2" fmla="*/ 1268015 w 1268015"/>
              <a:gd name="connsiteY2" fmla="*/ 845766 h 845766"/>
              <a:gd name="connsiteX3" fmla="*/ 0 w 1268015"/>
              <a:gd name="connsiteY3" fmla="*/ 845766 h 845766"/>
              <a:gd name="connsiteX4" fmla="*/ 0 w 1268015"/>
              <a:gd name="connsiteY4" fmla="*/ 0 h 84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015" h="845766">
                <a:moveTo>
                  <a:pt x="0" y="0"/>
                </a:moveTo>
                <a:lnTo>
                  <a:pt x="1268015" y="0"/>
                </a:lnTo>
                <a:lnTo>
                  <a:pt x="1268015" y="845766"/>
                </a:lnTo>
                <a:lnTo>
                  <a:pt x="0" y="845766"/>
                </a:lnTo>
                <a:lnTo>
                  <a:pt x="0" y="0"/>
                </a:lnTo>
                <a:close/>
              </a:path>
            </a:pathLst>
          </a:cu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2882" tIns="42672" rIns="42672" bIns="42672" numCol="1" spcCol="1270" anchor="ctr" anchorCtr="0">
            <a:noAutofit/>
          </a:bodyPr>
          <a:lstStyle/>
          <a:p>
            <a:pPr marL="342900" lvl="0" indent="-342900" algn="l" defTabSz="266700">
              <a:lnSpc>
                <a:spcPct val="90000"/>
              </a:lnSpc>
              <a:spcBef>
                <a:spcPct val="0"/>
              </a:spcBef>
              <a:spcAft>
                <a:spcPct val="35000"/>
              </a:spcAft>
              <a:buFont typeface="Wingdings" panose="05000000000000000000" pitchFamily="2" charset="2"/>
              <a:buChar char="ü"/>
            </a:pP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Đúng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pháp</a:t>
            </a:r>
            <a:endParaRPr lang="en-US" sz="24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7247879" y="5104133"/>
            <a:ext cx="4204480" cy="1064603"/>
          </a:xfrm>
          <a:custGeom>
            <a:avLst/>
            <a:gdLst>
              <a:gd name="connsiteX0" fmla="*/ 0 w 1268015"/>
              <a:gd name="connsiteY0" fmla="*/ 0 h 845766"/>
              <a:gd name="connsiteX1" fmla="*/ 1268015 w 1268015"/>
              <a:gd name="connsiteY1" fmla="*/ 0 h 845766"/>
              <a:gd name="connsiteX2" fmla="*/ 1268015 w 1268015"/>
              <a:gd name="connsiteY2" fmla="*/ 845766 h 845766"/>
              <a:gd name="connsiteX3" fmla="*/ 0 w 1268015"/>
              <a:gd name="connsiteY3" fmla="*/ 845766 h 845766"/>
              <a:gd name="connsiteX4" fmla="*/ 0 w 1268015"/>
              <a:gd name="connsiteY4" fmla="*/ 0 h 84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015" h="845766">
                <a:moveTo>
                  <a:pt x="0" y="0"/>
                </a:moveTo>
                <a:lnTo>
                  <a:pt x="1268015" y="0"/>
                </a:lnTo>
                <a:lnTo>
                  <a:pt x="1268015" y="845766"/>
                </a:lnTo>
                <a:lnTo>
                  <a:pt x="0" y="845766"/>
                </a:lnTo>
                <a:lnTo>
                  <a:pt x="0" y="0"/>
                </a:lnTo>
                <a:close/>
              </a:path>
            </a:pathLst>
          </a:cu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2882" tIns="42672" rIns="42672" bIns="42672" numCol="1" spcCol="1270" anchor="ctr" anchorCtr="0">
            <a:noAutofit/>
          </a:bodyPr>
          <a:lstStyle/>
          <a:p>
            <a:pPr marL="342900" lvl="0" indent="-342900" algn="l" defTabSz="266700">
              <a:lnSpc>
                <a:spcPct val="90000"/>
              </a:lnSpc>
              <a:spcBef>
                <a:spcPct val="0"/>
              </a:spcBef>
              <a:spcAft>
                <a:spcPct val="35000"/>
              </a:spcAft>
              <a:buFont typeface="Wingdings" panose="05000000000000000000" pitchFamily="2" charset="2"/>
              <a:buChar char="ü"/>
            </a:pPr>
            <a:r>
              <a:rPr lang="en-US" sz="2400" kern="1200" dirty="0" err="1" smtClean="0">
                <a:latin typeface="Times New Roman" panose="02020603050405020304" pitchFamily="18" charset="0"/>
                <a:cs typeface="Times New Roman" panose="02020603050405020304" pitchFamily="18" charset="0"/>
              </a:rPr>
              <a:t>Phải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chú</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tới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nói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VB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chọn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cấu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hợp</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6239768" y="1552760"/>
            <a:ext cx="2448764" cy="731255"/>
          </a:xfrm>
          <a:custGeom>
            <a:avLst/>
            <a:gdLst>
              <a:gd name="connsiteX0" fmla="*/ 0 w 845343"/>
              <a:gd name="connsiteY0" fmla="*/ 422672 h 845343"/>
              <a:gd name="connsiteX1" fmla="*/ 422672 w 845343"/>
              <a:gd name="connsiteY1" fmla="*/ 0 h 845343"/>
              <a:gd name="connsiteX2" fmla="*/ 845344 w 845343"/>
              <a:gd name="connsiteY2" fmla="*/ 422672 h 845343"/>
              <a:gd name="connsiteX3" fmla="*/ 422672 w 845343"/>
              <a:gd name="connsiteY3" fmla="*/ 845344 h 845343"/>
              <a:gd name="connsiteX4" fmla="*/ 0 w 845343"/>
              <a:gd name="connsiteY4" fmla="*/ 422672 h 84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343" h="845343">
                <a:moveTo>
                  <a:pt x="0" y="422672"/>
                </a:moveTo>
                <a:cubicBezTo>
                  <a:pt x="0" y="189237"/>
                  <a:pt x="189237" y="0"/>
                  <a:pt x="422672" y="0"/>
                </a:cubicBezTo>
                <a:cubicBezTo>
                  <a:pt x="656107" y="0"/>
                  <a:pt x="845344" y="189237"/>
                  <a:pt x="845344" y="422672"/>
                </a:cubicBezTo>
                <a:cubicBezTo>
                  <a:pt x="845344" y="656107"/>
                  <a:pt x="656107" y="845344"/>
                  <a:pt x="422672" y="845344"/>
                </a:cubicBezTo>
                <a:cubicBezTo>
                  <a:pt x="189237" y="845344"/>
                  <a:pt x="0" y="656107"/>
                  <a:pt x="0" y="422672"/>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798" tIns="123798" rIns="123798" bIns="123798" numCol="1" spcCol="1270" anchor="ctr" anchorCtr="0">
            <a:noAutofit/>
          </a:bodyPr>
          <a:lstStyle/>
          <a:p>
            <a:pPr lvl="0" algn="ctr" defTabSz="6223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b. </a:t>
            </a:r>
            <a:r>
              <a:rPr lang="en-US" sz="2800" b="1" kern="1200" dirty="0" err="1" smtClean="0">
                <a:latin typeface="Times New Roman" panose="02020603050405020304" pitchFamily="18" charset="0"/>
                <a:cs typeface="Times New Roman" panose="02020603050405020304" pitchFamily="18" charset="0"/>
              </a:rPr>
              <a:t>Nhận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xét</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403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in)">
                                      <p:cBhvr>
                                        <p:cTn id="20" dur="2000"/>
                                        <p:tgtEl>
                                          <p:spTgt spid="2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circle(in)">
                                      <p:cBhvr>
                                        <p:cTn id="28" dur="20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circle(in)">
                                      <p:cBhvr>
                                        <p:cTn id="33" dur="2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circle(in)">
                                      <p:cBhvr>
                                        <p:cTn id="3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3" grpId="0" animBg="1"/>
      <p:bldP spid="24" grpId="0" animBg="1"/>
      <p:bldP spid="25" grpId="0" animBg="1"/>
      <p:bldP spid="2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317710" y="978693"/>
            <a:ext cx="11476696" cy="539261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898628371"/>
              </p:ext>
            </p:extLst>
          </p:nvPr>
        </p:nvGraphicFramePr>
        <p:xfrm>
          <a:off x="666750" y="1535151"/>
          <a:ext cx="10858499" cy="4754880"/>
        </p:xfrm>
        <a:graphic>
          <a:graphicData uri="http://schemas.openxmlformats.org/drawingml/2006/table">
            <a:tbl>
              <a:tblPr firstRow="1" firstCol="1" lastRow="1" lastCol="1" bandRow="1" bandCol="1"/>
              <a:tblGrid>
                <a:gridCol w="4130791">
                  <a:extLst>
                    <a:ext uri="{9D8B030D-6E8A-4147-A177-3AD203B41FA5}">
                      <a16:colId xmlns:a16="http://schemas.microsoft.com/office/drawing/2014/main" xmlns="" val="1070468595"/>
                    </a:ext>
                  </a:extLst>
                </a:gridCol>
                <a:gridCol w="3301935">
                  <a:extLst>
                    <a:ext uri="{9D8B030D-6E8A-4147-A177-3AD203B41FA5}">
                      <a16:colId xmlns:a16="http://schemas.microsoft.com/office/drawing/2014/main" xmlns="" val="2456300725"/>
                    </a:ext>
                  </a:extLst>
                </a:gridCol>
                <a:gridCol w="3425773">
                  <a:extLst>
                    <a:ext uri="{9D8B030D-6E8A-4147-A177-3AD203B41FA5}">
                      <a16:colId xmlns:a16="http://schemas.microsoft.com/office/drawing/2014/main" xmlns="" val="3490717373"/>
                    </a:ext>
                  </a:extLst>
                </a:gridCol>
              </a:tblGrid>
              <a:tr h="0">
                <a:tc>
                  <a:txBody>
                    <a:bodyPr/>
                    <a:lstStyle/>
                    <a:p>
                      <a:pPr algn="just">
                        <a:spcAft>
                          <a:spcPts val="0"/>
                        </a:spcAft>
                        <a:tabLst>
                          <a:tab pos="2110105" algn="l"/>
                        </a:tabLst>
                      </a:pPr>
                      <a:r>
                        <a:rPr lang="en-US" sz="2600" b="1" dirty="0" err="1">
                          <a:solidFill>
                            <a:schemeClr val="bg1"/>
                          </a:solidFill>
                          <a:effectLst/>
                          <a:latin typeface="Times New Roman" panose="02020603050405020304" pitchFamily="18" charset="0"/>
                          <a:ea typeface="Times New Roman" panose="02020603050405020304" pitchFamily="18" charset="0"/>
                        </a:rPr>
                        <a:t>Nhóm</a:t>
                      </a:r>
                      <a:r>
                        <a:rPr lang="en-US" sz="2600" b="1" dirty="0">
                          <a:solidFill>
                            <a:schemeClr val="bg1"/>
                          </a:solidFill>
                          <a:effectLst/>
                          <a:latin typeface="Times New Roman" panose="02020603050405020304" pitchFamily="18" charset="0"/>
                          <a:ea typeface="Times New Roman" panose="02020603050405020304" pitchFamily="18" charset="0"/>
                        </a:rPr>
                        <a:t> 1</a:t>
                      </a:r>
                      <a:endParaRPr lang="en-US" sz="26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600" b="1">
                          <a:solidFill>
                            <a:schemeClr val="bg1"/>
                          </a:solidFill>
                          <a:effectLst/>
                          <a:latin typeface="Times New Roman" panose="02020603050405020304" pitchFamily="18" charset="0"/>
                          <a:ea typeface="Times New Roman" panose="02020603050405020304" pitchFamily="18" charset="0"/>
                        </a:rPr>
                        <a:t>Nhóm 2</a:t>
                      </a:r>
                      <a:endParaRPr lang="en-US" sz="26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600" b="1">
                          <a:solidFill>
                            <a:schemeClr val="bg1"/>
                          </a:solidFill>
                          <a:effectLst/>
                          <a:latin typeface="Times New Roman" panose="02020603050405020304" pitchFamily="18" charset="0"/>
                          <a:ea typeface="Times New Roman" panose="02020603050405020304" pitchFamily="18" charset="0"/>
                        </a:rPr>
                        <a:t>Nhóm 3</a:t>
                      </a:r>
                      <a:endParaRPr lang="en-US" sz="26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02326194"/>
                  </a:ext>
                </a:extLst>
              </a:tr>
              <a:tr h="0">
                <a:tc>
                  <a:txBody>
                    <a:bodyPr/>
                    <a:lstStyle/>
                    <a:p>
                      <a:pPr algn="just">
                        <a:spcAft>
                          <a:spcPts val="0"/>
                        </a:spcAft>
                        <a:tabLst>
                          <a:tab pos="2110105" algn="l"/>
                        </a:tabLst>
                      </a:pPr>
                      <a:r>
                        <a:rPr lang="en-US" sz="2600" dirty="0">
                          <a:solidFill>
                            <a:schemeClr val="bg1"/>
                          </a:solidFill>
                          <a:effectLst/>
                          <a:latin typeface="Times New Roman" panose="02020603050405020304" pitchFamily="18" charset="0"/>
                          <a:ea typeface="Times New Roman" panose="02020603050405020304" pitchFamily="18" charset="0"/>
                        </a:rPr>
                        <a:t>a. </a:t>
                      </a:r>
                      <a:r>
                        <a:rPr lang="en-US" sz="2600" dirty="0" err="1">
                          <a:solidFill>
                            <a:schemeClr val="bg1"/>
                          </a:solidFill>
                          <a:effectLst/>
                          <a:latin typeface="Times New Roman" panose="02020603050405020304" pitchFamily="18" charset="0"/>
                          <a:ea typeface="Times New Roman" panose="02020603050405020304" pitchFamily="18" charset="0"/>
                        </a:rPr>
                        <a:t>Trong</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câu</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Nhớ</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các</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bạn</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trong</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lớp</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tôi</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ngày</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trước</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mỗi</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người</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một</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vẻ</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sinh</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động</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biết</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rPr>
                        <a:t>bao</a:t>
                      </a:r>
                      <a:r>
                        <a:rPr lang="en-US" sz="2600" i="1"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có</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thể</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dùng</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kiểu</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để</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thay</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cho</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vẻ</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được</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không</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Vì</a:t>
                      </a:r>
                      <a:r>
                        <a:rPr lang="en-US" sz="2600" dirty="0">
                          <a:solidFill>
                            <a:schemeClr val="bg1"/>
                          </a:solidFill>
                          <a:effectLst/>
                          <a:latin typeface="Times New Roman" panose="02020603050405020304" pitchFamily="18" charset="0"/>
                          <a:ea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rPr>
                        <a:t>sao</a:t>
                      </a:r>
                      <a:r>
                        <a:rPr lang="en-US" sz="2600" dirty="0">
                          <a:solidFill>
                            <a:schemeClr val="bg1"/>
                          </a:solidFill>
                          <a:effectLst/>
                          <a:latin typeface="Times New Roman" panose="02020603050405020304" pitchFamily="18" charset="0"/>
                          <a:ea typeface="Times New Roman" panose="02020603050405020304" pitchFamily="18" charset="0"/>
                        </a:rPr>
                        <a:t>?</a:t>
                      </a:r>
                    </a:p>
                    <a:p>
                      <a:pPr algn="just">
                        <a:spcAft>
                          <a:spcPts val="0"/>
                        </a:spcAft>
                        <a:tabLst>
                          <a:tab pos="2110105" algn="l"/>
                        </a:tabLst>
                      </a:pPr>
                      <a:r>
                        <a:rPr lang="en-US" sz="2600" dirty="0">
                          <a:solidFill>
                            <a:schemeClr val="bg1"/>
                          </a:solidFill>
                          <a:effectLst/>
                          <a:latin typeface="Times New Roman" panose="02020603050405020304" pitchFamily="18" charset="0"/>
                          <a:ea typeface="Times New Roman" panose="02020603050405020304" pitchFamily="18" charset="0"/>
                        </a:rPr>
                        <a:t>..........................................</a:t>
                      </a:r>
                    </a:p>
                    <a:p>
                      <a:pPr algn="just">
                        <a:spcAft>
                          <a:spcPts val="0"/>
                        </a:spcAft>
                        <a:tabLst>
                          <a:tab pos="2110105" algn="l"/>
                        </a:tabLst>
                      </a:pPr>
                      <a:r>
                        <a:rPr lang="en-US" sz="2600" dirty="0">
                          <a:solidFill>
                            <a:schemeClr val="bg1"/>
                          </a:solidFill>
                          <a:effectLst/>
                          <a:latin typeface="Times New Roman" panose="02020603050405020304" pitchFamily="18" charset="0"/>
                          <a:ea typeface="Times New Roman" panose="02020603050405020304" pitchFamily="18" charset="0"/>
                        </a:rPr>
                        <a:t>..........................................</a:t>
                      </a:r>
                    </a:p>
                    <a:p>
                      <a:pPr algn="just">
                        <a:spcAft>
                          <a:spcPts val="0"/>
                        </a:spcAft>
                        <a:tabLst>
                          <a:tab pos="2110105" algn="l"/>
                        </a:tabLst>
                      </a:pPr>
                      <a:r>
                        <a:rPr lang="en-US" sz="2600" dirty="0">
                          <a:solidFill>
                            <a:schemeClr val="bg1"/>
                          </a:solidFill>
                          <a:effectLst/>
                          <a:latin typeface="Times New Roman" panose="02020603050405020304" pitchFamily="18" charset="0"/>
                          <a:ea typeface="Times New Roman" panose="02020603050405020304" pitchFamily="18" charset="0"/>
                        </a:rPr>
                        <a:t>..........................................</a:t>
                      </a:r>
                    </a:p>
                    <a:p>
                      <a:pPr algn="just">
                        <a:spcAft>
                          <a:spcPts val="0"/>
                        </a:spcAft>
                        <a:tabLst>
                          <a:tab pos="2110105" algn="l"/>
                        </a:tabLst>
                      </a:pPr>
                      <a:r>
                        <a:rPr lang="en-US" sz="2600" dirty="0">
                          <a:solidFill>
                            <a:schemeClr val="bg1"/>
                          </a:solidFill>
                          <a:effectLst/>
                          <a:latin typeface="Times New Roman" panose="02020603050405020304" pitchFamily="18" charset="0"/>
                          <a:ea typeface="Times New Roman" panose="02020603050405020304" pitchFamily="18" charset="0"/>
                        </a:rPr>
                        <a:t>..........................................</a:t>
                      </a:r>
                    </a:p>
                    <a:p>
                      <a:pPr algn="just">
                        <a:spcAft>
                          <a:spcPts val="0"/>
                        </a:spcAft>
                        <a:tabLst>
                          <a:tab pos="2110105" algn="l"/>
                        </a:tabLst>
                      </a:pPr>
                      <a:r>
                        <a:rPr lang="en-US" sz="2600" b="1" dirty="0">
                          <a:solidFill>
                            <a:schemeClr val="bg1"/>
                          </a:solidFill>
                          <a:effectLst/>
                          <a:latin typeface="Times New Roman" panose="02020603050405020304" pitchFamily="18" charset="0"/>
                          <a:ea typeface="Times New Roman" panose="02020603050405020304" pitchFamily="18" charset="0"/>
                        </a:rPr>
                        <a:t> </a:t>
                      </a:r>
                      <a:endParaRPr lang="en-US" sz="26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600" dirty="0">
                          <a:solidFill>
                            <a:schemeClr val="bg1"/>
                          </a:solidFill>
                          <a:effectLst/>
                          <a:latin typeface="Times New Roman" panose="02020603050405020304" pitchFamily="18" charset="0"/>
                          <a:ea typeface="Calibri" panose="020F0502020204030204" pitchFamily="34" charset="0"/>
                        </a:rPr>
                        <a:t>b.</a:t>
                      </a:r>
                      <a:r>
                        <a:rPr lang="vi-VN" sz="2600" dirty="0">
                          <a:solidFill>
                            <a:schemeClr val="bg1"/>
                          </a:solidFill>
                          <a:effectLst/>
                          <a:latin typeface="Times New Roman" panose="02020603050405020304" pitchFamily="18" charset="0"/>
                          <a:ea typeface="Calibri" panose="020F0502020204030204" pitchFamily="34" charset="0"/>
                        </a:rPr>
                        <a:t> Từ “</a:t>
                      </a:r>
                      <a:r>
                        <a:rPr lang="vi-VN" sz="2600" i="1" dirty="0">
                          <a:solidFill>
                            <a:schemeClr val="bg1"/>
                          </a:solidFill>
                          <a:effectLst/>
                          <a:latin typeface="Times New Roman" panose="02020603050405020304" pitchFamily="18" charset="0"/>
                          <a:ea typeface="Calibri" panose="020F0502020204030204" pitchFamily="34" charset="0"/>
                        </a:rPr>
                        <a:t>khuất”</a:t>
                      </a:r>
                      <a:r>
                        <a:rPr lang="vi-VN" sz="2600" dirty="0">
                          <a:solidFill>
                            <a:schemeClr val="bg1"/>
                          </a:solidFill>
                          <a:effectLst/>
                          <a:latin typeface="Times New Roman" panose="02020603050405020304" pitchFamily="18" charset="0"/>
                          <a:ea typeface="Calibri" panose="020F0502020204030204" pitchFamily="34" charset="0"/>
                        </a:rPr>
                        <a:t> dùng trong câu</a:t>
                      </a:r>
                      <a:r>
                        <a:rPr lang="en-US" sz="2600" dirty="0">
                          <a:solidFill>
                            <a:schemeClr val="bg1"/>
                          </a:solidFill>
                          <a:effectLst/>
                          <a:latin typeface="Times New Roman" panose="02020603050405020304" pitchFamily="18" charset="0"/>
                          <a:ea typeface="Calibri" panose="020F0502020204030204" pitchFamily="34" charset="0"/>
                        </a:rPr>
                        <a:t>: </a:t>
                      </a:r>
                      <a:r>
                        <a:rPr lang="en-US" sz="2600" i="1" dirty="0">
                          <a:solidFill>
                            <a:schemeClr val="bg1"/>
                          </a:solidFill>
                          <a:effectLst/>
                          <a:latin typeface="Times New Roman" panose="02020603050405020304" pitchFamily="18" charset="0"/>
                          <a:ea typeface="Calibri" panose="020F0502020204030204" pitchFamily="34" charset="0"/>
                        </a:rPr>
                        <a:t>“</a:t>
                      </a:r>
                      <a:r>
                        <a:rPr lang="en-US" sz="2600" i="1" dirty="0" err="1">
                          <a:solidFill>
                            <a:schemeClr val="bg1"/>
                          </a:solidFill>
                          <a:effectLst/>
                          <a:latin typeface="Times New Roman" panose="02020603050405020304" pitchFamily="18" charset="0"/>
                          <a:ea typeface="Calibri" panose="020F0502020204030204" pitchFamily="34" charset="0"/>
                        </a:rPr>
                        <a:t>Giờ</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đây</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mẹ</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tôi</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đã</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khuất</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và</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tôi</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cũng</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đã</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i="1" dirty="0" err="1">
                          <a:solidFill>
                            <a:schemeClr val="bg1"/>
                          </a:solidFill>
                          <a:effectLst/>
                          <a:latin typeface="Times New Roman" panose="02020603050405020304" pitchFamily="18" charset="0"/>
                          <a:ea typeface="Calibri" panose="020F0502020204030204" pitchFamily="34" charset="0"/>
                        </a:rPr>
                        <a:t>lớn</a:t>
                      </a:r>
                      <a:r>
                        <a:rPr lang="en-US" sz="2600" i="1" dirty="0">
                          <a:solidFill>
                            <a:schemeClr val="bg1"/>
                          </a:solidFill>
                          <a:effectLst/>
                          <a:latin typeface="Times New Roman" panose="02020603050405020304" pitchFamily="18" charset="0"/>
                          <a:ea typeface="Calibri" panose="020F0502020204030204" pitchFamily="34" charset="0"/>
                        </a:rPr>
                        <a:t>” </a:t>
                      </a:r>
                      <a:r>
                        <a:rPr lang="en-US" sz="2600" dirty="0" err="1">
                          <a:solidFill>
                            <a:schemeClr val="bg1"/>
                          </a:solidFill>
                          <a:effectLst/>
                          <a:latin typeface="Times New Roman" panose="02020603050405020304" pitchFamily="18" charset="0"/>
                          <a:ea typeface="Calibri" panose="020F0502020204030204" pitchFamily="34" charset="0"/>
                        </a:rPr>
                        <a:t>có</a:t>
                      </a:r>
                      <a:r>
                        <a:rPr lang="vi-VN" sz="2600" dirty="0">
                          <a:solidFill>
                            <a:schemeClr val="bg1"/>
                          </a:solidFill>
                          <a:effectLst/>
                          <a:latin typeface="Times New Roman" panose="02020603050405020304" pitchFamily="18" charset="0"/>
                          <a:ea typeface="Calibri" panose="020F0502020204030204" pitchFamily="34" charset="0"/>
                        </a:rPr>
                        <a:t> phù hợp hơn so với một số từ khác cũng có nghĩa là “chết” như: mất, từ trần, hi sinh</a:t>
                      </a:r>
                      <a:r>
                        <a:rPr lang="en-US" sz="2600" dirty="0" smtClean="0">
                          <a:solidFill>
                            <a:schemeClr val="bg1"/>
                          </a:solidFill>
                          <a:effectLst/>
                          <a:latin typeface="Times New Roman" panose="02020603050405020304" pitchFamily="18" charset="0"/>
                          <a:ea typeface="Calibri" panose="020F0502020204030204" pitchFamily="34" charset="0"/>
                        </a:rPr>
                        <a:t>...</a:t>
                      </a:r>
                      <a:r>
                        <a:rPr lang="en-US" sz="2600" dirty="0" smtClean="0">
                          <a:solidFill>
                            <a:schemeClr val="bg1"/>
                          </a:solidFill>
                          <a:effectLst/>
                          <a:latin typeface="Times New Roman" panose="02020603050405020304" pitchFamily="18" charset="0"/>
                          <a:ea typeface="Times New Roman" panose="02020603050405020304" pitchFamily="18" charset="0"/>
                        </a:rPr>
                        <a:t>......................................</a:t>
                      </a:r>
                      <a:endParaRPr lang="en-US" sz="26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600" dirty="0">
                          <a:solidFill>
                            <a:schemeClr val="bg1"/>
                          </a:solidFill>
                          <a:effectLst/>
                          <a:latin typeface="Times New Roman" panose="02020603050405020304" pitchFamily="18" charset="0"/>
                          <a:ea typeface="Calibri" panose="020F0502020204030204" pitchFamily="34" charset="0"/>
                        </a:rPr>
                        <a:t>c. Vì sao trong câu </a:t>
                      </a:r>
                      <a:r>
                        <a:rPr lang="vi-VN" sz="2600" i="1" dirty="0">
                          <a:solidFill>
                            <a:schemeClr val="bg1"/>
                          </a:solidFill>
                          <a:effectLst/>
                          <a:latin typeface="Times New Roman" panose="02020603050405020304" pitchFamily="18" charset="0"/>
                          <a:ea typeface="Calibri" panose="020F0502020204030204" pitchFamily="34" charset="0"/>
                        </a:rPr>
                        <a:t>"Tôi luôn nhớ về mẹ với niềm xúc động khôn nguôi.",</a:t>
                      </a:r>
                      <a:r>
                        <a:rPr lang="vi-VN" sz="2600" dirty="0">
                          <a:solidFill>
                            <a:schemeClr val="bg1"/>
                          </a:solidFill>
                          <a:effectLst/>
                          <a:latin typeface="Times New Roman" panose="02020603050405020304" pitchFamily="18" charset="0"/>
                          <a:ea typeface="Calibri" panose="020F0502020204030204" pitchFamily="34" charset="0"/>
                        </a:rPr>
                        <a:t> từ </a:t>
                      </a:r>
                      <a:r>
                        <a:rPr lang="vi-VN" sz="2600" i="1" dirty="0">
                          <a:solidFill>
                            <a:schemeClr val="bg1"/>
                          </a:solidFill>
                          <a:effectLst/>
                          <a:latin typeface="Times New Roman" panose="02020603050405020304" pitchFamily="18" charset="0"/>
                          <a:ea typeface="Calibri" panose="020F0502020204030204" pitchFamily="34" charset="0"/>
                        </a:rPr>
                        <a:t>xúc động</a:t>
                      </a:r>
                      <a:r>
                        <a:rPr lang="vi-VN" sz="2600" dirty="0">
                          <a:solidFill>
                            <a:schemeClr val="bg1"/>
                          </a:solidFill>
                          <a:effectLst/>
                          <a:latin typeface="Times New Roman" panose="02020603050405020304" pitchFamily="18" charset="0"/>
                          <a:ea typeface="Calibri" panose="020F0502020204030204" pitchFamily="34" charset="0"/>
                        </a:rPr>
                        <a:t> được chọn hợp lí hơn các từ khác như </a:t>
                      </a:r>
                      <a:r>
                        <a:rPr lang="vi-VN" sz="2600" i="1" dirty="0">
                          <a:solidFill>
                            <a:schemeClr val="bg1"/>
                          </a:solidFill>
                          <a:effectLst/>
                          <a:latin typeface="Times New Roman" panose="02020603050405020304" pitchFamily="18" charset="0"/>
                          <a:ea typeface="Calibri" panose="020F0502020204030204" pitchFamily="34" charset="0"/>
                        </a:rPr>
                        <a:t>cảm động</a:t>
                      </a:r>
                      <a:r>
                        <a:rPr lang="vi-VN" sz="2600" dirty="0">
                          <a:solidFill>
                            <a:schemeClr val="bg1"/>
                          </a:solidFill>
                          <a:effectLst/>
                          <a:latin typeface="Times New Roman" panose="02020603050405020304" pitchFamily="18" charset="0"/>
                          <a:ea typeface="Calibri" panose="020F0502020204030204" pitchFamily="34" charset="0"/>
                        </a:rPr>
                        <a:t> hay </a:t>
                      </a:r>
                      <a:r>
                        <a:rPr lang="vi-VN" sz="2600" i="1" dirty="0">
                          <a:solidFill>
                            <a:schemeClr val="bg1"/>
                          </a:solidFill>
                          <a:effectLst/>
                          <a:latin typeface="Times New Roman" panose="02020603050405020304" pitchFamily="18" charset="0"/>
                          <a:ea typeface="Calibri" panose="020F0502020204030204" pitchFamily="34" charset="0"/>
                        </a:rPr>
                        <a:t>xúc cảm</a:t>
                      </a:r>
                      <a:r>
                        <a:rPr lang="vi-VN" sz="2600" dirty="0">
                          <a:solidFill>
                            <a:schemeClr val="bg1"/>
                          </a:solidFill>
                          <a:effectLst/>
                          <a:latin typeface="Times New Roman" panose="02020603050405020304" pitchFamily="18" charset="0"/>
                          <a:ea typeface="Calibri" panose="020F0502020204030204" pitchFamily="34" charset="0"/>
                        </a:rPr>
                        <a:t>?</a:t>
                      </a:r>
                      <a:endParaRPr lang="en-US" sz="2600" dirty="0">
                        <a:solidFill>
                          <a:schemeClr val="bg1"/>
                        </a:solidFill>
                        <a:effectLst/>
                        <a:latin typeface="Times New Roman" panose="02020603050405020304" pitchFamily="18" charset="0"/>
                        <a:ea typeface="Calibri" panose="020F0502020204030204" pitchFamily="34" charset="0"/>
                      </a:endParaRPr>
                    </a:p>
                    <a:p>
                      <a:pPr algn="just">
                        <a:spcAft>
                          <a:spcPts val="0"/>
                        </a:spcAft>
                        <a:tabLst>
                          <a:tab pos="2110105" algn="l"/>
                        </a:tabLst>
                      </a:pPr>
                      <a:r>
                        <a:rPr lang="en-US" sz="2600" dirty="0" smtClean="0">
                          <a:solidFill>
                            <a:schemeClr val="bg1"/>
                          </a:solidFill>
                          <a:effectLst/>
                          <a:latin typeface="Times New Roman" panose="02020603050405020304" pitchFamily="18" charset="0"/>
                          <a:ea typeface="Times New Roman" panose="02020603050405020304" pitchFamily="18" charset="0"/>
                        </a:rPr>
                        <a:t>...................................</a:t>
                      </a:r>
                      <a:endParaRPr lang="en-US" sz="2600" dirty="0">
                        <a:solidFill>
                          <a:schemeClr val="bg1"/>
                        </a:solidFill>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en-US" sz="2600" dirty="0">
                          <a:solidFill>
                            <a:schemeClr val="bg1"/>
                          </a:solidFill>
                          <a:effectLst/>
                          <a:latin typeface="Times New Roman" panose="02020603050405020304" pitchFamily="18" charset="0"/>
                          <a:ea typeface="Times New Roman" panose="02020603050405020304" pitchFamily="18" charset="0"/>
                        </a:rPr>
                        <a:t>......................................</a:t>
                      </a:r>
                    </a:p>
                    <a:p>
                      <a:pPr algn="just">
                        <a:spcAft>
                          <a:spcPts val="0"/>
                        </a:spcAft>
                        <a:tabLst>
                          <a:tab pos="2110105" algn="l"/>
                        </a:tabLst>
                      </a:pPr>
                      <a:r>
                        <a:rPr lang="en-US" sz="2600" b="1" dirty="0">
                          <a:solidFill>
                            <a:schemeClr val="bg1"/>
                          </a:solidFill>
                          <a:effectLst/>
                          <a:latin typeface="Times New Roman" panose="02020603050405020304" pitchFamily="18" charset="0"/>
                          <a:ea typeface="Times New Roman" panose="02020603050405020304" pitchFamily="18" charset="0"/>
                        </a:rPr>
                        <a:t> </a:t>
                      </a:r>
                      <a:endParaRPr lang="en-US" sz="26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52299446"/>
                  </a:ext>
                </a:extLst>
              </a:tr>
            </a:tbl>
          </a:graphicData>
        </a:graphic>
      </p:graphicFrame>
      <p:sp>
        <p:nvSpPr>
          <p:cNvPr id="27" name="Rectangle 26"/>
          <p:cNvSpPr/>
          <p:nvPr/>
        </p:nvSpPr>
        <p:spPr>
          <a:xfrm>
            <a:off x="442458" y="1043669"/>
            <a:ext cx="2409570" cy="523220"/>
          </a:xfrm>
          <a:prstGeom prst="rect">
            <a:avLst/>
          </a:prstGeom>
        </p:spPr>
        <p:txBody>
          <a:bodyPr wrap="none">
            <a:spAutoFit/>
          </a:bodyPr>
          <a:lstStyle/>
          <a:p>
            <a:pPr algn="just">
              <a:spcAft>
                <a:spcPts val="0"/>
              </a:spcAft>
              <a:tabLst>
                <a:tab pos="2110105" algn="l"/>
              </a:tabLst>
            </a:pPr>
            <a:r>
              <a:rPr lang="pt-BR" sz="2800" b="1" dirty="0">
                <a:solidFill>
                  <a:schemeClr val="bg1"/>
                </a:solidFill>
                <a:latin typeface="Times New Roman" panose="02020603050405020304" pitchFamily="18" charset="0"/>
                <a:ea typeface="MS Mincho"/>
              </a:rPr>
              <a:t>II. Thực hành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28" name="Picture 27"/>
          <p:cNvPicPr>
            <a:picLocks noChangeAspect="1"/>
          </p:cNvPicPr>
          <p:nvPr/>
        </p:nvPicPr>
        <p:blipFill>
          <a:blip r:embed="rId7"/>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8"/>
          <a:stretch>
            <a:fillRect/>
          </a:stretch>
        </p:blipFill>
        <p:spPr>
          <a:xfrm>
            <a:off x="4208871" y="757237"/>
            <a:ext cx="3761558" cy="548042"/>
          </a:xfrm>
          <a:prstGeom prst="rect">
            <a:avLst/>
          </a:prstGeom>
        </p:spPr>
      </p:pic>
      <p:pic>
        <p:nvPicPr>
          <p:cNvPr id="34" name="Picture 33"/>
          <p:cNvPicPr>
            <a:picLocks noChangeAspect="1"/>
          </p:cNvPicPr>
          <p:nvPr/>
        </p:nvPicPr>
        <p:blipFill>
          <a:blip r:embed="rId7"/>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5" name="Rectangle 34"/>
          <p:cNvSpPr/>
          <p:nvPr/>
        </p:nvSpPr>
        <p:spPr>
          <a:xfrm>
            <a:off x="4299977" y="680459"/>
            <a:ext cx="3530134" cy="523220"/>
          </a:xfrm>
          <a:prstGeom prst="rect">
            <a:avLst/>
          </a:prstGeom>
        </p:spPr>
        <p:txBody>
          <a:bodyPr wrap="none">
            <a:spAutoFit/>
          </a:bodyPr>
          <a:lstStyle/>
          <a:p>
            <a:pPr algn="just">
              <a:spcAft>
                <a:spcPts val="0"/>
              </a:spcAft>
              <a:tabLst>
                <a:tab pos="2110105" algn="l"/>
              </a:tabLst>
            </a:pPr>
            <a:r>
              <a:rPr lang="en-US" sz="2800" b="1" dirty="0" err="1">
                <a:solidFill>
                  <a:schemeClr val="bg1"/>
                </a:solidFill>
                <a:latin typeface="Times New Roman" panose="02020603050405020304" pitchFamily="18" charset="0"/>
                <a:ea typeface="Times New Roman" panose="02020603050405020304" pitchFamily="18" charset="0"/>
              </a:rPr>
              <a:t>Phiếu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số</a:t>
            </a:r>
            <a:r>
              <a:rPr lang="en-US" sz="2800" b="1" dirty="0">
                <a:solidFill>
                  <a:schemeClr val="bg1"/>
                </a:solidFill>
                <a:latin typeface="Times New Roman" panose="02020603050405020304" pitchFamily="18" charset="0"/>
                <a:ea typeface="Times New Roman" panose="02020603050405020304" pitchFamily="18" charset="0"/>
              </a:rPr>
              <a:t> 1: (</a:t>
            </a:r>
            <a:r>
              <a:rPr lang="en-US" sz="2800" b="1" dirty="0" err="1">
                <a:solidFill>
                  <a:schemeClr val="bg1"/>
                </a:solidFill>
                <a:latin typeface="Times New Roman" panose="02020603050405020304" pitchFamily="18" charset="0"/>
                <a:ea typeface="Times New Roman" panose="02020603050405020304" pitchFamily="18" charset="0"/>
              </a:rPr>
              <a:t>bài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tập</a:t>
            </a:r>
            <a:r>
              <a:rPr lang="en-US" sz="2800" b="1" dirty="0">
                <a:solidFill>
                  <a:schemeClr val="bg1"/>
                </a:solidFill>
                <a:latin typeface="Times New Roman" panose="02020603050405020304" pitchFamily="18" charset="0"/>
                <a:ea typeface="Times New Roman" panose="02020603050405020304" pitchFamily="18" charset="0"/>
              </a:rPr>
              <a:t> 1)</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635485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98916" y="1290645"/>
            <a:ext cx="5349478" cy="523220"/>
          </a:xfrm>
          <a:prstGeom prst="rect">
            <a:avLst/>
          </a:prstGeom>
        </p:spPr>
        <p:txBody>
          <a:bodyPr wrap="none">
            <a:spAutoFit/>
          </a:bodyPr>
          <a:lstStyle/>
          <a:p>
            <a:pPr algn="just">
              <a:spcAft>
                <a:spcPts val="0"/>
              </a:spcAft>
              <a:tabLst>
                <a:tab pos="2110105" algn="l"/>
              </a:tabLst>
            </a:pPr>
            <a:r>
              <a:rPr lang="pt-BR" sz="2800" b="1" dirty="0">
                <a:latin typeface="Times New Roman" panose="02020603050405020304" pitchFamily="18" charset="0"/>
                <a:ea typeface="MS Mincho"/>
              </a:rPr>
              <a:t>1. Thực hành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lựa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chọn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từ</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ngữ</a:t>
            </a:r>
            <a:r>
              <a:rPr lang="en-US" sz="2800" b="1"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532127" y="1754859"/>
            <a:ext cx="2396810" cy="523220"/>
          </a:xfrm>
          <a:prstGeom prst="rect">
            <a:avLst/>
          </a:prstGeom>
        </p:spPr>
        <p:txBody>
          <a:bodyPr wrap="none">
            <a:spAutoFit/>
          </a:bodyPr>
          <a:lstStyle/>
          <a:p>
            <a:r>
              <a:rPr lang="vi-VN" sz="2800" b="1" i="1" dirty="0">
                <a:solidFill>
                  <a:srgbClr val="000000"/>
                </a:solidFill>
                <a:latin typeface="Times New Roman" panose="02020603050405020304" pitchFamily="18" charset="0"/>
                <a:ea typeface="Times New Roman" panose="02020603050405020304" pitchFamily="18" charset="0"/>
              </a:rPr>
              <a:t>Bài tập 1</a:t>
            </a:r>
            <a:r>
              <a:rPr lang="en-US" sz="2800" b="1" i="1" dirty="0">
                <a:solidFill>
                  <a:srgbClr val="000000"/>
                </a:solidFill>
                <a:latin typeface="Times New Roman" panose="02020603050405020304" pitchFamily="18" charset="0"/>
                <a:ea typeface="Times New Roman" panose="02020603050405020304" pitchFamily="18" charset="0"/>
              </a:rPr>
              <a:t>/tr61. </a:t>
            </a:r>
            <a:endParaRPr lang="en-US" sz="2800" dirty="0"/>
          </a:p>
        </p:txBody>
      </p:sp>
      <p:sp>
        <p:nvSpPr>
          <p:cNvPr id="4" name="Rectangle 3"/>
          <p:cNvSpPr/>
          <p:nvPr/>
        </p:nvSpPr>
        <p:spPr>
          <a:xfrm>
            <a:off x="638103" y="2178394"/>
            <a:ext cx="10858500" cy="1384995"/>
          </a:xfrm>
          <a:prstGeom prst="rect">
            <a:avLst/>
          </a:prstGeom>
        </p:spPr>
        <p:txBody>
          <a:bodyPr>
            <a:spAutoFit/>
          </a:bodyPr>
          <a:lstStyle/>
          <a:p>
            <a:pPr>
              <a:spcAft>
                <a:spcPts val="0"/>
              </a:spcAft>
            </a:pPr>
            <a:r>
              <a:rPr lang="vi-VN" sz="2800" dirty="0">
                <a:latin typeface="Times New Roman" panose="02020603050405020304" pitchFamily="18" charset="0"/>
                <a:ea typeface="Calibri" panose="020F0502020204030204" pitchFamily="34" charset="0"/>
              </a:rPr>
              <a:t>a.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a:t>
            </a:r>
            <a:r>
              <a:rPr lang="vi-VN" sz="2800" dirty="0">
                <a:latin typeface="Times New Roman" panose="02020603050405020304" pitchFamily="18" charset="0"/>
                <a:ea typeface="Calibri" panose="020F0502020204030204" pitchFamily="34" charset="0"/>
              </a:rPr>
              <a:t> “</a:t>
            </a:r>
            <a:r>
              <a:rPr lang="vi-VN" sz="2800" i="1" dirty="0">
                <a:latin typeface="Times New Roman" panose="02020603050405020304" pitchFamily="18" charset="0"/>
                <a:ea typeface="Calibri" panose="020F0502020204030204" pitchFamily="34" charset="0"/>
              </a:rPr>
              <a:t>Nhớ các bạn trong lớp tôi ngày trước, mỗi người một vẻ, sinh động biết bao”</a:t>
            </a:r>
            <a:endParaRPr lang="en-US" sz="2800" dirty="0">
              <a:effectLst/>
              <a:latin typeface="Times New Roman" panose="02020603050405020304" pitchFamily="18" charset="0"/>
              <a:ea typeface="Calibri" panose="020F0502020204030204" pitchFamily="34" charset="0"/>
            </a:endParaRPr>
          </a:p>
        </p:txBody>
      </p:sp>
      <p:sp>
        <p:nvSpPr>
          <p:cNvPr id="20" name="Rectangle 19"/>
          <p:cNvSpPr/>
          <p:nvPr/>
        </p:nvSpPr>
        <p:spPr>
          <a:xfrm>
            <a:off x="4884865" y="683313"/>
            <a:ext cx="240957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S Mincho"/>
                <a:cs typeface="+mn-cs"/>
              </a:rPr>
              <a:t>II. Thực hành </a:t>
            </a:r>
            <a:endParaRPr kumimoji="0" lang="en-US" sz="2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endParaRPr>
          </a:p>
        </p:txBody>
      </p:sp>
      <p:grpSp>
        <p:nvGrpSpPr>
          <p:cNvPr id="9" name="Group 8"/>
          <p:cNvGrpSpPr/>
          <p:nvPr/>
        </p:nvGrpSpPr>
        <p:grpSpPr>
          <a:xfrm>
            <a:off x="970695" y="2861897"/>
            <a:ext cx="10237910" cy="2910864"/>
            <a:chOff x="1894339" y="2816732"/>
            <a:chExt cx="10237910" cy="2910864"/>
          </a:xfrm>
        </p:grpSpPr>
        <p:sp>
          <p:nvSpPr>
            <p:cNvPr id="11" name="Freeform 10"/>
            <p:cNvSpPr/>
            <p:nvPr/>
          </p:nvSpPr>
          <p:spPr>
            <a:xfrm>
              <a:off x="5585276" y="4371177"/>
              <a:ext cx="738187" cy="793551"/>
            </a:xfrm>
            <a:custGeom>
              <a:avLst/>
              <a:gdLst/>
              <a:ahLst/>
              <a:cxnLst/>
              <a:rect l="0" t="0" r="0" b="0"/>
              <a:pathLst>
                <a:path>
                  <a:moveTo>
                    <a:pt x="0" y="0"/>
                  </a:moveTo>
                  <a:lnTo>
                    <a:pt x="369093" y="0"/>
                  </a:lnTo>
                  <a:lnTo>
                    <a:pt x="369093" y="793551"/>
                  </a:lnTo>
                  <a:lnTo>
                    <a:pt x="738187" y="793551"/>
                  </a:lnTo>
                </a:path>
              </a:pathLst>
            </a:custGeom>
            <a:noFill/>
            <a:ln w="28575">
              <a:solidFill>
                <a:schemeClr val="accent4">
                  <a:lumMod val="50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2" name="Freeform 11"/>
            <p:cNvSpPr/>
            <p:nvPr/>
          </p:nvSpPr>
          <p:spPr>
            <a:xfrm>
              <a:off x="5585276" y="3577625"/>
              <a:ext cx="738187" cy="793551"/>
            </a:xfrm>
            <a:custGeom>
              <a:avLst/>
              <a:gdLst/>
              <a:ahLst/>
              <a:cxnLst/>
              <a:rect l="0" t="0" r="0" b="0"/>
              <a:pathLst>
                <a:path>
                  <a:moveTo>
                    <a:pt x="0" y="793551"/>
                  </a:moveTo>
                  <a:lnTo>
                    <a:pt x="369093" y="793551"/>
                  </a:lnTo>
                  <a:lnTo>
                    <a:pt x="369093" y="0"/>
                  </a:lnTo>
                  <a:lnTo>
                    <a:pt x="738187" y="0"/>
                  </a:lnTo>
                </a:path>
              </a:pathLst>
            </a:custGeom>
            <a:noFill/>
            <a:ln w="28575">
              <a:solidFill>
                <a:schemeClr val="accent4">
                  <a:lumMod val="50000"/>
                </a:schemeClr>
              </a:solidFill>
            </a:ln>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6" name="Freeform 15"/>
            <p:cNvSpPr/>
            <p:nvPr/>
          </p:nvSpPr>
          <p:spPr>
            <a:xfrm>
              <a:off x="1894339" y="3546940"/>
              <a:ext cx="3690937" cy="1529718"/>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28575">
              <a:solidFill>
                <a:schemeClr val="accent4">
                  <a:lumMod val="50000"/>
                </a:schemeClr>
              </a:solid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K</a:t>
              </a:r>
              <a:r>
                <a:rPr lang="vi-VN" sz="2400" kern="1200" dirty="0" smtClean="0">
                  <a:latin typeface="Times New Roman" panose="02020603050405020304" pitchFamily="18" charset="0"/>
                  <a:cs typeface="Times New Roman" panose="02020603050405020304" pitchFamily="18" charset="0"/>
                </a:rPr>
                <a:t>hông thể dùng từ ‘</a:t>
              </a:r>
              <a:r>
                <a:rPr lang="vi-VN" sz="2400" i="1" kern="1200" dirty="0" smtClean="0">
                  <a:latin typeface="Times New Roman" panose="02020603050405020304" pitchFamily="18" charset="0"/>
                  <a:cs typeface="Times New Roman" panose="02020603050405020304" pitchFamily="18" charset="0"/>
                </a:rPr>
                <a:t>kiểu</a:t>
              </a:r>
              <a:r>
                <a:rPr lang="vi-VN" sz="2400" kern="1200" dirty="0" smtClean="0">
                  <a:latin typeface="Times New Roman" panose="02020603050405020304" pitchFamily="18" charset="0"/>
                  <a:cs typeface="Times New Roman" panose="02020603050405020304" pitchFamily="18" charset="0"/>
                </a:rPr>
                <a:t>” để thay cho từ “</a:t>
              </a:r>
              <a:r>
                <a:rPr lang="vi-VN" sz="2400" i="1" kern="1200" dirty="0" smtClean="0">
                  <a:latin typeface="Times New Roman" panose="02020603050405020304" pitchFamily="18" charset="0"/>
                  <a:cs typeface="Times New Roman" panose="02020603050405020304" pitchFamily="18" charset="0"/>
                </a:rPr>
                <a:t>vẻ”</a:t>
              </a:r>
              <a:r>
                <a:rPr lang="vi-VN" sz="2400" kern="1200" dirty="0" smtClean="0">
                  <a:latin typeface="Times New Roman" panose="02020603050405020304" pitchFamily="18" charset="0"/>
                  <a:cs typeface="Times New Roman" panose="02020603050405020304" pitchFamily="18" charset="0"/>
                </a:rPr>
                <a:t> được</a:t>
              </a:r>
              <a:r>
                <a:rPr lang="en-US" sz="2400" kern="1200" dirty="0" smtClean="0">
                  <a:latin typeface="Times New Roman" panose="02020603050405020304" pitchFamily="18" charset="0"/>
                  <a:cs typeface="Times New Roman" panose="02020603050405020304" pitchFamily="18" charset="0"/>
                </a:rPr>
                <a:t>. Hai</a:t>
              </a:r>
              <a:r>
                <a:rPr lang="vi-VN" sz="2400" kern="1200" dirty="0" smtClean="0">
                  <a:latin typeface="Times New Roman" panose="02020603050405020304" pitchFamily="18" charset="0"/>
                  <a:cs typeface="Times New Roman" panose="02020603050405020304" pitchFamily="18" charset="0"/>
                </a:rPr>
                <a:t> từ này tuy gần nghĩa nhưng vẫn có những nét khác nhau.</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323463" y="2816732"/>
              <a:ext cx="5808786" cy="1574607"/>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28575">
              <a:solidFill>
                <a:schemeClr val="accent4">
                  <a:lumMod val="50000"/>
                </a:schemeClr>
              </a:solid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Từ </a:t>
              </a:r>
              <a:r>
                <a:rPr lang="vi-VN" sz="2400" i="1" kern="1200" dirty="0" smtClean="0">
                  <a:latin typeface="Times New Roman" panose="02020603050405020304" pitchFamily="18" charset="0"/>
                  <a:cs typeface="Times New Roman" panose="02020603050405020304" pitchFamily="18" charset="0"/>
                </a:rPr>
                <a:t>“kiểu”</a:t>
              </a:r>
              <a:r>
                <a:rPr lang="vi-VN" sz="2400" kern="1200" dirty="0" smtClean="0">
                  <a:latin typeface="Times New Roman" panose="02020603050405020304" pitchFamily="18" charset="0"/>
                  <a:cs typeface="Times New Roman" panose="02020603050405020304" pitchFamily="18" charset="0"/>
                </a:rPr>
                <a:t> thường dùng để nói về hành động của con người (</a:t>
              </a:r>
              <a:r>
                <a:rPr lang="vi-VN" sz="2400" i="1" kern="1200" dirty="0" smtClean="0">
                  <a:latin typeface="Times New Roman" panose="02020603050405020304" pitchFamily="18" charset="0"/>
                  <a:cs typeface="Times New Roman" panose="02020603050405020304" pitchFamily="18" charset="0"/>
                </a:rPr>
                <a:t>kiểu ăn nói, kiểu đi đứng, kiểu ăn mặc</a:t>
              </a:r>
              <a:r>
                <a:rPr lang="vi-VN" sz="2400" kern="1200" dirty="0" smtClean="0">
                  <a:latin typeface="Times New Roman" panose="02020603050405020304" pitchFamily="18" charset="0"/>
                  <a:cs typeface="Times New Roman" panose="02020603050405020304" pitchFamily="18" charset="0"/>
                </a:rPr>
                <a:t>,…) hoặc một dạng riêng của đối tượng (</a:t>
              </a:r>
              <a:r>
                <a:rPr lang="vi-VN" sz="2400" i="1" kern="1200" dirty="0" smtClean="0">
                  <a:latin typeface="Times New Roman" panose="02020603050405020304" pitchFamily="18" charset="0"/>
                  <a:cs typeface="Times New Roman" panose="02020603050405020304" pitchFamily="18" charset="0"/>
                </a:rPr>
                <a:t>kiểu nhà, kiểu quần áo, kiểu tóc, kiểu bài, </a:t>
              </a:r>
              <a:r>
                <a:rPr lang="vi-VN"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6323463" y="4601861"/>
              <a:ext cx="5808786" cy="112573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w="28575">
              <a:solidFill>
                <a:schemeClr val="accent4">
                  <a:lumMod val="50000"/>
                </a:schemeClr>
              </a:solid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Từ </a:t>
              </a:r>
              <a:r>
                <a:rPr lang="vi-VN" sz="2400" i="1" kern="1200" dirty="0" smtClean="0">
                  <a:latin typeface="Times New Roman" panose="02020603050405020304" pitchFamily="18" charset="0"/>
                  <a:cs typeface="Times New Roman" panose="02020603050405020304" pitchFamily="18" charset="0"/>
                </a:rPr>
                <a:t>“vẻ</a:t>
              </a:r>
              <a:r>
                <a:rPr lang="vi-VN" sz="2400" kern="1200" dirty="0" smtClean="0">
                  <a:latin typeface="Times New Roman" panose="02020603050405020304" pitchFamily="18" charset="0"/>
                  <a:cs typeface="Times New Roman" panose="02020603050405020304" pitchFamily="18" charset="0"/>
                </a:rPr>
                <a:t>” dùng để chỉ đặc điểm, tính cách của con người (</a:t>
              </a:r>
              <a:r>
                <a:rPr lang="vi-VN" sz="2400" i="1" kern="1200" dirty="0" smtClean="0">
                  <a:latin typeface="Times New Roman" panose="02020603050405020304" pitchFamily="18" charset="0"/>
                  <a:cs typeface="Times New Roman" panose="02020603050405020304" pitchFamily="18" charset="0"/>
                </a:rPr>
                <a:t>vẻ trầm ngâm, vẻ sôi nổi, vẻ lo lắng,...)</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33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98916" y="1290645"/>
            <a:ext cx="534947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1. Thực hành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32127" y="1754859"/>
            <a:ext cx="23968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Bài tập 1</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/tr61.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p:cNvSpPr/>
          <p:nvPr/>
        </p:nvSpPr>
        <p:spPr>
          <a:xfrm>
            <a:off x="4884865" y="683313"/>
            <a:ext cx="240957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II. Thực hành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2249850"/>
            <a:ext cx="10858500" cy="1384995"/>
          </a:xfrm>
          <a:prstGeom prst="rect">
            <a:avLst/>
          </a:prstGeom>
        </p:spPr>
        <p:txBody>
          <a:bodyPr>
            <a:spAutoFit/>
          </a:bodyPr>
          <a:lstStyle/>
          <a:p>
            <a:pPr algn="just"/>
            <a:r>
              <a:rPr lang="en-US" sz="2800" dirty="0">
                <a:solidFill>
                  <a:srgbClr val="000000"/>
                </a:solidFill>
                <a:latin typeface="Times New Roman" panose="02020603050405020304" pitchFamily="18" charset="0"/>
                <a:ea typeface="Calibri" panose="020F0502020204030204" pitchFamily="34" charset="0"/>
              </a:rPr>
              <a:t>b.</a:t>
            </a:r>
            <a:r>
              <a:rPr lang="vi-VN" sz="2800" dirty="0">
                <a:latin typeface="Times New Roman" panose="02020603050405020304" pitchFamily="18" charset="0"/>
                <a:ea typeface="Calibri" panose="020F0502020204030204" pitchFamily="34" charset="0"/>
              </a:rPr>
              <a:t> Từ “</a:t>
            </a:r>
            <a:r>
              <a:rPr lang="vi-VN" sz="2800" i="1" dirty="0">
                <a:latin typeface="Times New Roman" panose="02020603050405020304" pitchFamily="18" charset="0"/>
                <a:ea typeface="Calibri" panose="020F0502020204030204" pitchFamily="34" charset="0"/>
              </a:rPr>
              <a:t>khuất”</a:t>
            </a:r>
            <a:r>
              <a:rPr lang="vi-VN" sz="2800" dirty="0">
                <a:latin typeface="Times New Roman" panose="02020603050405020304" pitchFamily="18" charset="0"/>
                <a:ea typeface="Calibri" panose="020F0502020204030204" pitchFamily="34" charset="0"/>
              </a:rPr>
              <a:t> dùng trong câu</a:t>
            </a:r>
            <a:r>
              <a:rPr lang="en-US" sz="2800" dirty="0">
                <a:latin typeface="Times New Roman" panose="02020603050405020304" pitchFamily="18" charset="0"/>
                <a:ea typeface="Calibri" panose="020F0502020204030204" pitchFamily="34" charset="0"/>
              </a:rPr>
              <a:t>: </a:t>
            </a:r>
            <a:r>
              <a:rPr lang="en-US" sz="2800" i="1" dirty="0">
                <a:latin typeface="Times New Roman" panose="02020603050405020304" pitchFamily="18" charset="0"/>
                <a:ea typeface="Calibri" panose="020F0502020204030204" pitchFamily="34" charset="0"/>
              </a:rPr>
              <a:t>“</a:t>
            </a:r>
            <a:r>
              <a:rPr lang="en-US" sz="2800" i="1" dirty="0" err="1">
                <a:latin typeface="Times New Roman" panose="02020603050405020304" pitchFamily="18" charset="0"/>
                <a:ea typeface="Calibri" panose="020F0502020204030204" pitchFamily="34" charset="0"/>
              </a:rPr>
              <a:t>Giờ</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đây</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mẹ</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tôi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đã</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khuất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và</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tôi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cũng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đã</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lớn</a:t>
            </a:r>
            <a:r>
              <a:rPr lang="en-US" sz="2800" i="1"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vi-VN" sz="2800" dirty="0">
                <a:latin typeface="Times New Roman" panose="02020603050405020304" pitchFamily="18" charset="0"/>
                <a:ea typeface="Calibri" panose="020F0502020204030204" pitchFamily="34" charset="0"/>
              </a:rPr>
              <a:t> phù hợp hơn so với một số từ khác cũng có nghĩa là “chết” như: mất, từ trần, hi sinh</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rotWithShape="1">
          <a:blip r:embed="rId7"/>
          <a:srcRect l="2419" t="14798" r="2662" b="22540"/>
          <a:stretch/>
        </p:blipFill>
        <p:spPr>
          <a:xfrm>
            <a:off x="1309547" y="3709343"/>
            <a:ext cx="4590026" cy="2383631"/>
          </a:xfrm>
          <a:prstGeom prst="rect">
            <a:avLst/>
          </a:prstGeom>
        </p:spPr>
      </p:pic>
      <p:sp>
        <p:nvSpPr>
          <p:cNvPr id="10" name="Rectangle 9"/>
          <p:cNvSpPr/>
          <p:nvPr/>
        </p:nvSpPr>
        <p:spPr>
          <a:xfrm>
            <a:off x="1554909" y="3936026"/>
            <a:ext cx="4285672" cy="1938992"/>
          </a:xfrm>
          <a:prstGeom prst="rect">
            <a:avLst/>
          </a:prstGeom>
        </p:spPr>
        <p:txBody>
          <a:bodyPr wrap="square">
            <a:spAutoFit/>
          </a:bodyPr>
          <a:lstStyle/>
          <a:p>
            <a:pPr>
              <a:spcAft>
                <a:spcPts val="0"/>
              </a:spcAft>
            </a:pPr>
            <a:r>
              <a:rPr lang="vi-VN" sz="2400" dirty="0">
                <a:latin typeface="Times New Roman" panose="02020603050405020304" pitchFamily="18" charset="0"/>
                <a:ea typeface="Calibri" panose="020F0502020204030204" pitchFamily="34" charset="0"/>
              </a:rPr>
              <a:t>Từ “</a:t>
            </a:r>
            <a:r>
              <a:rPr lang="vi-VN" sz="2400" i="1" dirty="0">
                <a:latin typeface="Times New Roman" panose="02020603050405020304" pitchFamily="18" charset="0"/>
                <a:ea typeface="Calibri" panose="020F0502020204030204" pitchFamily="34" charset="0"/>
              </a:rPr>
              <a:t>khuất</a:t>
            </a:r>
            <a:r>
              <a:rPr lang="vi-VN" sz="2400" dirty="0">
                <a:latin typeface="Times New Roman" panose="02020603050405020304" pitchFamily="18" charset="0"/>
                <a:ea typeface="Calibri" panose="020F0502020204030204" pitchFamily="34" charset="0"/>
              </a:rPr>
              <a:t>” dùng trong câu </a:t>
            </a:r>
            <a:r>
              <a:rPr lang="en-US" sz="2400" i="1" dirty="0">
                <a:latin typeface="Times New Roman" panose="02020603050405020304" pitchFamily="18" charset="0"/>
                <a:ea typeface="Calibri" panose="020F0502020204030204" pitchFamily="34" charset="0"/>
              </a:rPr>
              <a:t>“</a:t>
            </a:r>
            <a:r>
              <a:rPr lang="en-US" sz="2400" i="1" dirty="0" err="1">
                <a:latin typeface="Times New Roman" panose="02020603050405020304" pitchFamily="18" charset="0"/>
                <a:ea typeface="Calibri" panose="020F0502020204030204" pitchFamily="34" charset="0"/>
              </a:rPr>
              <a:t>Giờ</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đây</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mẹ</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đã</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khuất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và</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tôi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cũng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đã</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lớn</a:t>
            </a:r>
            <a:r>
              <a:rPr lang="en-US" sz="2400" i="1" dirty="0">
                <a:latin typeface="Times New Roman" panose="02020603050405020304" pitchFamily="18" charset="0"/>
                <a:ea typeface="Calibri" panose="020F0502020204030204" pitchFamily="34" charset="0"/>
              </a:rPr>
              <a:t>”</a:t>
            </a:r>
            <a:r>
              <a:rPr lang="vi-VN" sz="2400" dirty="0">
                <a:latin typeface="Times New Roman" panose="02020603050405020304" pitchFamily="18" charset="0"/>
                <a:ea typeface="Calibri" panose="020F0502020204030204" pitchFamily="34" charset="0"/>
              </a:rPr>
              <a:t> phù hợp hơn so với một số từ khác cũng có nghĩa là “chết” như: mất, từ trần, hi sinh. </a:t>
            </a:r>
            <a:endParaRPr lang="en-US" sz="2400" dirty="0">
              <a:effectLst/>
              <a:latin typeface="Times New Roman" panose="02020603050405020304" pitchFamily="18" charset="0"/>
              <a:ea typeface="Calibri" panose="020F0502020204030204" pitchFamily="34" charset="0"/>
            </a:endParaRPr>
          </a:p>
        </p:txBody>
      </p:sp>
      <p:pic>
        <p:nvPicPr>
          <p:cNvPr id="26" name="Picture 25"/>
          <p:cNvPicPr>
            <a:picLocks noChangeAspect="1"/>
          </p:cNvPicPr>
          <p:nvPr/>
        </p:nvPicPr>
        <p:blipFill rotWithShape="1">
          <a:blip r:embed="rId7"/>
          <a:srcRect l="2419" t="14798" r="2662" b="22540"/>
          <a:stretch/>
        </p:blipFill>
        <p:spPr>
          <a:xfrm>
            <a:off x="6279727" y="3670565"/>
            <a:ext cx="4590026" cy="2383631"/>
          </a:xfrm>
          <a:prstGeom prst="rect">
            <a:avLst/>
          </a:prstGeom>
        </p:spPr>
      </p:pic>
      <p:sp>
        <p:nvSpPr>
          <p:cNvPr id="19" name="Rectangle 18"/>
          <p:cNvSpPr/>
          <p:nvPr/>
        </p:nvSpPr>
        <p:spPr>
          <a:xfrm>
            <a:off x="6569190" y="4086973"/>
            <a:ext cx="4218037" cy="1569660"/>
          </a:xfrm>
          <a:prstGeom prst="rect">
            <a:avLst/>
          </a:prstGeom>
        </p:spPr>
        <p:txBody>
          <a:bodyPr wrap="square">
            <a:spAutoFit/>
          </a:bodyPr>
          <a:lstStyle/>
          <a:p>
            <a:pPr>
              <a:spcAft>
                <a:spcPts val="0"/>
              </a:spcAft>
            </a:pPr>
            <a:r>
              <a:rPr lang="vi-VN" sz="2400" dirty="0">
                <a:latin typeface="Times New Roman" panose="02020603050405020304" pitchFamily="18" charset="0"/>
                <a:ea typeface="Calibri" panose="020F0502020204030204" pitchFamily="34" charset="0"/>
              </a:rPr>
              <a:t>Nhắc đến cái chết của mẹ, người con dùng từ “</a:t>
            </a:r>
            <a:r>
              <a:rPr lang="vi-VN" sz="2400" i="1" dirty="0">
                <a:latin typeface="Times New Roman" panose="02020603050405020304" pitchFamily="18" charset="0"/>
                <a:ea typeface="Calibri" panose="020F0502020204030204" pitchFamily="34" charset="0"/>
              </a:rPr>
              <a:t>khuất</a:t>
            </a:r>
            <a:r>
              <a:rPr lang="vi-VN" sz="2400" dirty="0">
                <a:latin typeface="Times New Roman" panose="02020603050405020304" pitchFamily="18" charset="0"/>
                <a:ea typeface="Calibri" panose="020F0502020204030204" pitchFamily="34" charset="0"/>
              </a:rPr>
              <a:t>” thể hiện cách nói giảm, nhằm giấu bớt nỗi đau mất mát.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7202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ircle(in)">
                                      <p:cBhvr>
                                        <p:cTn id="20" dur="2000"/>
                                        <p:tgtEl>
                                          <p:spTgt spid="19"/>
                                        </p:tgtEl>
                                      </p:cBhvr>
                                    </p:animEffect>
                                  </p:childTnLst>
                                </p:cTn>
                              </p:par>
                              <p:par>
                                <p:cTn id="21" presetID="6" presetClass="entr" presetSubtype="16"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circle(in)">
                                      <p:cBhvr>
                                        <p:cTn id="2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1257001"/>
            <a:ext cx="6096000" cy="54809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 Tri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nghị</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Times New Roman" panose="02020603050405020304" pitchFamily="18" charset="0"/>
                <a:cs typeface="+mn-cs"/>
              </a:rPr>
              <a:t>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805100"/>
            <a:ext cx="6835461" cy="587853"/>
          </a:xfrm>
          <a:prstGeom prst="rect">
            <a:avLst/>
          </a:prstGeom>
        </p:spPr>
        <p:txBody>
          <a:bodyPr wrap="none">
            <a:spAutoFit/>
          </a:bodyPr>
          <a:lstStyle/>
          <a:p>
            <a:pPr>
              <a:lnSpc>
                <a:spcPct val="115000"/>
              </a:lnSpc>
              <a:spcAft>
                <a:spcPts val="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Một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nghị</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luận</a:t>
            </a:r>
            <a:endParaRPr lang="en-US" sz="2800" dirty="0">
              <a:effectLst/>
              <a:latin typeface="Times New Roman" panose="02020603050405020304" pitchFamily="18" charset="0"/>
              <a:ea typeface="Times New Roman" panose="02020603050405020304" pitchFamily="18" charset="0"/>
            </a:endParaRPr>
          </a:p>
        </p:txBody>
      </p:sp>
      <p:grpSp>
        <p:nvGrpSpPr>
          <p:cNvPr id="7" name="Group 6"/>
          <p:cNvGrpSpPr/>
          <p:nvPr/>
        </p:nvGrpSpPr>
        <p:grpSpPr>
          <a:xfrm>
            <a:off x="2026265" y="2607825"/>
            <a:ext cx="8126770" cy="3176588"/>
            <a:chOff x="2032614" y="1840705"/>
            <a:chExt cx="8126770" cy="3176588"/>
          </a:xfrm>
        </p:grpSpPr>
        <p:sp>
          <p:nvSpPr>
            <p:cNvPr id="9" name="Freeform 8"/>
            <p:cNvSpPr/>
            <p:nvPr/>
          </p:nvSpPr>
          <p:spPr>
            <a:xfrm rot="16200000">
              <a:off x="1767899"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1785" tIns="102869" rIns="133351" bIns="2117726" numCol="1" spcCol="1270" anchor="t" anchorCtr="0">
              <a:noAutofit/>
            </a:bodyPr>
            <a:lstStyle/>
            <a:p>
              <a:pPr lvl="0" algn="r" defTabSz="1333500">
                <a:lnSpc>
                  <a:spcPct val="90000"/>
                </a:lnSpc>
                <a:spcBef>
                  <a:spcPct val="0"/>
                </a:spcBef>
                <a:spcAft>
                  <a:spcPct val="35000"/>
                </a:spcAft>
              </a:pPr>
              <a:endParaRPr lang="en-US" sz="3000" kern="1200"/>
            </a:p>
          </p:txBody>
        </p:sp>
        <p:sp>
          <p:nvSpPr>
            <p:cNvPr id="17" name="Freeform 16"/>
            <p:cNvSpPr/>
            <p:nvPr/>
          </p:nvSpPr>
          <p:spPr>
            <a:xfrm>
              <a:off x="2241756" y="1840705"/>
              <a:ext cx="2292422"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rot="16200000">
              <a:off x="4507705"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571785" tIns="96012" rIns="124461" bIns="2117726" numCol="1" spcCol="1270" anchor="t" anchorCtr="0">
              <a:noAutofit/>
            </a:bodyPr>
            <a:lstStyle/>
            <a:p>
              <a:pPr lvl="0" algn="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sp>
          <p:nvSpPr>
            <p:cNvPr id="19" name="Flowchart: Extract 18"/>
            <p:cNvSpPr/>
            <p:nvPr/>
          </p:nvSpPr>
          <p:spPr>
            <a:xfrm rot="5400000">
              <a:off x="4552299" y="4364677"/>
              <a:ext cx="466715" cy="397073"/>
            </a:xfrm>
            <a:prstGeom prst="flowChartExtract">
              <a:avLst/>
            </a:pr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reeform 19"/>
            <p:cNvSpPr/>
            <p:nvPr/>
          </p:nvSpPr>
          <p:spPr>
            <a:xfrm>
              <a:off x="4888915" y="1840705"/>
              <a:ext cx="2385070"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3">
                <a:hueOff val="1355300"/>
                <a:satOff val="50000"/>
                <a:lumOff val="-7353"/>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diễn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minh.</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rot="16200000">
              <a:off x="7247512"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571785" tIns="96012" rIns="124461" bIns="2117725" numCol="1" spcCol="1270" anchor="t" anchorCtr="0">
              <a:noAutofit/>
            </a:bodyPr>
            <a:lstStyle/>
            <a:p>
              <a:pPr lvl="0" algn="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sp>
          <p:nvSpPr>
            <p:cNvPr id="23" name="Flowchart: Extract 22"/>
            <p:cNvSpPr/>
            <p:nvPr/>
          </p:nvSpPr>
          <p:spPr>
            <a:xfrm rot="5400000">
              <a:off x="7292106" y="4364677"/>
              <a:ext cx="466715" cy="397073"/>
            </a:xfrm>
            <a:prstGeom prst="flowChartExtract">
              <a:avLst/>
            </a:prstGeom>
          </p:spPr>
          <p:style>
            <a:lnRef idx="2">
              <a:schemeClr val="accent3">
                <a:hueOff val="2710599"/>
                <a:satOff val="100000"/>
                <a:lumOff val="-1470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Freeform 23"/>
            <p:cNvSpPr/>
            <p:nvPr/>
          </p:nvSpPr>
          <p:spPr>
            <a:xfrm>
              <a:off x="7641347" y="1840705"/>
              <a:ext cx="2372443"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3">
                <a:hueOff val="2710599"/>
                <a:satOff val="100000"/>
                <a:lumOff val="-14706"/>
                <a:alphaOff val="0"/>
              </a:schemeClr>
            </a:effectRef>
            <a:fontRef idx="minor">
              <a:schemeClr val="lt1"/>
            </a:fontRef>
          </p:style>
          <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†ử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nguồn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minh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2150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98916" y="1290645"/>
            <a:ext cx="534947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1. Thực hành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32127" y="1754859"/>
            <a:ext cx="23968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Bài tập 1</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/tr61.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p:cNvSpPr/>
          <p:nvPr/>
        </p:nvSpPr>
        <p:spPr>
          <a:xfrm>
            <a:off x="4884865" y="683313"/>
            <a:ext cx="240957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II. Thực hành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32127" y="2111702"/>
            <a:ext cx="10858500" cy="954107"/>
          </a:xfrm>
          <a:prstGeom prst="rect">
            <a:avLst/>
          </a:prstGeom>
        </p:spPr>
        <p:txBody>
          <a:bodyPr>
            <a:spAutoFit/>
          </a:bodyPr>
          <a:lstStyle/>
          <a:p>
            <a:pPr>
              <a:spcAft>
                <a:spcPts val="0"/>
              </a:spcAft>
            </a:pPr>
            <a:r>
              <a:rPr lang="vi-VN" sz="2800" dirty="0">
                <a:latin typeface="Times New Roman" panose="02020603050405020304" pitchFamily="18" charset="0"/>
                <a:ea typeface="Calibri" panose="020F0502020204030204" pitchFamily="34" charset="0"/>
              </a:rPr>
              <a:t>c. Vì sao trong câu </a:t>
            </a:r>
            <a:r>
              <a:rPr lang="vi-VN" sz="2800" i="1" dirty="0">
                <a:latin typeface="Times New Roman" panose="02020603050405020304" pitchFamily="18" charset="0"/>
                <a:ea typeface="Calibri" panose="020F0502020204030204" pitchFamily="34" charset="0"/>
              </a:rPr>
              <a:t>"Tôi luôn nhớ về mẹ với niềm xúc động khôn nguôi.",</a:t>
            </a:r>
            <a:r>
              <a:rPr lang="vi-VN" sz="2800" dirty="0">
                <a:latin typeface="Times New Roman" panose="02020603050405020304" pitchFamily="18" charset="0"/>
                <a:ea typeface="Calibri" panose="020F0502020204030204" pitchFamily="34" charset="0"/>
              </a:rPr>
              <a:t> từ </a:t>
            </a:r>
            <a:r>
              <a:rPr lang="vi-VN" sz="2800" i="1" dirty="0">
                <a:latin typeface="Times New Roman" panose="02020603050405020304" pitchFamily="18" charset="0"/>
                <a:ea typeface="Calibri" panose="020F0502020204030204" pitchFamily="34" charset="0"/>
              </a:rPr>
              <a:t>xúc động</a:t>
            </a:r>
            <a:r>
              <a:rPr lang="vi-VN" sz="2800" dirty="0">
                <a:latin typeface="Times New Roman" panose="02020603050405020304" pitchFamily="18" charset="0"/>
                <a:ea typeface="Calibri" panose="020F0502020204030204" pitchFamily="34" charset="0"/>
              </a:rPr>
              <a:t> được chọn hợp lí hơn các từ khác như </a:t>
            </a:r>
            <a:r>
              <a:rPr lang="vi-VN" sz="2800" i="1" dirty="0">
                <a:latin typeface="Times New Roman" panose="02020603050405020304" pitchFamily="18" charset="0"/>
                <a:ea typeface="Calibri" panose="020F0502020204030204" pitchFamily="34" charset="0"/>
              </a:rPr>
              <a:t>cảm động</a:t>
            </a:r>
            <a:r>
              <a:rPr lang="vi-VN" sz="2800" dirty="0">
                <a:latin typeface="Times New Roman" panose="02020603050405020304" pitchFamily="18" charset="0"/>
                <a:ea typeface="Calibri" panose="020F0502020204030204" pitchFamily="34" charset="0"/>
              </a:rPr>
              <a:t> hay </a:t>
            </a:r>
            <a:r>
              <a:rPr lang="vi-VN" sz="2800" i="1" dirty="0">
                <a:latin typeface="Times New Roman" panose="02020603050405020304" pitchFamily="18" charset="0"/>
                <a:ea typeface="Calibri" panose="020F0502020204030204" pitchFamily="34" charset="0"/>
              </a:rPr>
              <a:t>xúc cảm</a:t>
            </a:r>
            <a:r>
              <a:rPr lang="vi-VN"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grpSp>
        <p:nvGrpSpPr>
          <p:cNvPr id="21" name="Group 20"/>
          <p:cNvGrpSpPr/>
          <p:nvPr/>
        </p:nvGrpSpPr>
        <p:grpSpPr>
          <a:xfrm>
            <a:off x="841544" y="3081511"/>
            <a:ext cx="5025808" cy="2947814"/>
            <a:chOff x="841544" y="3081511"/>
            <a:chExt cx="5025808" cy="2947814"/>
          </a:xfrm>
        </p:grpSpPr>
        <p:pic>
          <p:nvPicPr>
            <p:cNvPr id="9" name="Picture 8"/>
            <p:cNvPicPr>
              <a:picLocks noChangeAspect="1"/>
            </p:cNvPicPr>
            <p:nvPr/>
          </p:nvPicPr>
          <p:blipFill rotWithShape="1">
            <a:blip r:embed="rId7"/>
            <a:srcRect l="8158" t="10196" r="9497" b="10469"/>
            <a:stretch/>
          </p:blipFill>
          <p:spPr>
            <a:xfrm>
              <a:off x="1192114" y="3218208"/>
              <a:ext cx="4630994" cy="2811117"/>
            </a:xfrm>
            <a:prstGeom prst="rect">
              <a:avLst/>
            </a:prstGeom>
          </p:spPr>
        </p:pic>
        <p:sp>
          <p:nvSpPr>
            <p:cNvPr id="11" name="Rectangle 10"/>
            <p:cNvSpPr/>
            <p:nvPr/>
          </p:nvSpPr>
          <p:spPr>
            <a:xfrm>
              <a:off x="1424810" y="3661171"/>
              <a:ext cx="4442542" cy="1815882"/>
            </a:xfrm>
            <a:prstGeom prst="rect">
              <a:avLst/>
            </a:prstGeom>
          </p:spPr>
          <p:txBody>
            <a:bodyPr wrap="square">
              <a:spAutoFit/>
            </a:bodyPr>
            <a:lstStyle/>
            <a:p>
              <a:pPr>
                <a:spcAft>
                  <a:spcPts val="0"/>
                </a:spcAft>
              </a:pPr>
              <a:r>
                <a:rPr lang="vi-VN" sz="2800" dirty="0">
                  <a:latin typeface="Times New Roman" panose="02020603050405020304" pitchFamily="18" charset="0"/>
                  <a:ea typeface="Calibri" panose="020F0502020204030204" pitchFamily="34" charset="0"/>
                </a:rPr>
                <a:t>Trong </a:t>
              </a:r>
              <a:r>
                <a:rPr lang="en-US" sz="2800" dirty="0">
                  <a:latin typeface="Times New Roman" panose="02020603050405020304" pitchFamily="18" charset="0"/>
                  <a:ea typeface="Calibri" panose="020F0502020204030204" pitchFamily="34" charset="0"/>
                </a:rPr>
                <a:t>t</a:t>
              </a:r>
              <a:r>
                <a:rPr lang="vi-VN" sz="2800" dirty="0">
                  <a:latin typeface="Times New Roman" panose="02020603050405020304" pitchFamily="18" charset="0"/>
                  <a:ea typeface="Calibri" panose="020F0502020204030204" pitchFamily="34" charset="0"/>
                </a:rPr>
                <a:t>iếng Việt, “</a:t>
              </a:r>
              <a:r>
                <a:rPr lang="vi-VN" sz="2800" i="1" dirty="0">
                  <a:latin typeface="Times New Roman" panose="02020603050405020304" pitchFamily="18" charset="0"/>
                  <a:ea typeface="Calibri" panose="020F0502020204030204" pitchFamily="34" charset="0"/>
                </a:rPr>
                <a:t>xúc động, cảm xúc, xúc cảm</a:t>
              </a:r>
              <a:r>
                <a:rPr lang="vi-VN" sz="2800" dirty="0">
                  <a:latin typeface="Times New Roman" panose="02020603050405020304" pitchFamily="18" charset="0"/>
                  <a:ea typeface="Calibri" panose="020F0502020204030204" pitchFamily="34" charset="0"/>
                </a:rPr>
                <a:t>” là những từ gần nghĩa chứ không hoàn toàn đồng nghĩa với nhau.</a:t>
              </a:r>
              <a:endParaRPr lang="en-US" sz="2800" dirty="0">
                <a:effectLst/>
                <a:latin typeface="Times New Roman" panose="02020603050405020304" pitchFamily="18" charset="0"/>
                <a:ea typeface="Calibri" panose="020F0502020204030204" pitchFamily="34" charset="0"/>
              </a:endParaRPr>
            </a:p>
          </p:txBody>
        </p:sp>
        <p:pic>
          <p:nvPicPr>
            <p:cNvPr id="31" name="Picture 30"/>
            <p:cNvPicPr>
              <a:picLocks noChangeAspect="1"/>
            </p:cNvPicPr>
            <p:nvPr/>
          </p:nvPicPr>
          <p:blipFill>
            <a:blip r:embed="rId8"/>
            <a:srcRect l="5893" t="8471" r="4263" b="6539"/>
            <a:stretch>
              <a:fillRect/>
            </a:stretch>
          </p:blipFill>
          <p:spPr>
            <a:xfrm>
              <a:off x="841544" y="3081511"/>
              <a:ext cx="821356" cy="776986"/>
            </a:xfrm>
            <a:custGeom>
              <a:avLst/>
              <a:gdLst>
                <a:gd name="connsiteX0" fmla="*/ 1092563 w 2185126"/>
                <a:gd name="connsiteY0" fmla="*/ 0 h 2067084"/>
                <a:gd name="connsiteX1" fmla="*/ 2185126 w 2185126"/>
                <a:gd name="connsiteY1" fmla="*/ 1033542 h 2067084"/>
                <a:gd name="connsiteX2" fmla="*/ 1092563 w 2185126"/>
                <a:gd name="connsiteY2" fmla="*/ 2067084 h 2067084"/>
                <a:gd name="connsiteX3" fmla="*/ 0 w 2185126"/>
                <a:gd name="connsiteY3" fmla="*/ 1033542 h 2067084"/>
                <a:gd name="connsiteX4" fmla="*/ 1092563 w 2185126"/>
                <a:gd name="connsiteY4" fmla="*/ 0 h 20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126" h="2067084">
                  <a:moveTo>
                    <a:pt x="1092563" y="0"/>
                  </a:moveTo>
                  <a:cubicBezTo>
                    <a:pt x="1695969" y="0"/>
                    <a:pt x="2185126" y="462733"/>
                    <a:pt x="2185126" y="1033542"/>
                  </a:cubicBezTo>
                  <a:cubicBezTo>
                    <a:pt x="2185126" y="1604351"/>
                    <a:pt x="1695969" y="2067084"/>
                    <a:pt x="1092563" y="2067084"/>
                  </a:cubicBezTo>
                  <a:cubicBezTo>
                    <a:pt x="489157" y="2067084"/>
                    <a:pt x="0" y="1604351"/>
                    <a:pt x="0" y="1033542"/>
                  </a:cubicBezTo>
                  <a:cubicBezTo>
                    <a:pt x="0" y="462733"/>
                    <a:pt x="489157" y="0"/>
                    <a:pt x="1092563" y="0"/>
                  </a:cubicBezTo>
                  <a:close/>
                </a:path>
              </a:pathLst>
            </a:custGeom>
          </p:spPr>
        </p:pic>
      </p:grpSp>
      <p:grpSp>
        <p:nvGrpSpPr>
          <p:cNvPr id="23" name="Group 22"/>
          <p:cNvGrpSpPr/>
          <p:nvPr/>
        </p:nvGrpSpPr>
        <p:grpSpPr>
          <a:xfrm>
            <a:off x="5935858" y="2991439"/>
            <a:ext cx="5051327" cy="3039717"/>
            <a:chOff x="5935858" y="2991439"/>
            <a:chExt cx="5051327" cy="3039717"/>
          </a:xfrm>
        </p:grpSpPr>
        <p:pic>
          <p:nvPicPr>
            <p:cNvPr id="24" name="Picture 23"/>
            <p:cNvPicPr>
              <a:picLocks noChangeAspect="1"/>
            </p:cNvPicPr>
            <p:nvPr/>
          </p:nvPicPr>
          <p:blipFill rotWithShape="1">
            <a:blip r:embed="rId7"/>
            <a:srcRect l="8119" t="10196" r="9536" b="10469"/>
            <a:stretch/>
          </p:blipFill>
          <p:spPr>
            <a:xfrm>
              <a:off x="6339300" y="3220039"/>
              <a:ext cx="4630993" cy="2811117"/>
            </a:xfrm>
            <a:prstGeom prst="rect">
              <a:avLst/>
            </a:prstGeom>
          </p:spPr>
        </p:pic>
        <p:sp>
          <p:nvSpPr>
            <p:cNvPr id="12" name="Rectangle 11"/>
            <p:cNvSpPr/>
            <p:nvPr/>
          </p:nvSpPr>
          <p:spPr>
            <a:xfrm>
              <a:off x="6498299" y="3500432"/>
              <a:ext cx="4488886" cy="2246769"/>
            </a:xfrm>
            <a:prstGeom prst="rect">
              <a:avLst/>
            </a:prstGeom>
          </p:spPr>
          <p:txBody>
            <a:bodyPr wrap="square">
              <a:spAutoFit/>
            </a:bodyPr>
            <a:lstStyle/>
            <a:p>
              <a:pPr>
                <a:spcAft>
                  <a:spcPts val="0"/>
                </a:spcAft>
              </a:pPr>
              <a:r>
                <a:rPr lang="vi-VN" sz="2800" i="1">
                  <a:latin typeface="Times New Roman" panose="02020603050405020304" pitchFamily="18" charset="0"/>
                  <a:ea typeface="Calibri" panose="020F0502020204030204" pitchFamily="34" charset="0"/>
                </a:rPr>
                <a:t>Xúc động</a:t>
              </a:r>
              <a:r>
                <a:rPr lang="vi-VN" sz="2800">
                  <a:latin typeface="Times New Roman" panose="02020603050405020304" pitchFamily="18" charset="0"/>
                  <a:ea typeface="Calibri" panose="020F0502020204030204" pitchFamily="34" charset="0"/>
                </a:rPr>
                <a:t>: biểu hiện cảm xúc mạnh hơn so với “</a:t>
              </a:r>
              <a:r>
                <a:rPr lang="vi-VN" sz="2800" i="1">
                  <a:latin typeface="Times New Roman" panose="02020603050405020304" pitchFamily="18" charset="0"/>
                  <a:ea typeface="Calibri" panose="020F0502020204030204" pitchFamily="34" charset="0"/>
                </a:rPr>
                <a:t>cảm động</a:t>
              </a:r>
              <a:r>
                <a:rPr lang="vi-VN" sz="2800">
                  <a:latin typeface="Times New Roman" panose="02020603050405020304" pitchFamily="18" charset="0"/>
                  <a:ea typeface="Calibri" panose="020F0502020204030204" pitchFamily="34" charset="0"/>
                </a:rPr>
                <a:t>” hay “</a:t>
              </a:r>
              <a:r>
                <a:rPr lang="vi-VN" sz="2800" i="1">
                  <a:latin typeface="Times New Roman" panose="02020603050405020304" pitchFamily="18" charset="0"/>
                  <a:ea typeface="Calibri" panose="020F0502020204030204" pitchFamily="34" charset="0"/>
                </a:rPr>
                <a:t>xúc cảm</a:t>
              </a:r>
              <a:r>
                <a:rPr lang="vi-VN" sz="280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spcAft>
                  <a:spcPts val="0"/>
                </a:spcAft>
              </a:pPr>
              <a:r>
                <a:rPr lang="en-US" sz="2800" dirty="0">
                  <a:latin typeface="Times New Roman" panose="02020603050405020304" pitchFamily="18" charset="0"/>
                  <a:ea typeface="Calibri" panose="020F0502020204030204" pitchFamily="34" charset="0"/>
                </a:rPr>
                <a:t>=&gt; </a:t>
              </a:r>
              <a:r>
                <a:rPr lang="vi-VN" sz="2800" dirty="0">
                  <a:latin typeface="Times New Roman" panose="02020603050405020304" pitchFamily="18" charset="0"/>
                  <a:ea typeface="Calibri" panose="020F0502020204030204" pitchFamily="34" charset="0"/>
                </a:rPr>
                <a:t>Vì vậy từ “</a:t>
              </a:r>
              <a:r>
                <a:rPr lang="vi-VN" sz="2800" i="1" dirty="0">
                  <a:latin typeface="Times New Roman" panose="02020603050405020304" pitchFamily="18" charset="0"/>
                  <a:ea typeface="Calibri" panose="020F0502020204030204" pitchFamily="34" charset="0"/>
                </a:rPr>
                <a:t>xúc động</a:t>
              </a:r>
              <a:r>
                <a:rPr lang="vi-VN" sz="2800" dirty="0">
                  <a:latin typeface="Times New Roman" panose="02020603050405020304" pitchFamily="18" charset="0"/>
                  <a:ea typeface="Calibri" panose="020F0502020204030204" pitchFamily="34" charset="0"/>
                </a:rPr>
                <a:t>” là lựa chọn phù hợp nhất.</a:t>
              </a:r>
              <a:endParaRPr lang="en-US" sz="2800" dirty="0">
                <a:effectLst/>
                <a:latin typeface="Times New Roman" panose="02020603050405020304" pitchFamily="18" charset="0"/>
                <a:ea typeface="Calibri" panose="020F0502020204030204" pitchFamily="34" charset="0"/>
              </a:endParaRPr>
            </a:p>
          </p:txBody>
        </p:sp>
        <p:pic>
          <p:nvPicPr>
            <p:cNvPr id="32" name="Picture 31"/>
            <p:cNvPicPr>
              <a:picLocks noChangeAspect="1"/>
            </p:cNvPicPr>
            <p:nvPr/>
          </p:nvPicPr>
          <p:blipFill>
            <a:blip r:embed="rId8"/>
            <a:srcRect l="5893" t="8471" r="4263" b="6539"/>
            <a:stretch>
              <a:fillRect/>
            </a:stretch>
          </p:blipFill>
          <p:spPr>
            <a:xfrm>
              <a:off x="5935858" y="2991439"/>
              <a:ext cx="821356" cy="776986"/>
            </a:xfrm>
            <a:custGeom>
              <a:avLst/>
              <a:gdLst>
                <a:gd name="connsiteX0" fmla="*/ 1092563 w 2185126"/>
                <a:gd name="connsiteY0" fmla="*/ 0 h 2067084"/>
                <a:gd name="connsiteX1" fmla="*/ 2185126 w 2185126"/>
                <a:gd name="connsiteY1" fmla="*/ 1033542 h 2067084"/>
                <a:gd name="connsiteX2" fmla="*/ 1092563 w 2185126"/>
                <a:gd name="connsiteY2" fmla="*/ 2067084 h 2067084"/>
                <a:gd name="connsiteX3" fmla="*/ 0 w 2185126"/>
                <a:gd name="connsiteY3" fmla="*/ 1033542 h 2067084"/>
                <a:gd name="connsiteX4" fmla="*/ 1092563 w 2185126"/>
                <a:gd name="connsiteY4" fmla="*/ 0 h 20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126" h="2067084">
                  <a:moveTo>
                    <a:pt x="1092563" y="0"/>
                  </a:moveTo>
                  <a:cubicBezTo>
                    <a:pt x="1695969" y="0"/>
                    <a:pt x="2185126" y="462733"/>
                    <a:pt x="2185126" y="1033542"/>
                  </a:cubicBezTo>
                  <a:cubicBezTo>
                    <a:pt x="2185126" y="1604351"/>
                    <a:pt x="1695969" y="2067084"/>
                    <a:pt x="1092563" y="2067084"/>
                  </a:cubicBezTo>
                  <a:cubicBezTo>
                    <a:pt x="489157" y="2067084"/>
                    <a:pt x="0" y="1604351"/>
                    <a:pt x="0" y="1033542"/>
                  </a:cubicBezTo>
                  <a:cubicBezTo>
                    <a:pt x="0" y="462733"/>
                    <a:pt x="489157" y="0"/>
                    <a:pt x="1092563" y="0"/>
                  </a:cubicBezTo>
                  <a:close/>
                </a:path>
              </a:pathLst>
            </a:custGeom>
          </p:spPr>
        </p:pic>
      </p:grpSp>
    </p:spTree>
    <p:extLst>
      <p:ext uri="{BB962C8B-B14F-4D97-AF65-F5344CB8AC3E}">
        <p14:creationId xmlns:p14="http://schemas.microsoft.com/office/powerpoint/2010/main" val="383955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42458" y="1275457"/>
            <a:ext cx="534947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1. Thực hành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ectangle 19"/>
          <p:cNvSpPr/>
          <p:nvPr/>
        </p:nvSpPr>
        <p:spPr>
          <a:xfrm>
            <a:off x="4884865" y="683313"/>
            <a:ext cx="240957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II. Thực hành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938204"/>
            <a:ext cx="10858500" cy="1815882"/>
          </a:xfrm>
          <a:prstGeom prst="rect">
            <a:avLst/>
          </a:prstGeom>
        </p:spPr>
        <p:txBody>
          <a:bodyPr>
            <a:spAutoFit/>
          </a:bodyPr>
          <a:lstStyle/>
          <a:p>
            <a:pPr>
              <a:spcAft>
                <a:spcPts val="0"/>
              </a:spcAft>
            </a:pPr>
            <a:r>
              <a:rPr lang="vi-VN" sz="2800" b="1" i="1" dirty="0">
                <a:solidFill>
                  <a:srgbClr val="000000"/>
                </a:solidFill>
                <a:latin typeface="Times New Roman" panose="02020603050405020304" pitchFamily="18" charset="0"/>
                <a:ea typeface="Calibri" panose="020F0502020204030204" pitchFamily="34" charset="0"/>
              </a:rPr>
              <a:t>Bài tập </a:t>
            </a:r>
            <a:r>
              <a:rPr lang="en-US" sz="2800" b="1" i="1" dirty="0">
                <a:solidFill>
                  <a:srgbClr val="000000"/>
                </a:solidFill>
                <a:latin typeface="Times New Roman" panose="02020603050405020304" pitchFamily="18" charset="0"/>
                <a:ea typeface="Calibri" panose="020F0502020204030204" pitchFamily="34" charset="0"/>
              </a:rPr>
              <a:t>2</a:t>
            </a:r>
            <a:r>
              <a:rPr lang="vi-VN" sz="2800" b="1" i="1" dirty="0">
                <a:solidFill>
                  <a:srgbClr val="000000"/>
                </a:solidFill>
                <a:latin typeface="Times New Roman" panose="02020603050405020304" pitchFamily="18" charset="0"/>
                <a:ea typeface="Calibri" panose="020F0502020204030204" pitchFamily="34" charset="0"/>
              </a:rPr>
              <a:t>/tr6</a:t>
            </a:r>
            <a:r>
              <a:rPr lang="en-US" sz="2800" b="1" i="1" dirty="0">
                <a:solidFill>
                  <a:srgbClr val="000000"/>
                </a:solidFill>
                <a:latin typeface="Times New Roman" panose="02020603050405020304" pitchFamily="18" charset="0"/>
                <a:ea typeface="Calibri" panose="020F0502020204030204" pitchFamily="34" charset="0"/>
              </a:rPr>
              <a:t>2</a:t>
            </a:r>
            <a:r>
              <a:rPr lang="vi-VN" sz="2800" b="1" i="1" dirty="0">
                <a:solidFill>
                  <a:srgbClr val="000000"/>
                </a:solidFill>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Chọn từ ngữ phù hợp nhất trong ngoặc đơn để đặt vào khoảng trống ở các câu sau và giải thích lí do lựa chọn:</a:t>
            </a:r>
            <a:endParaRPr lang="en-US" sz="2800" dirty="0">
              <a:effectLst/>
              <a:latin typeface="Times New Roman" panose="02020603050405020304" pitchFamily="18" charset="0"/>
              <a:ea typeface="Calibri" panose="020F0502020204030204" pitchFamily="34" charset="0"/>
            </a:endParaRPr>
          </a:p>
        </p:txBody>
      </p:sp>
      <p:sp>
        <p:nvSpPr>
          <p:cNvPr id="7" name="Rectangle 6"/>
          <p:cNvSpPr/>
          <p:nvPr/>
        </p:nvSpPr>
        <p:spPr>
          <a:xfrm>
            <a:off x="539929" y="2846145"/>
            <a:ext cx="10142520" cy="523220"/>
          </a:xfrm>
          <a:prstGeom prst="rect">
            <a:avLst/>
          </a:prstGeom>
        </p:spPr>
        <p:txBody>
          <a:bodyPr wrap="none">
            <a:spAutoFit/>
          </a:bodyPr>
          <a:lstStyle/>
          <a:p>
            <a:pPr>
              <a:spcAft>
                <a:spcPts val="0"/>
              </a:spcAft>
            </a:pPr>
            <a:r>
              <a:rPr lang="vi-VN" sz="2800" i="1" dirty="0">
                <a:latin typeface="Times New Roman" panose="02020603050405020304" pitchFamily="18" charset="0"/>
                <a:ea typeface="Calibri" panose="020F0502020204030204" pitchFamily="34" charset="0"/>
              </a:rPr>
              <a:t>a. Bị cười, không phải mọi người đều</a:t>
            </a:r>
            <a:r>
              <a:rPr lang="vi-VN" sz="2800" i="1" dirty="0" smtClean="0">
                <a:latin typeface="Times New Roman" panose="02020603050405020304" pitchFamily="18" charset="0"/>
                <a:ea typeface="Calibri" panose="020F0502020204030204" pitchFamily="34" charset="0"/>
              </a:rPr>
              <a:t>....</a:t>
            </a:r>
            <a:r>
              <a:rPr lang="en-US" sz="2800" i="1" dirty="0" smtClean="0">
                <a:latin typeface="Times New Roman" panose="02020603050405020304" pitchFamily="18" charset="0"/>
                <a:ea typeface="Calibri" panose="020F0502020204030204" pitchFamily="34" charset="0"/>
              </a:rPr>
              <a:t>............................</a:t>
            </a:r>
            <a:r>
              <a:rPr lang="vi-VN" sz="2800" i="1" dirty="0" smtClean="0">
                <a:latin typeface="Times New Roman" panose="02020603050405020304" pitchFamily="18" charset="0"/>
                <a:ea typeface="Calibri" panose="020F0502020204030204" pitchFamily="34" charset="0"/>
              </a:rPr>
              <a:t>giống </a:t>
            </a:r>
            <a:r>
              <a:rPr lang="vi-VN" sz="2800" i="1" dirty="0">
                <a:latin typeface="Times New Roman" panose="02020603050405020304" pitchFamily="18" charset="0"/>
                <a:ea typeface="Calibri" panose="020F0502020204030204" pitchFamily="34" charset="0"/>
              </a:rPr>
              <a:t>nhau.</a:t>
            </a:r>
            <a:endParaRPr lang="en-US" sz="2800" dirty="0">
              <a:effectLst/>
              <a:latin typeface="Times New Roman" panose="02020603050405020304" pitchFamily="18" charset="0"/>
              <a:ea typeface="Calibri" panose="020F0502020204030204" pitchFamily="34" charset="0"/>
            </a:endParaRPr>
          </a:p>
        </p:txBody>
      </p:sp>
      <p:sp>
        <p:nvSpPr>
          <p:cNvPr id="10" name="Rectangle 9"/>
          <p:cNvSpPr/>
          <p:nvPr/>
        </p:nvSpPr>
        <p:spPr>
          <a:xfrm>
            <a:off x="2928937" y="3370703"/>
            <a:ext cx="5958682" cy="523220"/>
          </a:xfrm>
          <a:prstGeom prst="rect">
            <a:avLst/>
          </a:prstGeom>
        </p:spPr>
        <p:txBody>
          <a:bodyPr wrap="none">
            <a:spAutoFit/>
          </a:bodyPr>
          <a:lstStyle/>
          <a:p>
            <a:pPr>
              <a:spcAft>
                <a:spcPts val="0"/>
              </a:spcAft>
            </a:pPr>
            <a:r>
              <a:rPr lang="vi-VN" sz="2800" dirty="0">
                <a:latin typeface="Times New Roman" panose="02020603050405020304" pitchFamily="18" charset="0"/>
                <a:ea typeface="Calibri" panose="020F0502020204030204" pitchFamily="34" charset="0"/>
              </a:rPr>
              <a:t>(phản ứng, phản xạ, phản đối, phản bác)</a:t>
            </a:r>
            <a:endParaRPr lang="en-US" sz="2800" dirty="0">
              <a:effectLst/>
              <a:latin typeface="Times New Roman" panose="02020603050405020304" pitchFamily="18" charset="0"/>
              <a:ea typeface="Calibri" panose="020F0502020204030204" pitchFamily="34" charset="0"/>
            </a:endParaRPr>
          </a:p>
        </p:txBody>
      </p:sp>
      <p:sp>
        <p:nvSpPr>
          <p:cNvPr id="16" name="Rectangle 15"/>
          <p:cNvSpPr/>
          <p:nvPr/>
        </p:nvSpPr>
        <p:spPr>
          <a:xfrm>
            <a:off x="6532047" y="2862620"/>
            <a:ext cx="1524776" cy="523220"/>
          </a:xfrm>
          <a:prstGeom prst="rect">
            <a:avLst/>
          </a:prstGeom>
        </p:spPr>
        <p:txBody>
          <a:bodyPr wrap="none">
            <a:spAutoFit/>
          </a:bodyPr>
          <a:lstStyle/>
          <a:p>
            <a:r>
              <a:rPr lang="vi-VN" sz="2800" dirty="0">
                <a:solidFill>
                  <a:srgbClr val="FF0000"/>
                </a:solidFill>
                <a:latin typeface="Times New Roman" panose="02020603050405020304" pitchFamily="18" charset="0"/>
                <a:ea typeface="Calibri" panose="020F0502020204030204" pitchFamily="34" charset="0"/>
              </a:rPr>
              <a:t>phản ứng</a:t>
            </a:r>
            <a:endParaRPr lang="en-US" dirty="0">
              <a:solidFill>
                <a:srgbClr val="FF0000"/>
              </a:solidFill>
            </a:endParaRPr>
          </a:p>
        </p:txBody>
      </p:sp>
      <p:sp>
        <p:nvSpPr>
          <p:cNvPr id="18" name="Rectangle 17"/>
          <p:cNvSpPr/>
          <p:nvPr/>
        </p:nvSpPr>
        <p:spPr>
          <a:xfrm>
            <a:off x="647700" y="3869457"/>
            <a:ext cx="6129627" cy="523220"/>
          </a:xfrm>
          <a:prstGeom prst="rect">
            <a:avLst/>
          </a:prstGeom>
        </p:spPr>
        <p:txBody>
          <a:bodyPr wrap="none">
            <a:spAutoFit/>
          </a:bodyPr>
          <a:lstStyle/>
          <a:p>
            <a:pPr>
              <a:spcAft>
                <a:spcPts val="0"/>
              </a:spcAft>
            </a:pPr>
            <a:r>
              <a:rPr lang="vi-VN" sz="2800" i="1" dirty="0">
                <a:latin typeface="Times New Roman" panose="02020603050405020304" pitchFamily="18" charset="0"/>
                <a:ea typeface="Calibri" panose="020F0502020204030204" pitchFamily="34" charset="0"/>
              </a:rPr>
              <a:t>b. Trên đời, không ai</a:t>
            </a:r>
            <a:r>
              <a:rPr lang="vi-VN" sz="2800" i="1" dirty="0" smtClean="0">
                <a:latin typeface="Times New Roman" panose="02020603050405020304" pitchFamily="18" charset="0"/>
                <a:ea typeface="Calibri" panose="020F0502020204030204" pitchFamily="34" charset="0"/>
              </a:rPr>
              <a:t>....</a:t>
            </a:r>
            <a:r>
              <a:rPr lang="en-US" sz="2800" i="1" dirty="0" smtClean="0">
                <a:latin typeface="Times New Roman" panose="02020603050405020304" pitchFamily="18" charset="0"/>
                <a:ea typeface="Calibri" panose="020F0502020204030204" pitchFamily="34" charset="0"/>
              </a:rPr>
              <a:t>.......................</a:t>
            </a:r>
            <a:r>
              <a:rPr lang="vi-VN" sz="2800" i="1" dirty="0" smtClean="0">
                <a:latin typeface="Times New Roman" panose="02020603050405020304" pitchFamily="18" charset="0"/>
                <a:ea typeface="Calibri" panose="020F0502020204030204" pitchFamily="34" charset="0"/>
              </a:rPr>
              <a:t> </a:t>
            </a:r>
            <a:r>
              <a:rPr lang="vi-VN" sz="2800" i="1" dirty="0">
                <a:latin typeface="Times New Roman" panose="02020603050405020304" pitchFamily="18" charset="0"/>
                <a:ea typeface="Calibri" panose="020F0502020204030204" pitchFamily="34" charset="0"/>
              </a:rPr>
              <a:t>cả.</a:t>
            </a:r>
            <a:endParaRPr lang="en-US" sz="2800" dirty="0">
              <a:effectLst/>
              <a:latin typeface="Times New Roman" panose="02020603050405020304" pitchFamily="18" charset="0"/>
              <a:ea typeface="Calibri" panose="020F0502020204030204" pitchFamily="34" charset="0"/>
            </a:endParaRPr>
          </a:p>
        </p:txBody>
      </p:sp>
      <p:sp>
        <p:nvSpPr>
          <p:cNvPr id="19" name="Rectangle 18"/>
          <p:cNvSpPr/>
          <p:nvPr/>
        </p:nvSpPr>
        <p:spPr>
          <a:xfrm>
            <a:off x="2895444" y="4397061"/>
            <a:ext cx="6401111" cy="523220"/>
          </a:xfrm>
          <a:prstGeom prst="rect">
            <a:avLst/>
          </a:prstGeom>
        </p:spPr>
        <p:txBody>
          <a:bodyPr wrap="none">
            <a:spAutoFit/>
          </a:bodyPr>
          <a:lstStyle/>
          <a:p>
            <a:pPr>
              <a:spcAft>
                <a:spcPts val="0"/>
              </a:spcAft>
            </a:pPr>
            <a:r>
              <a:rPr lang="vi-VN" sz="2800" dirty="0">
                <a:latin typeface="Times New Roman" panose="02020603050405020304" pitchFamily="18" charset="0"/>
                <a:ea typeface="Calibri" panose="020F0502020204030204" pitchFamily="34" charset="0"/>
              </a:rPr>
              <a:t>(hoàn tất, hoàn toàn, hoàn hảo, hoàn chỉnh)</a:t>
            </a:r>
            <a:endParaRPr lang="en-US" sz="2800" dirty="0">
              <a:effectLst/>
              <a:latin typeface="Times New Roman" panose="02020603050405020304" pitchFamily="18" charset="0"/>
              <a:ea typeface="Calibri" panose="020F0502020204030204" pitchFamily="34" charset="0"/>
            </a:endParaRPr>
          </a:p>
        </p:txBody>
      </p:sp>
      <p:sp>
        <p:nvSpPr>
          <p:cNvPr id="25" name="Rectangle 24"/>
          <p:cNvSpPr/>
          <p:nvPr/>
        </p:nvSpPr>
        <p:spPr>
          <a:xfrm>
            <a:off x="4152669" y="3903152"/>
            <a:ext cx="1489510" cy="523220"/>
          </a:xfrm>
          <a:prstGeom prst="rect">
            <a:avLst/>
          </a:prstGeom>
        </p:spPr>
        <p:txBody>
          <a:bodyPr wrap="none">
            <a:spAutoFit/>
          </a:bodyPr>
          <a:lstStyle/>
          <a:p>
            <a:r>
              <a:rPr lang="vi-VN" sz="2800" dirty="0">
                <a:solidFill>
                  <a:srgbClr val="FF0000"/>
                </a:solidFill>
                <a:latin typeface="Times New Roman" panose="02020603050405020304" pitchFamily="18" charset="0"/>
                <a:ea typeface="Calibri" panose="020F0502020204030204" pitchFamily="34" charset="0"/>
              </a:rPr>
              <a:t>hoàn hảo</a:t>
            </a:r>
            <a:endParaRPr lang="en-US" dirty="0">
              <a:solidFill>
                <a:srgbClr val="FF0000"/>
              </a:solidFill>
            </a:endParaRPr>
          </a:p>
        </p:txBody>
      </p:sp>
      <p:sp>
        <p:nvSpPr>
          <p:cNvPr id="26" name="Rectangle 25"/>
          <p:cNvSpPr/>
          <p:nvPr/>
        </p:nvSpPr>
        <p:spPr>
          <a:xfrm>
            <a:off x="660400" y="4914189"/>
            <a:ext cx="10071988" cy="523220"/>
          </a:xfrm>
          <a:prstGeom prst="rect">
            <a:avLst/>
          </a:prstGeom>
        </p:spPr>
        <p:txBody>
          <a:bodyPr wrap="none">
            <a:spAutoFit/>
          </a:bodyPr>
          <a:lstStyle/>
          <a:p>
            <a:pPr>
              <a:spcAft>
                <a:spcPts val="0"/>
              </a:spcAft>
            </a:pPr>
            <a:r>
              <a:rPr lang="vi-VN" sz="2800" i="1" dirty="0">
                <a:latin typeface="Times New Roman" panose="02020603050405020304" pitchFamily="18" charset="0"/>
                <a:ea typeface="Calibri" panose="020F0502020204030204" pitchFamily="34" charset="0"/>
              </a:rPr>
              <a:t>c. Đi đường phải luôn luôn</a:t>
            </a:r>
            <a:r>
              <a:rPr lang="vi-VN" sz="2800" i="1" dirty="0" smtClean="0">
                <a:latin typeface="Times New Roman" panose="02020603050405020304" pitchFamily="18" charset="0"/>
                <a:ea typeface="Calibri" panose="020F0502020204030204" pitchFamily="34" charset="0"/>
              </a:rPr>
              <a:t>...</a:t>
            </a:r>
            <a:r>
              <a:rPr lang="en-US" sz="2800" i="1" dirty="0" smtClean="0">
                <a:latin typeface="Times New Roman" panose="02020603050405020304" pitchFamily="18" charset="0"/>
                <a:ea typeface="Calibri" panose="020F0502020204030204" pitchFamily="34" charset="0"/>
              </a:rPr>
              <a:t>.........................</a:t>
            </a:r>
            <a:r>
              <a:rPr lang="vi-VN" sz="2800" i="1" dirty="0" smtClean="0">
                <a:latin typeface="Times New Roman" panose="02020603050405020304" pitchFamily="18" charset="0"/>
                <a:ea typeface="Calibri" panose="020F0502020204030204" pitchFamily="34" charset="0"/>
              </a:rPr>
              <a:t> </a:t>
            </a:r>
            <a:r>
              <a:rPr lang="vi-VN" sz="2800" i="1" dirty="0">
                <a:latin typeface="Times New Roman" panose="02020603050405020304" pitchFamily="18" charset="0"/>
                <a:ea typeface="Calibri" panose="020F0502020204030204" pitchFamily="34" charset="0"/>
              </a:rPr>
              <a:t>để tránh xảy ra tai nạn.</a:t>
            </a:r>
            <a:endParaRPr lang="en-US" sz="2800" dirty="0">
              <a:effectLst/>
              <a:latin typeface="Times New Roman" panose="02020603050405020304" pitchFamily="18" charset="0"/>
              <a:ea typeface="Calibri" panose="020F0502020204030204" pitchFamily="34" charset="0"/>
            </a:endParaRPr>
          </a:p>
        </p:txBody>
      </p:sp>
      <p:sp>
        <p:nvSpPr>
          <p:cNvPr id="27" name="Rectangle 26"/>
          <p:cNvSpPr/>
          <p:nvPr/>
        </p:nvSpPr>
        <p:spPr>
          <a:xfrm>
            <a:off x="2769858" y="5438747"/>
            <a:ext cx="6465231" cy="523220"/>
          </a:xfrm>
          <a:prstGeom prst="rect">
            <a:avLst/>
          </a:prstGeom>
        </p:spPr>
        <p:txBody>
          <a:bodyPr wrap="none">
            <a:spAutoFit/>
          </a:bodyPr>
          <a:lstStyle/>
          <a:p>
            <a:pPr>
              <a:spcAft>
                <a:spcPts val="0"/>
              </a:spcAft>
            </a:pPr>
            <a:r>
              <a:rPr lang="vi-VN" sz="2800" dirty="0">
                <a:latin typeface="Times New Roman" panose="02020603050405020304" pitchFamily="18" charset="0"/>
                <a:ea typeface="Calibri" panose="020F0502020204030204" pitchFamily="34" charset="0"/>
              </a:rPr>
              <a:t>(nhìn ngó, dòm ngó, quan sát, ngó nghiêng)</a:t>
            </a:r>
            <a:endParaRPr lang="en-US" sz="2800" dirty="0">
              <a:effectLst/>
              <a:latin typeface="Times New Roman" panose="02020603050405020304" pitchFamily="18" charset="0"/>
              <a:ea typeface="Calibri" panose="020F0502020204030204" pitchFamily="34" charset="0"/>
            </a:endParaRPr>
          </a:p>
        </p:txBody>
      </p:sp>
      <p:sp>
        <p:nvSpPr>
          <p:cNvPr id="35" name="Rectangle 34"/>
          <p:cNvSpPr/>
          <p:nvPr/>
        </p:nvSpPr>
        <p:spPr>
          <a:xfrm>
            <a:off x="5223635" y="4935522"/>
            <a:ext cx="1369286" cy="523220"/>
          </a:xfrm>
          <a:prstGeom prst="rect">
            <a:avLst/>
          </a:prstGeom>
        </p:spPr>
        <p:txBody>
          <a:bodyPr wrap="none">
            <a:spAutoFit/>
          </a:bodyPr>
          <a:lstStyle/>
          <a:p>
            <a:r>
              <a:rPr lang="vi-VN" sz="2800" dirty="0">
                <a:solidFill>
                  <a:srgbClr val="FF0000"/>
                </a:solidFill>
                <a:latin typeface="Times New Roman" panose="02020603050405020304" pitchFamily="18" charset="0"/>
                <a:ea typeface="Calibri" panose="020F0502020204030204" pitchFamily="34" charset="0"/>
              </a:rPr>
              <a:t>quan sát</a:t>
            </a:r>
            <a:endParaRPr lang="en-US" dirty="0">
              <a:solidFill>
                <a:srgbClr val="FF0000"/>
              </a:solidFill>
            </a:endParaRPr>
          </a:p>
        </p:txBody>
      </p:sp>
    </p:spTree>
    <p:extLst>
      <p:ext uri="{BB962C8B-B14F-4D97-AF65-F5344CB8AC3E}">
        <p14:creationId xmlns:p14="http://schemas.microsoft.com/office/powerpoint/2010/main" val="409135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circle(in)">
                                      <p:cBhvr>
                                        <p:cTn id="5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6" grpId="0"/>
      <p:bldP spid="18" grpId="0"/>
      <p:bldP spid="19" grpId="0"/>
      <p:bldP spid="25" grpId="0"/>
      <p:bldP spid="26" grpId="0"/>
      <p:bldP spid="27" grpId="0"/>
      <p:bldP spid="3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42458" y="1275457"/>
            <a:ext cx="534947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1. Thực hành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ectangle 19"/>
          <p:cNvSpPr/>
          <p:nvPr/>
        </p:nvSpPr>
        <p:spPr>
          <a:xfrm>
            <a:off x="4884865" y="683313"/>
            <a:ext cx="240957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II. Thực hành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938204"/>
            <a:ext cx="10858500" cy="181588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Bài tập </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/tr6</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Chọn từ ngữ phù hợp nhất trong ngoặc đơn để đặt vào khoảng trống ở các câu sau và giải thích lí do lựa chọn: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703223" y="2935223"/>
            <a:ext cx="11247477" cy="954107"/>
          </a:xfrm>
          <a:prstGeom prst="rect">
            <a:avLst/>
          </a:prstGeom>
        </p:spPr>
        <p:txBody>
          <a:bodyPr wrap="square">
            <a:spAutoFit/>
          </a:bodyPr>
          <a:lstStyle/>
          <a:p>
            <a:pPr>
              <a:spcAft>
                <a:spcPts val="0"/>
              </a:spcAft>
            </a:pPr>
            <a:r>
              <a:rPr lang="vi-VN" sz="2800" i="1" dirty="0">
                <a:latin typeface="Times New Roman" panose="02020603050405020304" pitchFamily="18" charset="0"/>
                <a:ea typeface="Calibri" panose="020F0502020204030204" pitchFamily="34" charset="0"/>
              </a:rPr>
              <a:t>d</a:t>
            </a:r>
            <a:r>
              <a:rPr lang="en-US" sz="2800" i="1" dirty="0">
                <a:latin typeface="Times New Roman" panose="02020603050405020304" pitchFamily="18" charset="0"/>
                <a:ea typeface="Calibri" panose="020F0502020204030204" pitchFamily="34" charset="0"/>
              </a:rPr>
              <a:t>.</a:t>
            </a:r>
            <a:r>
              <a:rPr lang="vi-VN" sz="2800" i="1" dirty="0">
                <a:latin typeface="Times New Roman" panose="02020603050405020304" pitchFamily="18" charset="0"/>
                <a:ea typeface="Calibri" panose="020F0502020204030204" pitchFamily="34" charset="0"/>
              </a:rPr>
              <a:t> Ngoài</a:t>
            </a:r>
            <a:r>
              <a:rPr lang="vi-VN" sz="2800" i="1" dirty="0" smtClean="0">
                <a:latin typeface="Times New Roman" panose="02020603050405020304" pitchFamily="18" charset="0"/>
                <a:ea typeface="Calibri" panose="020F0502020204030204" pitchFamily="34" charset="0"/>
              </a:rPr>
              <a:t>...</a:t>
            </a:r>
            <a:r>
              <a:rPr lang="en-US" sz="2800" i="1" dirty="0" smtClean="0">
                <a:latin typeface="Times New Roman" panose="02020603050405020304" pitchFamily="18" charset="0"/>
                <a:ea typeface="Calibri" panose="020F0502020204030204" pitchFamily="34" charset="0"/>
              </a:rPr>
              <a:t>........................</a:t>
            </a:r>
            <a:r>
              <a:rPr lang="vi-VN" sz="2800" i="1" dirty="0" smtClean="0">
                <a:latin typeface="Times New Roman" panose="02020603050405020304" pitchFamily="18" charset="0"/>
                <a:ea typeface="Calibri" panose="020F0502020204030204" pitchFamily="34" charset="0"/>
              </a:rPr>
              <a:t> </a:t>
            </a:r>
            <a:r>
              <a:rPr lang="vi-VN" sz="2800" i="1" dirty="0">
                <a:latin typeface="Times New Roman" panose="02020603050405020304" pitchFamily="18" charset="0"/>
                <a:ea typeface="Calibri" panose="020F0502020204030204" pitchFamily="34" charset="0"/>
              </a:rPr>
              <a:t>của bản thân, tôi còn được bạn bè, thầy cô thường xuyên động viên, khích lệ.</a:t>
            </a:r>
            <a:endParaRPr lang="en-US" sz="2800" dirty="0">
              <a:effectLst/>
              <a:latin typeface="Times New Roman" panose="02020603050405020304" pitchFamily="18" charset="0"/>
              <a:ea typeface="Calibri" panose="020F0502020204030204" pitchFamily="34" charset="0"/>
            </a:endParaRPr>
          </a:p>
        </p:txBody>
      </p:sp>
      <p:sp>
        <p:nvSpPr>
          <p:cNvPr id="4" name="Rectangle 3"/>
          <p:cNvSpPr/>
          <p:nvPr/>
        </p:nvSpPr>
        <p:spPr>
          <a:xfrm>
            <a:off x="4150237" y="3918038"/>
            <a:ext cx="3986989" cy="523220"/>
          </a:xfrm>
          <a:prstGeom prst="rect">
            <a:avLst/>
          </a:prstGeom>
        </p:spPr>
        <p:txBody>
          <a:bodyPr wrap="none">
            <a:spAutoFit/>
          </a:bodyPr>
          <a:lstStyle/>
          <a:p>
            <a:pPr>
              <a:spcAft>
                <a:spcPts val="0"/>
              </a:spcAft>
            </a:pPr>
            <a:r>
              <a:rPr lang="vi-VN" sz="2800" dirty="0">
                <a:latin typeface="Times New Roman" panose="02020603050405020304" pitchFamily="18" charset="0"/>
                <a:ea typeface="Calibri" panose="020F0502020204030204" pitchFamily="34" charset="0"/>
              </a:rPr>
              <a:t>(sức lực, tiềm lực, nỗ lực</a:t>
            </a:r>
            <a:r>
              <a:rPr lang="en-US" sz="2800" dirty="0">
                <a:latin typeface="Times New Roman" panose="02020603050405020304" pitchFamily="18" charset="0"/>
                <a:ea typeface="Calibri" panose="020F0502020204030204" pitchFamily="34" charset="0"/>
              </a:rPr>
              <a:t>)</a:t>
            </a:r>
            <a:r>
              <a:rPr lang="vi-VN"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9" name="Rectangle 8"/>
          <p:cNvSpPr/>
          <p:nvPr/>
        </p:nvSpPr>
        <p:spPr>
          <a:xfrm>
            <a:off x="2522698" y="2985135"/>
            <a:ext cx="1085554" cy="523220"/>
          </a:xfrm>
          <a:prstGeom prst="rect">
            <a:avLst/>
          </a:prstGeom>
        </p:spPr>
        <p:txBody>
          <a:bodyPr wrap="none">
            <a:spAutoFit/>
          </a:bodyPr>
          <a:lstStyle/>
          <a:p>
            <a:r>
              <a:rPr lang="vi-VN" sz="2800" dirty="0">
                <a:solidFill>
                  <a:srgbClr val="FF0000"/>
                </a:solidFill>
                <a:latin typeface="Times New Roman" panose="02020603050405020304" pitchFamily="18" charset="0"/>
                <a:ea typeface="Calibri" panose="020F0502020204030204" pitchFamily="34" charset="0"/>
              </a:rPr>
              <a:t>nỗ lực</a:t>
            </a:r>
            <a:endParaRPr lang="en-US" dirty="0">
              <a:solidFill>
                <a:srgbClr val="FF0000"/>
              </a:solidFill>
            </a:endParaRPr>
          </a:p>
        </p:txBody>
      </p:sp>
    </p:spTree>
    <p:extLst>
      <p:ext uri="{BB962C8B-B14F-4D97-AF65-F5344CB8AC3E}">
        <p14:creationId xmlns:p14="http://schemas.microsoft.com/office/powerpoint/2010/main" val="18457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42458" y="1171573"/>
            <a:ext cx="534947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1. Thực hành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ectangle 19"/>
          <p:cNvSpPr/>
          <p:nvPr/>
        </p:nvSpPr>
        <p:spPr>
          <a:xfrm>
            <a:off x="4884865" y="683313"/>
            <a:ext cx="240957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II. Thực hành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49377" y="1676637"/>
            <a:ext cx="2217274" cy="523220"/>
          </a:xfrm>
          <a:prstGeom prst="rect">
            <a:avLst/>
          </a:prstGeom>
        </p:spPr>
        <p:txBody>
          <a:bodyPr wrap="none">
            <a:spAutoFit/>
          </a:bodyPr>
          <a:lstStyle/>
          <a:p>
            <a:pPr>
              <a:spcAft>
                <a:spcPts val="0"/>
              </a:spcAft>
            </a:pPr>
            <a:r>
              <a:rPr lang="vi-VN" sz="2800" b="1" i="1" dirty="0">
                <a:solidFill>
                  <a:srgbClr val="000000"/>
                </a:solidFill>
                <a:latin typeface="Times New Roman" panose="02020603050405020304" pitchFamily="18" charset="0"/>
                <a:ea typeface="Calibri" panose="020F0502020204030204" pitchFamily="34" charset="0"/>
              </a:rPr>
              <a:t>Bài tập </a:t>
            </a:r>
            <a:r>
              <a:rPr lang="en-US" sz="2800" b="1" i="1" dirty="0">
                <a:solidFill>
                  <a:srgbClr val="000000"/>
                </a:solidFill>
                <a:latin typeface="Times New Roman" panose="02020603050405020304" pitchFamily="18" charset="0"/>
                <a:ea typeface="Calibri" panose="020F0502020204030204" pitchFamily="34" charset="0"/>
              </a:rPr>
              <a:t>3</a:t>
            </a:r>
            <a:r>
              <a:rPr lang="vi-VN" sz="2800" b="1" i="1" dirty="0">
                <a:solidFill>
                  <a:srgbClr val="000000"/>
                </a:solidFill>
                <a:latin typeface="Times New Roman" panose="02020603050405020304" pitchFamily="18" charset="0"/>
                <a:ea typeface="Calibri" panose="020F0502020204030204" pitchFamily="34" charset="0"/>
              </a:rPr>
              <a:t>/tr6</a:t>
            </a:r>
            <a:r>
              <a:rPr lang="en-US" sz="2800" b="1" i="1" dirty="0">
                <a:solidFill>
                  <a:srgbClr val="000000"/>
                </a:solidFill>
                <a:latin typeface="Times New Roman" panose="02020603050405020304" pitchFamily="18" charset="0"/>
                <a:ea typeface="Calibri" panose="020F0502020204030204" pitchFamily="34" charset="0"/>
              </a:rPr>
              <a:t>2</a:t>
            </a:r>
            <a:endParaRPr lang="en-US" sz="2800" dirty="0">
              <a:effectLst/>
              <a:latin typeface="Times New Roman" panose="02020603050405020304" pitchFamily="18" charset="0"/>
              <a:ea typeface="Calibri" panose="020F0502020204030204" pitchFamily="34" charset="0"/>
            </a:endParaRPr>
          </a:p>
        </p:txBody>
      </p:sp>
      <p:sp>
        <p:nvSpPr>
          <p:cNvPr id="10" name="Rectangle 9"/>
          <p:cNvSpPr/>
          <p:nvPr/>
        </p:nvSpPr>
        <p:spPr>
          <a:xfrm>
            <a:off x="647700" y="2129136"/>
            <a:ext cx="10858500" cy="954107"/>
          </a:xfrm>
          <a:prstGeom prst="rect">
            <a:avLst/>
          </a:prstGeom>
        </p:spPr>
        <p:txBody>
          <a:bodyPr>
            <a:spAutoFit/>
          </a:bodyPr>
          <a:lstStyle/>
          <a:p>
            <a:pPr>
              <a:spcAft>
                <a:spcPts val="0"/>
              </a:spcAft>
            </a:pPr>
            <a:r>
              <a:rPr lang="vi-VN" sz="2800" dirty="0">
                <a:latin typeface="Times New Roman" panose="02020603050405020304" pitchFamily="18" charset="0"/>
                <a:ea typeface="Calibri" panose="020F0502020204030204" pitchFamily="34" charset="0"/>
              </a:rPr>
              <a:t>a. </a:t>
            </a:r>
            <a:r>
              <a:rPr lang="vi-VN" sz="2800" b="1" i="1" dirty="0">
                <a:latin typeface="Times New Roman" panose="02020603050405020304" pitchFamily="18" charset="0"/>
                <a:ea typeface="Calibri" panose="020F0502020204030204" pitchFamily="34" charset="0"/>
              </a:rPr>
              <a:t>Giờ đây khi hồi tưởng lại</a:t>
            </a:r>
            <a:r>
              <a:rPr lang="vi-VN" sz="2800" i="1" dirty="0">
                <a:latin typeface="Times New Roman" panose="02020603050405020304" pitchFamily="18" charset="0"/>
                <a:ea typeface="Calibri" panose="020F0502020204030204" pitchFamily="34" charset="0"/>
              </a:rPr>
              <a:t>, tôi đoán bạn có thể nói rằng bài tập là một kỉ niệm khó quên.</a:t>
            </a:r>
            <a:endParaRPr lang="en-US" sz="2800" dirty="0">
              <a:effectLst/>
              <a:latin typeface="Times New Roman" panose="02020603050405020304" pitchFamily="18" charset="0"/>
              <a:ea typeface="Calibri" panose="020F0502020204030204" pitchFamily="34" charset="0"/>
            </a:endParaRPr>
          </a:p>
        </p:txBody>
      </p:sp>
      <p:grpSp>
        <p:nvGrpSpPr>
          <p:cNvPr id="12" name="Group 11"/>
          <p:cNvGrpSpPr/>
          <p:nvPr/>
        </p:nvGrpSpPr>
        <p:grpSpPr>
          <a:xfrm>
            <a:off x="2483669" y="2886868"/>
            <a:ext cx="7211961" cy="3142456"/>
            <a:chOff x="2521974" y="3567604"/>
            <a:chExt cx="7211961" cy="3142456"/>
          </a:xfrm>
          <a:scene3d>
            <a:camera prst="orthographicFront">
              <a:rot lat="0" lon="0" rev="0"/>
            </a:camera>
            <a:lightRig rig="soft" dir="t">
              <a:rot lat="0" lon="0" rev="0"/>
            </a:lightRig>
          </a:scene3d>
        </p:grpSpPr>
        <p:sp>
          <p:nvSpPr>
            <p:cNvPr id="16" name="Freeform 15"/>
            <p:cNvSpPr/>
            <p:nvPr/>
          </p:nvSpPr>
          <p:spPr>
            <a:xfrm>
              <a:off x="6096000" y="4311198"/>
              <a:ext cx="1554708" cy="539650"/>
            </a:xfrm>
            <a:custGeom>
              <a:avLst/>
              <a:gdLst/>
              <a:ahLst/>
              <a:cxnLst/>
              <a:rect l="0" t="0" r="0" b="0"/>
              <a:pathLst>
                <a:path>
                  <a:moveTo>
                    <a:pt x="0" y="0"/>
                  </a:moveTo>
                  <a:lnTo>
                    <a:pt x="0" y="269825"/>
                  </a:lnTo>
                  <a:lnTo>
                    <a:pt x="1554708" y="269825"/>
                  </a:lnTo>
                  <a:lnTo>
                    <a:pt x="1554708" y="539650"/>
                  </a:lnTo>
                </a:path>
              </a:pathLst>
            </a:custGeom>
            <a:noFill/>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4541291" y="4311198"/>
              <a:ext cx="1554708" cy="539650"/>
            </a:xfrm>
            <a:custGeom>
              <a:avLst/>
              <a:gdLst/>
              <a:ahLst/>
              <a:cxnLst/>
              <a:rect l="0" t="0" r="0" b="0"/>
              <a:pathLst>
                <a:path>
                  <a:moveTo>
                    <a:pt x="1554708" y="0"/>
                  </a:moveTo>
                  <a:lnTo>
                    <a:pt x="1554708" y="269825"/>
                  </a:lnTo>
                  <a:lnTo>
                    <a:pt x="0" y="269825"/>
                  </a:lnTo>
                  <a:lnTo>
                    <a:pt x="0" y="539650"/>
                  </a:lnTo>
                </a:path>
              </a:pathLst>
            </a:custGeom>
            <a:noFill/>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4811117" y="3567604"/>
              <a:ext cx="2569765" cy="848799"/>
            </a:xfrm>
            <a:custGeom>
              <a:avLst/>
              <a:gdLst>
                <a:gd name="connsiteX0" fmla="*/ 0 w 2569765"/>
                <a:gd name="connsiteY0" fmla="*/ 0 h 1284882"/>
                <a:gd name="connsiteX1" fmla="*/ 2569765 w 2569765"/>
                <a:gd name="connsiteY1" fmla="*/ 0 h 1284882"/>
                <a:gd name="connsiteX2" fmla="*/ 2569765 w 2569765"/>
                <a:gd name="connsiteY2" fmla="*/ 1284882 h 1284882"/>
                <a:gd name="connsiteX3" fmla="*/ 0 w 2569765"/>
                <a:gd name="connsiteY3" fmla="*/ 1284882 h 1284882"/>
                <a:gd name="connsiteX4" fmla="*/ 0 w 2569765"/>
                <a:gd name="connsiteY4" fmla="*/ 0 h 1284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765" h="1284882">
                  <a:moveTo>
                    <a:pt x="0" y="0"/>
                  </a:moveTo>
                  <a:lnTo>
                    <a:pt x="2569765" y="0"/>
                  </a:lnTo>
                  <a:lnTo>
                    <a:pt x="2569765" y="1284882"/>
                  </a:lnTo>
                  <a:lnTo>
                    <a:pt x="0" y="1284882"/>
                  </a:lnTo>
                  <a:lnTo>
                    <a:pt x="0" y="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Gợi</a:t>
              </a:r>
              <a:r>
                <a:rPr lang="en-US" sz="2800" kern="1200" dirty="0" smtClean="0">
                  <a:latin typeface="Times New Roman" panose="02020603050405020304" pitchFamily="18" charset="0"/>
                  <a:cs typeface="Times New Roman" panose="02020603050405020304" pitchFamily="18" charset="0"/>
                </a:rPr>
                <a:t> ý:</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2521974" y="4850848"/>
              <a:ext cx="3304200" cy="1859212"/>
            </a:xfrm>
            <a:custGeom>
              <a:avLst/>
              <a:gdLst>
                <a:gd name="connsiteX0" fmla="*/ 0 w 2569765"/>
                <a:gd name="connsiteY0" fmla="*/ 0 h 1284882"/>
                <a:gd name="connsiteX1" fmla="*/ 2569765 w 2569765"/>
                <a:gd name="connsiteY1" fmla="*/ 0 h 1284882"/>
                <a:gd name="connsiteX2" fmla="*/ 2569765 w 2569765"/>
                <a:gd name="connsiteY2" fmla="*/ 1284882 h 1284882"/>
                <a:gd name="connsiteX3" fmla="*/ 0 w 2569765"/>
                <a:gd name="connsiteY3" fmla="*/ 1284882 h 1284882"/>
                <a:gd name="connsiteX4" fmla="*/ 0 w 2569765"/>
                <a:gd name="connsiteY4" fmla="*/ 0 h 1284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765" h="1284882">
                  <a:moveTo>
                    <a:pt x="0" y="0"/>
                  </a:moveTo>
                  <a:lnTo>
                    <a:pt x="2569765" y="0"/>
                  </a:lnTo>
                  <a:lnTo>
                    <a:pt x="2569765" y="1284882"/>
                  </a:lnTo>
                  <a:lnTo>
                    <a:pt x="0" y="1284882"/>
                  </a:lnTo>
                  <a:lnTo>
                    <a:pt x="0" y="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Cụm từ “</a:t>
              </a:r>
              <a:r>
                <a:rPr lang="vi-VN" sz="2800" b="1" i="1" kern="1200" dirty="0" smtClean="0">
                  <a:latin typeface="Times New Roman" panose="02020603050405020304" pitchFamily="18" charset="0"/>
                  <a:cs typeface="Times New Roman" panose="02020603050405020304" pitchFamily="18" charset="0"/>
                </a:rPr>
                <a:t>giờ đây khi hồi tưởng lại</a:t>
              </a:r>
              <a:r>
                <a:rPr lang="vi-VN" sz="2800" kern="1200" dirty="0" smtClean="0">
                  <a:latin typeface="Times New Roman" panose="02020603050405020304" pitchFamily="18" charset="0"/>
                  <a:cs typeface="Times New Roman" panose="02020603050405020304" pitchFamily="18" charset="0"/>
                </a:rPr>
                <a:t>” là trạng ngữ thông báo về thời gian xảy ra sự việc</a:t>
              </a:r>
              <a:r>
                <a:rPr lang="vi-VN" sz="1600" kern="1200" dirty="0" smtClean="0">
                  <a:latin typeface="Times New Roman" panose="02020603050405020304" pitchFamily="18" charset="0"/>
                  <a:cs typeface="Times New Roman" panose="02020603050405020304" pitchFamily="18" charset="0"/>
                </a:rPr>
                <a:t>.</a:t>
              </a:r>
              <a:endParaRPr lang="en-US" sz="16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5987845" y="4850848"/>
              <a:ext cx="3746090" cy="1859212"/>
            </a:xfrm>
            <a:custGeom>
              <a:avLst/>
              <a:gdLst>
                <a:gd name="connsiteX0" fmla="*/ 0 w 2569765"/>
                <a:gd name="connsiteY0" fmla="*/ 0 h 1284882"/>
                <a:gd name="connsiteX1" fmla="*/ 2569765 w 2569765"/>
                <a:gd name="connsiteY1" fmla="*/ 0 h 1284882"/>
                <a:gd name="connsiteX2" fmla="*/ 2569765 w 2569765"/>
                <a:gd name="connsiteY2" fmla="*/ 1284882 h 1284882"/>
                <a:gd name="connsiteX3" fmla="*/ 0 w 2569765"/>
                <a:gd name="connsiteY3" fmla="*/ 1284882 h 1284882"/>
                <a:gd name="connsiteX4" fmla="*/ 0 w 2569765"/>
                <a:gd name="connsiteY4" fmla="*/ 0 h 1284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765" h="1284882">
                  <a:moveTo>
                    <a:pt x="0" y="0"/>
                  </a:moveTo>
                  <a:lnTo>
                    <a:pt x="2569765" y="0"/>
                  </a:lnTo>
                  <a:lnTo>
                    <a:pt x="2569765" y="1284882"/>
                  </a:lnTo>
                  <a:lnTo>
                    <a:pt x="0" y="1284882"/>
                  </a:lnTo>
                  <a:lnTo>
                    <a:pt x="0" y="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Nếu bỏ trạng ngữ, câu chỉ còn lại thành phần nòng cốt (gồm chủ thể và hành động của chủ thể), không nói rõ, hành động đó xảy ra vào lúc nào.</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5809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42458" y="1171573"/>
            <a:ext cx="534947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1. Thực hành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ectangle 19"/>
          <p:cNvSpPr/>
          <p:nvPr/>
        </p:nvSpPr>
        <p:spPr>
          <a:xfrm>
            <a:off x="4884865" y="683313"/>
            <a:ext cx="240957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II. Thực hành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49377" y="1676637"/>
            <a:ext cx="22172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Bài tập </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3</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/tr6</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660400" y="2256904"/>
            <a:ext cx="10858500" cy="954107"/>
          </a:xfrm>
          <a:prstGeom prst="rect">
            <a:avLst/>
          </a:prstGeom>
        </p:spPr>
        <p:txBody>
          <a:bodyPr>
            <a:spAutoFit/>
          </a:bodyPr>
          <a:lstStyle/>
          <a:p>
            <a:pPr>
              <a:spcAft>
                <a:spcPts val="0"/>
              </a:spcAft>
            </a:pPr>
            <a:r>
              <a:rPr lang="vi-VN" sz="2800" dirty="0">
                <a:latin typeface="Times New Roman" panose="02020603050405020304" pitchFamily="18" charset="0"/>
                <a:ea typeface="Calibri" panose="020F0502020204030204" pitchFamily="34" charset="0"/>
              </a:rPr>
              <a:t>b. Câu “</a:t>
            </a:r>
            <a:r>
              <a:rPr lang="vi-VN" sz="2800" i="1" dirty="0">
                <a:latin typeface="Times New Roman" panose="02020603050405020304" pitchFamily="18" charset="0"/>
                <a:ea typeface="Calibri" panose="020F0502020204030204" pitchFamily="34" charset="0"/>
              </a:rPr>
              <a:t>Cậu đã đứng lên và trả lời câu hỏi”</a:t>
            </a:r>
            <a:r>
              <a:rPr lang="vi-VN" sz="2800" dirty="0">
                <a:latin typeface="Times New Roman" panose="02020603050405020304" pitchFamily="18" charset="0"/>
                <a:ea typeface="Calibri" panose="020F0502020204030204" pitchFamily="34" charset="0"/>
              </a:rPr>
              <a:t> cho biết hành động </a:t>
            </a:r>
            <a:r>
              <a:rPr lang="en-US" sz="2800" dirty="0">
                <a:latin typeface="Times New Roman" panose="02020603050405020304" pitchFamily="18" charset="0"/>
                <a:ea typeface="Calibri" panose="020F0502020204030204" pitchFamily="34" charset="0"/>
              </a:rPr>
              <a:t>“</a:t>
            </a:r>
            <a:r>
              <a:rPr lang="vi-VN" sz="2800" i="1" dirty="0">
                <a:latin typeface="Times New Roman" panose="02020603050405020304" pitchFamily="18" charset="0"/>
                <a:ea typeface="Calibri" panose="020F0502020204030204" pitchFamily="34" charset="0"/>
              </a:rPr>
              <a:t>đứng lên</a:t>
            </a:r>
            <a:r>
              <a:rPr lang="en-US" sz="2800" i="1" dirty="0">
                <a:latin typeface="Times New Roman" panose="02020603050405020304" pitchFamily="18" charset="0"/>
                <a:ea typeface="Calibri" panose="020F0502020204030204" pitchFamily="34" charset="0"/>
              </a:rPr>
              <a:t>”</a:t>
            </a:r>
            <a:r>
              <a:rPr lang="vi-VN" sz="2800" dirty="0">
                <a:latin typeface="Times New Roman" panose="02020603050405020304" pitchFamily="18" charset="0"/>
                <a:ea typeface="Calibri" panose="020F0502020204030204" pitchFamily="34" charset="0"/>
              </a:rPr>
              <a:t> phải diễn ra trước khi</a:t>
            </a:r>
            <a:r>
              <a:rPr lang="en-US" sz="2800" dirty="0">
                <a:latin typeface="Times New Roman" panose="02020603050405020304" pitchFamily="18" charset="0"/>
                <a:ea typeface="Calibri" panose="020F0502020204030204" pitchFamily="34" charset="0"/>
              </a:rPr>
              <a:t> “</a:t>
            </a:r>
            <a:r>
              <a:rPr lang="vi-VN" sz="2800" i="1" dirty="0">
                <a:latin typeface="Times New Roman" panose="02020603050405020304" pitchFamily="18" charset="0"/>
                <a:ea typeface="Calibri" panose="020F0502020204030204" pitchFamily="34" charset="0"/>
              </a:rPr>
              <a:t>trả lời câu hỏi</a:t>
            </a:r>
            <a:r>
              <a:rPr lang="en-US" sz="2800" dirty="0">
                <a:latin typeface="Times New Roman" panose="02020603050405020304" pitchFamily="18" charset="0"/>
                <a:ea typeface="Calibri" panose="020F0502020204030204" pitchFamily="34" charset="0"/>
              </a:rPr>
              <a:t>”</a:t>
            </a:r>
            <a:r>
              <a:rPr lang="vi-VN"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grpSp>
        <p:nvGrpSpPr>
          <p:cNvPr id="9" name="Group 8"/>
          <p:cNvGrpSpPr/>
          <p:nvPr/>
        </p:nvGrpSpPr>
        <p:grpSpPr>
          <a:xfrm>
            <a:off x="3010208" y="3211011"/>
            <a:ext cx="6158885" cy="2503322"/>
            <a:chOff x="3010208" y="3211011"/>
            <a:chExt cx="6158885" cy="2503322"/>
          </a:xfrm>
        </p:grpSpPr>
        <p:pic>
          <p:nvPicPr>
            <p:cNvPr id="4" name="Picture 3"/>
            <p:cNvPicPr>
              <a:picLocks noChangeAspect="1"/>
            </p:cNvPicPr>
            <p:nvPr/>
          </p:nvPicPr>
          <p:blipFill rotWithShape="1">
            <a:blip r:embed="rId7"/>
            <a:srcRect l="2517" t="21577" r="4581" b="31091"/>
            <a:stretch/>
          </p:blipFill>
          <p:spPr>
            <a:xfrm>
              <a:off x="3010208" y="3211011"/>
              <a:ext cx="6158885" cy="2503322"/>
            </a:xfrm>
            <a:prstGeom prst="rect">
              <a:avLst/>
            </a:prstGeom>
          </p:spPr>
        </p:pic>
        <p:sp>
          <p:nvSpPr>
            <p:cNvPr id="6" name="Rectangle 5"/>
            <p:cNvSpPr/>
            <p:nvPr/>
          </p:nvSpPr>
          <p:spPr>
            <a:xfrm>
              <a:off x="3219447" y="3694660"/>
              <a:ext cx="5949646" cy="1815882"/>
            </a:xfrm>
            <a:prstGeom prst="rect">
              <a:avLst/>
            </a:prstGeom>
          </p:spPr>
          <p:txBody>
            <a:bodyPr wrap="square">
              <a:spAutoFit/>
            </a:bodyPr>
            <a:lstStyle/>
            <a:p>
              <a:pPr>
                <a:spcAft>
                  <a:spcPts val="0"/>
                </a:spcAft>
              </a:pPr>
              <a:r>
                <a:rPr lang="vi-VN" sz="2800" dirty="0">
                  <a:latin typeface="Times New Roman" panose="02020603050405020304" pitchFamily="18" charset="0"/>
                  <a:ea typeface="Calibri" panose="020F0502020204030204" pitchFamily="34" charset="0"/>
                </a:rPr>
                <a:t>Nếu viết lại thành: “</a:t>
              </a:r>
              <a:r>
                <a:rPr lang="vi-VN" sz="2800" i="1" dirty="0">
                  <a:latin typeface="Times New Roman" panose="02020603050405020304" pitchFamily="18" charset="0"/>
                  <a:ea typeface="Calibri" panose="020F0502020204030204" pitchFamily="34" charset="0"/>
                </a:rPr>
                <a:t>Cậu đã trả lời câu hỏi và đứng lên</a:t>
              </a:r>
              <a:r>
                <a:rPr lang="vi-VN" sz="2800" dirty="0">
                  <a:latin typeface="Times New Roman" panose="02020603050405020304" pitchFamily="18" charset="0"/>
                  <a:ea typeface="Calibri" panose="020F0502020204030204" pitchFamily="34" charset="0"/>
                </a:rPr>
                <a:t>” thì các hành động không theo trật tự hợp lí như từng xảy ra trong thực tế.</a:t>
              </a:r>
              <a:endParaRPr lang="en-US" sz="2800" dirty="0">
                <a:effectLst/>
                <a:latin typeface="Times New Roman" panose="02020603050405020304" pitchFamily="18" charset="0"/>
                <a:ea typeface="Calibri" panose="020F0502020204030204" pitchFamily="34" charset="0"/>
              </a:endParaRPr>
            </a:p>
          </p:txBody>
        </p:sp>
      </p:grpSp>
    </p:spTree>
    <p:extLst>
      <p:ext uri="{BB962C8B-B14F-4D97-AF65-F5344CB8AC3E}">
        <p14:creationId xmlns:p14="http://schemas.microsoft.com/office/powerpoint/2010/main" val="71906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42458" y="1171573"/>
            <a:ext cx="534947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1. Thực hành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lựa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ectangle 19"/>
          <p:cNvSpPr/>
          <p:nvPr/>
        </p:nvSpPr>
        <p:spPr>
          <a:xfrm>
            <a:off x="4884865" y="683313"/>
            <a:ext cx="240957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II. Thực hành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49377" y="1676637"/>
            <a:ext cx="22172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Bài tập </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3</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/tr6</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1" name="Freeform 10"/>
          <p:cNvSpPr/>
          <p:nvPr/>
        </p:nvSpPr>
        <p:spPr>
          <a:xfrm>
            <a:off x="1201080" y="2350502"/>
            <a:ext cx="4079099" cy="3401299"/>
          </a:xfrm>
          <a:custGeom>
            <a:avLst/>
            <a:gdLst>
              <a:gd name="connsiteX0" fmla="*/ 0 w 3385343"/>
              <a:gd name="connsiteY0" fmla="*/ 298333 h 2983334"/>
              <a:gd name="connsiteX1" fmla="*/ 298333 w 3385343"/>
              <a:gd name="connsiteY1" fmla="*/ 0 h 2983334"/>
              <a:gd name="connsiteX2" fmla="*/ 3087010 w 3385343"/>
              <a:gd name="connsiteY2" fmla="*/ 0 h 2983334"/>
              <a:gd name="connsiteX3" fmla="*/ 3385343 w 3385343"/>
              <a:gd name="connsiteY3" fmla="*/ 298333 h 2983334"/>
              <a:gd name="connsiteX4" fmla="*/ 3385343 w 3385343"/>
              <a:gd name="connsiteY4" fmla="*/ 2685001 h 2983334"/>
              <a:gd name="connsiteX5" fmla="*/ 3087010 w 3385343"/>
              <a:gd name="connsiteY5" fmla="*/ 2983334 h 2983334"/>
              <a:gd name="connsiteX6" fmla="*/ 298333 w 3385343"/>
              <a:gd name="connsiteY6" fmla="*/ 2983334 h 2983334"/>
              <a:gd name="connsiteX7" fmla="*/ 0 w 3385343"/>
              <a:gd name="connsiteY7" fmla="*/ 2685001 h 2983334"/>
              <a:gd name="connsiteX8" fmla="*/ 0 w 3385343"/>
              <a:gd name="connsiteY8" fmla="*/ 298333 h 298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983334">
                <a:moveTo>
                  <a:pt x="0" y="298333"/>
                </a:moveTo>
                <a:cubicBezTo>
                  <a:pt x="0" y="133568"/>
                  <a:pt x="133568" y="0"/>
                  <a:pt x="298333" y="0"/>
                </a:cubicBezTo>
                <a:lnTo>
                  <a:pt x="3087010" y="0"/>
                </a:lnTo>
                <a:cubicBezTo>
                  <a:pt x="3251775" y="0"/>
                  <a:pt x="3385343" y="133568"/>
                  <a:pt x="3385343" y="298333"/>
                </a:cubicBezTo>
                <a:lnTo>
                  <a:pt x="3385343" y="2685001"/>
                </a:lnTo>
                <a:cubicBezTo>
                  <a:pt x="3385343" y="2849766"/>
                  <a:pt x="3251775" y="2983334"/>
                  <a:pt x="3087010" y="2983334"/>
                </a:cubicBezTo>
                <a:lnTo>
                  <a:pt x="298333" y="2983334"/>
                </a:lnTo>
                <a:cubicBezTo>
                  <a:pt x="133568" y="2983334"/>
                  <a:pt x="0" y="2849766"/>
                  <a:pt x="0" y="2685001"/>
                </a:cubicBezTo>
                <a:lnTo>
                  <a:pt x="0" y="298333"/>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5959" tIns="155959" rIns="155959" bIns="155959" numCol="1" spcCol="1270" anchor="ctr" anchorCtr="0">
            <a:noAutofit/>
          </a:bodyPr>
          <a:lstStyle/>
          <a:p>
            <a:pPr lvl="0" algn="ctr" defTabSz="800100">
              <a:lnSpc>
                <a:spcPct val="90000"/>
              </a:lnSpc>
              <a:spcBef>
                <a:spcPct val="0"/>
              </a:spcBef>
              <a:spcAft>
                <a:spcPct val="35000"/>
              </a:spcAft>
            </a:pPr>
            <a:r>
              <a:rPr lang="vi-VN" sz="2400" kern="1200" dirty="0" smtClean="0">
                <a:solidFill>
                  <a:schemeClr val="accent5">
                    <a:lumMod val="50000"/>
                  </a:schemeClr>
                </a:solidFill>
                <a:latin typeface="Times New Roman" panose="02020603050405020304" pitchFamily="18" charset="0"/>
                <a:cs typeface="Times New Roman" panose="02020603050405020304" pitchFamily="18" charset="0"/>
              </a:rPr>
              <a:t>c. Câu văn </a:t>
            </a:r>
            <a:r>
              <a:rPr lang="vi-VN" sz="2400" i="1" kern="1200" dirty="0" smtClean="0">
                <a:solidFill>
                  <a:schemeClr val="accent5">
                    <a:lumMod val="50000"/>
                  </a:schemeClr>
                </a:solidFill>
                <a:latin typeface="Times New Roman" panose="02020603050405020304" pitchFamily="18" charset="0"/>
                <a:cs typeface="Times New Roman" panose="02020603050405020304" pitchFamily="18" charset="0"/>
              </a:rPr>
              <a:t>"Đến cuối tiết học, cậu tiến lên phía trước và bắt tay thầy giáo như một lời cảm ơn thầm lặng."</a:t>
            </a:r>
            <a:r>
              <a:rPr lang="vi-VN" sz="2400" kern="1200" dirty="0" smtClean="0">
                <a:solidFill>
                  <a:schemeClr val="accent5">
                    <a:lumMod val="50000"/>
                  </a:schemeClr>
                </a:solidFill>
                <a:latin typeface="Times New Roman" panose="02020603050405020304" pitchFamily="18" charset="0"/>
                <a:cs typeface="Times New Roman" panose="02020603050405020304" pitchFamily="18" charset="0"/>
              </a:rPr>
              <a:t>  miêu tả </a:t>
            </a:r>
            <a:r>
              <a:rPr lang="en-US" sz="2400" kern="1200" dirty="0" err="1" smtClean="0">
                <a:solidFill>
                  <a:schemeClr val="accent5">
                    <a:lumMod val="50000"/>
                  </a:schemeClr>
                </a:solidFill>
                <a:latin typeface="Times New Roman" panose="02020603050405020304" pitchFamily="18" charset="0"/>
                <a:cs typeface="Times New Roman" panose="02020603050405020304" pitchFamily="18" charset="0"/>
              </a:rPr>
              <a:t>hai</a:t>
            </a:r>
            <a:r>
              <a:rPr lang="en-US" sz="2400" kern="1200" dirty="0" smtClean="0">
                <a:solidFill>
                  <a:schemeClr val="accent5">
                    <a:lumMod val="50000"/>
                  </a:schemeClr>
                </a:solidFill>
                <a:latin typeface="Times New Roman" panose="02020603050405020304" pitchFamily="18" charset="0"/>
                <a:cs typeface="Times New Roman" panose="02020603050405020304" pitchFamily="18" charset="0"/>
              </a:rPr>
              <a:t> </a:t>
            </a:r>
            <a:r>
              <a:rPr lang="vi-VN" sz="2400" kern="1200" dirty="0" smtClean="0">
                <a:solidFill>
                  <a:schemeClr val="accent5">
                    <a:lumMod val="50000"/>
                  </a:schemeClr>
                </a:solidFill>
                <a:latin typeface="Times New Roman" panose="02020603050405020304" pitchFamily="18" charset="0"/>
                <a:cs typeface="Times New Roman" panose="02020603050405020304" pitchFamily="18" charset="0"/>
              </a:rPr>
              <a:t>hành động diễn ra theo thứ tự trước sau: “tiến lên phía trước” rồi mới có thể “bắt tay thầy giáo”, vì thầy ở phía trên bục giảng, J cùng các bạn ngồi ở bàn học sinh, phía dưới.</a:t>
            </a:r>
            <a:endParaRPr lang="en-US" sz="2400" kern="12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Freeform 11"/>
          <p:cNvSpPr/>
          <p:nvPr/>
        </p:nvSpPr>
        <p:spPr>
          <a:xfrm>
            <a:off x="5688090" y="3572557"/>
            <a:ext cx="864768" cy="957188"/>
          </a:xfrm>
          <a:custGeom>
            <a:avLst/>
            <a:gdLst>
              <a:gd name="connsiteX0" fmla="*/ 0 w 717692"/>
              <a:gd name="connsiteY0" fmla="*/ 167913 h 839565"/>
              <a:gd name="connsiteX1" fmla="*/ 358846 w 717692"/>
              <a:gd name="connsiteY1" fmla="*/ 167913 h 839565"/>
              <a:gd name="connsiteX2" fmla="*/ 358846 w 717692"/>
              <a:gd name="connsiteY2" fmla="*/ 0 h 839565"/>
              <a:gd name="connsiteX3" fmla="*/ 717692 w 717692"/>
              <a:gd name="connsiteY3" fmla="*/ 419783 h 839565"/>
              <a:gd name="connsiteX4" fmla="*/ 358846 w 717692"/>
              <a:gd name="connsiteY4" fmla="*/ 839565 h 839565"/>
              <a:gd name="connsiteX5" fmla="*/ 358846 w 717692"/>
              <a:gd name="connsiteY5" fmla="*/ 671652 h 839565"/>
              <a:gd name="connsiteX6" fmla="*/ 0 w 717692"/>
              <a:gd name="connsiteY6" fmla="*/ 671652 h 839565"/>
              <a:gd name="connsiteX7" fmla="*/ 0 w 717692"/>
              <a:gd name="connsiteY7" fmla="*/ 167913 h 8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692" h="839565">
                <a:moveTo>
                  <a:pt x="0" y="167913"/>
                </a:moveTo>
                <a:lnTo>
                  <a:pt x="358846" y="167913"/>
                </a:lnTo>
                <a:lnTo>
                  <a:pt x="358846" y="0"/>
                </a:lnTo>
                <a:lnTo>
                  <a:pt x="717692" y="419783"/>
                </a:lnTo>
                <a:lnTo>
                  <a:pt x="358846" y="839565"/>
                </a:lnTo>
                <a:lnTo>
                  <a:pt x="358846" y="671652"/>
                </a:lnTo>
                <a:lnTo>
                  <a:pt x="0" y="671652"/>
                </a:lnTo>
                <a:lnTo>
                  <a:pt x="0" y="167913"/>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67913" rIns="215308" bIns="167913" numCol="1" spcCol="1270" anchor="ctr" anchorCtr="0">
            <a:noAutofit/>
          </a:bodyPr>
          <a:lstStyle/>
          <a:p>
            <a:pPr lvl="0" algn="ctr" defTabSz="622300">
              <a:lnSpc>
                <a:spcPct val="90000"/>
              </a:lnSpc>
              <a:spcBef>
                <a:spcPct val="0"/>
              </a:spcBef>
              <a:spcAft>
                <a:spcPct val="35000"/>
              </a:spcAft>
            </a:pPr>
            <a:endParaRPr lang="en-US" sz="1400" kern="1200"/>
          </a:p>
        </p:txBody>
      </p:sp>
      <p:sp>
        <p:nvSpPr>
          <p:cNvPr id="16" name="Freeform 15"/>
          <p:cNvSpPr/>
          <p:nvPr/>
        </p:nvSpPr>
        <p:spPr>
          <a:xfrm>
            <a:off x="6911820" y="2350502"/>
            <a:ext cx="4079099" cy="3401299"/>
          </a:xfrm>
          <a:custGeom>
            <a:avLst/>
            <a:gdLst>
              <a:gd name="connsiteX0" fmla="*/ 0 w 3385343"/>
              <a:gd name="connsiteY0" fmla="*/ 298333 h 2983334"/>
              <a:gd name="connsiteX1" fmla="*/ 298333 w 3385343"/>
              <a:gd name="connsiteY1" fmla="*/ 0 h 2983334"/>
              <a:gd name="connsiteX2" fmla="*/ 3087010 w 3385343"/>
              <a:gd name="connsiteY2" fmla="*/ 0 h 2983334"/>
              <a:gd name="connsiteX3" fmla="*/ 3385343 w 3385343"/>
              <a:gd name="connsiteY3" fmla="*/ 298333 h 2983334"/>
              <a:gd name="connsiteX4" fmla="*/ 3385343 w 3385343"/>
              <a:gd name="connsiteY4" fmla="*/ 2685001 h 2983334"/>
              <a:gd name="connsiteX5" fmla="*/ 3087010 w 3385343"/>
              <a:gd name="connsiteY5" fmla="*/ 2983334 h 2983334"/>
              <a:gd name="connsiteX6" fmla="*/ 298333 w 3385343"/>
              <a:gd name="connsiteY6" fmla="*/ 2983334 h 2983334"/>
              <a:gd name="connsiteX7" fmla="*/ 0 w 3385343"/>
              <a:gd name="connsiteY7" fmla="*/ 2685001 h 2983334"/>
              <a:gd name="connsiteX8" fmla="*/ 0 w 3385343"/>
              <a:gd name="connsiteY8" fmla="*/ 298333 h 298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983334">
                <a:moveTo>
                  <a:pt x="0" y="298333"/>
                </a:moveTo>
                <a:cubicBezTo>
                  <a:pt x="0" y="133568"/>
                  <a:pt x="133568" y="0"/>
                  <a:pt x="298333" y="0"/>
                </a:cubicBezTo>
                <a:lnTo>
                  <a:pt x="3087010" y="0"/>
                </a:lnTo>
                <a:cubicBezTo>
                  <a:pt x="3251775" y="0"/>
                  <a:pt x="3385343" y="133568"/>
                  <a:pt x="3385343" y="298333"/>
                </a:cubicBezTo>
                <a:lnTo>
                  <a:pt x="3385343" y="2685001"/>
                </a:lnTo>
                <a:cubicBezTo>
                  <a:pt x="3385343" y="2849766"/>
                  <a:pt x="3251775" y="2983334"/>
                  <a:pt x="3087010" y="2983334"/>
                </a:cubicBezTo>
                <a:lnTo>
                  <a:pt x="298333" y="2983334"/>
                </a:lnTo>
                <a:cubicBezTo>
                  <a:pt x="133568" y="2983334"/>
                  <a:pt x="0" y="2849766"/>
                  <a:pt x="0" y="2685001"/>
                </a:cubicBezTo>
                <a:lnTo>
                  <a:pt x="0" y="298333"/>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5959" tIns="155959" rIns="155959" bIns="155959" numCol="1" spcCol="1270" anchor="ctr" anchorCtr="0">
            <a:noAutofit/>
          </a:bodyPr>
          <a:lstStyle/>
          <a:p>
            <a:pPr lvl="0" algn="ctr" defTabSz="800100">
              <a:lnSpc>
                <a:spcPct val="90000"/>
              </a:lnSpc>
              <a:spcBef>
                <a:spcPct val="0"/>
              </a:spcBef>
              <a:spcAft>
                <a:spcPct val="35000"/>
              </a:spcAft>
            </a:pPr>
            <a:r>
              <a:rPr lang="vi-VN" sz="2400" kern="1200" dirty="0" smtClean="0">
                <a:solidFill>
                  <a:schemeClr val="accent5">
                    <a:lumMod val="50000"/>
                  </a:schemeClr>
                </a:solidFill>
                <a:latin typeface="Times New Roman" panose="02020603050405020304" pitchFamily="18" charset="0"/>
                <a:cs typeface="Times New Roman" panose="02020603050405020304" pitchFamily="18" charset="0"/>
              </a:rPr>
              <a:t>N</a:t>
            </a:r>
            <a:r>
              <a:rPr lang="en-US" sz="2400" kern="1200" dirty="0" smtClean="0">
                <a:solidFill>
                  <a:schemeClr val="accent5">
                    <a:lumMod val="50000"/>
                  </a:schemeClr>
                </a:solidFill>
                <a:latin typeface="Times New Roman" panose="02020603050405020304" pitchFamily="18" charset="0"/>
                <a:cs typeface="Times New Roman" panose="02020603050405020304" pitchFamily="18" charset="0"/>
              </a:rPr>
              <a:t>ế</a:t>
            </a:r>
            <a:r>
              <a:rPr lang="vi-VN" sz="2400" kern="1200" dirty="0" smtClean="0">
                <a:solidFill>
                  <a:schemeClr val="accent5">
                    <a:lumMod val="50000"/>
                  </a:schemeClr>
                </a:solidFill>
                <a:latin typeface="Times New Roman" panose="02020603050405020304" pitchFamily="18" charset="0"/>
                <a:cs typeface="Times New Roman" panose="02020603050405020304" pitchFamily="18" charset="0"/>
              </a:rPr>
              <a:t>u đổi cấu trúc: “</a:t>
            </a:r>
            <a:r>
              <a:rPr lang="vi-VN" sz="2400" i="1" kern="1200" dirty="0" smtClean="0">
                <a:solidFill>
                  <a:schemeClr val="accent5">
                    <a:lumMod val="50000"/>
                  </a:schemeClr>
                </a:solidFill>
                <a:latin typeface="Times New Roman" panose="02020603050405020304" pitchFamily="18" charset="0"/>
                <a:cs typeface="Times New Roman" panose="02020603050405020304" pitchFamily="18" charset="0"/>
              </a:rPr>
              <a:t>Đến cuối tiết học, cậu bắt tay thầy giáo như một lời cảm ơn thầm lặng và tiến lên phía trước</a:t>
            </a:r>
            <a:r>
              <a:rPr lang="vi-VN" sz="2400" kern="1200" dirty="0" smtClean="0">
                <a:solidFill>
                  <a:schemeClr val="accent5">
                    <a:lumMod val="50000"/>
                  </a:schemeClr>
                </a:solidFill>
                <a:latin typeface="Times New Roman" panose="02020603050405020304" pitchFamily="18" charset="0"/>
                <a:cs typeface="Times New Roman" panose="02020603050405020304" pitchFamily="18" charset="0"/>
              </a:rPr>
              <a:t>” thì hóa ra thầy và trò vốn đã đứng sẵn bên nhau, dễ dàng bắt tay nhau, vậy còn “tiến lên phía trước” để làm gì?</a:t>
            </a:r>
            <a:endParaRPr lang="en-US" sz="2400" kern="12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86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 name="Rectangle 2"/>
          <p:cNvSpPr/>
          <p:nvPr/>
        </p:nvSpPr>
        <p:spPr>
          <a:xfrm>
            <a:off x="5137305" y="649633"/>
            <a:ext cx="1904689" cy="584775"/>
          </a:xfrm>
          <a:prstGeom prst="rect">
            <a:avLst/>
          </a:prstGeom>
        </p:spPr>
        <p:txBody>
          <a:bodyPr wrap="none">
            <a:spAutoFit/>
          </a:bodyPr>
          <a:lstStyle/>
          <a:p>
            <a:pPr>
              <a:spcAft>
                <a:spcPts val="0"/>
              </a:spcAft>
            </a:pPr>
            <a:r>
              <a:rPr lang="en-US" sz="3200" b="1" dirty="0" err="1">
                <a:solidFill>
                  <a:srgbClr val="0000FF"/>
                </a:solidFill>
                <a:latin typeface="Times New Roman" panose="02020603050405020304" pitchFamily="18" charset="0"/>
                <a:ea typeface="Times New Roman" panose="02020603050405020304" pitchFamily="18" charset="0"/>
              </a:rPr>
              <a:t>Vận</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dụng</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418743" y="972798"/>
            <a:ext cx="2217274" cy="523220"/>
          </a:xfrm>
          <a:prstGeom prst="rect">
            <a:avLst/>
          </a:prstGeom>
        </p:spPr>
        <p:txBody>
          <a:bodyPr wrap="none">
            <a:spAutoFit/>
          </a:bodyPr>
          <a:lstStyle/>
          <a:p>
            <a:pPr>
              <a:spcAft>
                <a:spcPts val="0"/>
              </a:spcAft>
            </a:pPr>
            <a:r>
              <a:rPr lang="vi-VN" sz="2800" b="1" i="1" dirty="0">
                <a:solidFill>
                  <a:srgbClr val="000000"/>
                </a:solidFill>
                <a:latin typeface="Times New Roman" panose="02020603050405020304" pitchFamily="18" charset="0"/>
                <a:ea typeface="Calibri" panose="020F0502020204030204" pitchFamily="34" charset="0"/>
              </a:rPr>
              <a:t>Bài tập </a:t>
            </a:r>
            <a:r>
              <a:rPr lang="en-US" sz="2800" b="1" i="1" dirty="0">
                <a:solidFill>
                  <a:srgbClr val="000000"/>
                </a:solidFill>
                <a:latin typeface="Times New Roman" panose="02020603050405020304" pitchFamily="18" charset="0"/>
                <a:ea typeface="Calibri" panose="020F0502020204030204" pitchFamily="34" charset="0"/>
              </a:rPr>
              <a:t>4</a:t>
            </a:r>
            <a:r>
              <a:rPr lang="vi-VN" sz="2800" b="1" i="1" dirty="0">
                <a:solidFill>
                  <a:srgbClr val="000000"/>
                </a:solidFill>
                <a:latin typeface="Times New Roman" panose="02020603050405020304" pitchFamily="18" charset="0"/>
                <a:ea typeface="Calibri" panose="020F0502020204030204" pitchFamily="34" charset="0"/>
              </a:rPr>
              <a:t>/tr6</a:t>
            </a:r>
            <a:r>
              <a:rPr lang="en-US" sz="2800" b="1" i="1" dirty="0">
                <a:solidFill>
                  <a:srgbClr val="000000"/>
                </a:solidFill>
                <a:latin typeface="Times New Roman" panose="02020603050405020304" pitchFamily="18" charset="0"/>
                <a:ea typeface="Calibri" panose="020F0502020204030204" pitchFamily="34" charset="0"/>
              </a:rPr>
              <a:t>2</a:t>
            </a:r>
            <a:endParaRPr lang="en-US" sz="2800" dirty="0">
              <a:effectLst/>
              <a:latin typeface="Times New Roman" panose="02020603050405020304" pitchFamily="18" charset="0"/>
              <a:ea typeface="Calibri" panose="020F0502020204030204" pitchFamily="34" charset="0"/>
            </a:endParaRPr>
          </a:p>
        </p:txBody>
      </p:sp>
      <p:sp>
        <p:nvSpPr>
          <p:cNvPr id="6" name="Rectangle 5"/>
          <p:cNvSpPr/>
          <p:nvPr/>
        </p:nvSpPr>
        <p:spPr>
          <a:xfrm>
            <a:off x="4150237" y="1256961"/>
            <a:ext cx="3698448" cy="523220"/>
          </a:xfrm>
          <a:prstGeom prst="rect">
            <a:avLst/>
          </a:prstGeom>
        </p:spPr>
        <p:txBody>
          <a:bodyPr wrap="none">
            <a:spAutoFit/>
          </a:bodyPr>
          <a:lstStyle/>
          <a:p>
            <a:pPr algn="just">
              <a:spcAft>
                <a:spcPts val="0"/>
              </a:spcAft>
              <a:tabLst>
                <a:tab pos="2110105" algn="l"/>
              </a:tabLst>
            </a:pPr>
            <a:r>
              <a:rPr lang="pt-BR" sz="2800" b="1" dirty="0">
                <a:solidFill>
                  <a:srgbClr val="0000FF"/>
                </a:solidFill>
                <a:latin typeface="Times New Roman" panose="02020603050405020304" pitchFamily="18" charset="0"/>
                <a:ea typeface="MS Mincho"/>
              </a:rPr>
              <a:t>Phiếu số 2: Nhóm 1,3,5</a:t>
            </a:r>
            <a:endParaRPr lang="en-US" sz="2800" dirty="0">
              <a:effectLst/>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452593722"/>
              </p:ext>
            </p:extLst>
          </p:nvPr>
        </p:nvGraphicFramePr>
        <p:xfrm>
          <a:off x="666750" y="1793234"/>
          <a:ext cx="10858500" cy="4389120"/>
        </p:xfrm>
        <a:graphic>
          <a:graphicData uri="http://schemas.openxmlformats.org/drawingml/2006/table">
            <a:tbl>
              <a:tblPr firstRow="1" firstCol="1" lastRow="1" lastCol="1" bandRow="1" bandCol="1"/>
              <a:tblGrid>
                <a:gridCol w="1696947">
                  <a:extLst>
                    <a:ext uri="{9D8B030D-6E8A-4147-A177-3AD203B41FA5}">
                      <a16:colId xmlns:a16="http://schemas.microsoft.com/office/drawing/2014/main" xmlns="" val="1100798725"/>
                    </a:ext>
                  </a:extLst>
                </a:gridCol>
                <a:gridCol w="4519471">
                  <a:extLst>
                    <a:ext uri="{9D8B030D-6E8A-4147-A177-3AD203B41FA5}">
                      <a16:colId xmlns:a16="http://schemas.microsoft.com/office/drawing/2014/main" xmlns="" val="2970555573"/>
                    </a:ext>
                  </a:extLst>
                </a:gridCol>
                <a:gridCol w="4642082">
                  <a:extLst>
                    <a:ext uri="{9D8B030D-6E8A-4147-A177-3AD203B41FA5}">
                      <a16:colId xmlns:a16="http://schemas.microsoft.com/office/drawing/2014/main" xmlns="" val="1346031194"/>
                    </a:ext>
                  </a:extLst>
                </a:gridCol>
              </a:tblGrid>
              <a:tr h="1375243">
                <a:tc>
                  <a:txBody>
                    <a:bodyPr/>
                    <a:lstStyle/>
                    <a:p>
                      <a:pPr algn="just">
                        <a:spcAft>
                          <a:spcPts val="0"/>
                        </a:spcAft>
                        <a:tabLst>
                          <a:tab pos="2110105" algn="l"/>
                        </a:tabLst>
                      </a:pPr>
                      <a:r>
                        <a:rPr lang="pt-BR" sz="2400" b="1" dirty="0">
                          <a:effectLst/>
                          <a:latin typeface="Times New Roman" panose="02020603050405020304" pitchFamily="18" charset="0"/>
                          <a:ea typeface="MS Mincho"/>
                        </a:rPr>
                        <a:t>Câu a</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pt-BR" sz="2400" b="1" u="sng" dirty="0">
                          <a:effectLst/>
                          <a:latin typeface="Times New Roman" panose="02020603050405020304" pitchFamily="18" charset="0"/>
                          <a:ea typeface="MS Mincho"/>
                        </a:rPr>
                        <a:t>Câu gốc</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en-US" sz="2400" i="1" dirty="0" err="1">
                          <a:effectLst/>
                          <a:latin typeface="Times New Roman" panose="02020603050405020304" pitchFamily="18" charset="0"/>
                          <a:ea typeface="Times New Roman" panose="02020603050405020304" pitchFamily="18" charset="0"/>
                        </a:rPr>
                        <a:t>Tôi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không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rõ</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sao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cậu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làm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thế</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có</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lẽ</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cậu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thực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sự</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có</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điều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gì</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đó</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muốn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nhắn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nhủ</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với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chúng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tôi</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pt-BR" sz="2400" b="1" u="sng">
                          <a:effectLst/>
                          <a:latin typeface="Times New Roman" panose="02020603050405020304" pitchFamily="18" charset="0"/>
                          <a:ea typeface="MS Mincho"/>
                        </a:rPr>
                        <a:t>Câu thay đổi</a:t>
                      </a:r>
                      <a:endParaRPr lang="en-US" sz="240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rPr>
                        <a:t>Có lẽ cậu thực sự có điều gì đó muốn nhắn nhủ với chúng tôi; tôi không rõ tại sao cậu lại làm thế</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31768280"/>
                  </a:ext>
                </a:extLst>
              </a:tr>
              <a:tr h="2191404">
                <a:tc>
                  <a:txBody>
                    <a:bodyPr/>
                    <a:lstStyle/>
                    <a:p>
                      <a:pPr algn="just">
                        <a:spcAft>
                          <a:spcPts val="0"/>
                        </a:spcAft>
                        <a:tabLst>
                          <a:tab pos="2110105" algn="l"/>
                        </a:tabLst>
                      </a:pPr>
                      <a:r>
                        <a:rPr lang="pt-BR" sz="2400" b="1">
                          <a:effectLst/>
                          <a:latin typeface="Times New Roman" panose="02020603050405020304" pitchFamily="18" charset="0"/>
                          <a:ea typeface="MS Mincho"/>
                        </a:rPr>
                        <a:t>So sánh sự khác biệt về nghĩa</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rPr>
                        <a:t>Có số vế câu là:........................</a:t>
                      </a:r>
                      <a:endParaRPr lang="en-US" sz="2400" dirty="0">
                        <a:effectLst/>
                        <a:latin typeface="Times New Roman" panose="02020603050405020304" pitchFamily="18" charset="0"/>
                        <a:ea typeface="Times New Roman" panose="02020603050405020304" pitchFamily="18" charset="0"/>
                      </a:endParaRPr>
                    </a:p>
                    <a:p>
                      <a:pPr>
                        <a:spcAft>
                          <a:spcPts val="0"/>
                        </a:spcAft>
                        <a:tabLst>
                          <a:tab pos="2110105" algn="l"/>
                        </a:tabLst>
                      </a:pPr>
                      <a:r>
                        <a:rPr lang="pt-BR" sz="2400" i="1" dirty="0">
                          <a:effectLst/>
                          <a:latin typeface="Times New Roman" panose="02020603050405020304" pitchFamily="18" charset="0"/>
                          <a:ea typeface="MS Mincho"/>
                        </a:rPr>
                        <a:t>Nghĩa vế đầu</a:t>
                      </a:r>
                      <a:endParaRPr lang="en-US" sz="2400" dirty="0">
                        <a:effectLst/>
                        <a:latin typeface="Times New Roman" panose="02020603050405020304" pitchFamily="18" charset="0"/>
                        <a:ea typeface="Times New Roman" panose="02020603050405020304" pitchFamily="18" charset="0"/>
                      </a:endParaRPr>
                    </a:p>
                    <a:p>
                      <a:pPr>
                        <a:spcAft>
                          <a:spcPts val="0"/>
                        </a:spcAft>
                        <a:tabLst>
                          <a:tab pos="2110105" algn="l"/>
                        </a:tabLst>
                      </a:pPr>
                      <a:r>
                        <a:rPr lang="pt-BR" sz="2400" i="1"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spcAft>
                          <a:spcPts val="0"/>
                        </a:spcAft>
                        <a:tabLst>
                          <a:tab pos="2110105" algn="l"/>
                        </a:tabLst>
                      </a:pPr>
                      <a:r>
                        <a:rPr lang="pt-BR" sz="2400" i="1" dirty="0" smtClean="0">
                          <a:effectLst/>
                          <a:latin typeface="Times New Roman" panose="02020603050405020304" pitchFamily="18" charset="0"/>
                          <a:ea typeface="MS Mincho"/>
                        </a:rPr>
                        <a:t>Nghĩa </a:t>
                      </a:r>
                      <a:r>
                        <a:rPr lang="pt-BR" sz="2400" i="1" dirty="0">
                          <a:effectLst/>
                          <a:latin typeface="Times New Roman" panose="02020603050405020304" pitchFamily="18" charset="0"/>
                          <a:ea typeface="MS Mincho"/>
                        </a:rPr>
                        <a:t>vế sau:</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i="1"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i="1"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rPr>
                        <a:t>Nếu thay đổi cấu trúc dẫn đến những thay đổi:</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b="1" i="1" dirty="0" smtClean="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52233339"/>
                  </a:ext>
                </a:extLst>
              </a:tr>
              <a:tr h="687621">
                <a:tc>
                  <a:txBody>
                    <a:bodyPr/>
                    <a:lstStyle/>
                    <a:p>
                      <a:pPr algn="just">
                        <a:spcAft>
                          <a:spcPts val="0"/>
                        </a:spcAft>
                        <a:tabLst>
                          <a:tab pos="2110105" algn="l"/>
                        </a:tabLst>
                      </a:pPr>
                      <a:r>
                        <a:rPr lang="pt-BR" sz="2400" b="1">
                          <a:effectLst/>
                          <a:latin typeface="Times New Roman" panose="02020603050405020304" pitchFamily="18" charset="0"/>
                          <a:ea typeface="MS Mincho"/>
                        </a:rPr>
                        <a:t>Lựa chọn</a:t>
                      </a:r>
                      <a:endParaRPr lang="en-US" sz="240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b="1">
                          <a:effectLst/>
                          <a:latin typeface="Times New Roman" panose="02020603050405020304" pitchFamily="18" charset="0"/>
                          <a:ea typeface="MS Mincho"/>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b="1" dirty="0">
                          <a:effectLst/>
                          <a:latin typeface="Times New Roman" panose="02020603050405020304" pitchFamily="18" charset="0"/>
                          <a:ea typeface="MS Mincho"/>
                        </a:rPr>
                        <a:t> </a:t>
                      </a:r>
                      <a:r>
                        <a:rPr lang="pt-BR" sz="2400" dirty="0">
                          <a:effectLst/>
                          <a:latin typeface="Times New Roman" panose="02020603050405020304" pitchFamily="18" charset="0"/>
                          <a:ea typeface="MS Mincho"/>
                        </a:rPr>
                        <a:t>Sự thay đổi đó có ổn  không</a:t>
                      </a:r>
                      <a:r>
                        <a:rPr lang="pt-BR" sz="2400" dirty="0" smtClean="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67624865"/>
                  </a:ext>
                </a:extLst>
              </a:tr>
            </a:tbl>
          </a:graphicData>
        </a:graphic>
      </p:graphicFrame>
    </p:spTree>
    <p:extLst>
      <p:ext uri="{BB962C8B-B14F-4D97-AF65-F5344CB8AC3E}">
        <p14:creationId xmlns:p14="http://schemas.microsoft.com/office/powerpoint/2010/main" val="151500712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 name="Rectangle 2"/>
          <p:cNvSpPr/>
          <p:nvPr/>
        </p:nvSpPr>
        <p:spPr>
          <a:xfrm>
            <a:off x="5137305" y="649633"/>
            <a:ext cx="19046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18743" y="972798"/>
            <a:ext cx="22172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Bài tập </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4</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/tr6</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4240425" y="1304174"/>
            <a:ext cx="3698448" cy="523220"/>
          </a:xfrm>
          <a:prstGeom prst="rect">
            <a:avLst/>
          </a:prstGeom>
        </p:spPr>
        <p:txBody>
          <a:bodyPr wrap="none">
            <a:spAutoFit/>
          </a:bodyPr>
          <a:lstStyle/>
          <a:p>
            <a:pPr algn="just">
              <a:spcAft>
                <a:spcPts val="0"/>
              </a:spcAft>
              <a:tabLst>
                <a:tab pos="2110105" algn="l"/>
              </a:tabLst>
            </a:pPr>
            <a:r>
              <a:rPr lang="pt-BR" sz="2800" b="1" dirty="0">
                <a:solidFill>
                  <a:srgbClr val="0000FF"/>
                </a:solidFill>
                <a:latin typeface="Times New Roman" panose="02020603050405020304" pitchFamily="18" charset="0"/>
                <a:ea typeface="MS Mincho"/>
              </a:rPr>
              <a:t>Phiếu số 3: Nhóm 2,4,6</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472915453"/>
              </p:ext>
            </p:extLst>
          </p:nvPr>
        </p:nvGraphicFramePr>
        <p:xfrm>
          <a:off x="660400" y="1797934"/>
          <a:ext cx="10858500" cy="4389120"/>
        </p:xfrm>
        <a:graphic>
          <a:graphicData uri="http://schemas.openxmlformats.org/drawingml/2006/table">
            <a:tbl>
              <a:tblPr firstRow="1" firstCol="1" lastRow="1" lastCol="1" bandRow="1" bandCol="1"/>
              <a:tblGrid>
                <a:gridCol w="1696947">
                  <a:extLst>
                    <a:ext uri="{9D8B030D-6E8A-4147-A177-3AD203B41FA5}">
                      <a16:colId xmlns:a16="http://schemas.microsoft.com/office/drawing/2014/main" xmlns="" val="1927504137"/>
                    </a:ext>
                  </a:extLst>
                </a:gridCol>
                <a:gridCol w="4519471">
                  <a:extLst>
                    <a:ext uri="{9D8B030D-6E8A-4147-A177-3AD203B41FA5}">
                      <a16:colId xmlns:a16="http://schemas.microsoft.com/office/drawing/2014/main" xmlns="" val="3507810070"/>
                    </a:ext>
                  </a:extLst>
                </a:gridCol>
                <a:gridCol w="4642082">
                  <a:extLst>
                    <a:ext uri="{9D8B030D-6E8A-4147-A177-3AD203B41FA5}">
                      <a16:colId xmlns:a16="http://schemas.microsoft.com/office/drawing/2014/main" xmlns="" val="1502323820"/>
                    </a:ext>
                  </a:extLst>
                </a:gridCol>
              </a:tblGrid>
              <a:tr h="0">
                <a:tc>
                  <a:txBody>
                    <a:bodyPr/>
                    <a:lstStyle/>
                    <a:p>
                      <a:pPr algn="just">
                        <a:spcAft>
                          <a:spcPts val="0"/>
                        </a:spcAft>
                        <a:tabLst>
                          <a:tab pos="2110105" algn="l"/>
                        </a:tabLst>
                      </a:pPr>
                      <a:r>
                        <a:rPr lang="pt-BR" sz="2400" b="1" dirty="0">
                          <a:effectLst/>
                          <a:latin typeface="Times New Roman" panose="02020603050405020304" pitchFamily="18" charset="0"/>
                          <a:ea typeface="MS Mincho"/>
                        </a:rPr>
                        <a:t>Câu b</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pt-BR" sz="2400" b="1" u="sng" dirty="0">
                          <a:effectLst/>
                          <a:latin typeface="Times New Roman" panose="02020603050405020304" pitchFamily="18" charset="0"/>
                          <a:ea typeface="MS Mincho"/>
                        </a:rPr>
                        <a:t>Câu gốc</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vi-VN" sz="2400" i="1" dirty="0">
                          <a:effectLst/>
                          <a:latin typeface="Times New Roman" panose="02020603050405020304" pitchFamily="18" charset="0"/>
                          <a:ea typeface="Calibri" panose="020F0502020204030204" pitchFamily="34" charset="0"/>
                        </a:rPr>
                        <a:t>Tuy nhiên, đây không phải là điều quá nghiêm trọng, và càng không phải là "căn bệnh" hết cách chữa</a:t>
                      </a:r>
                      <a:r>
                        <a:rPr lang="vi-VN" sz="2400" i="1" dirty="0" smtClean="0">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pt-BR" sz="2400" b="1" u="sng" dirty="0">
                          <a:effectLst/>
                          <a:latin typeface="Times New Roman" panose="02020603050405020304" pitchFamily="18" charset="0"/>
                          <a:ea typeface="MS Mincho"/>
                        </a:rPr>
                        <a:t>Câu thay đổi</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vi-VN" sz="2400" i="1" dirty="0">
                          <a:effectLst/>
                          <a:latin typeface="Times New Roman" panose="02020603050405020304" pitchFamily="18" charset="0"/>
                          <a:ea typeface="Calibri" panose="020F0502020204030204" pitchFamily="34" charset="0"/>
                        </a:rPr>
                        <a:t>Tuy nhiên, đây không phải là "căn bệnh" hết cách chữa và càng không phải là điều quá nghiêm trọng</a:t>
                      </a:r>
                      <a:r>
                        <a:rPr lang="vi-VN" sz="2400" i="1" dirty="0" smtClean="0">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52304682"/>
                  </a:ext>
                </a:extLst>
              </a:tr>
              <a:tr h="0">
                <a:tc>
                  <a:txBody>
                    <a:bodyPr/>
                    <a:lstStyle/>
                    <a:p>
                      <a:pPr algn="just">
                        <a:spcAft>
                          <a:spcPts val="0"/>
                        </a:spcAft>
                        <a:tabLst>
                          <a:tab pos="2110105" algn="l"/>
                        </a:tabLst>
                      </a:pPr>
                      <a:r>
                        <a:rPr lang="pt-BR" sz="2400" b="1">
                          <a:effectLst/>
                          <a:latin typeface="Times New Roman" panose="02020603050405020304" pitchFamily="18" charset="0"/>
                          <a:ea typeface="MS Mincho"/>
                        </a:rPr>
                        <a:t>So sánh sự khác biệt về nghĩa</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a:effectLst/>
                          <a:latin typeface="Times New Roman" panose="02020603050405020304" pitchFamily="18" charset="0"/>
                          <a:ea typeface="MS Mincho"/>
                        </a:rPr>
                        <a:t>Có số vế câu là:........................</a:t>
                      </a:r>
                      <a:endParaRPr lang="en-US" sz="2400">
                        <a:effectLst/>
                        <a:latin typeface="Times New Roman" panose="02020603050405020304" pitchFamily="18" charset="0"/>
                        <a:ea typeface="Times New Roman" panose="02020603050405020304" pitchFamily="18" charset="0"/>
                      </a:endParaRPr>
                    </a:p>
                    <a:p>
                      <a:pPr>
                        <a:spcAft>
                          <a:spcPts val="0"/>
                        </a:spcAft>
                        <a:tabLst>
                          <a:tab pos="2110105" algn="l"/>
                        </a:tabLst>
                      </a:pPr>
                      <a:r>
                        <a:rPr lang="pt-BR" sz="2400">
                          <a:effectLst/>
                          <a:latin typeface="Times New Roman" panose="02020603050405020304" pitchFamily="18" charset="0"/>
                          <a:ea typeface="MS Mincho"/>
                        </a:rPr>
                        <a:t>Mối quan hệ về nghĩa giữa hai về: </a:t>
                      </a:r>
                      <a:endParaRPr lang="en-US" sz="240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a:effectLst/>
                          <a:latin typeface="Times New Roman" panose="02020603050405020304" pitchFamily="18" charset="0"/>
                          <a:ea typeface="MS Mincho"/>
                        </a:rPr>
                        <a:t>...............................................</a:t>
                      </a:r>
                      <a:endParaRPr lang="en-US" sz="240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a:effectLst/>
                          <a:latin typeface="Times New Roman" panose="02020603050405020304" pitchFamily="18" charset="0"/>
                          <a:ea typeface="MS Mincho"/>
                        </a:rPr>
                        <a:t>...............................................</a:t>
                      </a:r>
                      <a:endParaRPr lang="en-US" sz="240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a:effectLst/>
                          <a:latin typeface="Times New Roman" panose="02020603050405020304" pitchFamily="18" charset="0"/>
                          <a:ea typeface="MS Mincho"/>
                        </a:rPr>
                        <a:t>Vế nào diễn đạt có tính chất cao hơn?</a:t>
                      </a:r>
                      <a:endParaRPr lang="en-US" sz="240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a:effectLst/>
                          <a:latin typeface="Times New Roman" panose="02020603050405020304" pitchFamily="18" charset="0"/>
                          <a:ea typeface="MS Mincho"/>
                        </a:rPr>
                        <a:t>.................................................</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rPr>
                        <a:t>Nếu thay đổi cấu trúc dẫn đến những thay đổi:</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dirty="0" smtClean="0">
                          <a:effectLst/>
                          <a:latin typeface="Times New Roman" panose="02020603050405020304" pitchFamily="18" charset="0"/>
                          <a:ea typeface="MS Mincho"/>
                        </a:rPr>
                        <a:t>Sự </a:t>
                      </a:r>
                      <a:r>
                        <a:rPr lang="pt-BR" sz="2400" dirty="0">
                          <a:effectLst/>
                          <a:latin typeface="Times New Roman" panose="02020603050405020304" pitchFamily="18" charset="0"/>
                          <a:ea typeface="MS Mincho"/>
                        </a:rPr>
                        <a:t>thay đổi đó có ổn  không?</a:t>
                      </a:r>
                      <a:endParaRPr lang="en-US" sz="2400" dirty="0">
                        <a:effectLst/>
                        <a:latin typeface="Times New Roman" panose="02020603050405020304" pitchFamily="18" charset="0"/>
                        <a:ea typeface="Times New Roman" panose="02020603050405020304" pitchFamily="18" charset="0"/>
                      </a:endParaRPr>
                    </a:p>
                    <a:p>
                      <a:pPr algn="just">
                        <a:spcAft>
                          <a:spcPts val="0"/>
                        </a:spcAft>
                        <a:tabLst>
                          <a:tab pos="2110105" algn="l"/>
                        </a:tabLst>
                      </a:pPr>
                      <a:r>
                        <a:rPr lang="pt-BR" sz="2400" dirty="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26625281"/>
                  </a:ext>
                </a:extLst>
              </a:tr>
              <a:tr h="0">
                <a:tc>
                  <a:txBody>
                    <a:bodyPr/>
                    <a:lstStyle/>
                    <a:p>
                      <a:pPr algn="just">
                        <a:spcAft>
                          <a:spcPts val="0"/>
                        </a:spcAft>
                        <a:tabLst>
                          <a:tab pos="2110105" algn="l"/>
                        </a:tabLst>
                      </a:pPr>
                      <a:r>
                        <a:rPr lang="pt-BR" sz="2400" b="1">
                          <a:effectLst/>
                          <a:latin typeface="Times New Roman" panose="02020603050405020304" pitchFamily="18" charset="0"/>
                          <a:ea typeface="MS Mincho"/>
                        </a:rPr>
                        <a:t>Lựa chọn</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b="1">
                          <a:effectLst/>
                          <a:latin typeface="Times New Roman" panose="02020603050405020304" pitchFamily="18" charset="0"/>
                          <a:ea typeface="MS Mincho"/>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b="1" dirty="0">
                          <a:effectLst/>
                          <a:latin typeface="Times New Roman" panose="02020603050405020304" pitchFamily="18" charset="0"/>
                          <a:ea typeface="MS Mincho"/>
                        </a:rPr>
                        <a:t> </a:t>
                      </a:r>
                      <a:r>
                        <a:rPr lang="pt-BR" sz="2400" dirty="0">
                          <a:effectLst/>
                          <a:latin typeface="Times New Roman" panose="02020603050405020304" pitchFamily="18" charset="0"/>
                          <a:ea typeface="MS Mincho"/>
                        </a:rPr>
                        <a:t>Sự thay đổi đó có ổn  không</a:t>
                      </a:r>
                      <a:r>
                        <a:rPr lang="pt-BR" sz="2400" dirty="0" smtClean="0">
                          <a:effectLst/>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01764804"/>
                  </a:ext>
                </a:extLst>
              </a:tr>
            </a:tbl>
          </a:graphicData>
        </a:graphic>
      </p:graphicFrame>
    </p:spTree>
    <p:extLst>
      <p:ext uri="{BB962C8B-B14F-4D97-AF65-F5344CB8AC3E}">
        <p14:creationId xmlns:p14="http://schemas.microsoft.com/office/powerpoint/2010/main" val="26150770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 name="Rectangle 2"/>
          <p:cNvSpPr/>
          <p:nvPr/>
        </p:nvSpPr>
        <p:spPr>
          <a:xfrm>
            <a:off x="5137305" y="649633"/>
            <a:ext cx="19046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18743" y="972798"/>
            <a:ext cx="22172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Bài tập </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4</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/tr6</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6" name="Rectangle 5"/>
          <p:cNvSpPr/>
          <p:nvPr/>
        </p:nvSpPr>
        <p:spPr>
          <a:xfrm>
            <a:off x="660400" y="1185685"/>
            <a:ext cx="11005574" cy="5262979"/>
          </a:xfrm>
          <a:prstGeom prst="rect">
            <a:avLst/>
          </a:prstGeom>
        </p:spPr>
        <p:txBody>
          <a:bodyPr wrap="square">
            <a:spAutoFit/>
          </a:bodyPr>
          <a:lstStyle/>
          <a:p>
            <a:pPr>
              <a:lnSpc>
                <a:spcPct val="150000"/>
              </a:lnSpc>
              <a:spcAft>
                <a:spcPts val="0"/>
              </a:spcAft>
            </a:pPr>
            <a:r>
              <a:rPr lang="en-US" sz="2800" dirty="0">
                <a:latin typeface="Times New Roman" panose="02020603050405020304" pitchFamily="18" charset="0"/>
                <a:ea typeface="Calibri" panose="020F0502020204030204" pitchFamily="34" charset="0"/>
              </a:rPr>
              <a:t>a</a:t>
            </a:r>
            <a:r>
              <a:rPr lang="en-US" sz="2800" dirty="0" smtClean="0">
                <a:latin typeface="Times New Roman" panose="02020603050405020304" pitchFamily="18" charset="0"/>
                <a:ea typeface="Calibri" panose="020F0502020204030204" pitchFamily="34" charset="0"/>
              </a:rPr>
              <a:t>, </a:t>
            </a:r>
            <a:r>
              <a:rPr lang="vi-VN" sz="2800" dirty="0" smtClean="0">
                <a:latin typeface="Times New Roman" panose="02020603050405020304" pitchFamily="18" charset="0"/>
                <a:ea typeface="Calibri" panose="020F0502020204030204" pitchFamily="34" charset="0"/>
              </a:rPr>
              <a:t>Sau </a:t>
            </a:r>
            <a:r>
              <a:rPr lang="vi-VN" sz="2800" dirty="0">
                <a:latin typeface="Times New Roman" panose="02020603050405020304" pitchFamily="18" charset="0"/>
                <a:ea typeface="Calibri" panose="020F0502020204030204" pitchFamily="34" charset="0"/>
              </a:rPr>
              <a:t>đây là những câu được thay đổi cấu trúc so với câu gốc trong văn bản đã học. Nghĩa của câu được thay đổi cấu trúc khác như thế nào so với nghĩa của câu gốc?</a:t>
            </a:r>
            <a:endParaRPr lang="en-US" sz="2800" dirty="0">
              <a:latin typeface="Times New Roman" panose="02020603050405020304" pitchFamily="18" charset="0"/>
              <a:ea typeface="Calibri" panose="020F0502020204030204" pitchFamily="34" charset="0"/>
            </a:endParaRPr>
          </a:p>
          <a:p>
            <a:pPr marL="457200" indent="-457200">
              <a:lnSpc>
                <a:spcPct val="150000"/>
              </a:lnSpc>
              <a:spcAft>
                <a:spcPts val="0"/>
              </a:spcAft>
              <a:buFont typeface="Wingdings" panose="05000000000000000000" pitchFamily="2" charset="2"/>
              <a:buChar char="v"/>
            </a:pPr>
            <a:r>
              <a:rPr lang="vi-VN" sz="2800" dirty="0" smtClean="0">
                <a:latin typeface="Times New Roman" panose="02020603050405020304" pitchFamily="18" charset="0"/>
                <a:ea typeface="Calibri" panose="020F0502020204030204" pitchFamily="34" charset="0"/>
              </a:rPr>
              <a:t>Câu </a:t>
            </a:r>
            <a:r>
              <a:rPr lang="vi-VN" sz="2800" dirty="0">
                <a:latin typeface="Times New Roman" panose="02020603050405020304" pitchFamily="18" charset="0"/>
                <a:ea typeface="Calibri" panose="020F0502020204030204" pitchFamily="34" charset="0"/>
              </a:rPr>
              <a:t>gốc: có 2 vế, vế đầu nêu băn khoăn về một điều chưa rõ, vế sau đưa ra một dự đoán nhằm giải thích cho điều chưa rõ ở trên.</a:t>
            </a:r>
            <a:endParaRPr lang="en-US" sz="2800" dirty="0">
              <a:latin typeface="Times New Roman" panose="02020603050405020304" pitchFamily="18" charset="0"/>
              <a:ea typeface="Calibri" panose="020F0502020204030204" pitchFamily="34" charset="0"/>
            </a:endParaRPr>
          </a:p>
          <a:p>
            <a:pPr marL="457200" indent="-457200">
              <a:lnSpc>
                <a:spcPct val="150000"/>
              </a:lnSpc>
              <a:spcAft>
                <a:spcPts val="0"/>
              </a:spcAft>
              <a:buFont typeface="Wingdings" panose="05000000000000000000" pitchFamily="2" charset="2"/>
              <a:buChar char="v"/>
            </a:pPr>
            <a:r>
              <a:rPr lang="vi-VN" sz="2800" dirty="0" smtClean="0">
                <a:latin typeface="Times New Roman" panose="02020603050405020304" pitchFamily="18" charset="0"/>
                <a:ea typeface="Calibri" panose="020F0502020204030204" pitchFamily="34" charset="0"/>
              </a:rPr>
              <a:t>Nếu </a:t>
            </a:r>
            <a:r>
              <a:rPr lang="vi-VN" sz="2800" dirty="0">
                <a:latin typeface="Times New Roman" panose="02020603050405020304" pitchFamily="18" charset="0"/>
                <a:ea typeface="Calibri" panose="020F0502020204030204" pitchFamily="34" charset="0"/>
              </a:rPr>
              <a:t>đổi cấu trúc thành câu thay đổi thì lời giải thích lại xuất hiện trước điều băn khoăn. Đặt câu thay đổi cấu trúc vào văn bản sẽ thấy không hợp lí.</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1443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THỰC HÀNH TIẾNG VIỆT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 name="Rectangle 2"/>
          <p:cNvSpPr/>
          <p:nvPr/>
        </p:nvSpPr>
        <p:spPr>
          <a:xfrm>
            <a:off x="5137305" y="649633"/>
            <a:ext cx="19046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18743" y="972798"/>
            <a:ext cx="22172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Bài tập </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4</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/tr6</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660400" y="1229146"/>
            <a:ext cx="10858500" cy="5262979"/>
          </a:xfrm>
          <a:prstGeom prst="rect">
            <a:avLst/>
          </a:prstGeom>
        </p:spPr>
        <p:txBody>
          <a:bodyPr>
            <a:spAutoFit/>
          </a:bodyPr>
          <a:lstStyle/>
          <a:p>
            <a:pPr>
              <a:lnSpc>
                <a:spcPct val="150000"/>
              </a:lnSpc>
              <a:spcAft>
                <a:spcPts val="0"/>
              </a:spcAft>
              <a:tabLst>
                <a:tab pos="723900" algn="l"/>
              </a:tabLst>
            </a:pPr>
            <a:r>
              <a:rPr lang="vi-VN" sz="2800" dirty="0">
                <a:latin typeface="Times New Roman" panose="02020603050405020304" pitchFamily="18" charset="0"/>
                <a:ea typeface="Calibri" panose="020F0502020204030204" pitchFamily="34" charset="0"/>
              </a:rPr>
              <a:t>b.	</a:t>
            </a:r>
            <a:endParaRPr lang="en-US" sz="2800" dirty="0">
              <a:latin typeface="Times New Roman" panose="02020603050405020304" pitchFamily="18" charset="0"/>
              <a:ea typeface="Calibri" panose="020F0502020204030204" pitchFamily="34" charset="0"/>
            </a:endParaRPr>
          </a:p>
          <a:p>
            <a:pPr marL="457200" indent="-457200">
              <a:lnSpc>
                <a:spcPct val="150000"/>
              </a:lnSpc>
              <a:spcAft>
                <a:spcPts val="0"/>
              </a:spcAft>
              <a:buFont typeface="Wingdings" panose="05000000000000000000" pitchFamily="2" charset="2"/>
              <a:buChar char="v"/>
            </a:pPr>
            <a:r>
              <a:rPr lang="vi-VN" sz="2800" dirty="0" smtClean="0">
                <a:latin typeface="Times New Roman" panose="02020603050405020304" pitchFamily="18" charset="0"/>
                <a:ea typeface="Calibri" panose="020F0502020204030204" pitchFamily="34" charset="0"/>
              </a:rPr>
              <a:t>Quan </a:t>
            </a:r>
            <a:r>
              <a:rPr lang="vi-VN" sz="2800" dirty="0">
                <a:latin typeface="Times New Roman" panose="02020603050405020304" pitchFamily="18" charset="0"/>
                <a:ea typeface="Calibri" panose="020F0502020204030204" pitchFamily="34" charset="0"/>
              </a:rPr>
              <a:t>sát câu gốc và câu thay đổi có thể thấy sự khác biệt về nghĩa: hai vế “</a:t>
            </a:r>
            <a:r>
              <a:rPr lang="vi-VN" sz="2800" i="1" dirty="0">
                <a:latin typeface="Times New Roman" panose="02020603050405020304" pitchFamily="18" charset="0"/>
                <a:ea typeface="Calibri" panose="020F0502020204030204" pitchFamily="34" charset="0"/>
              </a:rPr>
              <a:t>điều quá nghiêm trọng</a:t>
            </a:r>
            <a:r>
              <a:rPr lang="vi-VN" sz="2800" dirty="0">
                <a:latin typeface="Times New Roman" panose="02020603050405020304" pitchFamily="18" charset="0"/>
                <a:ea typeface="Calibri" panose="020F0502020204030204" pitchFamily="34" charset="0"/>
              </a:rPr>
              <a:t>” và “</a:t>
            </a:r>
            <a:r>
              <a:rPr lang="vi-VN" sz="2800" i="1" dirty="0">
                <a:latin typeface="Times New Roman" panose="02020603050405020304" pitchFamily="18" charset="0"/>
                <a:ea typeface="Calibri" panose="020F0502020204030204" pitchFamily="34" charset="0"/>
              </a:rPr>
              <a:t>căn bệnh hết cách chữa</a:t>
            </a:r>
            <a:r>
              <a:rPr lang="vi-VN" sz="2800" dirty="0">
                <a:latin typeface="Times New Roman" panose="02020603050405020304" pitchFamily="18" charset="0"/>
                <a:ea typeface="Calibri" panose="020F0502020204030204" pitchFamily="34" charset="0"/>
              </a:rPr>
              <a:t>” được đặt trong quan hệ tăng tiến.</a:t>
            </a:r>
            <a:endParaRPr lang="en-US" sz="2800" dirty="0">
              <a:latin typeface="Times New Roman" panose="02020603050405020304" pitchFamily="18" charset="0"/>
              <a:ea typeface="Calibri" panose="020F0502020204030204" pitchFamily="34" charset="0"/>
            </a:endParaRPr>
          </a:p>
          <a:p>
            <a:pPr marL="457200" indent="-457200">
              <a:lnSpc>
                <a:spcPct val="150000"/>
              </a:lnSpc>
              <a:spcAft>
                <a:spcPts val="0"/>
              </a:spcAft>
              <a:buFont typeface="Wingdings" panose="05000000000000000000" pitchFamily="2" charset="2"/>
              <a:buChar char="v"/>
            </a:pPr>
            <a:r>
              <a:rPr lang="vi-VN" sz="2800" dirty="0" smtClean="0">
                <a:latin typeface="Times New Roman" panose="02020603050405020304" pitchFamily="18" charset="0"/>
                <a:ea typeface="Calibri" panose="020F0502020204030204" pitchFamily="34" charset="0"/>
              </a:rPr>
              <a:t>Đã </a:t>
            </a:r>
            <a:r>
              <a:rPr lang="vi-VN" sz="2800" dirty="0">
                <a:latin typeface="Times New Roman" panose="02020603050405020304" pitchFamily="18" charset="0"/>
                <a:ea typeface="Calibri" panose="020F0502020204030204" pitchFamily="34" charset="0"/>
              </a:rPr>
              <a:t>là quan hệ tăng tiến thì vế sau phải diễn đạt tính chất ở mức cao hơn vế trước. </a:t>
            </a:r>
            <a:endParaRPr lang="en-US" sz="2800" dirty="0">
              <a:latin typeface="Times New Roman" panose="02020603050405020304" pitchFamily="18" charset="0"/>
              <a:ea typeface="Calibri" panose="020F0502020204030204" pitchFamily="34" charset="0"/>
            </a:endParaRPr>
          </a:p>
          <a:p>
            <a:pPr marL="457200" indent="-457200">
              <a:lnSpc>
                <a:spcPct val="150000"/>
              </a:lnSpc>
              <a:spcAft>
                <a:spcPts val="0"/>
              </a:spcAft>
              <a:buFont typeface="Wingdings" panose="05000000000000000000" pitchFamily="2" charset="2"/>
              <a:buChar char="v"/>
            </a:pPr>
            <a:r>
              <a:rPr lang="vi-VN" sz="2800" dirty="0" smtClean="0">
                <a:latin typeface="Times New Roman" panose="02020603050405020304" pitchFamily="18" charset="0"/>
                <a:ea typeface="Calibri" panose="020F0502020204030204" pitchFamily="34" charset="0"/>
              </a:rPr>
              <a:t>Câu </a:t>
            </a:r>
            <a:r>
              <a:rPr lang="vi-VN" sz="2800" dirty="0">
                <a:latin typeface="Times New Roman" panose="02020603050405020304" pitchFamily="18" charset="0"/>
                <a:ea typeface="Calibri" panose="020F0502020204030204" pitchFamily="34" charset="0"/>
              </a:rPr>
              <a:t>thay đổi cấu trúc đã đảo ngược tương quan này, vì đó là điều không ổn.</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8922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XEM NGƯỜI TA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KÌA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Brush Script MT" panose="03060802040406070304" pitchFamily="66" charset="0"/>
                <a:cs typeface="+mn-cs"/>
              </a:rPr>
              <a:t>Lạc Thanh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46224" y="733781"/>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49598" y="1164431"/>
            <a:ext cx="5302273" cy="3681008"/>
          </a:xfrm>
          <a:prstGeom prst="rect">
            <a:avLst/>
          </a:prstGeom>
        </p:spPr>
        <p:txBody>
          <a:bodyPr wrap="square">
            <a:spAutoFit/>
          </a:bodyPr>
          <a:lstStyle/>
          <a:p>
            <a:pPr marR="30480" algn="just">
              <a:lnSpc>
                <a:spcPct val="115000"/>
              </a:lnSpc>
              <a:spcAft>
                <a:spcPts val="1200"/>
              </a:spcAft>
            </a:pPr>
            <a:r>
              <a:rPr lang="en-US" sz="2800" b="1" dirty="0">
                <a:solidFill>
                  <a:srgbClr val="0000FF"/>
                </a:solidFill>
                <a:latin typeface="Times New Roman" panose="02020603050405020304" pitchFamily="18" charset="0"/>
                <a:ea typeface="Calibri" panose="020F0502020204030204" pitchFamily="34" charset="0"/>
              </a:rPr>
              <a:t>II. </a:t>
            </a:r>
            <a:r>
              <a:rPr lang="en-US" sz="2800" b="1" dirty="0" err="1">
                <a:solidFill>
                  <a:srgbClr val="0000FF"/>
                </a:solidFill>
                <a:latin typeface="Times New Roman" panose="02020603050405020304" pitchFamily="18" charset="0"/>
                <a:ea typeface="Calibri" panose="020F0502020204030204" pitchFamily="34" charset="0"/>
              </a:rPr>
              <a:t>Đọc</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văn</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bản</a:t>
            </a:r>
            <a:r>
              <a:rPr lang="en-US" sz="2800" b="1" dirty="0">
                <a:solidFill>
                  <a:srgbClr val="0000FF"/>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1. </a:t>
            </a:r>
            <a:r>
              <a:rPr lang="en-US" sz="2800" b="1" dirty="0" err="1">
                <a:solidFill>
                  <a:srgbClr val="000000"/>
                </a:solidFill>
                <a:latin typeface="Times New Roman" panose="02020603050405020304" pitchFamily="18" charset="0"/>
                <a:ea typeface="Calibri" panose="020F0502020204030204" pitchFamily="34" charset="0"/>
              </a:rPr>
              <a:t>Đọc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tìm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hiểu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chú</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thích</a:t>
            </a:r>
            <a:endParaRPr lang="en-US" sz="2800" dirty="0">
              <a:latin typeface="Times New Roman" panose="02020603050405020304" pitchFamily="18" charset="0"/>
              <a:ea typeface="Calibri" panose="020F0502020204030204" pitchFamily="34" charset="0"/>
            </a:endParaRPr>
          </a:p>
          <a:p>
            <a:pPr marR="30480" algn="just">
              <a:lnSpc>
                <a:spcPct val="115000"/>
              </a:lnSpc>
              <a:spcAft>
                <a:spcPts val="1200"/>
              </a:spcAft>
            </a:pP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Đọc</a:t>
            </a:r>
            <a:r>
              <a:rPr lang="en-US" sz="2800"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marR="30480" algn="just">
              <a:lnSpc>
                <a:spcPct val="115000"/>
              </a:lnSpc>
              <a:spcAft>
                <a:spcPts val="1200"/>
              </a:spcAft>
            </a:pP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Tìm hiểu chú thích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g</a:t>
            </a:r>
            <a:r>
              <a:rPr lang="vi-VN" sz="2800" dirty="0">
                <a:solidFill>
                  <a:srgbClr val="000000"/>
                </a:solidFill>
                <a:latin typeface="Times New Roman" panose="02020603050405020304" pitchFamily="18" charset="0"/>
                <a:ea typeface="Calibri" panose="020F0502020204030204" pitchFamily="34" charset="0"/>
              </a:rPr>
              <a:t>iải thích từ khó ( SGK-T</a:t>
            </a:r>
            <a:r>
              <a:rPr lang="en-US" sz="2800" dirty="0">
                <a:solidFill>
                  <a:srgbClr val="000000"/>
                </a:solidFill>
                <a:latin typeface="Times New Roman" panose="02020603050405020304" pitchFamily="18" charset="0"/>
                <a:ea typeface="Calibri" panose="020F0502020204030204" pitchFamily="34" charset="0"/>
              </a:rPr>
              <a:t>53- 55</a:t>
            </a:r>
            <a:r>
              <a:rPr lang="vi-VN"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grpSp>
        <p:nvGrpSpPr>
          <p:cNvPr id="12" name="Group 11"/>
          <p:cNvGrpSpPr/>
          <p:nvPr/>
        </p:nvGrpSpPr>
        <p:grpSpPr>
          <a:xfrm>
            <a:off x="5972869" y="1412175"/>
            <a:ext cx="5412685" cy="4642297"/>
            <a:chOff x="3389657" y="722656"/>
            <a:chExt cx="5412685" cy="5412685"/>
          </a:xfrm>
          <a:scene3d>
            <a:camera prst="orthographicFront">
              <a:rot lat="0" lon="0" rev="0"/>
            </a:camera>
            <a:lightRig rig="soft" dir="t">
              <a:rot lat="0" lon="0" rev="0"/>
            </a:lightRig>
          </a:scene3d>
        </p:grpSpPr>
        <p:sp>
          <p:nvSpPr>
            <p:cNvPr id="16" name="Freeform 15"/>
            <p:cNvSpPr/>
            <p:nvPr/>
          </p:nvSpPr>
          <p:spPr>
            <a:xfrm>
              <a:off x="5383609" y="2716608"/>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4214" tIns="244214" rIns="244214" bIns="244214"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khó</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rot="16200000">
              <a:off x="5945169" y="2198348"/>
              <a:ext cx="301660" cy="484425"/>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 tIns="96884" rIns="90498" bIns="96885" numCol="1" spcCol="1270" anchor="ctr" anchorCtr="0">
              <a:noAutofit/>
            </a:bodyPr>
            <a:lstStyle/>
            <a:p>
              <a:pPr lvl="0" algn="ctr" defTabSz="889000">
                <a:lnSpc>
                  <a:spcPct val="90000"/>
                </a:lnSpc>
                <a:spcBef>
                  <a:spcPct val="0"/>
                </a:spcBef>
                <a:spcAft>
                  <a:spcPct val="35000"/>
                </a:spcAft>
              </a:pPr>
              <a:endParaRPr lang="en-US" sz="2000" kern="1200"/>
            </a:p>
          </p:txBody>
        </p:sp>
        <p:sp>
          <p:nvSpPr>
            <p:cNvPr id="26" name="Freeform 25"/>
            <p:cNvSpPr/>
            <p:nvPr/>
          </p:nvSpPr>
          <p:spPr>
            <a:xfrm>
              <a:off x="5383609" y="722656"/>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4214" tIns="244214" rIns="244214" bIns="244214"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Chuẩn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mực</a:t>
              </a:r>
              <a:endParaRPr lang="en-US" sz="2800"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6933608" y="3186786"/>
              <a:ext cx="301660" cy="484425"/>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0" tIns="96885" rIns="90498" bIns="96885" numCol="1" spcCol="1270" anchor="ctr" anchorCtr="0">
              <a:noAutofit/>
            </a:bodyPr>
            <a:lstStyle/>
            <a:p>
              <a:pPr lvl="0" algn="ctr" defTabSz="889000">
                <a:lnSpc>
                  <a:spcPct val="90000"/>
                </a:lnSpc>
                <a:spcBef>
                  <a:spcPct val="0"/>
                </a:spcBef>
                <a:spcAft>
                  <a:spcPct val="35000"/>
                </a:spcAft>
              </a:pPr>
              <a:endParaRPr lang="en-US" sz="2000" kern="1200"/>
            </a:p>
          </p:txBody>
        </p:sp>
        <p:sp>
          <p:nvSpPr>
            <p:cNvPr id="28" name="Freeform 27"/>
            <p:cNvSpPr/>
            <p:nvPr/>
          </p:nvSpPr>
          <p:spPr>
            <a:xfrm>
              <a:off x="7377561" y="2716608"/>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244214" tIns="244214" rIns="244214" bIns="244214"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Xuất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chúng</a:t>
              </a:r>
              <a:endParaRPr lang="en-US" sz="28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rot="5400000">
              <a:off x="5945169" y="4175225"/>
              <a:ext cx="301660" cy="484425"/>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0" tIns="96884" rIns="90497" bIns="96885" numCol="1" spcCol="1270" anchor="ctr" anchorCtr="0">
              <a:noAutofit/>
            </a:bodyPr>
            <a:lstStyle/>
            <a:p>
              <a:pPr lvl="0" algn="ctr" defTabSz="889000">
                <a:lnSpc>
                  <a:spcPct val="90000"/>
                </a:lnSpc>
                <a:spcBef>
                  <a:spcPct val="0"/>
                </a:spcBef>
                <a:spcAft>
                  <a:spcPct val="35000"/>
                </a:spcAft>
              </a:pPr>
              <a:endParaRPr lang="en-US" sz="2000" kern="1200"/>
            </a:p>
          </p:txBody>
        </p:sp>
        <p:sp>
          <p:nvSpPr>
            <p:cNvPr id="34" name="Freeform 33"/>
            <p:cNvSpPr/>
            <p:nvPr/>
          </p:nvSpPr>
          <p:spPr>
            <a:xfrm>
              <a:off x="5383609" y="4710560"/>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244214" tIns="244214" rIns="244214" bIns="244214"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Hoàn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hảo</a:t>
              </a:r>
              <a:endParaRPr lang="en-US" sz="2800" kern="1200" dirty="0">
                <a:latin typeface="Times New Roman" panose="02020603050405020304" pitchFamily="18" charset="0"/>
                <a:cs typeface="Times New Roman" panose="02020603050405020304" pitchFamily="18" charset="0"/>
              </a:endParaRPr>
            </a:p>
          </p:txBody>
        </p:sp>
        <p:sp>
          <p:nvSpPr>
            <p:cNvPr id="35" name="Freeform 34"/>
            <p:cNvSpPr/>
            <p:nvPr/>
          </p:nvSpPr>
          <p:spPr>
            <a:xfrm rot="21600000">
              <a:off x="4956731" y="3186785"/>
              <a:ext cx="301661" cy="484426"/>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301660" y="387540"/>
                  </a:moveTo>
                  <a:lnTo>
                    <a:pt x="150830" y="387540"/>
                  </a:lnTo>
                  <a:lnTo>
                    <a:pt x="150830" y="484425"/>
                  </a:lnTo>
                  <a:lnTo>
                    <a:pt x="0" y="242212"/>
                  </a:lnTo>
                  <a:lnTo>
                    <a:pt x="150830" y="0"/>
                  </a:lnTo>
                  <a:lnTo>
                    <a:pt x="150830" y="96885"/>
                  </a:lnTo>
                  <a:lnTo>
                    <a:pt x="301660" y="96885"/>
                  </a:lnTo>
                  <a:lnTo>
                    <a:pt x="301660" y="38754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90498" tIns="96886" rIns="1" bIns="96885" numCol="1" spcCol="1270" anchor="ctr" anchorCtr="0">
              <a:noAutofit/>
            </a:bodyPr>
            <a:lstStyle/>
            <a:p>
              <a:pPr lvl="0" algn="ctr" defTabSz="889000">
                <a:lnSpc>
                  <a:spcPct val="90000"/>
                </a:lnSpc>
                <a:spcBef>
                  <a:spcPct val="0"/>
                </a:spcBef>
                <a:spcAft>
                  <a:spcPct val="35000"/>
                </a:spcAft>
              </a:pPr>
              <a:endParaRPr lang="en-US" sz="2000" kern="1200"/>
            </a:p>
          </p:txBody>
        </p:sp>
        <p:sp>
          <p:nvSpPr>
            <p:cNvPr id="36" name="Freeform 35"/>
            <p:cNvSpPr/>
            <p:nvPr/>
          </p:nvSpPr>
          <p:spPr>
            <a:xfrm>
              <a:off x="3389657" y="2716608"/>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44214" tIns="244214" rIns="244214" bIns="244214"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Hiếu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thuận</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491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tabLst>
                <a:tab pos="1386840" algn="l"/>
              </a:tabLst>
            </a:pPr>
            <a:r>
              <a:rPr lang="nl-NL" sz="2700" b="1" dirty="0" smtClean="0">
                <a:solidFill>
                  <a:schemeClr val="accent5">
                    <a:lumMod val="50000"/>
                  </a:schemeClr>
                </a:solidFill>
                <a:latin typeface="Times New Roman" panose="02020603050405020304" pitchFamily="18" charset="0"/>
                <a:ea typeface="Times New Roman" panose="02020603050405020304" pitchFamily="18" charset="0"/>
              </a:rPr>
              <a:t>TẬP LÀM VĂN - Trích </a:t>
            </a:r>
            <a:r>
              <a:rPr lang="nl-NL" sz="2700" b="1" i="1" dirty="0">
                <a:solidFill>
                  <a:schemeClr val="accent5">
                    <a:lumMod val="50000"/>
                  </a:schemeClr>
                </a:solidFill>
                <a:latin typeface="Times New Roman" panose="02020603050405020304" pitchFamily="18" charset="0"/>
                <a:ea typeface="Times New Roman" panose="02020603050405020304" pitchFamily="18" charset="0"/>
              </a:rPr>
              <a:t>Nhóc Ni - co - la: những chuyện chưa kể</a:t>
            </a:r>
            <a:endParaRPr kumimoji="0" lang="en-US" sz="2700" b="1"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6" name="Rectangle 5"/>
          <p:cNvSpPr/>
          <p:nvPr/>
        </p:nvSpPr>
        <p:spPr>
          <a:xfrm>
            <a:off x="5183793" y="699459"/>
            <a:ext cx="1811714" cy="523220"/>
          </a:xfrm>
          <a:prstGeom prst="rect">
            <a:avLst/>
          </a:prstGeom>
        </p:spPr>
        <p:txBody>
          <a:bodyPr wrap="none">
            <a:spAutoFit/>
          </a:bodyPr>
          <a:lstStyle/>
          <a:p>
            <a:pPr algn="just">
              <a:spcAft>
                <a:spcPts val="0"/>
              </a:spcAft>
            </a:pPr>
            <a:r>
              <a:rPr lang="pt-BR" sz="2800" b="1" dirty="0">
                <a:solidFill>
                  <a:srgbClr val="0000FF"/>
                </a:solidFill>
                <a:latin typeface="Times New Roman" panose="02020603050405020304" pitchFamily="18" charset="0"/>
                <a:ea typeface="Times New Roman" panose="02020603050405020304" pitchFamily="18" charset="0"/>
              </a:rPr>
              <a:t>Khởi động</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7"/>
          <a:stretch>
            <a:fillRect/>
          </a:stretch>
        </p:blipFill>
        <p:spPr>
          <a:xfrm>
            <a:off x="5655381" y="1339288"/>
            <a:ext cx="1060846" cy="1060846"/>
          </a:xfrm>
          <a:prstGeom prst="rect">
            <a:avLst/>
          </a:prstGeom>
        </p:spPr>
      </p:pic>
      <p:sp>
        <p:nvSpPr>
          <p:cNvPr id="9" name="Vertical Scroll 8"/>
          <p:cNvSpPr/>
          <p:nvPr/>
        </p:nvSpPr>
        <p:spPr>
          <a:xfrm>
            <a:off x="1578080" y="1795469"/>
            <a:ext cx="3981148" cy="3908323"/>
          </a:xfrm>
          <a:prstGeom prst="verticalScroll">
            <a:avLst>
              <a:gd name="adj" fmla="val 6831"/>
            </a:avLst>
          </a:prstGeom>
          <a:ln w="28575">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indent="342900" algn="just">
              <a:spcAft>
                <a:spcPts val="0"/>
              </a:spcAft>
            </a:pPr>
            <a:r>
              <a:rPr lang="de-DE" sz="2600" dirty="0">
                <a:solidFill>
                  <a:srgbClr val="FF0000"/>
                </a:solidFill>
                <a:latin typeface="Times New Roman" panose="02020603050405020304" pitchFamily="18" charset="0"/>
                <a:ea typeface="Times New Roman" panose="02020603050405020304" pitchFamily="18" charset="0"/>
              </a:rPr>
              <a:t>Từ khi vào lớp 1 cho đến nay, hẳn có lúc em muốn nhờ người khác làm hộ bài, nhất là những bài khó hoặc khi cần nộp bài gấp. Em có thấy điều đó bình thường không?</a:t>
            </a:r>
            <a:endParaRPr lang="en-US" sz="2600" dirty="0">
              <a:solidFill>
                <a:srgbClr val="FF0000"/>
              </a:solidFill>
              <a:effectLst/>
              <a:latin typeface="Times New Roman" panose="02020603050405020304" pitchFamily="18" charset="0"/>
              <a:ea typeface="Times New Roman" panose="02020603050405020304" pitchFamily="18" charset="0"/>
            </a:endParaRPr>
          </a:p>
        </p:txBody>
      </p:sp>
      <p:sp>
        <p:nvSpPr>
          <p:cNvPr id="19" name="Vertical Scroll 18"/>
          <p:cNvSpPr/>
          <p:nvPr/>
        </p:nvSpPr>
        <p:spPr>
          <a:xfrm>
            <a:off x="6620073" y="1760587"/>
            <a:ext cx="4028262" cy="3908323"/>
          </a:xfrm>
          <a:prstGeom prst="verticalScroll">
            <a:avLst>
              <a:gd name="adj" fmla="val 6831"/>
            </a:avLst>
          </a:prstGeom>
          <a:ln w="28575">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indent="342900" algn="just">
              <a:spcAft>
                <a:spcPts val="0"/>
              </a:spcAft>
            </a:pPr>
            <a:r>
              <a:rPr lang="de-DE" sz="2600" dirty="0">
                <a:solidFill>
                  <a:srgbClr val="FF0000"/>
                </a:solidFill>
                <a:latin typeface="Times New Roman" panose="02020603050405020304" pitchFamily="18" charset="0"/>
                <a:ea typeface="Times New Roman" panose="02020603050405020304" pitchFamily="18" charset="0"/>
              </a:rPr>
              <a:t>Nếu gặp một đề văn yêu cầu tả/ kể về một người bạn thân nhất của em, em có cho rằng bài do người khác viết hộ sẽ nói đúng về người bạn hơn bài do em tự viết không? </a:t>
            </a:r>
            <a:endParaRPr lang="en-US" sz="26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186289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algn="just">
              <a:spcAft>
                <a:spcPts val="0"/>
              </a:spcAft>
            </a:pPr>
            <a:r>
              <a:rPr lang="pt-BR" sz="2800" b="1" dirty="0">
                <a:solidFill>
                  <a:srgbClr val="0000FF"/>
                </a:solidFill>
                <a:latin typeface="Times New Roman" panose="02020603050405020304" pitchFamily="18" charset="0"/>
                <a:ea typeface="Times New Roman" panose="02020603050405020304" pitchFamily="18" charset="0"/>
              </a:rPr>
              <a:t>Hình thành kiến thức</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442458" y="1050783"/>
            <a:ext cx="6096000" cy="1538883"/>
          </a:xfrm>
          <a:prstGeom prst="rect">
            <a:avLst/>
          </a:prstGeom>
        </p:spPr>
        <p:txBody>
          <a:bodyPr>
            <a:spAutoFit/>
          </a:bodyPr>
          <a:lstStyle/>
          <a:p>
            <a:pPr marR="30480" algn="just">
              <a:spcAft>
                <a:spcPts val="1200"/>
              </a:spcAft>
            </a:pPr>
            <a:r>
              <a:rPr lang="en-US" sz="2800" b="1" dirty="0">
                <a:latin typeface="Times New Roman" panose="02020603050405020304" pitchFamily="18" charset="0"/>
                <a:ea typeface="Calibri" panose="020F0502020204030204" pitchFamily="34" charset="0"/>
              </a:rPr>
              <a:t>I.</a:t>
            </a:r>
            <a:r>
              <a:rPr lang="de-DE" sz="2800" b="1" dirty="0">
                <a:solidFill>
                  <a:srgbClr val="000000"/>
                </a:solidFill>
                <a:latin typeface="Times New Roman" panose="02020603050405020304" pitchFamily="18" charset="0"/>
                <a:ea typeface="Calibri" panose="020F0502020204030204" pitchFamily="34" charset="0"/>
              </a:rPr>
              <a:t> Đọc văn bản</a:t>
            </a:r>
            <a:r>
              <a:rPr lang="de-DE" sz="2800" b="1" dirty="0">
                <a:solidFill>
                  <a:srgbClr val="0070C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lgn="just">
              <a:spcAft>
                <a:spcPts val="0"/>
              </a:spcAft>
            </a:pPr>
            <a:r>
              <a:rPr lang="en-US" sz="2800" b="1" dirty="0">
                <a:latin typeface="Times New Roman" panose="02020603050405020304" pitchFamily="18" charset="0"/>
                <a:ea typeface="Times New Roman" panose="02020603050405020304" pitchFamily="18" charset="0"/>
              </a:rPr>
              <a:t>1.Tác </a:t>
            </a:r>
            <a:r>
              <a:rPr lang="en-US" sz="2800" b="1" dirty="0" err="1">
                <a:latin typeface="Times New Roman" panose="02020603050405020304" pitchFamily="18" charset="0"/>
                <a:ea typeface="Times New Roman" panose="02020603050405020304" pitchFamily="18" charset="0"/>
              </a:rPr>
              <a:t>giả</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7"/>
          <a:stretch>
            <a:fillRect/>
          </a:stretch>
        </p:blipFill>
        <p:spPr>
          <a:xfrm>
            <a:off x="2185071" y="3661171"/>
            <a:ext cx="2414588" cy="2414588"/>
          </a:xfrm>
          <a:prstGeom prst="rect">
            <a:avLst/>
          </a:prstGeom>
        </p:spPr>
      </p:pic>
      <p:sp>
        <p:nvSpPr>
          <p:cNvPr id="10" name="Cloud Callout 9"/>
          <p:cNvSpPr/>
          <p:nvPr/>
        </p:nvSpPr>
        <p:spPr>
          <a:xfrm>
            <a:off x="3951539" y="1572276"/>
            <a:ext cx="6042691" cy="3185652"/>
          </a:xfrm>
          <a:prstGeom prst="cloudCallout">
            <a:avLst>
              <a:gd name="adj1" fmla="val -46460"/>
              <a:gd name="adj2" fmla="val 61574"/>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30480" marR="30480" algn="just">
              <a:spcAft>
                <a:spcPts val="1200"/>
              </a:spcAft>
            </a:pPr>
            <a:r>
              <a:rPr lang="en-US" sz="2800" dirty="0">
                <a:solidFill>
                  <a:srgbClr val="000000"/>
                </a:solidFill>
                <a:latin typeface="Times New Roman" panose="02020603050405020304" pitchFamily="18" charset="0"/>
                <a:ea typeface="Times New Roman" panose="02020603050405020304" pitchFamily="18" charset="0"/>
              </a:rPr>
              <a:t>Qua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chuẩn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VB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8834185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050783"/>
            <a:ext cx="6096000" cy="1538883"/>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I.</a:t>
            </a: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Đọc văn bản</a:t>
            </a:r>
            <a:r>
              <a:rPr kumimoji="0" lang="de-DE"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1.Tác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pic>
        <p:nvPicPr>
          <p:cNvPr id="21" name="Picture 20"/>
          <p:cNvPicPr>
            <a:picLocks noChangeAspect="1"/>
          </p:cNvPicPr>
          <p:nvPr/>
        </p:nvPicPr>
        <p:blipFill>
          <a:blip r:embed="rId7"/>
          <a:srcRect r="55471"/>
          <a:stretch>
            <a:fillRect/>
          </a:stretch>
        </p:blipFill>
        <p:spPr>
          <a:xfrm>
            <a:off x="851876" y="2333585"/>
            <a:ext cx="2159566" cy="322749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p:cNvPicPr>
            <a:picLocks noChangeAspect="1"/>
          </p:cNvPicPr>
          <p:nvPr/>
        </p:nvPicPr>
        <p:blipFill>
          <a:blip r:embed="rId7"/>
          <a:srcRect l="45738"/>
          <a:stretch>
            <a:fillRect/>
          </a:stretch>
        </p:blipFill>
        <p:spPr>
          <a:xfrm>
            <a:off x="8922391" y="2232418"/>
            <a:ext cx="2631575" cy="322749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11" name="Right Arrow 10"/>
          <p:cNvSpPr/>
          <p:nvPr/>
        </p:nvSpPr>
        <p:spPr>
          <a:xfrm>
            <a:off x="6079384" y="1865781"/>
            <a:ext cx="2590024" cy="4251296"/>
          </a:xfrm>
          <a:prstGeom prst="rightArrow">
            <a:avLst>
              <a:gd name="adj1" fmla="val 83724"/>
              <a:gd name="adj2" fmla="val 7403"/>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dirty="0" err="1">
                <a:solidFill>
                  <a:schemeClr val="tx1"/>
                </a:solidFill>
                <a:latin typeface="Times New Roman" panose="02020603050405020304" pitchFamily="18" charset="0"/>
                <a:ea typeface="Times New Roman" panose="02020603050405020304" pitchFamily="18" charset="0"/>
              </a:rPr>
              <a:t>Giăng-giắc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Xăng</a:t>
            </a:r>
            <a:r>
              <a:rPr lang="en-US" sz="2800" dirty="0">
                <a:solidFill>
                  <a:schemeClr val="tx1"/>
                </a:solidFill>
                <a:latin typeface="Times New Roman" panose="02020603050405020304" pitchFamily="18" charset="0"/>
                <a:ea typeface="Times New Roman" panose="02020603050405020304" pitchFamily="18" charset="0"/>
              </a:rPr>
              <a:t>–</a:t>
            </a:r>
            <a:r>
              <a:rPr lang="en-US" sz="2800" dirty="0" err="1">
                <a:solidFill>
                  <a:schemeClr val="tx1"/>
                </a:solidFill>
                <a:latin typeface="Times New Roman" panose="02020603050405020304" pitchFamily="18" charset="0"/>
                <a:ea typeface="Times New Roman" panose="02020603050405020304" pitchFamily="18" charset="0"/>
              </a:rPr>
              <a:t>pê</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Sinh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năm</a:t>
            </a:r>
            <a:r>
              <a:rPr lang="en-US" sz="2800" dirty="0">
                <a:solidFill>
                  <a:schemeClr val="tx1"/>
                </a:solidFill>
                <a:latin typeface="Times New Roman" panose="02020603050405020304" pitchFamily="18" charset="0"/>
                <a:ea typeface="Times New Roman" panose="02020603050405020304" pitchFamily="18" charset="0"/>
              </a:rPr>
              <a:t> 1932) </a:t>
            </a:r>
            <a:r>
              <a:rPr lang="en-US" sz="2800" dirty="0" err="1">
                <a:solidFill>
                  <a:schemeClr val="tx1"/>
                </a:solidFill>
                <a:latin typeface="Times New Roman" panose="02020603050405020304" pitchFamily="18" charset="0"/>
                <a:ea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họa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sĩ</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Pháp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chuyên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vẽ</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truyện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tranh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tranh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biếm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họa</a:t>
            </a:r>
            <a:r>
              <a:rPr lang="en-US" sz="28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12" name="Left Arrow 11"/>
          <p:cNvSpPr/>
          <p:nvPr/>
        </p:nvSpPr>
        <p:spPr>
          <a:xfrm>
            <a:off x="3321931" y="1865781"/>
            <a:ext cx="2504469" cy="4251296"/>
          </a:xfrm>
          <a:prstGeom prst="leftArrow">
            <a:avLst>
              <a:gd name="adj1" fmla="val 82560"/>
              <a:gd name="adj2" fmla="val 7375"/>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dirty="0" err="1">
                <a:solidFill>
                  <a:schemeClr val="tx1"/>
                </a:solidFill>
                <a:latin typeface="Times New Roman" panose="02020603050405020304" pitchFamily="18" charset="0"/>
                <a:ea typeface="Times New Roman" panose="02020603050405020304" pitchFamily="18" charset="0"/>
              </a:rPr>
              <a:t>Rơ</a:t>
            </a:r>
            <a:r>
              <a:rPr lang="en-US" sz="2800" dirty="0">
                <a:solidFill>
                  <a:schemeClr val="tx1"/>
                </a:solidFill>
                <a:latin typeface="Times New Roman" panose="02020603050405020304" pitchFamily="18" charset="0"/>
                <a:ea typeface="Times New Roman" panose="02020603050405020304" pitchFamily="18" charset="0"/>
              </a:rPr>
              <a:t>–</a:t>
            </a:r>
            <a:r>
              <a:rPr lang="en-US" sz="2800" dirty="0" err="1">
                <a:solidFill>
                  <a:schemeClr val="tx1"/>
                </a:solidFill>
                <a:latin typeface="Times New Roman" panose="02020603050405020304" pitchFamily="18" charset="0"/>
                <a:ea typeface="Times New Roman" panose="02020603050405020304" pitchFamily="18" charset="0"/>
              </a:rPr>
              <a:t>nê</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Gô</a:t>
            </a:r>
            <a:r>
              <a:rPr lang="en-US" sz="2800" dirty="0">
                <a:solidFill>
                  <a:schemeClr val="tx1"/>
                </a:solidFill>
                <a:latin typeface="Times New Roman" panose="02020603050405020304" pitchFamily="18" charset="0"/>
                <a:ea typeface="Times New Roman" panose="02020603050405020304" pitchFamily="18" charset="0"/>
              </a:rPr>
              <a:t>–xi–</a:t>
            </a:r>
            <a:r>
              <a:rPr lang="en-US" sz="2800" dirty="0" err="1">
                <a:solidFill>
                  <a:schemeClr val="tx1"/>
                </a:solidFill>
                <a:latin typeface="Times New Roman" panose="02020603050405020304" pitchFamily="18" charset="0"/>
                <a:ea typeface="Times New Roman" panose="02020603050405020304" pitchFamily="18" charset="0"/>
              </a:rPr>
              <a:t>nhi</a:t>
            </a:r>
            <a:r>
              <a:rPr lang="en-US" sz="2800" dirty="0">
                <a:solidFill>
                  <a:schemeClr val="tx1"/>
                </a:solidFill>
                <a:latin typeface="Times New Roman" panose="02020603050405020304" pitchFamily="18" charset="0"/>
                <a:ea typeface="Times New Roman" panose="02020603050405020304" pitchFamily="18" charset="0"/>
              </a:rPr>
              <a:t> (1926 -1977) </a:t>
            </a:r>
            <a:r>
              <a:rPr lang="en-US" sz="2800" dirty="0" err="1">
                <a:solidFill>
                  <a:schemeClr val="tx1"/>
                </a:solidFill>
                <a:latin typeface="Times New Roman" panose="02020603050405020304" pitchFamily="18" charset="0"/>
                <a:ea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văn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Pháp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chuyên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sáng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truyện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tranh,viết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kịch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phim</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4820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638174" y="1047692"/>
            <a:ext cx="6096000" cy="1384995"/>
          </a:xfrm>
          <a:prstGeom prst="rect">
            <a:avLst/>
          </a:prstGeom>
        </p:spPr>
        <p:txBody>
          <a:bodyPr>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phẩm</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thích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từ</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khó</a:t>
            </a:r>
            <a:endParaRPr lang="en-US" sz="2800" dirty="0">
              <a:latin typeface="Times New Roman" panose="02020603050405020304" pitchFamily="18" charset="0"/>
              <a:ea typeface="Times New Roman" panose="02020603050405020304" pitchFamily="18" charset="0"/>
            </a:endParaRPr>
          </a:p>
          <a:p>
            <a:pPr algn="just">
              <a:spcAft>
                <a:spcPts val="0"/>
              </a:spcAft>
            </a:pPr>
            <a:r>
              <a:rPr lang="pt-BR"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pSp>
        <p:nvGrpSpPr>
          <p:cNvPr id="32" name="Group 31"/>
          <p:cNvGrpSpPr/>
          <p:nvPr/>
        </p:nvGrpSpPr>
        <p:grpSpPr>
          <a:xfrm>
            <a:off x="6296020" y="1536457"/>
            <a:ext cx="4773620" cy="4125979"/>
            <a:chOff x="6000128" y="1505904"/>
            <a:chExt cx="4773620" cy="4125979"/>
          </a:xfrm>
        </p:grpSpPr>
        <p:grpSp>
          <p:nvGrpSpPr>
            <p:cNvPr id="7" name="Group 6"/>
            <p:cNvGrpSpPr/>
            <p:nvPr/>
          </p:nvGrpSpPr>
          <p:grpSpPr>
            <a:xfrm>
              <a:off x="6000128" y="1505904"/>
              <a:ext cx="4773620" cy="4125979"/>
              <a:chOff x="6000128" y="1505904"/>
              <a:chExt cx="4773620" cy="4125979"/>
            </a:xfrm>
            <a:scene3d>
              <a:camera prst="orthographicFront">
                <a:rot lat="0" lon="0" rev="0"/>
              </a:camera>
              <a:lightRig rig="soft" dir="t">
                <a:rot lat="0" lon="0" rev="0"/>
              </a:lightRig>
            </a:scene3d>
          </p:grpSpPr>
          <p:sp>
            <p:nvSpPr>
              <p:cNvPr id="9" name="Freeform 8"/>
              <p:cNvSpPr/>
              <p:nvPr/>
            </p:nvSpPr>
            <p:spPr>
              <a:xfrm>
                <a:off x="7699353" y="1505904"/>
                <a:ext cx="1375171" cy="893861"/>
              </a:xfrm>
              <a:custGeom>
                <a:avLst/>
                <a:gdLst>
                  <a:gd name="connsiteX0" fmla="*/ 0 w 1375171"/>
                  <a:gd name="connsiteY0" fmla="*/ 148980 h 893861"/>
                  <a:gd name="connsiteX1" fmla="*/ 148980 w 1375171"/>
                  <a:gd name="connsiteY1" fmla="*/ 0 h 893861"/>
                  <a:gd name="connsiteX2" fmla="*/ 1226191 w 1375171"/>
                  <a:gd name="connsiteY2" fmla="*/ 0 h 893861"/>
                  <a:gd name="connsiteX3" fmla="*/ 1375171 w 1375171"/>
                  <a:gd name="connsiteY3" fmla="*/ 148980 h 893861"/>
                  <a:gd name="connsiteX4" fmla="*/ 1375171 w 1375171"/>
                  <a:gd name="connsiteY4" fmla="*/ 744881 h 893861"/>
                  <a:gd name="connsiteX5" fmla="*/ 1226191 w 1375171"/>
                  <a:gd name="connsiteY5" fmla="*/ 893861 h 893861"/>
                  <a:gd name="connsiteX6" fmla="*/ 148980 w 1375171"/>
                  <a:gd name="connsiteY6" fmla="*/ 893861 h 893861"/>
                  <a:gd name="connsiteX7" fmla="*/ 0 w 1375171"/>
                  <a:gd name="connsiteY7" fmla="*/ 744881 h 893861"/>
                  <a:gd name="connsiteX8" fmla="*/ 0 w 1375171"/>
                  <a:gd name="connsiteY8" fmla="*/ 148980 h 8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171" h="893861">
                    <a:moveTo>
                      <a:pt x="0" y="148980"/>
                    </a:moveTo>
                    <a:cubicBezTo>
                      <a:pt x="0" y="66701"/>
                      <a:pt x="66701" y="0"/>
                      <a:pt x="148980" y="0"/>
                    </a:cubicBezTo>
                    <a:lnTo>
                      <a:pt x="1226191" y="0"/>
                    </a:lnTo>
                    <a:cubicBezTo>
                      <a:pt x="1308470" y="0"/>
                      <a:pt x="1375171" y="66701"/>
                      <a:pt x="1375171" y="148980"/>
                    </a:cubicBezTo>
                    <a:lnTo>
                      <a:pt x="1375171" y="744881"/>
                    </a:lnTo>
                    <a:cubicBezTo>
                      <a:pt x="1375171" y="827160"/>
                      <a:pt x="1308470" y="893861"/>
                      <a:pt x="1226191" y="893861"/>
                    </a:cubicBezTo>
                    <a:lnTo>
                      <a:pt x="148980" y="893861"/>
                    </a:lnTo>
                    <a:cubicBezTo>
                      <a:pt x="66701" y="893861"/>
                      <a:pt x="0" y="827160"/>
                      <a:pt x="0" y="744881"/>
                    </a:cubicBezTo>
                    <a:lnTo>
                      <a:pt x="0" y="14898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0315" tIns="150315" rIns="150315" bIns="150315"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Ban </a:t>
                </a:r>
                <a:r>
                  <a:rPr lang="en-US" sz="2800" kern="1200" dirty="0" err="1" smtClean="0">
                    <a:latin typeface="Times New Roman" panose="02020603050405020304" pitchFamily="18" charset="0"/>
                    <a:cs typeface="Times New Roman" panose="02020603050405020304" pitchFamily="18" charset="0"/>
                  </a:rPr>
                  <a:t>dắc</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6600268" y="1952835"/>
                <a:ext cx="3573341" cy="3573341"/>
              </a:xfrm>
              <a:custGeom>
                <a:avLst/>
                <a:gdLst/>
                <a:ahLst/>
                <a:cxnLst/>
                <a:rect l="0" t="0" r="0" b="0"/>
                <a:pathLst>
                  <a:path>
                    <a:moveTo>
                      <a:pt x="2483713" y="141580"/>
                    </a:moveTo>
                    <a:arcTo wR="1786670" hR="1786670" stAng="17577775" swAng="1962604"/>
                  </a:path>
                </a:pathLst>
              </a:custGeom>
              <a:noFill/>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5">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sp>
            <p:nvSpPr>
              <p:cNvPr id="16" name="Freeform 15"/>
              <p:cNvSpPr/>
              <p:nvPr/>
            </p:nvSpPr>
            <p:spPr>
              <a:xfrm>
                <a:off x="9398577" y="2740463"/>
                <a:ext cx="1375171" cy="893861"/>
              </a:xfrm>
              <a:custGeom>
                <a:avLst/>
                <a:gdLst>
                  <a:gd name="connsiteX0" fmla="*/ 0 w 1375171"/>
                  <a:gd name="connsiteY0" fmla="*/ 148980 h 893861"/>
                  <a:gd name="connsiteX1" fmla="*/ 148980 w 1375171"/>
                  <a:gd name="connsiteY1" fmla="*/ 0 h 893861"/>
                  <a:gd name="connsiteX2" fmla="*/ 1226191 w 1375171"/>
                  <a:gd name="connsiteY2" fmla="*/ 0 h 893861"/>
                  <a:gd name="connsiteX3" fmla="*/ 1375171 w 1375171"/>
                  <a:gd name="connsiteY3" fmla="*/ 148980 h 893861"/>
                  <a:gd name="connsiteX4" fmla="*/ 1375171 w 1375171"/>
                  <a:gd name="connsiteY4" fmla="*/ 744881 h 893861"/>
                  <a:gd name="connsiteX5" fmla="*/ 1226191 w 1375171"/>
                  <a:gd name="connsiteY5" fmla="*/ 893861 h 893861"/>
                  <a:gd name="connsiteX6" fmla="*/ 148980 w 1375171"/>
                  <a:gd name="connsiteY6" fmla="*/ 893861 h 893861"/>
                  <a:gd name="connsiteX7" fmla="*/ 0 w 1375171"/>
                  <a:gd name="connsiteY7" fmla="*/ 744881 h 893861"/>
                  <a:gd name="connsiteX8" fmla="*/ 0 w 1375171"/>
                  <a:gd name="connsiteY8" fmla="*/ 148980 h 8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171" h="893861">
                    <a:moveTo>
                      <a:pt x="0" y="148980"/>
                    </a:moveTo>
                    <a:cubicBezTo>
                      <a:pt x="0" y="66701"/>
                      <a:pt x="66701" y="0"/>
                      <a:pt x="148980" y="0"/>
                    </a:cubicBezTo>
                    <a:lnTo>
                      <a:pt x="1226191" y="0"/>
                    </a:lnTo>
                    <a:cubicBezTo>
                      <a:pt x="1308470" y="0"/>
                      <a:pt x="1375171" y="66701"/>
                      <a:pt x="1375171" y="148980"/>
                    </a:cubicBezTo>
                    <a:lnTo>
                      <a:pt x="1375171" y="744881"/>
                    </a:lnTo>
                    <a:cubicBezTo>
                      <a:pt x="1375171" y="827160"/>
                      <a:pt x="1308470" y="893861"/>
                      <a:pt x="1226191" y="893861"/>
                    </a:cubicBezTo>
                    <a:lnTo>
                      <a:pt x="148980" y="893861"/>
                    </a:lnTo>
                    <a:cubicBezTo>
                      <a:pt x="66701" y="893861"/>
                      <a:pt x="0" y="827160"/>
                      <a:pt x="0" y="744881"/>
                    </a:cubicBezTo>
                    <a:lnTo>
                      <a:pt x="0" y="14898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1838336"/>
                  <a:satOff val="-2557"/>
                  <a:lumOff val="-981"/>
                  <a:alphaOff val="0"/>
                </a:schemeClr>
              </a:fillRef>
              <a:effectRef idx="0">
                <a:schemeClr val="accent5">
                  <a:hueOff val="-1838336"/>
                  <a:satOff val="-2557"/>
                  <a:lumOff val="-981"/>
                  <a:alphaOff val="0"/>
                </a:schemeClr>
              </a:effectRef>
              <a:fontRef idx="minor">
                <a:schemeClr val="lt1"/>
              </a:fontRef>
            </p:style>
            <p:txBody>
              <a:bodyPr spcFirstLastPara="0" vert="horz" wrap="square" lIns="150315" tIns="150315" rIns="150315" bIns="150315"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cục</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600268" y="1952835"/>
                <a:ext cx="3573341" cy="3573341"/>
              </a:xfrm>
              <a:custGeom>
                <a:avLst/>
                <a:gdLst/>
                <a:ahLst/>
                <a:cxnLst/>
                <a:rect l="0" t="0" r="0" b="0"/>
                <a:pathLst>
                  <a:path>
                    <a:moveTo>
                      <a:pt x="3570879" y="1692914"/>
                    </a:moveTo>
                    <a:arcTo wR="1786670" hR="1786670" stAng="21419521" swAng="2197122"/>
                  </a:path>
                </a:pathLst>
              </a:custGeom>
              <a:noFill/>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5">
                  <a:hueOff val="-1838336"/>
                  <a:satOff val="-2557"/>
                  <a:lumOff val="-981"/>
                  <a:alphaOff val="0"/>
                </a:schemeClr>
              </a:lnRef>
              <a:fillRef idx="0">
                <a:scrgbClr r="0" g="0" b="0"/>
              </a:fillRef>
              <a:effectRef idx="0">
                <a:scrgbClr r="0" g="0" b="0"/>
              </a:effectRef>
              <a:fontRef idx="minor">
                <a:schemeClr val="tx1">
                  <a:hueOff val="0"/>
                  <a:satOff val="0"/>
                  <a:lumOff val="0"/>
                  <a:alphaOff val="0"/>
                </a:schemeClr>
              </a:fontRef>
            </p:style>
          </p:sp>
          <p:sp>
            <p:nvSpPr>
              <p:cNvPr id="18" name="Freeform 17"/>
              <p:cNvSpPr/>
              <p:nvPr/>
            </p:nvSpPr>
            <p:spPr>
              <a:xfrm>
                <a:off x="8749531" y="4738022"/>
                <a:ext cx="1375171" cy="893861"/>
              </a:xfrm>
              <a:custGeom>
                <a:avLst/>
                <a:gdLst>
                  <a:gd name="connsiteX0" fmla="*/ 0 w 1375171"/>
                  <a:gd name="connsiteY0" fmla="*/ 148980 h 893861"/>
                  <a:gd name="connsiteX1" fmla="*/ 148980 w 1375171"/>
                  <a:gd name="connsiteY1" fmla="*/ 0 h 893861"/>
                  <a:gd name="connsiteX2" fmla="*/ 1226191 w 1375171"/>
                  <a:gd name="connsiteY2" fmla="*/ 0 h 893861"/>
                  <a:gd name="connsiteX3" fmla="*/ 1375171 w 1375171"/>
                  <a:gd name="connsiteY3" fmla="*/ 148980 h 893861"/>
                  <a:gd name="connsiteX4" fmla="*/ 1375171 w 1375171"/>
                  <a:gd name="connsiteY4" fmla="*/ 744881 h 893861"/>
                  <a:gd name="connsiteX5" fmla="*/ 1226191 w 1375171"/>
                  <a:gd name="connsiteY5" fmla="*/ 893861 h 893861"/>
                  <a:gd name="connsiteX6" fmla="*/ 148980 w 1375171"/>
                  <a:gd name="connsiteY6" fmla="*/ 893861 h 893861"/>
                  <a:gd name="connsiteX7" fmla="*/ 0 w 1375171"/>
                  <a:gd name="connsiteY7" fmla="*/ 744881 h 893861"/>
                  <a:gd name="connsiteX8" fmla="*/ 0 w 1375171"/>
                  <a:gd name="connsiteY8" fmla="*/ 148980 h 8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171" h="893861">
                    <a:moveTo>
                      <a:pt x="0" y="148980"/>
                    </a:moveTo>
                    <a:cubicBezTo>
                      <a:pt x="0" y="66701"/>
                      <a:pt x="66701" y="0"/>
                      <a:pt x="148980" y="0"/>
                    </a:cubicBezTo>
                    <a:lnTo>
                      <a:pt x="1226191" y="0"/>
                    </a:lnTo>
                    <a:cubicBezTo>
                      <a:pt x="1308470" y="0"/>
                      <a:pt x="1375171" y="66701"/>
                      <a:pt x="1375171" y="148980"/>
                    </a:cubicBezTo>
                    <a:lnTo>
                      <a:pt x="1375171" y="744881"/>
                    </a:lnTo>
                    <a:cubicBezTo>
                      <a:pt x="1375171" y="827160"/>
                      <a:pt x="1308470" y="893861"/>
                      <a:pt x="1226191" y="893861"/>
                    </a:cubicBezTo>
                    <a:lnTo>
                      <a:pt x="148980" y="893861"/>
                    </a:lnTo>
                    <a:cubicBezTo>
                      <a:pt x="66701" y="893861"/>
                      <a:pt x="0" y="827160"/>
                      <a:pt x="0" y="744881"/>
                    </a:cubicBezTo>
                    <a:lnTo>
                      <a:pt x="0" y="14898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150315" tIns="150315" rIns="150315" bIns="150315"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Lẹt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đẹt</a:t>
                </a:r>
                <a:endParaRPr lang="en-US" sz="28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6600268" y="1952835"/>
                <a:ext cx="3573341" cy="3573341"/>
              </a:xfrm>
              <a:custGeom>
                <a:avLst/>
                <a:gdLst/>
                <a:ahLst/>
                <a:cxnLst/>
                <a:rect l="0" t="0" r="0" b="0"/>
                <a:pathLst>
                  <a:path>
                    <a:moveTo>
                      <a:pt x="2142159" y="3537618"/>
                    </a:moveTo>
                    <a:arcTo wR="1786670" hR="1786670" stAng="4711406" swAng="1377188"/>
                  </a:path>
                </a:pathLst>
              </a:custGeom>
              <a:noFill/>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5">
                  <a:hueOff val="-3676672"/>
                  <a:satOff val="-5114"/>
                  <a:lumOff val="-1961"/>
                  <a:alphaOff val="0"/>
                </a:schemeClr>
              </a:lnRef>
              <a:fillRef idx="0">
                <a:scrgbClr r="0" g="0" b="0"/>
              </a:fillRef>
              <a:effectRef idx="0">
                <a:scrgbClr r="0" g="0" b="0"/>
              </a:effectRef>
              <a:fontRef idx="minor">
                <a:schemeClr val="tx1">
                  <a:hueOff val="0"/>
                  <a:satOff val="0"/>
                  <a:lumOff val="0"/>
                  <a:alphaOff val="0"/>
                </a:schemeClr>
              </a:fontRef>
            </p:style>
          </p:sp>
          <p:sp>
            <p:nvSpPr>
              <p:cNvPr id="24" name="Freeform 23"/>
              <p:cNvSpPr/>
              <p:nvPr/>
            </p:nvSpPr>
            <p:spPr>
              <a:xfrm>
                <a:off x="6649174" y="4738022"/>
                <a:ext cx="1375171" cy="893861"/>
              </a:xfrm>
              <a:custGeom>
                <a:avLst/>
                <a:gdLst>
                  <a:gd name="connsiteX0" fmla="*/ 0 w 1375171"/>
                  <a:gd name="connsiteY0" fmla="*/ 148980 h 893861"/>
                  <a:gd name="connsiteX1" fmla="*/ 148980 w 1375171"/>
                  <a:gd name="connsiteY1" fmla="*/ 0 h 893861"/>
                  <a:gd name="connsiteX2" fmla="*/ 1226191 w 1375171"/>
                  <a:gd name="connsiteY2" fmla="*/ 0 h 893861"/>
                  <a:gd name="connsiteX3" fmla="*/ 1375171 w 1375171"/>
                  <a:gd name="connsiteY3" fmla="*/ 148980 h 893861"/>
                  <a:gd name="connsiteX4" fmla="*/ 1375171 w 1375171"/>
                  <a:gd name="connsiteY4" fmla="*/ 744881 h 893861"/>
                  <a:gd name="connsiteX5" fmla="*/ 1226191 w 1375171"/>
                  <a:gd name="connsiteY5" fmla="*/ 893861 h 893861"/>
                  <a:gd name="connsiteX6" fmla="*/ 148980 w 1375171"/>
                  <a:gd name="connsiteY6" fmla="*/ 893861 h 893861"/>
                  <a:gd name="connsiteX7" fmla="*/ 0 w 1375171"/>
                  <a:gd name="connsiteY7" fmla="*/ 744881 h 893861"/>
                  <a:gd name="connsiteX8" fmla="*/ 0 w 1375171"/>
                  <a:gd name="connsiteY8" fmla="*/ 148980 h 8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171" h="893861">
                    <a:moveTo>
                      <a:pt x="0" y="148980"/>
                    </a:moveTo>
                    <a:cubicBezTo>
                      <a:pt x="0" y="66701"/>
                      <a:pt x="66701" y="0"/>
                      <a:pt x="148980" y="0"/>
                    </a:cubicBezTo>
                    <a:lnTo>
                      <a:pt x="1226191" y="0"/>
                    </a:lnTo>
                    <a:cubicBezTo>
                      <a:pt x="1308470" y="0"/>
                      <a:pt x="1375171" y="66701"/>
                      <a:pt x="1375171" y="148980"/>
                    </a:cubicBezTo>
                    <a:lnTo>
                      <a:pt x="1375171" y="744881"/>
                    </a:lnTo>
                    <a:cubicBezTo>
                      <a:pt x="1375171" y="827160"/>
                      <a:pt x="1308470" y="893861"/>
                      <a:pt x="1226191" y="893861"/>
                    </a:cubicBezTo>
                    <a:lnTo>
                      <a:pt x="148980" y="893861"/>
                    </a:lnTo>
                    <a:cubicBezTo>
                      <a:pt x="66701" y="893861"/>
                      <a:pt x="0" y="827160"/>
                      <a:pt x="0" y="744881"/>
                    </a:cubicBezTo>
                    <a:lnTo>
                      <a:pt x="0" y="14898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5515009"/>
                  <a:satOff val="-7671"/>
                  <a:lumOff val="-2942"/>
                  <a:alphaOff val="0"/>
                </a:schemeClr>
              </a:fillRef>
              <a:effectRef idx="0">
                <a:schemeClr val="accent5">
                  <a:hueOff val="-5515009"/>
                  <a:satOff val="-7671"/>
                  <a:lumOff val="-2942"/>
                  <a:alphaOff val="0"/>
                </a:schemeClr>
              </a:effectRef>
              <a:fontRef idx="minor">
                <a:schemeClr val="lt1"/>
              </a:fontRef>
            </p:style>
            <p:txBody>
              <a:bodyPr spcFirstLastPara="0" vert="horz" wrap="square" lIns="150315" tIns="150315" rIns="150315" bIns="150315"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Phật</a:t>
                </a:r>
                <a:r>
                  <a:rPr lang="en-US" sz="2800" kern="1200" dirty="0" smtClean="0">
                    <a:latin typeface="Times New Roman" panose="02020603050405020304" pitchFamily="18" charset="0"/>
                    <a:cs typeface="Times New Roman" panose="02020603050405020304" pitchFamily="18" charset="0"/>
                  </a:rPr>
                  <a:t> ý</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6600268" y="1952835"/>
                <a:ext cx="3573341" cy="3573341"/>
              </a:xfrm>
              <a:custGeom>
                <a:avLst/>
                <a:gdLst/>
                <a:ahLst/>
                <a:cxnLst/>
                <a:rect l="0" t="0" r="0" b="0"/>
                <a:pathLst>
                  <a:path>
                    <a:moveTo>
                      <a:pt x="298699" y="2775677"/>
                    </a:moveTo>
                    <a:arcTo wR="1786670" hR="1786670" stAng="8783357" swAng="2197122"/>
                  </a:path>
                </a:pathLst>
              </a:custGeom>
              <a:noFill/>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5">
                  <a:hueOff val="-5515009"/>
                  <a:satOff val="-7671"/>
                  <a:lumOff val="-2942"/>
                  <a:alphaOff val="0"/>
                </a:schemeClr>
              </a:lnRef>
              <a:fillRef idx="0">
                <a:scrgbClr r="0" g="0" b="0"/>
              </a:fillRef>
              <a:effectRef idx="0">
                <a:scrgbClr r="0" g="0" b="0"/>
              </a:effectRef>
              <a:fontRef idx="minor">
                <a:schemeClr val="tx1">
                  <a:hueOff val="0"/>
                  <a:satOff val="0"/>
                  <a:lumOff val="0"/>
                  <a:alphaOff val="0"/>
                </a:schemeClr>
              </a:fontRef>
            </p:style>
          </p:sp>
          <p:sp>
            <p:nvSpPr>
              <p:cNvPr id="26" name="Freeform 25"/>
              <p:cNvSpPr/>
              <p:nvPr/>
            </p:nvSpPr>
            <p:spPr>
              <a:xfrm>
                <a:off x="6000128" y="2740463"/>
                <a:ext cx="1375171" cy="893861"/>
              </a:xfrm>
              <a:custGeom>
                <a:avLst/>
                <a:gdLst>
                  <a:gd name="connsiteX0" fmla="*/ 0 w 1375171"/>
                  <a:gd name="connsiteY0" fmla="*/ 148980 h 893861"/>
                  <a:gd name="connsiteX1" fmla="*/ 148980 w 1375171"/>
                  <a:gd name="connsiteY1" fmla="*/ 0 h 893861"/>
                  <a:gd name="connsiteX2" fmla="*/ 1226191 w 1375171"/>
                  <a:gd name="connsiteY2" fmla="*/ 0 h 893861"/>
                  <a:gd name="connsiteX3" fmla="*/ 1375171 w 1375171"/>
                  <a:gd name="connsiteY3" fmla="*/ 148980 h 893861"/>
                  <a:gd name="connsiteX4" fmla="*/ 1375171 w 1375171"/>
                  <a:gd name="connsiteY4" fmla="*/ 744881 h 893861"/>
                  <a:gd name="connsiteX5" fmla="*/ 1226191 w 1375171"/>
                  <a:gd name="connsiteY5" fmla="*/ 893861 h 893861"/>
                  <a:gd name="connsiteX6" fmla="*/ 148980 w 1375171"/>
                  <a:gd name="connsiteY6" fmla="*/ 893861 h 893861"/>
                  <a:gd name="connsiteX7" fmla="*/ 0 w 1375171"/>
                  <a:gd name="connsiteY7" fmla="*/ 744881 h 893861"/>
                  <a:gd name="connsiteX8" fmla="*/ 0 w 1375171"/>
                  <a:gd name="connsiteY8" fmla="*/ 148980 h 8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171" h="893861">
                    <a:moveTo>
                      <a:pt x="0" y="148980"/>
                    </a:moveTo>
                    <a:cubicBezTo>
                      <a:pt x="0" y="66701"/>
                      <a:pt x="66701" y="0"/>
                      <a:pt x="148980" y="0"/>
                    </a:cubicBezTo>
                    <a:lnTo>
                      <a:pt x="1226191" y="0"/>
                    </a:lnTo>
                    <a:cubicBezTo>
                      <a:pt x="1308470" y="0"/>
                      <a:pt x="1375171" y="66701"/>
                      <a:pt x="1375171" y="148980"/>
                    </a:cubicBezTo>
                    <a:lnTo>
                      <a:pt x="1375171" y="744881"/>
                    </a:lnTo>
                    <a:cubicBezTo>
                      <a:pt x="1375171" y="827160"/>
                      <a:pt x="1308470" y="893861"/>
                      <a:pt x="1226191" y="893861"/>
                    </a:cubicBezTo>
                    <a:lnTo>
                      <a:pt x="148980" y="893861"/>
                    </a:lnTo>
                    <a:cubicBezTo>
                      <a:pt x="66701" y="893861"/>
                      <a:pt x="0" y="827160"/>
                      <a:pt x="0" y="744881"/>
                    </a:cubicBezTo>
                    <a:lnTo>
                      <a:pt x="0" y="148980"/>
                    </a:lnTo>
                    <a:close/>
                  </a:path>
                </a:pathLst>
              </a:custGeom>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150315" tIns="150315" rIns="150315" bIns="150315"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Ca </a:t>
                </a:r>
                <a:r>
                  <a:rPr lang="en-US" sz="2800" kern="1200" dirty="0" err="1" smtClean="0">
                    <a:latin typeface="Times New Roman" panose="02020603050405020304" pitchFamily="18" charset="0"/>
                    <a:cs typeface="Times New Roman" panose="02020603050405020304" pitchFamily="18" charset="0"/>
                  </a:rPr>
                  <a:t>vát</a:t>
                </a:r>
                <a:endParaRPr lang="en-US" sz="2800"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6600268" y="1952835"/>
                <a:ext cx="3573341" cy="3573341"/>
              </a:xfrm>
              <a:custGeom>
                <a:avLst/>
                <a:gdLst/>
                <a:ahLst/>
                <a:cxnLst/>
                <a:rect l="0" t="0" r="0" b="0"/>
                <a:pathLst>
                  <a:path>
                    <a:moveTo>
                      <a:pt x="311179" y="779139"/>
                    </a:moveTo>
                    <a:arcTo wR="1786670" hR="1786670" stAng="12859621" swAng="1962604"/>
                  </a:path>
                </a:pathLst>
              </a:custGeom>
              <a:noFill/>
              <a:ln w="38100">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1">
                <a:schemeClr val="accent5">
                  <a:hueOff val="-7353344"/>
                  <a:satOff val="-10228"/>
                  <a:lumOff val="-3922"/>
                  <a:alphaOff val="0"/>
                </a:schemeClr>
              </a:lnRef>
              <a:fillRef idx="0">
                <a:scrgbClr r="0" g="0" b="0"/>
              </a:fillRef>
              <a:effectRef idx="0">
                <a:scrgbClr r="0" g="0" b="0"/>
              </a:effectRef>
              <a:fontRef idx="minor">
                <a:schemeClr val="tx1">
                  <a:hueOff val="0"/>
                  <a:satOff val="0"/>
                  <a:lumOff val="0"/>
                  <a:alphaOff val="0"/>
                </a:schemeClr>
              </a:fontRef>
            </p:style>
          </p:sp>
        </p:grpSp>
        <p:sp>
          <p:nvSpPr>
            <p:cNvPr id="31" name="Oval 30"/>
            <p:cNvSpPr/>
            <p:nvPr/>
          </p:nvSpPr>
          <p:spPr>
            <a:xfrm>
              <a:off x="7541760" y="2870633"/>
              <a:ext cx="1690355" cy="1581076"/>
            </a:xfrm>
            <a:prstGeom prst="ellipse">
              <a:avLst/>
            </a:pr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khó</a:t>
              </a:r>
              <a:endParaRPr lang="en-US" sz="2800" dirty="0">
                <a:latin typeface="Times New Roman" panose="02020603050405020304" pitchFamily="18" charset="0"/>
                <a:cs typeface="Times New Roman" panose="02020603050405020304" pitchFamily="18" charset="0"/>
              </a:endParaRPr>
            </a:p>
          </p:txBody>
        </p:sp>
      </p:grpSp>
      <p:pic>
        <p:nvPicPr>
          <p:cNvPr id="3" name="Picture 2"/>
          <p:cNvPicPr>
            <a:picLocks noChangeAspect="1"/>
          </p:cNvPicPr>
          <p:nvPr/>
        </p:nvPicPr>
        <p:blipFill>
          <a:blip r:embed="rId9"/>
          <a:stretch>
            <a:fillRect/>
          </a:stretch>
        </p:blipFill>
        <p:spPr>
          <a:xfrm>
            <a:off x="422917" y="4324833"/>
            <a:ext cx="2580479" cy="2040836"/>
          </a:xfrm>
          <a:prstGeom prst="ellipse">
            <a:avLst/>
          </a:prstGeom>
          <a:ln>
            <a:noFill/>
          </a:ln>
          <a:effectLst>
            <a:softEdge rad="112500"/>
          </a:effectLst>
        </p:spPr>
      </p:pic>
      <p:sp>
        <p:nvSpPr>
          <p:cNvPr id="6" name="Oval Callout 5"/>
          <p:cNvSpPr/>
          <p:nvPr/>
        </p:nvSpPr>
        <p:spPr>
          <a:xfrm>
            <a:off x="1134646" y="2107911"/>
            <a:ext cx="5000852" cy="2051944"/>
          </a:xfrm>
          <a:prstGeom prst="wedgeEllipseCallout">
            <a:avLst>
              <a:gd name="adj1" fmla="val -31143"/>
              <a:gd name="adj2" fmla="val 81906"/>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smtClean="0">
                <a:solidFill>
                  <a:srgbClr val="000000"/>
                </a:solidFill>
                <a:latin typeface="Times New Roman" panose="02020603050405020304" pitchFamily="18" charset="0"/>
                <a:ea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rPr>
              <a:t>Đọc</a:t>
            </a:r>
            <a:r>
              <a:rPr lang="en-US" sz="2000" dirty="0" smtClean="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rõ</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ràng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rành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mạch</a:t>
            </a:r>
            <a:r>
              <a:rPr lang="en-US" sz="2000" dirty="0">
                <a:solidFill>
                  <a:srgbClr val="000000"/>
                </a:solidFill>
                <a:latin typeface="Times New Roman" panose="02020603050405020304" pitchFamily="18" charset="0"/>
                <a:ea typeface="Times New Roman" panose="02020603050405020304" pitchFamily="18" charset="0"/>
              </a:rPr>
              <a:t>, </a:t>
            </a:r>
            <a:endParaRPr lang="en-US" sz="2000" dirty="0" smtClean="0">
              <a:solidFill>
                <a:srgbClr val="000000"/>
              </a:solidFill>
              <a:latin typeface="Times New Roman" panose="02020603050405020304" pitchFamily="18" charset="0"/>
              <a:ea typeface="Times New Roman" panose="02020603050405020304" pitchFamily="18" charset="0"/>
            </a:endParaRPr>
          </a:p>
          <a:p>
            <a:pPr algn="ctr"/>
            <a:r>
              <a:rPr lang="en-US" sz="2000" dirty="0" err="1" smtClean="0">
                <a:solidFill>
                  <a:srgbClr val="000000"/>
                </a:solidFill>
                <a:latin typeface="Times New Roman" panose="02020603050405020304" pitchFamily="18" charset="0"/>
                <a:ea typeface="Times New Roman" panose="02020603050405020304" pitchFamily="18" charset="0"/>
              </a:rPr>
              <a:t>cần</a:t>
            </a:r>
            <a:r>
              <a:rPr lang="en-US" sz="2000" dirty="0" smtClean="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phân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biệt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kể</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chuyện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với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kể</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chuyện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phần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hài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hước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vui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nhộn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lời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đối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thoại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giữa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các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nhiều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sắc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thái</a:t>
            </a:r>
            <a:endParaRPr lang="en-US" sz="2000" dirty="0"/>
          </a:p>
        </p:txBody>
      </p:sp>
    </p:spTree>
    <p:extLst>
      <p:ext uri="{BB962C8B-B14F-4D97-AF65-F5344CB8AC3E}">
        <p14:creationId xmlns:p14="http://schemas.microsoft.com/office/powerpoint/2010/main" val="209817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circle(in)">
                                      <p:cBhvr>
                                        <p:cTn id="15"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638174" y="1047692"/>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1" name="Picture 10"/>
          <p:cNvPicPr>
            <a:picLocks noChangeAspect="1"/>
          </p:cNvPicPr>
          <p:nvPr/>
        </p:nvPicPr>
        <p:blipFill rotWithShape="1">
          <a:blip r:embed="rId8"/>
          <a:srcRect l="9085" t="12365" r="13496" b="13656"/>
          <a:stretch/>
        </p:blipFill>
        <p:spPr>
          <a:xfrm>
            <a:off x="4502046" y="3002993"/>
            <a:ext cx="2654709" cy="2536722"/>
          </a:xfrm>
          <a:prstGeom prst="rect">
            <a:avLst/>
          </a:prstGeom>
        </p:spPr>
      </p:pic>
      <p:sp>
        <p:nvSpPr>
          <p:cNvPr id="12" name="Rounded Rectangular Callout 11"/>
          <p:cNvSpPr/>
          <p:nvPr/>
        </p:nvSpPr>
        <p:spPr>
          <a:xfrm>
            <a:off x="7071262" y="1570911"/>
            <a:ext cx="4137511" cy="1818705"/>
          </a:xfrm>
          <a:prstGeom prst="wedgeRoundRectCallout">
            <a:avLst>
              <a:gd name="adj1" fmla="val -50543"/>
              <a:gd name="adj2" fmla="val 8874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R="30480" algn="just">
              <a:spcAft>
                <a:spcPts val="1200"/>
              </a:spcAft>
            </a:pPr>
            <a:r>
              <a:rPr lang="en-US" sz="2400" dirty="0" err="1">
                <a:latin typeface="Times New Roman" panose="02020603050405020304" pitchFamily="18" charset="0"/>
                <a:ea typeface="Calibri" panose="020F0502020204030204" pitchFamily="34" charset="0"/>
              </a:rPr>
              <a:t>Văn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bản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xuất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xứ</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như</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thế</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nào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Giới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thiệu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nét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chính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về</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văn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bản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như</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loại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phương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thức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biểu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đạt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chính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ngôi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kể</a:t>
            </a:r>
            <a:r>
              <a:rPr lang="en-US" sz="2400" dirty="0">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p:txBody>
      </p:sp>
      <p:sp>
        <p:nvSpPr>
          <p:cNvPr id="20" name="Rounded Rectangular Callout 19"/>
          <p:cNvSpPr/>
          <p:nvPr/>
        </p:nvSpPr>
        <p:spPr>
          <a:xfrm>
            <a:off x="1165122" y="2023489"/>
            <a:ext cx="3628104" cy="1575117"/>
          </a:xfrm>
          <a:prstGeom prst="wedgeRoundRectCallout">
            <a:avLst>
              <a:gd name="adj1" fmla="val 56505"/>
              <a:gd name="adj2" fmla="val 8472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R="30480" algn="just">
              <a:spcAft>
                <a:spcPts val="1200"/>
              </a:spcAft>
            </a:pP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hãy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tóm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tắt</a:t>
            </a:r>
            <a:r>
              <a:rPr lang="en-US" sz="2800" dirty="0">
                <a:latin typeface="Times New Roman" panose="02020603050405020304" pitchFamily="18" charset="0"/>
                <a:ea typeface="Calibri" panose="020F0502020204030204" pitchFamily="34" charset="0"/>
              </a:rPr>
              <a:t> VB?</a:t>
            </a:r>
            <a:endParaRPr lang="en-US" sz="2800" dirty="0">
              <a:effectLst/>
              <a:latin typeface="Times New Roman" panose="02020603050405020304" pitchFamily="18" charset="0"/>
              <a:ea typeface="Calibri" panose="020F0502020204030204" pitchFamily="34" charset="0"/>
            </a:endParaRPr>
          </a:p>
        </p:txBody>
      </p:sp>
      <p:sp>
        <p:nvSpPr>
          <p:cNvPr id="35" name="Rounded Rectangular Callout 34"/>
          <p:cNvSpPr/>
          <p:nvPr/>
        </p:nvSpPr>
        <p:spPr>
          <a:xfrm>
            <a:off x="1511475" y="4619194"/>
            <a:ext cx="2799260" cy="1054651"/>
          </a:xfrm>
          <a:prstGeom prst="wedgeRoundRectCallout">
            <a:avLst>
              <a:gd name="adj1" fmla="val 64229"/>
              <a:gd name="adj2" fmla="val -4401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R="30480" algn="just">
              <a:spcAft>
                <a:spcPts val="1200"/>
              </a:spcAft>
            </a:pPr>
            <a:r>
              <a:rPr lang="vi-VN" sz="2800" dirty="0">
                <a:latin typeface="Times New Roman" panose="02020603050405020304" pitchFamily="18" charset="0"/>
                <a:ea typeface="Calibri" panose="020F0502020204030204" pitchFamily="34" charset="0"/>
              </a:rPr>
              <a:t>Nêu bố cục của văn bản?</a:t>
            </a:r>
            <a:endParaRPr lang="en-US" sz="2400" dirty="0">
              <a:effectLst/>
              <a:latin typeface="Times New Roman" panose="02020603050405020304" pitchFamily="18" charset="0"/>
              <a:ea typeface="Calibri" panose="020F0502020204030204" pitchFamily="34" charset="0"/>
            </a:endParaRPr>
          </a:p>
        </p:txBody>
      </p:sp>
      <p:sp>
        <p:nvSpPr>
          <p:cNvPr id="21" name="TextBox 20"/>
          <p:cNvSpPr txBox="1"/>
          <p:nvPr/>
        </p:nvSpPr>
        <p:spPr>
          <a:xfrm>
            <a:off x="4770426" y="5635049"/>
            <a:ext cx="2589235"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THẢO LUẬN CẶP ĐÔI</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883076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638174" y="1047692"/>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47700" y="1514146"/>
            <a:ext cx="10858500" cy="4401205"/>
          </a:xfrm>
          <a:prstGeom prst="rect">
            <a:avLst/>
          </a:prstGeom>
        </p:spPr>
        <p:txBody>
          <a:bodyPr>
            <a:spAutoFit/>
          </a:bodyPr>
          <a:lstStyle/>
          <a:p>
            <a:pPr algn="just">
              <a:spcAft>
                <a:spcPts val="0"/>
              </a:spcAft>
            </a:pPr>
            <a:r>
              <a:rPr lang="pt-BR" sz="2800" b="1" dirty="0">
                <a:latin typeface="Times New Roman" panose="02020603050405020304" pitchFamily="18" charset="0"/>
                <a:ea typeface="Times New Roman" panose="02020603050405020304" pitchFamily="18" charset="0"/>
              </a:rPr>
              <a:t>b</a:t>
            </a:r>
            <a:r>
              <a:rPr lang="pt-BR" sz="2800" b="1" dirty="0" smtClean="0">
                <a:latin typeface="Times New Roman" panose="02020603050405020304" pitchFamily="18" charset="0"/>
                <a:ea typeface="Times New Roman" panose="02020603050405020304" pitchFamily="18" charset="0"/>
              </a:rPr>
              <a:t>. </a:t>
            </a:r>
            <a:r>
              <a:rPr lang="pt-BR" sz="2800" b="1" dirty="0">
                <a:latin typeface="Times New Roman" panose="02020603050405020304" pitchFamily="18" charset="0"/>
                <a:ea typeface="Times New Roman" panose="02020603050405020304" pitchFamily="18" charset="0"/>
              </a:rPr>
              <a:t>Thể loại</a:t>
            </a:r>
            <a:r>
              <a:rPr lang="pt-BR" sz="2800" dirty="0">
                <a:latin typeface="Times New Roman" panose="02020603050405020304" pitchFamily="18" charset="0"/>
                <a:ea typeface="Times New Roman" panose="02020603050405020304" pitchFamily="18" charset="0"/>
              </a:rPr>
              <a:t>: truyện ngắn;</a:t>
            </a:r>
            <a:endParaRPr lang="en-US" sz="2800" dirty="0">
              <a:latin typeface="Times New Roman" panose="02020603050405020304" pitchFamily="18" charset="0"/>
              <a:ea typeface="Times New Roman" panose="02020603050405020304" pitchFamily="18" charset="0"/>
            </a:endParaRPr>
          </a:p>
          <a:p>
            <a:pPr algn="just">
              <a:spcAft>
                <a:spcPts val="0"/>
              </a:spcAft>
            </a:pPr>
            <a:r>
              <a:rPr lang="pt-BR" sz="2800" dirty="0">
                <a:latin typeface="Times New Roman" panose="02020603050405020304" pitchFamily="18" charset="0"/>
                <a:ea typeface="Times New Roman" panose="02020603050405020304" pitchFamily="18" charset="0"/>
              </a:rPr>
              <a:t>- PTBĐ: tự sự</a:t>
            </a:r>
            <a:endParaRPr lang="en-US" sz="2800" dirty="0">
              <a:latin typeface="Times New Roman" panose="02020603050405020304" pitchFamily="18" charset="0"/>
              <a:ea typeface="Times New Roman" panose="02020603050405020304" pitchFamily="18" charset="0"/>
            </a:endParaRPr>
          </a:p>
          <a:p>
            <a:pPr algn="just">
              <a:spcAft>
                <a:spcPts val="0"/>
              </a:spcAft>
            </a:pPr>
            <a:r>
              <a:rPr lang="nl-NL" sz="2800" dirty="0">
                <a:latin typeface="Times New Roman" panose="02020603050405020304" pitchFamily="18" charset="0"/>
                <a:ea typeface="Times New Roman" panose="02020603050405020304" pitchFamily="18" charset="0"/>
              </a:rPr>
              <a:t>- Ngôi kể: ngôi thứ nhất.</a:t>
            </a:r>
            <a:endParaRPr lang="en-US" sz="2800" dirty="0">
              <a:latin typeface="Times New Roman" panose="02020603050405020304" pitchFamily="18" charset="0"/>
              <a:ea typeface="Times New Roman" panose="02020603050405020304" pitchFamily="18" charset="0"/>
            </a:endParaRPr>
          </a:p>
          <a:p>
            <a:pPr algn="just">
              <a:spcAft>
                <a:spcPts val="0"/>
              </a:spcAft>
            </a:pPr>
            <a:r>
              <a:rPr lang="pt-BR" sz="2800" b="1" dirty="0">
                <a:latin typeface="Times New Roman" panose="02020603050405020304" pitchFamily="18" charset="0"/>
                <a:ea typeface="Times New Roman" panose="02020603050405020304" pitchFamily="18" charset="0"/>
              </a:rPr>
              <a:t>c</a:t>
            </a:r>
            <a:r>
              <a:rPr lang="pt-BR" sz="2800" b="1" dirty="0" smtClean="0">
                <a:latin typeface="Times New Roman" panose="02020603050405020304" pitchFamily="18" charset="0"/>
                <a:ea typeface="Times New Roman" panose="02020603050405020304" pitchFamily="18" charset="0"/>
              </a:rPr>
              <a:t>. </a:t>
            </a:r>
            <a:r>
              <a:rPr lang="pt-BR" sz="2800" b="1" dirty="0">
                <a:latin typeface="Times New Roman" panose="02020603050405020304" pitchFamily="18" charset="0"/>
                <a:ea typeface="Times New Roman" panose="02020603050405020304" pitchFamily="18" charset="0"/>
              </a:rPr>
              <a:t>Cốt truyện:</a:t>
            </a:r>
            <a:endParaRPr lang="en-US" sz="2800" dirty="0">
              <a:latin typeface="Times New Roman" panose="02020603050405020304" pitchFamily="18" charset="0"/>
              <a:ea typeface="Times New Roman" panose="02020603050405020304" pitchFamily="18" charset="0"/>
            </a:endParaRPr>
          </a:p>
          <a:p>
            <a:pPr algn="just">
              <a:spcAft>
                <a:spcPts val="0"/>
              </a:spcAft>
            </a:pPr>
            <a:r>
              <a:rPr lang="pt-BR" sz="2800" b="1" dirty="0">
                <a:latin typeface="Times New Roman" panose="02020603050405020304" pitchFamily="18" charset="0"/>
                <a:ea typeface="Times New Roman" panose="02020603050405020304" pitchFamily="18" charset="0"/>
              </a:rPr>
              <a:t>- </a:t>
            </a:r>
            <a:r>
              <a:rPr lang="nl-NL" sz="2800" b="1" dirty="0">
                <a:latin typeface="Times New Roman" panose="02020603050405020304" pitchFamily="18" charset="0"/>
                <a:ea typeface="Times New Roman" panose="02020603050405020304" pitchFamily="18" charset="0"/>
              </a:rPr>
              <a:t>Nhân vật:</a:t>
            </a:r>
            <a:r>
              <a:rPr lang="nl-NL" sz="2800" dirty="0">
                <a:latin typeface="Times New Roman" panose="02020603050405020304" pitchFamily="18" charset="0"/>
                <a:ea typeface="Times New Roman" panose="02020603050405020304" pitchFamily="18" charset="0"/>
              </a:rPr>
              <a:t> Cậu bé </a:t>
            </a:r>
            <a:r>
              <a:rPr lang="nl-NL" sz="2800" i="1" dirty="0">
                <a:latin typeface="Times New Roman" panose="02020603050405020304" pitchFamily="18" charset="0"/>
                <a:ea typeface="Times New Roman" panose="02020603050405020304" pitchFamily="18" charset="0"/>
              </a:rPr>
              <a:t>Ni-cô-la </a:t>
            </a:r>
            <a:r>
              <a:rPr lang="nl-NL" sz="2800" dirty="0">
                <a:latin typeface="Times New Roman" panose="02020603050405020304" pitchFamily="18" charset="0"/>
                <a:ea typeface="Times New Roman" panose="02020603050405020304" pitchFamily="18" charset="0"/>
              </a:rPr>
              <a:t>, bố của cậu và ông </a:t>
            </a:r>
            <a:r>
              <a:rPr lang="nl-NL" sz="2800" i="1" dirty="0">
                <a:latin typeface="Times New Roman" panose="02020603050405020304" pitchFamily="18" charset="0"/>
                <a:ea typeface="Times New Roman" panose="02020603050405020304" pitchFamily="18" charset="0"/>
              </a:rPr>
              <a:t>Blê-đúc</a:t>
            </a:r>
            <a:r>
              <a:rPr lang="nl-NL"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nl-NL" sz="2800" dirty="0">
                <a:latin typeface="Times New Roman" panose="02020603050405020304" pitchFamily="18" charset="0"/>
                <a:ea typeface="Times New Roman" panose="02020603050405020304" pitchFamily="18" charset="0"/>
              </a:rPr>
              <a:t>- Tóm tắt:</a:t>
            </a:r>
            <a:endParaRPr lang="en-US" sz="2800" dirty="0">
              <a:latin typeface="Times New Roman" panose="02020603050405020304" pitchFamily="18" charset="0"/>
              <a:ea typeface="Times New Roman" panose="02020603050405020304" pitchFamily="18" charset="0"/>
            </a:endParaRPr>
          </a:p>
          <a:p>
            <a:pPr algn="just">
              <a:spcAft>
                <a:spcPts val="0"/>
              </a:spcAft>
            </a:pPr>
            <a:r>
              <a:rPr lang="nl-NL" sz="2800" i="1" dirty="0">
                <a:latin typeface="Times New Roman" panose="02020603050405020304" pitchFamily="18" charset="0"/>
                <a:ea typeface="Times New Roman" panose="02020603050405020304" pitchFamily="18" charset="0"/>
              </a:rPr>
              <a:t>+ Ni-cô-la nhờ bố mình làm hộ bài tập làm văn miêu tả người bạn thân và bố cậu vui vẻ nhận lời.</a:t>
            </a:r>
            <a:endParaRPr lang="en-US" sz="2800" dirty="0">
              <a:latin typeface="Times New Roman" panose="02020603050405020304" pitchFamily="18" charset="0"/>
              <a:ea typeface="Times New Roman" panose="02020603050405020304" pitchFamily="18" charset="0"/>
            </a:endParaRPr>
          </a:p>
          <a:p>
            <a:pPr algn="just">
              <a:spcAft>
                <a:spcPts val="0"/>
              </a:spcAft>
            </a:pPr>
            <a:r>
              <a:rPr lang="nl-NL" sz="2800" i="1" dirty="0">
                <a:latin typeface="Times New Roman" panose="02020603050405020304" pitchFamily="18" charset="0"/>
                <a:ea typeface="Times New Roman" panose="02020603050405020304" pitchFamily="18" charset="0"/>
              </a:rPr>
              <a:t>+ Bố Ni-cô-la hỏi cậu về đề bài, rồi yêu cầu cậu làm bố cục và hỏi xem ai là bạn thân của cậu.</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5873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638174" y="1047692"/>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2190138"/>
            <a:ext cx="10858500" cy="3108543"/>
          </a:xfrm>
          <a:prstGeom prst="rect">
            <a:avLst/>
          </a:prstGeom>
        </p:spPr>
        <p:txBody>
          <a:bodyPr>
            <a:spAutoFit/>
          </a:bodyPr>
          <a:lstStyle/>
          <a:p>
            <a:pPr algn="just">
              <a:spcAft>
                <a:spcPts val="0"/>
              </a:spcAft>
            </a:pPr>
            <a:r>
              <a:rPr lang="nl-NL" sz="2800" i="1" dirty="0">
                <a:latin typeface="Times New Roman" panose="02020603050405020304" pitchFamily="18" charset="0"/>
                <a:ea typeface="Times New Roman" panose="02020603050405020304" pitchFamily="18" charset="0"/>
              </a:rPr>
              <a:t>+ Ni-cô-la kể ra 6 người bạn của mình, nhưng bố cậu vẫn thấy rất khó.</a:t>
            </a:r>
            <a:endParaRPr lang="en-US" sz="2800" dirty="0">
              <a:latin typeface="Times New Roman" panose="02020603050405020304" pitchFamily="18" charset="0"/>
              <a:ea typeface="Times New Roman" panose="02020603050405020304" pitchFamily="18" charset="0"/>
            </a:endParaRPr>
          </a:p>
          <a:p>
            <a:pPr algn="just">
              <a:spcAft>
                <a:spcPts val="0"/>
              </a:spcAft>
            </a:pPr>
            <a:r>
              <a:rPr lang="nl-NL" sz="2800" i="1" dirty="0">
                <a:latin typeface="Times New Roman" panose="02020603050405020304" pitchFamily="18" charset="0"/>
                <a:ea typeface="Times New Roman" panose="02020603050405020304" pitchFamily="18" charset="0"/>
              </a:rPr>
              <a:t>+ Ông Blê-đúc, một hàng xóm sang rủ bố em chơi cờ, ông hiểu được câu chuyện của hai bố con và ông rất muốn giúp đỡ cậu. Ông cũng hỏi cậu những câu như bố cậu đã hỏi. Họ mâu thuẫn vì chuyện bài tập làm văn của Ni-cô-la.</a:t>
            </a:r>
            <a:endParaRPr lang="en-US" sz="2800" dirty="0">
              <a:latin typeface="Times New Roman" panose="02020603050405020304" pitchFamily="18" charset="0"/>
              <a:ea typeface="Times New Roman" panose="02020603050405020304" pitchFamily="18" charset="0"/>
            </a:endParaRPr>
          </a:p>
          <a:p>
            <a:pPr algn="just">
              <a:spcAft>
                <a:spcPts val="0"/>
              </a:spcAft>
            </a:pPr>
            <a:r>
              <a:rPr lang="nl-NL" sz="2800" i="1" dirty="0">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Ni-</a:t>
            </a:r>
            <a:r>
              <a:rPr lang="en-US" sz="2800" i="1" dirty="0" err="1">
                <a:solidFill>
                  <a:srgbClr val="000000"/>
                </a:solidFill>
                <a:latin typeface="Times New Roman" panose="02020603050405020304" pitchFamily="18" charset="0"/>
                <a:ea typeface="Times New Roman" panose="02020603050405020304" pitchFamily="18" charset="0"/>
              </a:rPr>
              <a:t>cô</a:t>
            </a:r>
            <a:r>
              <a:rPr lang="en-US" sz="2800" i="1" dirty="0">
                <a:solidFill>
                  <a:srgbClr val="000000"/>
                </a:solidFill>
                <a:latin typeface="Times New Roman" panose="02020603050405020304" pitchFamily="18" charset="0"/>
                <a:ea typeface="Times New Roman" panose="02020603050405020304" pitchFamily="18" charset="0"/>
              </a:rPr>
              <a:t>-la </a:t>
            </a:r>
            <a:r>
              <a:rPr lang="en-US" sz="2800" i="1" dirty="0" err="1">
                <a:solidFill>
                  <a:srgbClr val="000000"/>
                </a:solidFill>
                <a:latin typeface="Times New Roman" panose="02020603050405020304" pitchFamily="18" charset="0"/>
                <a:ea typeface="Times New Roman" panose="02020603050405020304" pitchFamily="18" charset="0"/>
              </a:rPr>
              <a:t>nhận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bài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văn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phải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tự</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viết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thì</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tính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độc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được</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577011" y="1613774"/>
            <a:ext cx="2351926" cy="523220"/>
          </a:xfrm>
          <a:prstGeom prst="rect">
            <a:avLst/>
          </a:prstGeom>
        </p:spPr>
        <p:txBody>
          <a:bodyPr wrap="none">
            <a:spAutoFit/>
          </a:bodyPr>
          <a:lstStyle/>
          <a:p>
            <a:pPr algn="just">
              <a:spcAft>
                <a:spcPts val="0"/>
              </a:spcAft>
            </a:pPr>
            <a:r>
              <a:rPr lang="pt-BR" sz="2800" b="1" dirty="0">
                <a:latin typeface="Times New Roman" panose="02020603050405020304" pitchFamily="18" charset="0"/>
                <a:ea typeface="Times New Roman" panose="02020603050405020304" pitchFamily="18" charset="0"/>
              </a:rPr>
              <a:t>d. Cốt truyện: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3932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4" name="Rectangle 3"/>
          <p:cNvSpPr/>
          <p:nvPr/>
        </p:nvSpPr>
        <p:spPr>
          <a:xfrm>
            <a:off x="638174" y="1047692"/>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07555" y="1545923"/>
            <a:ext cx="5327036" cy="523220"/>
          </a:xfrm>
          <a:prstGeom prst="rect">
            <a:avLst/>
          </a:prstGeom>
        </p:spPr>
        <p:txBody>
          <a:bodyPr wrap="none">
            <a:spAutoFit/>
          </a:bodyPr>
          <a:lstStyle/>
          <a:p>
            <a:pPr algn="just">
              <a:spcAft>
                <a:spcPts val="0"/>
              </a:spcAft>
            </a:pPr>
            <a:r>
              <a:rPr lang="en-US" sz="2800" b="1">
                <a:latin typeface="Times New Roman" panose="02020603050405020304" pitchFamily="18" charset="0"/>
                <a:ea typeface="Times New Roman" panose="02020603050405020304" pitchFamily="18" charset="0"/>
              </a:rPr>
              <a:t>e. </a:t>
            </a:r>
            <a:r>
              <a:rPr lang="en-US" sz="2800" b="1" dirty="0" err="1">
                <a:latin typeface="Times New Roman" panose="02020603050405020304" pitchFamily="18" charset="0"/>
                <a:ea typeface="Times New Roman" panose="02020603050405020304" pitchFamily="18" charset="0"/>
              </a:rPr>
              <a:t>Bố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cục</a:t>
            </a:r>
            <a:r>
              <a:rPr lang="en-US" sz="2800" b="1" dirty="0">
                <a:latin typeface="Times New Roman" panose="02020603050405020304" pitchFamily="18" charset="0"/>
                <a:ea typeface="Times New Roman" panose="02020603050405020304" pitchFamily="18" charset="0"/>
              </a:rPr>
              <a:t>:</a:t>
            </a:r>
            <a:r>
              <a:rPr lang="vi-VN" sz="2800" dirty="0">
                <a:latin typeface="Times New Roman" panose="02020603050405020304" pitchFamily="18" charset="0"/>
                <a:ea typeface="Times New Roman" panose="02020603050405020304" pitchFamily="18" charset="0"/>
              </a:rPr>
              <a:t> Văn bản chia làm </a:t>
            </a:r>
            <a:r>
              <a:rPr lang="en-US" sz="2800" dirty="0">
                <a:latin typeface="Times New Roman" panose="02020603050405020304" pitchFamily="18" charset="0"/>
                <a:ea typeface="Times New Roman" panose="02020603050405020304" pitchFamily="18" charset="0"/>
              </a:rPr>
              <a:t>3</a:t>
            </a:r>
            <a:r>
              <a:rPr lang="vi-VN" sz="2800" dirty="0">
                <a:latin typeface="Times New Roman" panose="02020603050405020304" pitchFamily="18" charset="0"/>
                <a:ea typeface="Times New Roman" panose="02020603050405020304" pitchFamily="18" charset="0"/>
              </a:rPr>
              <a:t> phần</a:t>
            </a:r>
            <a:endParaRPr lang="en-US" sz="2800" dirty="0">
              <a:effectLst/>
              <a:latin typeface="Times New Roman" panose="02020603050405020304" pitchFamily="18" charset="0"/>
              <a:ea typeface="Times New Roman" panose="02020603050405020304" pitchFamily="18" charset="0"/>
            </a:endParaRPr>
          </a:p>
        </p:txBody>
      </p:sp>
      <p:sp>
        <p:nvSpPr>
          <p:cNvPr id="9" name="Left-Right Arrow 8"/>
          <p:cNvSpPr/>
          <p:nvPr/>
        </p:nvSpPr>
        <p:spPr>
          <a:xfrm>
            <a:off x="874865" y="2104863"/>
            <a:ext cx="3018504" cy="2295417"/>
          </a:xfrm>
          <a:prstGeom prst="leftRightArrow">
            <a:avLst>
              <a:gd name="adj1" fmla="val 83017"/>
              <a:gd name="adj2" fmla="val 3125"/>
            </a:avLst>
          </a:prstGeom>
          <a:solidFill>
            <a:schemeClr val="accent4">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vi-VN" sz="2400" u="sng" dirty="0">
                <a:solidFill>
                  <a:schemeClr val="tx1"/>
                </a:solidFill>
                <a:latin typeface="Times New Roman" panose="02020603050405020304" pitchFamily="18" charset="0"/>
                <a:ea typeface="Times New Roman" panose="02020603050405020304" pitchFamily="18" charset="0"/>
              </a:rPr>
              <a:t>P</a:t>
            </a:r>
            <a:r>
              <a:rPr lang="en-US" sz="2400" u="sng" dirty="0" err="1">
                <a:solidFill>
                  <a:schemeClr val="tx1"/>
                </a:solidFill>
                <a:latin typeface="Times New Roman" panose="02020603050405020304" pitchFamily="18" charset="0"/>
                <a:ea typeface="Times New Roman" panose="02020603050405020304" pitchFamily="18" charset="0"/>
              </a:rPr>
              <a:t>hần</a:t>
            </a:r>
            <a:r>
              <a:rPr lang="en-US" sz="2400" u="sng" dirty="0">
                <a:solidFill>
                  <a:schemeClr val="tx1"/>
                </a:solidFill>
                <a:latin typeface="Times New Roman" panose="02020603050405020304" pitchFamily="18" charset="0"/>
                <a:ea typeface="Times New Roman" panose="02020603050405020304" pitchFamily="18" charset="0"/>
              </a:rPr>
              <a:t> 1</a:t>
            </a:r>
            <a:r>
              <a:rPr lang="vi-VN" sz="2400" u="sng" dirty="0">
                <a:solidFill>
                  <a:schemeClr val="tx1"/>
                </a:solidFill>
                <a:latin typeface="Times New Roman" panose="02020603050405020304" pitchFamily="18" charset="0"/>
                <a:ea typeface="Times New Roman" panose="02020603050405020304" pitchFamily="18" charset="0"/>
              </a:rPr>
              <a:t>:</a:t>
            </a:r>
            <a:r>
              <a:rPr lang="vi-VN"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Từ</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đầu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đến</a:t>
            </a:r>
            <a:r>
              <a:rPr lang="en-US" sz="2400" dirty="0">
                <a:solidFill>
                  <a:schemeClr val="tx1"/>
                </a:solidFill>
                <a:latin typeface="Times New Roman" panose="02020603050405020304" pitchFamily="18" charset="0"/>
                <a:ea typeface="Times New Roman" panose="02020603050405020304" pitchFamily="18" charset="0"/>
              </a:rPr>
              <a:t> </a:t>
            </a:r>
            <a:r>
              <a:rPr lang="en-US" sz="2400" i="1" dirty="0">
                <a:solidFill>
                  <a:schemeClr val="tx1"/>
                </a:solidFill>
                <a:latin typeface="Times New Roman" panose="02020603050405020304" pitchFamily="18" charset="0"/>
                <a:ea typeface="Times New Roman" panose="02020603050405020304" pitchFamily="18" charset="0"/>
              </a:rPr>
              <a:t>“</a:t>
            </a:r>
            <a:r>
              <a:rPr lang="en-US" sz="2400" i="1" dirty="0" err="1">
                <a:solidFill>
                  <a:schemeClr val="tx1"/>
                </a:solidFill>
                <a:latin typeface="Times New Roman" panose="02020603050405020304" pitchFamily="18" charset="0"/>
                <a:ea typeface="Times New Roman" panose="02020603050405020304" pitchFamily="18" charset="0"/>
              </a:rPr>
              <a:t>Bố</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tôi</a:t>
            </a:r>
            <a:r>
              <a:rPr lang="en-US" sz="2400" i="1" dirty="0">
                <a:solidFill>
                  <a:schemeClr val="tx1"/>
                </a:solidFill>
                <a:latin typeface="Times New Roman" panose="02020603050405020304" pitchFamily="18" charset="0"/>
                <a:ea typeface="Times New Roman" panose="02020603050405020304" pitchFamily="18" charset="0"/>
              </a:rPr>
              <a:t> í à, </a:t>
            </a:r>
            <a:r>
              <a:rPr lang="en-US" sz="2400" i="1" dirty="0" err="1">
                <a:solidFill>
                  <a:schemeClr val="tx1"/>
                </a:solidFill>
                <a:latin typeface="Times New Roman" panose="02020603050405020304" pitchFamily="18" charset="0"/>
                <a:ea typeface="Times New Roman" panose="02020603050405020304" pitchFamily="18" charset="0"/>
              </a:rPr>
              <a:t>rất</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là</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tuyệt</a:t>
            </a:r>
            <a:r>
              <a:rPr lang="en-US" sz="2400" i="1" dirty="0">
                <a:solidFill>
                  <a:schemeClr val="tx1"/>
                </a:solidFill>
                <a:latin typeface="Times New Roman" panose="02020603050405020304" pitchFamily="18" charset="0"/>
                <a:ea typeface="Times New Roman" panose="02020603050405020304" pitchFamily="18" charset="0"/>
              </a:rPr>
              <a: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thiệu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tình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huống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câu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chuyện</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0" name="Left-Right Arrow 19"/>
          <p:cNvSpPr/>
          <p:nvPr/>
        </p:nvSpPr>
        <p:spPr>
          <a:xfrm>
            <a:off x="4269556" y="2104863"/>
            <a:ext cx="3524864" cy="2252557"/>
          </a:xfrm>
          <a:prstGeom prst="leftRightArrow">
            <a:avLst>
              <a:gd name="adj1" fmla="val 83017"/>
              <a:gd name="adj2" fmla="val 3125"/>
            </a:avLst>
          </a:prstGeom>
          <a:solidFill>
            <a:schemeClr val="accent4">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vi-VN" sz="2800" u="sng" dirty="0">
                <a:solidFill>
                  <a:schemeClr val="tx1"/>
                </a:solidFill>
                <a:latin typeface="Times New Roman" panose="02020603050405020304" pitchFamily="18" charset="0"/>
                <a:ea typeface="Times New Roman" panose="02020603050405020304" pitchFamily="18" charset="0"/>
              </a:rPr>
              <a:t>P</a:t>
            </a:r>
            <a:r>
              <a:rPr lang="en-US" sz="2800" u="sng" dirty="0" err="1">
                <a:solidFill>
                  <a:schemeClr val="tx1"/>
                </a:solidFill>
                <a:latin typeface="Times New Roman" panose="02020603050405020304" pitchFamily="18" charset="0"/>
                <a:ea typeface="Times New Roman" panose="02020603050405020304" pitchFamily="18" charset="0"/>
              </a:rPr>
              <a:t>hần</a:t>
            </a:r>
            <a:r>
              <a:rPr lang="en-US" sz="2800" u="sng" dirty="0">
                <a:solidFill>
                  <a:schemeClr val="tx1"/>
                </a:solidFill>
                <a:latin typeface="Times New Roman" panose="02020603050405020304" pitchFamily="18" charset="0"/>
                <a:ea typeface="Times New Roman" panose="02020603050405020304" pitchFamily="18" charset="0"/>
              </a:rPr>
              <a:t> 2</a:t>
            </a:r>
            <a:r>
              <a:rPr lang="vi-VN"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Diễn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biến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câu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chuyện</a:t>
            </a:r>
            <a:r>
              <a:rPr lang="en-US" sz="2800" dirty="0">
                <a:solidFill>
                  <a:schemeClr val="tx1"/>
                </a:solidFill>
                <a:latin typeface="Times New Roman" panose="02020603050405020304" pitchFamily="18" charset="0"/>
                <a:ea typeface="Times New Roman" panose="02020603050405020304" pitchFamily="18" charset="0"/>
              </a:rPr>
              <a:t> </a:t>
            </a:r>
            <a:r>
              <a:rPr lang="nl-NL" sz="2800" i="1" dirty="0">
                <a:solidFill>
                  <a:schemeClr val="tx1"/>
                </a:solidFill>
                <a:latin typeface="Times New Roman" panose="02020603050405020304" pitchFamily="18" charset="0"/>
                <a:ea typeface="Times New Roman" panose="02020603050405020304" pitchFamily="18" charset="0"/>
              </a:rPr>
              <a:t>Ni-cô-la </a:t>
            </a:r>
            <a:r>
              <a:rPr lang="en-US" sz="2800" dirty="0" err="1">
                <a:solidFill>
                  <a:schemeClr val="tx1"/>
                </a:solidFill>
                <a:latin typeface="Times New Roman" panose="02020603050405020304" pitchFamily="18" charset="0"/>
                <a:ea typeface="Times New Roman" panose="02020603050405020304" pitchFamily="18" charset="0"/>
              </a:rPr>
              <a:t>nhờ</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bố</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bài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tập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văn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kết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cục</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21" name="Left-Right Arrow 20"/>
          <p:cNvSpPr/>
          <p:nvPr/>
        </p:nvSpPr>
        <p:spPr>
          <a:xfrm>
            <a:off x="8170606" y="2104863"/>
            <a:ext cx="3133829" cy="2215586"/>
          </a:xfrm>
          <a:prstGeom prst="leftRightArrow">
            <a:avLst>
              <a:gd name="adj1" fmla="val 83017"/>
              <a:gd name="adj2" fmla="val 3125"/>
            </a:avLst>
          </a:prstGeom>
          <a:solidFill>
            <a:schemeClr val="accent4">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err="1">
                <a:solidFill>
                  <a:schemeClr val="tx1"/>
                </a:solidFill>
                <a:latin typeface="Times New Roman" panose="02020603050405020304" pitchFamily="18" charset="0"/>
                <a:ea typeface="Times New Roman" panose="02020603050405020304" pitchFamily="18" charset="0"/>
              </a:rPr>
              <a:t>Phần</a:t>
            </a:r>
            <a:r>
              <a:rPr lang="en-US" sz="2400" u="sng" dirty="0">
                <a:solidFill>
                  <a:schemeClr val="tx1"/>
                </a:solidFill>
                <a:latin typeface="Times New Roman" panose="02020603050405020304" pitchFamily="18" charset="0"/>
                <a:ea typeface="Times New Roman" panose="02020603050405020304" pitchFamily="18" charset="0"/>
              </a:rPr>
              <a:t> 3: </a:t>
            </a:r>
            <a:r>
              <a:rPr lang="en-US" sz="2400" dirty="0" err="1">
                <a:solidFill>
                  <a:schemeClr val="tx1"/>
                </a:solidFill>
                <a:latin typeface="Times New Roman" panose="02020603050405020304" pitchFamily="18" charset="0"/>
                <a:ea typeface="Times New Roman" panose="02020603050405020304" pitchFamily="18" charset="0"/>
              </a:rPr>
              <a:t>Còn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lại</a:t>
            </a:r>
            <a:r>
              <a:rPr lang="en-US" sz="2400" dirty="0">
                <a:solidFill>
                  <a:schemeClr val="tx1"/>
                </a:solidFill>
                <a:latin typeface="Times New Roman" panose="02020603050405020304" pitchFamily="18" charset="0"/>
                <a:ea typeface="Times New Roman" panose="02020603050405020304" pitchFamily="18" charset="0"/>
              </a:rPr>
              <a:t>: Ni–</a:t>
            </a:r>
            <a:r>
              <a:rPr lang="en-US" sz="2400" dirty="0" err="1">
                <a:solidFill>
                  <a:schemeClr val="tx1"/>
                </a:solidFill>
                <a:latin typeface="Times New Roman" panose="02020603050405020304" pitchFamily="18" charset="0"/>
                <a:ea typeface="Times New Roman" panose="02020603050405020304" pitchFamily="18" charset="0"/>
              </a:rPr>
              <a:t>cô</a:t>
            </a:r>
            <a:r>
              <a:rPr lang="fr-FR" sz="2400" dirty="0">
                <a:solidFill>
                  <a:schemeClr val="tx1"/>
                </a:solidFill>
                <a:latin typeface="Times New Roman" panose="02020603050405020304" pitchFamily="18" charset="0"/>
                <a:ea typeface="Times New Roman" panose="02020603050405020304" pitchFamily="18" charset="0"/>
              </a:rPr>
              <a:t>–la </a:t>
            </a:r>
            <a:r>
              <a:rPr lang="fr-FR" sz="2400" dirty="0" err="1">
                <a:solidFill>
                  <a:schemeClr val="tx1"/>
                </a:solidFill>
                <a:latin typeface="Times New Roman" panose="02020603050405020304" pitchFamily="18" charset="0"/>
                <a:ea typeface="Times New Roman" panose="02020603050405020304" pitchFamily="18" charset="0"/>
              </a:rPr>
              <a:t>tự</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làm</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bài</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tập</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làm</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văn</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của</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mình</a:t>
            </a:r>
            <a:r>
              <a:rPr lang="fr-FR" sz="2400" dirty="0">
                <a:solidFill>
                  <a:schemeClr val="tx1"/>
                </a:solidFill>
                <a:latin typeface="Times New Roman" panose="02020603050405020304" pitchFamily="18" charset="0"/>
                <a:ea typeface="Times New Roman" panose="02020603050405020304" pitchFamily="18" charset="0"/>
              </a:rPr>
              <a:t>. </a:t>
            </a:r>
            <a:endParaRPr lang="en-US" sz="2400" dirty="0">
              <a:solidFill>
                <a:schemeClr val="tx1"/>
              </a:solidFill>
            </a:endParaRPr>
          </a:p>
        </p:txBody>
      </p:sp>
      <p:sp>
        <p:nvSpPr>
          <p:cNvPr id="11" name="Horizontal Scroll 10"/>
          <p:cNvSpPr/>
          <p:nvPr/>
        </p:nvSpPr>
        <p:spPr>
          <a:xfrm>
            <a:off x="1421955" y="4373406"/>
            <a:ext cx="4203291" cy="1857645"/>
          </a:xfrm>
          <a:prstGeom prst="horizontalScroll">
            <a:avLst>
              <a:gd name="adj" fmla="val 4884"/>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0"/>
              </a:spcAft>
            </a:pPr>
            <a:r>
              <a:rPr lang="en-US" sz="2400" dirty="0" err="1">
                <a:solidFill>
                  <a:schemeClr val="tx1"/>
                </a:solidFill>
                <a:latin typeface="Times New Roman" panose="02020603050405020304" pitchFamily="18" charset="0"/>
                <a:ea typeface="Times New Roman" panose="02020603050405020304" pitchFamily="18" charset="0"/>
              </a:rPr>
              <a:t>Tiếp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theo</a:t>
            </a:r>
            <a:r>
              <a:rPr lang="en-US" sz="2400" dirty="0">
                <a:solidFill>
                  <a:schemeClr val="tx1"/>
                </a:solidFill>
                <a:latin typeface="Times New Roman" panose="02020603050405020304" pitchFamily="18" charset="0"/>
                <a:ea typeface="Times New Roman" panose="02020603050405020304" pitchFamily="18" charset="0"/>
              </a:rPr>
              <a:t> </a:t>
            </a:r>
            <a:r>
              <a:rPr lang="vi-VN" sz="2400" dirty="0">
                <a:solidFill>
                  <a:schemeClr val="tx1"/>
                </a:solidFill>
                <a:latin typeface="Times New Roman" panose="02020603050405020304" pitchFamily="18" charset="0"/>
                <a:ea typeface="Times New Roman" panose="02020603050405020304" pitchFamily="18" charset="0"/>
              </a:rPr>
              <a:t>…. </a:t>
            </a:r>
            <a:r>
              <a:rPr lang="en-US" sz="2400" i="1" dirty="0">
                <a:solidFill>
                  <a:schemeClr val="tx1"/>
                </a:solidFill>
                <a:latin typeface="Times New Roman" panose="02020603050405020304" pitchFamily="18" charset="0"/>
                <a:ea typeface="Times New Roman" panose="02020603050405020304" pitchFamily="18" charset="0"/>
              </a:rPr>
              <a:t>“</a:t>
            </a:r>
            <a:r>
              <a:rPr lang="nl-NL" sz="2400" i="1" dirty="0">
                <a:solidFill>
                  <a:schemeClr val="tx1"/>
                </a:solidFill>
                <a:latin typeface="Times New Roman" panose="02020603050405020304" pitchFamily="18" charset="0"/>
                <a:ea typeface="Times New Roman" panose="02020603050405020304" pitchFamily="18" charset="0"/>
              </a:rPr>
              <a:t>Thế thì sẽ khó hơn bố tưởng rồi đấy, bố nói”:</a:t>
            </a:r>
            <a:r>
              <a:rPr lang="nl-NL"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Cuộc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trò</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chuyện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giữa</a:t>
            </a:r>
            <a:r>
              <a:rPr lang="en-US" sz="2400" dirty="0">
                <a:solidFill>
                  <a:schemeClr val="tx1"/>
                </a:solidFill>
                <a:latin typeface="Times New Roman" panose="02020603050405020304" pitchFamily="18" charset="0"/>
                <a:ea typeface="Times New Roman" panose="02020603050405020304" pitchFamily="18" charset="0"/>
              </a:rPr>
              <a:t> </a:t>
            </a:r>
            <a:r>
              <a:rPr lang="vi-VN" sz="2400" dirty="0">
                <a:solidFill>
                  <a:schemeClr val="tx1"/>
                </a:solidFill>
                <a:latin typeface="Times New Roman" panose="02020603050405020304" pitchFamily="18" charset="0"/>
                <a:ea typeface="Times New Roman" panose="02020603050405020304" pitchFamily="18" charset="0"/>
              </a:rPr>
              <a:t>Ni–cô</a:t>
            </a:r>
            <a:r>
              <a:rPr lang="fr-FR" sz="2400" dirty="0">
                <a:solidFill>
                  <a:schemeClr val="tx1"/>
                </a:solidFill>
                <a:latin typeface="Times New Roman" panose="02020603050405020304" pitchFamily="18" charset="0"/>
                <a:ea typeface="Times New Roman" panose="02020603050405020304" pitchFamily="18" charset="0"/>
              </a:rPr>
              <a:t>–la </a:t>
            </a:r>
            <a:r>
              <a:rPr lang="fr-FR" sz="2400" dirty="0" err="1">
                <a:solidFill>
                  <a:schemeClr val="tx1"/>
                </a:solidFill>
                <a:latin typeface="Times New Roman" panose="02020603050405020304" pitchFamily="18" charset="0"/>
                <a:ea typeface="Times New Roman" panose="02020603050405020304" pitchFamily="18" charset="0"/>
              </a:rPr>
              <a:t>và</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bố</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về</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bài</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tập</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làm</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văn</a:t>
            </a:r>
            <a:r>
              <a:rPr lang="vi-VN"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4" name="Horizontal Scroll 23"/>
          <p:cNvSpPr/>
          <p:nvPr/>
        </p:nvSpPr>
        <p:spPr>
          <a:xfrm>
            <a:off x="6346831" y="4276455"/>
            <a:ext cx="4787389" cy="1857645"/>
          </a:xfrm>
          <a:prstGeom prst="horizontalScroll">
            <a:avLst>
              <a:gd name="adj" fmla="val 4884"/>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0"/>
              </a:spcAft>
            </a:pPr>
            <a:r>
              <a:rPr lang="en-US" sz="2400" dirty="0" err="1">
                <a:solidFill>
                  <a:schemeClr val="tx1"/>
                </a:solidFill>
                <a:latin typeface="Times New Roman" panose="02020603050405020304" pitchFamily="18" charset="0"/>
                <a:ea typeface="Times New Roman" panose="02020603050405020304" pitchFamily="18" charset="0"/>
              </a:rPr>
              <a:t>Tiếp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theo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đến</a:t>
            </a:r>
            <a:r>
              <a:rPr lang="en-US" sz="2400" dirty="0">
                <a:solidFill>
                  <a:schemeClr val="tx1"/>
                </a:solidFill>
                <a:latin typeface="Times New Roman" panose="02020603050405020304" pitchFamily="18" charset="0"/>
                <a:ea typeface="Times New Roman" panose="02020603050405020304" pitchFamily="18" charset="0"/>
              </a:rPr>
              <a:t> </a:t>
            </a:r>
            <a:r>
              <a:rPr lang="en-US" sz="2400" i="1" dirty="0">
                <a:solidFill>
                  <a:schemeClr val="tx1"/>
                </a:solidFill>
                <a:latin typeface="Times New Roman" panose="02020603050405020304" pitchFamily="18" charset="0"/>
                <a:ea typeface="Times New Roman" panose="02020603050405020304" pitchFamily="18" charset="0"/>
              </a:rPr>
              <a:t>“</a:t>
            </a:r>
            <a:r>
              <a:rPr lang="en-US" sz="2400" i="1" dirty="0" err="1">
                <a:solidFill>
                  <a:schemeClr val="tx1"/>
                </a:solidFill>
                <a:latin typeface="Times New Roman" panose="02020603050405020304" pitchFamily="18" charset="0"/>
                <a:ea typeface="Times New Roman" panose="02020603050405020304" pitchFamily="18" charset="0"/>
              </a:rPr>
              <a:t>Ông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Blê-đúc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rất</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tức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giận</a:t>
            </a:r>
            <a:r>
              <a:rPr lang="en-US" sz="2400" i="1" dirty="0">
                <a:solidFill>
                  <a:schemeClr val="tx1"/>
                </a:solidFill>
                <a:latin typeface="Times New Roman" panose="02020603050405020304" pitchFamily="18" charset="0"/>
                <a:ea typeface="Times New Roman" panose="02020603050405020304" pitchFamily="18" charset="0"/>
              </a:rPr>
              <a:t>”</a:t>
            </a:r>
            <a:r>
              <a:rPr lang="vi-VN" sz="2400" i="1"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Cuộc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trò</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chuyện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ông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Blê-đúc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bố</a:t>
            </a:r>
            <a:r>
              <a:rPr lang="en-US" sz="2400" dirty="0">
                <a:solidFill>
                  <a:schemeClr val="tx1"/>
                </a:solidFill>
                <a:latin typeface="Times New Roman" panose="02020603050405020304" pitchFamily="18" charset="0"/>
                <a:ea typeface="Times New Roman" panose="02020603050405020304" pitchFamily="18" charset="0"/>
              </a:rPr>
              <a:t> </a:t>
            </a:r>
            <a:r>
              <a:rPr lang="fr-FR" sz="2400" dirty="0">
                <a:solidFill>
                  <a:schemeClr val="tx1"/>
                </a:solidFill>
                <a:latin typeface="Times New Roman" panose="02020603050405020304" pitchFamily="18" charset="0"/>
                <a:ea typeface="Times New Roman" panose="02020603050405020304" pitchFamily="18" charset="0"/>
              </a:rPr>
              <a:t>Ni–</a:t>
            </a:r>
            <a:r>
              <a:rPr lang="fr-FR" sz="2400" dirty="0" err="1">
                <a:solidFill>
                  <a:schemeClr val="tx1"/>
                </a:solidFill>
                <a:latin typeface="Times New Roman" panose="02020603050405020304" pitchFamily="18" charset="0"/>
                <a:ea typeface="Times New Roman" panose="02020603050405020304" pitchFamily="18" charset="0"/>
              </a:rPr>
              <a:t>cô-la</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về</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làm</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bài</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tập</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làm</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văn</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và</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mâu</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thuẫn</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nảy</a:t>
            </a:r>
            <a:r>
              <a:rPr lang="fr-FR" sz="2400" dirty="0">
                <a:solidFill>
                  <a:schemeClr val="tx1"/>
                </a:solidFill>
                <a:latin typeface="Times New Roman" panose="02020603050405020304" pitchFamily="18" charset="0"/>
                <a:ea typeface="Times New Roman" panose="02020603050405020304" pitchFamily="18" charset="0"/>
              </a:rPr>
              <a:t> </a:t>
            </a:r>
            <a:r>
              <a:rPr lang="fr-FR" sz="2400" dirty="0" err="1">
                <a:solidFill>
                  <a:schemeClr val="tx1"/>
                </a:solidFill>
                <a:latin typeface="Times New Roman" panose="02020603050405020304" pitchFamily="18" charset="0"/>
                <a:ea typeface="Times New Roman" panose="02020603050405020304" pitchFamily="18" charset="0"/>
              </a:rPr>
              <a:t>sinh</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
        <p:nvSpPr>
          <p:cNvPr id="12" name="Left-Right-Up Arrow 11"/>
          <p:cNvSpPr/>
          <p:nvPr/>
        </p:nvSpPr>
        <p:spPr>
          <a:xfrm>
            <a:off x="5625246" y="4128466"/>
            <a:ext cx="721585" cy="1028538"/>
          </a:xfrm>
          <a:prstGeom prst="leftRightUp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990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righ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right)">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1" grpId="0" animBg="1"/>
      <p:bldP spid="11" grpId="0" animBg="1"/>
      <p:bldP spid="24" grpId="0" animBg="1"/>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6" name="Rectangle 5"/>
          <p:cNvSpPr/>
          <p:nvPr/>
        </p:nvSpPr>
        <p:spPr>
          <a:xfrm>
            <a:off x="638174" y="1164431"/>
            <a:ext cx="6096000" cy="954107"/>
          </a:xfrm>
          <a:prstGeom prst="rect">
            <a:avLst/>
          </a:prstGeom>
        </p:spPr>
        <p:txBody>
          <a:bodyPr>
            <a:spAutoFit/>
          </a:bodyPr>
          <a:lstStyle/>
          <a:p>
            <a:pPr>
              <a:spcAft>
                <a:spcPts val="0"/>
              </a:spcAft>
              <a:tabLst>
                <a:tab pos="1386840" algn="l"/>
              </a:tabLst>
            </a:pPr>
            <a:r>
              <a:rPr lang="en-US" sz="2800" b="1" dirty="0">
                <a:latin typeface="Times New Roman" panose="02020603050405020304" pitchFamily="18" charset="0"/>
                <a:ea typeface="MS Mincho"/>
              </a:rPr>
              <a:t>II. </a:t>
            </a:r>
            <a:r>
              <a:rPr lang="en-US" sz="2800" b="1" dirty="0" err="1">
                <a:latin typeface="Times New Roman" panose="02020603050405020304" pitchFamily="18" charset="0"/>
                <a:ea typeface="MS Mincho"/>
              </a:rPr>
              <a:t>Đọc</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hiểu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văn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bản</a:t>
            </a:r>
            <a:r>
              <a:rPr lang="en-US" sz="2800" b="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R="30480" algn="just">
              <a:spcAft>
                <a:spcPts val="1200"/>
              </a:spcAft>
            </a:pPr>
            <a:r>
              <a:rPr lang="en-US" sz="2800" b="1" dirty="0">
                <a:latin typeface="Times New Roman" panose="02020603050405020304" pitchFamily="18" charset="0"/>
                <a:ea typeface="Calibri" panose="020F0502020204030204" pitchFamily="34" charset="0"/>
              </a:rPr>
              <a:t>1. </a:t>
            </a:r>
            <a:r>
              <a:rPr lang="en-US" sz="2800" b="1" dirty="0" err="1">
                <a:latin typeface="Times New Roman" panose="02020603050405020304" pitchFamily="18" charset="0"/>
                <a:ea typeface="Calibri" panose="020F0502020204030204" pitchFamily="34" charset="0"/>
              </a:rPr>
              <a:t>Tình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huống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của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chuyện</a:t>
            </a:r>
            <a:endParaRPr lang="en-US" sz="2800" dirty="0">
              <a:effectLst/>
              <a:latin typeface="Times New Roman" panose="02020603050405020304" pitchFamily="18" charset="0"/>
              <a:ea typeface="Calibri" panose="020F0502020204030204" pitchFamily="34" charset="0"/>
            </a:endParaRPr>
          </a:p>
        </p:txBody>
      </p:sp>
      <p:sp>
        <p:nvSpPr>
          <p:cNvPr id="16" name="Round Same Side Corner Rectangle 15"/>
          <p:cNvSpPr/>
          <p:nvPr/>
        </p:nvSpPr>
        <p:spPr>
          <a:xfrm>
            <a:off x="3233633" y="2161400"/>
            <a:ext cx="5438368" cy="1063934"/>
          </a:xfrm>
          <a:prstGeom prst="round2SameRect">
            <a:avLst>
              <a:gd name="adj1" fmla="val 50000"/>
              <a:gd name="adj2" fmla="val 0"/>
            </a:avLst>
          </a:prstGeom>
          <a:blipFill>
            <a:blip r:embed="rId4"/>
            <a:tile tx="0" ty="0" sx="100000" sy="100000" flip="none" algn="tl"/>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vi-VN" sz="2800" dirty="0">
                <a:solidFill>
                  <a:schemeClr val="tx1"/>
                </a:solidFill>
                <a:latin typeface="Times New Roman" panose="02020603050405020304" pitchFamily="18" charset="0"/>
                <a:ea typeface="Times New Roman" panose="02020603050405020304" pitchFamily="18" charset="0"/>
              </a:rPr>
              <a:t>Có thể </a:t>
            </a:r>
            <a:r>
              <a:rPr lang="nl-NL" sz="2800" i="1" dirty="0">
                <a:solidFill>
                  <a:schemeClr val="tx1"/>
                </a:solidFill>
                <a:latin typeface="Times New Roman" panose="02020603050405020304" pitchFamily="18" charset="0"/>
                <a:ea typeface="Times New Roman" panose="02020603050405020304" pitchFamily="18" charset="0"/>
              </a:rPr>
              <a:t>Ni-cô-la </a:t>
            </a:r>
            <a:r>
              <a:rPr lang="vi-VN" sz="2800" dirty="0">
                <a:solidFill>
                  <a:schemeClr val="tx1"/>
                </a:solidFill>
                <a:latin typeface="Times New Roman" panose="02020603050405020304" pitchFamily="18" charset="0"/>
                <a:ea typeface="Times New Roman" panose="02020603050405020304" pitchFamily="18" charset="0"/>
              </a:rPr>
              <a:t>vốn học yếu về môn văn, không tự tin khi làm bài.</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17" name="Rounded Rectangle 16"/>
          <p:cNvSpPr/>
          <p:nvPr/>
        </p:nvSpPr>
        <p:spPr>
          <a:xfrm>
            <a:off x="3233633" y="3491087"/>
            <a:ext cx="5438369" cy="1060294"/>
          </a:xfrm>
          <a:prstGeom prst="roundRect">
            <a:avLst/>
          </a:prstGeom>
          <a:blipFill>
            <a:blip r:embed="rId4"/>
            <a:tile tx="0" ty="0" sx="100000" sy="100000" flip="none" algn="tl"/>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ea typeface="Times New Roman" panose="02020603050405020304" pitchFamily="18" charset="0"/>
              </a:rPr>
              <a:t>Do đ</a:t>
            </a:r>
            <a:r>
              <a:rPr lang="vi-VN" sz="2800" dirty="0">
                <a:solidFill>
                  <a:schemeClr val="tx1"/>
                </a:solidFill>
                <a:latin typeface="Times New Roman" panose="02020603050405020304" pitchFamily="18" charset="0"/>
                <a:ea typeface="Times New Roman" panose="02020603050405020304" pitchFamily="18" charset="0"/>
              </a:rPr>
              <a:t>ề văn hơi khó, </a:t>
            </a:r>
            <a:r>
              <a:rPr lang="nl-NL" sz="2800" i="1" dirty="0">
                <a:solidFill>
                  <a:schemeClr val="tx1"/>
                </a:solidFill>
                <a:latin typeface="Times New Roman" panose="02020603050405020304" pitchFamily="18" charset="0"/>
                <a:ea typeface="Times New Roman" panose="02020603050405020304" pitchFamily="18" charset="0"/>
              </a:rPr>
              <a:t>Ni-cô-la </a:t>
            </a:r>
            <a:r>
              <a:rPr lang="vi-VN" sz="2800" dirty="0">
                <a:solidFill>
                  <a:schemeClr val="tx1"/>
                </a:solidFill>
                <a:latin typeface="Times New Roman" panose="02020603050405020304" pitchFamily="18" charset="0"/>
                <a:ea typeface="Times New Roman" panose="02020603050405020304" pitchFamily="18" charset="0"/>
              </a:rPr>
              <a:t>cảm thấy chật vật.</a:t>
            </a:r>
            <a:endParaRPr lang="en-US" sz="2800" dirty="0">
              <a:solidFill>
                <a:schemeClr val="tx1"/>
              </a:solidFill>
            </a:endParaRPr>
          </a:p>
        </p:txBody>
      </p:sp>
      <p:sp>
        <p:nvSpPr>
          <p:cNvPr id="31" name="Round Same Side Corner Rectangle 30"/>
          <p:cNvSpPr/>
          <p:nvPr/>
        </p:nvSpPr>
        <p:spPr>
          <a:xfrm>
            <a:off x="3233633" y="4817135"/>
            <a:ext cx="5438368" cy="1063934"/>
          </a:xfrm>
          <a:prstGeom prst="round2SameRect">
            <a:avLst>
              <a:gd name="adj1" fmla="val 0"/>
              <a:gd name="adj2" fmla="val 50000"/>
            </a:avLst>
          </a:prstGeom>
          <a:blipFill>
            <a:blip r:embed="rId4"/>
            <a:tile tx="0" ty="0" sx="100000" sy="100000" flip="none" algn="tl"/>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400" dirty="0" err="1">
                <a:solidFill>
                  <a:schemeClr val="tx1"/>
                </a:solidFill>
                <a:latin typeface="Times New Roman" panose="02020603050405020304" pitchFamily="18" charset="0"/>
                <a:ea typeface="Times New Roman" panose="02020603050405020304" pitchFamily="18" charset="0"/>
              </a:rPr>
              <a:t>Có</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thể</a:t>
            </a:r>
            <a:r>
              <a:rPr lang="en-US" sz="2400" dirty="0">
                <a:solidFill>
                  <a:schemeClr val="tx1"/>
                </a:solidFill>
                <a:latin typeface="Times New Roman" panose="02020603050405020304" pitchFamily="18" charset="0"/>
                <a:ea typeface="Times New Roman" panose="02020603050405020304" pitchFamily="18" charset="0"/>
              </a:rPr>
              <a:t> t</a:t>
            </a:r>
            <a:r>
              <a:rPr lang="vi-VN" sz="2400" dirty="0">
                <a:solidFill>
                  <a:schemeClr val="tx1"/>
                </a:solidFill>
                <a:latin typeface="Times New Roman" panose="02020603050405020304" pitchFamily="18" charset="0"/>
                <a:ea typeface="Times New Roman" panose="02020603050405020304" pitchFamily="18" charset="0"/>
              </a:rPr>
              <a:t>rong học tập, </a:t>
            </a:r>
            <a:r>
              <a:rPr lang="nl-NL" sz="2400" i="1" dirty="0">
                <a:solidFill>
                  <a:schemeClr val="tx1"/>
                </a:solidFill>
                <a:latin typeface="Times New Roman" panose="02020603050405020304" pitchFamily="18" charset="0"/>
                <a:ea typeface="Times New Roman" panose="02020603050405020304" pitchFamily="18" charset="0"/>
              </a:rPr>
              <a:t>Ni-cô-la </a:t>
            </a:r>
            <a:r>
              <a:rPr lang="vi-VN" sz="2400" dirty="0">
                <a:solidFill>
                  <a:schemeClr val="tx1"/>
                </a:solidFill>
                <a:latin typeface="Times New Roman" panose="02020603050405020304" pitchFamily="18" charset="0"/>
                <a:ea typeface="Times New Roman" panose="02020603050405020304" pitchFamily="18" charset="0"/>
              </a:rPr>
              <a:t>thường có thói quen dựa dẫm, không tự lực….</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18" name="Right Brace 17"/>
          <p:cNvSpPr/>
          <p:nvPr/>
        </p:nvSpPr>
        <p:spPr>
          <a:xfrm>
            <a:off x="8672001" y="2831690"/>
            <a:ext cx="315526" cy="2359742"/>
          </a:xfrm>
          <a:prstGeom prst="rightBrac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gular Pentagon 22"/>
          <p:cNvSpPr/>
          <p:nvPr/>
        </p:nvSpPr>
        <p:spPr>
          <a:xfrm>
            <a:off x="9042856" y="1145402"/>
            <a:ext cx="2687690" cy="4896412"/>
          </a:xfrm>
          <a:prstGeom prst="pentagon">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ea typeface="Times New Roman" panose="02020603050405020304" pitchFamily="18" charset="0"/>
              </a:rPr>
              <a:t>Cho </a:t>
            </a:r>
            <a:r>
              <a:rPr lang="en-US" sz="2400" dirty="0" err="1">
                <a:solidFill>
                  <a:schemeClr val="tx1"/>
                </a:solidFill>
                <a:latin typeface="Times New Roman" panose="02020603050405020304" pitchFamily="18" charset="0"/>
                <a:ea typeface="Times New Roman" panose="02020603050405020304" pitchFamily="18" charset="0"/>
              </a:rPr>
              <a:t>dù</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lí</a:t>
            </a:r>
            <a:r>
              <a:rPr lang="en-US" sz="2400" dirty="0">
                <a:solidFill>
                  <a:schemeClr val="tx1"/>
                </a:solidFill>
                <a:latin typeface="Times New Roman" panose="02020603050405020304" pitchFamily="18" charset="0"/>
                <a:ea typeface="Times New Roman" panose="02020603050405020304" pitchFamily="18" charset="0"/>
              </a:rPr>
              <a:t> do </a:t>
            </a:r>
            <a:r>
              <a:rPr lang="en-US" sz="2400" dirty="0" err="1">
                <a:solidFill>
                  <a:schemeClr val="tx1"/>
                </a:solidFill>
                <a:latin typeface="Times New Roman" panose="02020603050405020304" pitchFamily="18" charset="0"/>
                <a:ea typeface="Times New Roman" panose="02020603050405020304" pitchFamily="18" charset="0"/>
              </a:rPr>
              <a:t>nào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nữa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thì</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việc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nhờ</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bố</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làm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hộ</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bài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văn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cũng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điều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không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thể</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chấp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nhận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được</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ndParaRPr>
          </a:p>
        </p:txBody>
      </p:sp>
      <p:sp>
        <p:nvSpPr>
          <p:cNvPr id="25" name="Left Brace 24"/>
          <p:cNvSpPr/>
          <p:nvPr/>
        </p:nvSpPr>
        <p:spPr>
          <a:xfrm>
            <a:off x="2905432" y="2812943"/>
            <a:ext cx="328201" cy="2378489"/>
          </a:xfrm>
          <a:prstGeom prst="leftBrac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Oval 31"/>
          <p:cNvSpPr/>
          <p:nvPr/>
        </p:nvSpPr>
        <p:spPr>
          <a:xfrm>
            <a:off x="507555" y="2930927"/>
            <a:ext cx="2397877" cy="2123768"/>
          </a:xfrm>
          <a:prstGeom prst="ellipse">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a:solidFill>
                  <a:schemeClr val="tx1"/>
                </a:solidFill>
                <a:latin typeface="Times New Roman" panose="02020603050405020304" pitchFamily="18" charset="0"/>
                <a:ea typeface="Calibri" panose="020F0502020204030204" pitchFamily="34" charset="0"/>
              </a:rPr>
              <a:t>Ni-</a:t>
            </a:r>
            <a:r>
              <a:rPr lang="en-US" sz="2400" dirty="0" err="1">
                <a:solidFill>
                  <a:schemeClr val="tx1"/>
                </a:solidFill>
                <a:latin typeface="Times New Roman" panose="02020603050405020304" pitchFamily="18" charset="0"/>
                <a:ea typeface="Calibri" panose="020F0502020204030204" pitchFamily="34" charset="0"/>
              </a:rPr>
              <a:t>cô</a:t>
            </a:r>
            <a:r>
              <a:rPr lang="en-US" sz="2400" dirty="0">
                <a:solidFill>
                  <a:schemeClr val="tx1"/>
                </a:solidFill>
                <a:latin typeface="Times New Roman" panose="02020603050405020304" pitchFamily="18" charset="0"/>
                <a:ea typeface="Calibri" panose="020F0502020204030204" pitchFamily="34" charset="0"/>
              </a:rPr>
              <a:t>-la </a:t>
            </a:r>
            <a:r>
              <a:rPr lang="en-US" sz="2400" dirty="0" err="1">
                <a:solidFill>
                  <a:schemeClr val="tx1"/>
                </a:solidFill>
                <a:latin typeface="Times New Roman" panose="02020603050405020304" pitchFamily="18" charset="0"/>
                <a:ea typeface="Calibri" panose="020F0502020204030204" pitchFamily="34" charset="0"/>
              </a:rPr>
              <a:t>nhờ</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bố</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giúp</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làm</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bài</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tập</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làm</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văn</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vì</a:t>
            </a:r>
            <a:r>
              <a:rPr lang="en-US" sz="2400" dirty="0" smtClean="0">
                <a:solidFill>
                  <a:schemeClr val="tx1"/>
                </a:solidFill>
                <a:latin typeface="Times New Roman" panose="02020603050405020304" pitchFamily="18" charset="0"/>
                <a:ea typeface="Calibri" panose="020F0502020204030204" pitchFamily="34" charset="0"/>
              </a:rPr>
              <a:t>:</a:t>
            </a:r>
            <a:endParaRPr lang="en-US" sz="2400" dirty="0">
              <a:solidFill>
                <a:schemeClr val="tx1"/>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4630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circle(in)">
                                      <p:cBhvr>
                                        <p:cTn id="27" dur="20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1" grpId="0" animBg="1"/>
      <p:bldP spid="18" grpId="0" animBg="1"/>
      <p:bldP spid="23" grpId="0" animBg="1"/>
      <p:bldP spid="25" grpId="0" animBg="1"/>
      <p:bldP spid="3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nl-NL" sz="27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TẬP LÀM VĂN - Trích </a:t>
            </a:r>
            <a:r>
              <a:rPr kumimoji="0" lang="nl-NL" sz="27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rPr>
              <a:t>Nhóc Ni - co - la: những chuyện chưa kể</a:t>
            </a:r>
            <a:endParaRPr kumimoji="0" lang="en-US" sz="27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9" name="Picture 28"/>
          <p:cNvPicPr>
            <a:picLocks noChangeAspect="1"/>
          </p:cNvPicPr>
          <p:nvPr/>
        </p:nvPicPr>
        <p:blipFill>
          <a:blip r:embed="rId6"/>
          <a:stretch>
            <a:fillRect/>
          </a:stretch>
        </p:blipFill>
        <p:spPr>
          <a:xfrm>
            <a:off x="4208871" y="757237"/>
            <a:ext cx="3761558" cy="548042"/>
          </a:xfrm>
          <a:prstGeom prst="rect">
            <a:avLst/>
          </a:prstGeom>
        </p:spPr>
      </p:pic>
      <p:pic>
        <p:nvPicPr>
          <p:cNvPr id="34" name="Picture 33"/>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2" name="Rectangle 1"/>
          <p:cNvSpPr/>
          <p:nvPr/>
        </p:nvSpPr>
        <p:spPr>
          <a:xfrm>
            <a:off x="4346224" y="699459"/>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18"/>
          <p:cNvPicPr>
            <a:picLocks noChangeAspect="1"/>
          </p:cNvPicPr>
          <p:nvPr/>
        </p:nvPicPr>
        <p:blipFill>
          <a:blip r:embed="rId7"/>
          <a:srcRect l="44529" t="100000" r="54262" b="-9600"/>
          <a:stretch>
            <a:fillRect/>
          </a:stretch>
        </p:blipFill>
        <p:spPr>
          <a:xfrm>
            <a:off x="4443413" y="5304993"/>
            <a:ext cx="58633" cy="309830"/>
          </a:xfrm>
          <a:custGeom>
            <a:avLst/>
            <a:gdLst>
              <a:gd name="connsiteX0" fmla="*/ 0 w 58633"/>
              <a:gd name="connsiteY0" fmla="*/ 0 h 309830"/>
              <a:gd name="connsiteX1" fmla="*/ 58633 w 58633"/>
              <a:gd name="connsiteY1" fmla="*/ 0 h 309830"/>
              <a:gd name="connsiteX2" fmla="*/ 58633 w 58633"/>
              <a:gd name="connsiteY2" fmla="*/ 309830 h 309830"/>
              <a:gd name="connsiteX3" fmla="*/ 0 w 58633"/>
              <a:gd name="connsiteY3" fmla="*/ 309830 h 309830"/>
              <a:gd name="connsiteX4" fmla="*/ 0 w 58633"/>
              <a:gd name="connsiteY4" fmla="*/ 0 h 30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3" h="309830">
                <a:moveTo>
                  <a:pt x="0" y="0"/>
                </a:moveTo>
                <a:lnTo>
                  <a:pt x="58633" y="0"/>
                </a:lnTo>
                <a:lnTo>
                  <a:pt x="58633" y="309830"/>
                </a:lnTo>
                <a:lnTo>
                  <a:pt x="0" y="309830"/>
                </a:lnTo>
                <a:lnTo>
                  <a:pt x="0" y="0"/>
                </a:lnTo>
                <a:close/>
              </a:path>
            </a:pathLst>
          </a:custGeom>
        </p:spPr>
      </p:pic>
      <p:sp>
        <p:nvSpPr>
          <p:cNvPr id="6" name="Rectangle 5"/>
          <p:cNvSpPr/>
          <p:nvPr/>
        </p:nvSpPr>
        <p:spPr>
          <a:xfrm>
            <a:off x="638174" y="1164431"/>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38174" y="1633892"/>
            <a:ext cx="9437199" cy="523220"/>
          </a:xfrm>
          <a:prstGeom prst="rect">
            <a:avLst/>
          </a:prstGeom>
        </p:spPr>
        <p:txBody>
          <a:bodyPr wrap="none">
            <a:spAutoFit/>
          </a:bodyPr>
          <a:lstStyle/>
          <a:p>
            <a:pPr>
              <a:spcAft>
                <a:spcPts val="0"/>
              </a:spcAft>
            </a:pPr>
            <a:r>
              <a:rPr lang="en-US" sz="2800" b="1" dirty="0">
                <a:latin typeface="Times New Roman" panose="02020603050405020304" pitchFamily="18" charset="0"/>
                <a:ea typeface="Calibri" panose="020F0502020204030204" pitchFamily="34" charset="0"/>
              </a:rPr>
              <a:t>2. </a:t>
            </a:r>
            <a:r>
              <a:rPr lang="en-US" sz="2800" b="1" dirty="0" err="1">
                <a:latin typeface="Times New Roman" panose="02020603050405020304" pitchFamily="18" charset="0"/>
                <a:ea typeface="Calibri" panose="020F0502020204030204" pitchFamily="34" charset="0"/>
              </a:rPr>
              <a:t>Diễn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biến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chuyện</a:t>
            </a:r>
            <a:r>
              <a:rPr lang="en-US" sz="2800" b="1" dirty="0">
                <a:latin typeface="Times New Roman" panose="02020603050405020304" pitchFamily="18" charset="0"/>
                <a:ea typeface="Calibri" panose="020F0502020204030204" pitchFamily="34" charset="0"/>
              </a:rPr>
              <a:t> Ni-</a:t>
            </a:r>
            <a:r>
              <a:rPr lang="en-US" sz="2800" b="1" dirty="0" err="1">
                <a:latin typeface="Times New Roman" panose="02020603050405020304" pitchFamily="18" charset="0"/>
                <a:ea typeface="Calibri" panose="020F0502020204030204" pitchFamily="34" charset="0"/>
              </a:rPr>
              <a:t>cô</a:t>
            </a:r>
            <a:r>
              <a:rPr lang="en-US" sz="2800" b="1" dirty="0">
                <a:latin typeface="Times New Roman" panose="02020603050405020304" pitchFamily="18" charset="0"/>
                <a:ea typeface="Calibri" panose="020F0502020204030204" pitchFamily="34" charset="0"/>
              </a:rPr>
              <a:t>-la </a:t>
            </a:r>
            <a:r>
              <a:rPr lang="en-US" sz="2800" b="1" dirty="0" err="1">
                <a:latin typeface="Times New Roman" panose="02020603050405020304" pitchFamily="18" charset="0"/>
                <a:ea typeface="Calibri" panose="020F0502020204030204" pitchFamily="34" charset="0"/>
              </a:rPr>
              <a:t>nhờ</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bố</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làm</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bài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tập</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làm</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văn</a:t>
            </a:r>
            <a:endParaRPr lang="en-US" sz="2800" dirty="0">
              <a:effectLst/>
              <a:latin typeface="Times New Roman" panose="02020603050405020304" pitchFamily="18" charset="0"/>
              <a:ea typeface="Calibri" panose="020F0502020204030204" pitchFamily="34" charset="0"/>
            </a:endParaRPr>
          </a:p>
        </p:txBody>
      </p:sp>
      <p:grpSp>
        <p:nvGrpSpPr>
          <p:cNvPr id="7" name="Group 6"/>
          <p:cNvGrpSpPr/>
          <p:nvPr/>
        </p:nvGrpSpPr>
        <p:grpSpPr>
          <a:xfrm>
            <a:off x="879851" y="2860906"/>
            <a:ext cx="10419597" cy="2729468"/>
            <a:chOff x="2037393" y="2354621"/>
            <a:chExt cx="10419597" cy="2729468"/>
          </a:xfrm>
        </p:grpSpPr>
        <p:sp>
          <p:nvSpPr>
            <p:cNvPr id="9" name="Freeform 8"/>
            <p:cNvSpPr/>
            <p:nvPr/>
          </p:nvSpPr>
          <p:spPr>
            <a:xfrm>
              <a:off x="7247193" y="3192701"/>
              <a:ext cx="4084572" cy="472595"/>
            </a:xfrm>
            <a:custGeom>
              <a:avLst/>
              <a:gdLst/>
              <a:ahLst/>
              <a:cxnLst/>
              <a:rect l="0" t="0" r="0" b="0"/>
              <a:pathLst>
                <a:path>
                  <a:moveTo>
                    <a:pt x="0" y="0"/>
                  </a:moveTo>
                  <a:lnTo>
                    <a:pt x="0" y="236297"/>
                  </a:lnTo>
                  <a:lnTo>
                    <a:pt x="4084572" y="236297"/>
                  </a:lnTo>
                  <a:lnTo>
                    <a:pt x="4084572" y="472595"/>
                  </a:lnTo>
                </a:path>
              </a:pathLst>
            </a:custGeom>
            <a:noFill/>
            <a:ln w="28575">
              <a:solidFill>
                <a:schemeClr val="accent2">
                  <a:lumMod val="75000"/>
                </a:schemeClr>
              </a:solidFill>
            </a:ln>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0" name="Freeform 9"/>
            <p:cNvSpPr/>
            <p:nvPr/>
          </p:nvSpPr>
          <p:spPr>
            <a:xfrm>
              <a:off x="7247193" y="3192701"/>
              <a:ext cx="1361524" cy="472595"/>
            </a:xfrm>
            <a:custGeom>
              <a:avLst/>
              <a:gdLst/>
              <a:ahLst/>
              <a:cxnLst/>
              <a:rect l="0" t="0" r="0" b="0"/>
              <a:pathLst>
                <a:path>
                  <a:moveTo>
                    <a:pt x="0" y="0"/>
                  </a:moveTo>
                  <a:lnTo>
                    <a:pt x="0" y="236297"/>
                  </a:lnTo>
                  <a:lnTo>
                    <a:pt x="1361524" y="236297"/>
                  </a:lnTo>
                  <a:lnTo>
                    <a:pt x="1361524" y="472595"/>
                  </a:lnTo>
                </a:path>
              </a:pathLst>
            </a:custGeom>
            <a:noFill/>
            <a:ln w="28575">
              <a:solidFill>
                <a:schemeClr val="accent2">
                  <a:lumMod val="75000"/>
                </a:schemeClr>
              </a:solidFill>
            </a:ln>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1" name="Freeform 10"/>
            <p:cNvSpPr/>
            <p:nvPr/>
          </p:nvSpPr>
          <p:spPr>
            <a:xfrm>
              <a:off x="5885668" y="3192701"/>
              <a:ext cx="1361524" cy="472595"/>
            </a:xfrm>
            <a:custGeom>
              <a:avLst/>
              <a:gdLst/>
              <a:ahLst/>
              <a:cxnLst/>
              <a:rect l="0" t="0" r="0" b="0"/>
              <a:pathLst>
                <a:path>
                  <a:moveTo>
                    <a:pt x="1361524" y="0"/>
                  </a:moveTo>
                  <a:lnTo>
                    <a:pt x="1361524" y="236297"/>
                  </a:lnTo>
                  <a:lnTo>
                    <a:pt x="0" y="236297"/>
                  </a:lnTo>
                  <a:lnTo>
                    <a:pt x="0" y="472595"/>
                  </a:lnTo>
                </a:path>
              </a:pathLst>
            </a:custGeom>
            <a:noFill/>
            <a:ln w="28575">
              <a:solidFill>
                <a:schemeClr val="accent2">
                  <a:lumMod val="75000"/>
                </a:schemeClr>
              </a:solidFill>
            </a:ln>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2" name="Freeform 11"/>
            <p:cNvSpPr/>
            <p:nvPr/>
          </p:nvSpPr>
          <p:spPr>
            <a:xfrm>
              <a:off x="3162620" y="3192701"/>
              <a:ext cx="4084572" cy="472595"/>
            </a:xfrm>
            <a:custGeom>
              <a:avLst/>
              <a:gdLst/>
              <a:ahLst/>
              <a:cxnLst/>
              <a:rect l="0" t="0" r="0" b="0"/>
              <a:pathLst>
                <a:path>
                  <a:moveTo>
                    <a:pt x="4084572" y="0"/>
                  </a:moveTo>
                  <a:lnTo>
                    <a:pt x="4084572" y="236297"/>
                  </a:lnTo>
                  <a:lnTo>
                    <a:pt x="0" y="236297"/>
                  </a:lnTo>
                  <a:lnTo>
                    <a:pt x="0" y="472595"/>
                  </a:lnTo>
                </a:path>
              </a:pathLst>
            </a:custGeom>
            <a:noFill/>
            <a:ln w="28575">
              <a:solidFill>
                <a:schemeClr val="accent2">
                  <a:lumMod val="75000"/>
                </a:schemeClr>
              </a:solidFill>
            </a:ln>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20" name="Freeform 19"/>
            <p:cNvSpPr/>
            <p:nvPr/>
          </p:nvSpPr>
          <p:spPr>
            <a:xfrm>
              <a:off x="5745444" y="2354621"/>
              <a:ext cx="3002382" cy="838079"/>
            </a:xfrm>
            <a:custGeom>
              <a:avLst/>
              <a:gdLst>
                <a:gd name="connsiteX0" fmla="*/ 0 w 2250452"/>
                <a:gd name="connsiteY0" fmla="*/ 0 h 1125226"/>
                <a:gd name="connsiteX1" fmla="*/ 2250452 w 2250452"/>
                <a:gd name="connsiteY1" fmla="*/ 0 h 1125226"/>
                <a:gd name="connsiteX2" fmla="*/ 2250452 w 2250452"/>
                <a:gd name="connsiteY2" fmla="*/ 1125226 h 1125226"/>
                <a:gd name="connsiteX3" fmla="*/ 0 w 2250452"/>
                <a:gd name="connsiteY3" fmla="*/ 1125226 h 1125226"/>
                <a:gd name="connsiteX4" fmla="*/ 0 w 2250452"/>
                <a:gd name="connsiteY4" fmla="*/ 0 h 1125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452" h="1125226">
                  <a:moveTo>
                    <a:pt x="0" y="0"/>
                  </a:moveTo>
                  <a:lnTo>
                    <a:pt x="2250452" y="0"/>
                  </a:lnTo>
                  <a:lnTo>
                    <a:pt x="2250452" y="1125226"/>
                  </a:lnTo>
                  <a:lnTo>
                    <a:pt x="0" y="1125226"/>
                  </a:lnTo>
                  <a:lnTo>
                    <a:pt x="0" y="0"/>
                  </a:lnTo>
                  <a:close/>
                </a:path>
              </a:pathLst>
            </a:custGeom>
            <a:ln w="28575">
              <a:solidFill>
                <a:schemeClr val="accent2">
                  <a:lumMod val="75000"/>
                </a:schemeClr>
              </a:solidFill>
            </a:ln>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solidFill>
                    <a:schemeClr val="tx1"/>
                  </a:solidFill>
                  <a:latin typeface="Times New Roman" panose="02020603050405020304" pitchFamily="18" charset="0"/>
                  <a:cs typeface="Times New Roman" panose="02020603050405020304" pitchFamily="18" charset="0"/>
                </a:rPr>
                <a:t>Sốt</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sắng</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giúp</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cậu</a:t>
              </a:r>
              <a:r>
                <a:rPr lang="en-US" sz="2400" kern="1200" dirty="0" smtClean="0">
                  <a:solidFill>
                    <a:schemeClr val="tx1"/>
                  </a:solidFill>
                  <a:latin typeface="Times New Roman" panose="02020603050405020304" pitchFamily="18" charset="0"/>
                  <a:cs typeface="Times New Roman" panose="02020603050405020304" pitchFamily="18" charset="0"/>
                </a:rPr>
                <a:t> con </a:t>
              </a:r>
              <a:r>
                <a:rPr lang="en-US" sz="2400" kern="1200" dirty="0" err="1" smtClean="0">
                  <a:solidFill>
                    <a:schemeClr val="tx1"/>
                  </a:solidFill>
                  <a:latin typeface="Times New Roman" panose="02020603050405020304" pitchFamily="18" charset="0"/>
                  <a:cs typeface="Times New Roman" panose="02020603050405020304" pitchFamily="18" charset="0"/>
                </a:rPr>
                <a:t>trai</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làm</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bài</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văn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vì</a:t>
              </a:r>
              <a:r>
                <a:rPr lang="en-US" sz="2400" kern="1200" dirty="0" smtClean="0">
                  <a:solidFill>
                    <a:schemeClr val="tx1"/>
                  </a:solidFill>
                  <a:latin typeface="Times New Roman" panose="02020603050405020304" pitchFamily="18" charset="0"/>
                  <a:cs typeface="Times New Roman" panose="02020603050405020304" pitchFamily="18" charset="0"/>
                </a:rPr>
                <a:t>: </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21" name="Freeform 20"/>
            <p:cNvSpPr/>
            <p:nvPr/>
          </p:nvSpPr>
          <p:spPr>
            <a:xfrm>
              <a:off x="2037393" y="3665296"/>
              <a:ext cx="2583939" cy="1418793"/>
            </a:xfrm>
            <a:custGeom>
              <a:avLst/>
              <a:gdLst>
                <a:gd name="connsiteX0" fmla="*/ 0 w 2250452"/>
                <a:gd name="connsiteY0" fmla="*/ 0 h 1125226"/>
                <a:gd name="connsiteX1" fmla="*/ 2250452 w 2250452"/>
                <a:gd name="connsiteY1" fmla="*/ 0 h 1125226"/>
                <a:gd name="connsiteX2" fmla="*/ 2250452 w 2250452"/>
                <a:gd name="connsiteY2" fmla="*/ 1125226 h 1125226"/>
                <a:gd name="connsiteX3" fmla="*/ 0 w 2250452"/>
                <a:gd name="connsiteY3" fmla="*/ 1125226 h 1125226"/>
                <a:gd name="connsiteX4" fmla="*/ 0 w 2250452"/>
                <a:gd name="connsiteY4" fmla="*/ 0 h 1125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452" h="1125226">
                  <a:moveTo>
                    <a:pt x="0" y="0"/>
                  </a:moveTo>
                  <a:lnTo>
                    <a:pt x="2250452" y="0"/>
                  </a:lnTo>
                  <a:lnTo>
                    <a:pt x="2250452" y="1125226"/>
                  </a:lnTo>
                  <a:lnTo>
                    <a:pt x="0" y="1125226"/>
                  </a:lnTo>
                  <a:lnTo>
                    <a:pt x="0" y="0"/>
                  </a:lnTo>
                  <a:close/>
                </a:path>
              </a:pathLst>
            </a:custGeom>
            <a:ln w="28575">
              <a:solidFill>
                <a:schemeClr val="accent2">
                  <a:lumMod val="75000"/>
                </a:schemeClr>
              </a:solidFill>
            </a:ln>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solidFill>
                    <a:schemeClr val="tx1"/>
                  </a:solidFill>
                  <a:latin typeface="Times New Roman" panose="02020603050405020304" pitchFamily="18" charset="0"/>
                  <a:cs typeface="Times New Roman" panose="02020603050405020304" pitchFamily="18" charset="0"/>
                </a:rPr>
                <a:t>Đó</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là</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một</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điều</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cần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thiết</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vi-VN" sz="2400" kern="1200" dirty="0" smtClean="0">
                  <a:solidFill>
                    <a:schemeClr val="tx1"/>
                  </a:solidFill>
                  <a:latin typeface="Times New Roman" panose="02020603050405020304" pitchFamily="18" charset="0"/>
                  <a:cs typeface="Times New Roman" panose="02020603050405020304" pitchFamily="18" charset="0"/>
                </a:rPr>
                <a:t>bố sẵn sàng làm bài văn giúp con</a:t>
              </a:r>
              <a:r>
                <a:rPr lang="en-US" sz="2400" kern="1200" dirty="0" smtClean="0">
                  <a:solidFill>
                    <a:schemeClr val="tx1"/>
                  </a:solidFill>
                  <a:latin typeface="Times New Roman" panose="02020603050405020304" pitchFamily="18" charset="0"/>
                  <a:cs typeface="Times New Roman" panose="02020603050405020304" pitchFamily="18" charset="0"/>
                </a:rPr>
                <a:t>”</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24" name="Freeform 23"/>
            <p:cNvSpPr/>
            <p:nvPr/>
          </p:nvSpPr>
          <p:spPr>
            <a:xfrm>
              <a:off x="4760442" y="3665297"/>
              <a:ext cx="2250452" cy="1418792"/>
            </a:xfrm>
            <a:custGeom>
              <a:avLst/>
              <a:gdLst>
                <a:gd name="connsiteX0" fmla="*/ 0 w 2250452"/>
                <a:gd name="connsiteY0" fmla="*/ 0 h 1125226"/>
                <a:gd name="connsiteX1" fmla="*/ 2250452 w 2250452"/>
                <a:gd name="connsiteY1" fmla="*/ 0 h 1125226"/>
                <a:gd name="connsiteX2" fmla="*/ 2250452 w 2250452"/>
                <a:gd name="connsiteY2" fmla="*/ 1125226 h 1125226"/>
                <a:gd name="connsiteX3" fmla="*/ 0 w 2250452"/>
                <a:gd name="connsiteY3" fmla="*/ 1125226 h 1125226"/>
                <a:gd name="connsiteX4" fmla="*/ 0 w 2250452"/>
                <a:gd name="connsiteY4" fmla="*/ 0 h 1125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452" h="1125226">
                  <a:moveTo>
                    <a:pt x="0" y="0"/>
                  </a:moveTo>
                  <a:lnTo>
                    <a:pt x="2250452" y="0"/>
                  </a:lnTo>
                  <a:lnTo>
                    <a:pt x="2250452" y="1125226"/>
                  </a:lnTo>
                  <a:lnTo>
                    <a:pt x="0" y="1125226"/>
                  </a:lnTo>
                  <a:lnTo>
                    <a:pt x="0" y="0"/>
                  </a:lnTo>
                  <a:close/>
                </a:path>
              </a:pathLst>
            </a:custGeom>
            <a:ln w="28575">
              <a:solidFill>
                <a:schemeClr val="accent2">
                  <a:lumMod val="75000"/>
                </a:schemeClr>
              </a:solidFill>
            </a:ln>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solidFill>
                    <a:schemeClr val="tx1"/>
                  </a:solidFill>
                  <a:latin typeface="Times New Roman" panose="02020603050405020304" pitchFamily="18" charset="0"/>
                  <a:cs typeface="Times New Roman" panose="02020603050405020304" pitchFamily="18" charset="0"/>
                </a:rPr>
                <a:t>Đây</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sẽ</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là</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lần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cuối</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cùng</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bố</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giúp</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cậu</a:t>
              </a:r>
              <a:r>
                <a:rPr lang="en-US" sz="2400" kern="1200" dirty="0" smtClean="0">
                  <a:solidFill>
                    <a:schemeClr val="tx1"/>
                  </a:solidFill>
                  <a:latin typeface="Times New Roman" panose="02020603050405020304" pitchFamily="18" charset="0"/>
                  <a:cs typeface="Times New Roman" panose="02020603050405020304" pitchFamily="18" charset="0"/>
                </a:rPr>
                <a:t>. </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26" name="Freeform 25"/>
            <p:cNvSpPr/>
            <p:nvPr/>
          </p:nvSpPr>
          <p:spPr>
            <a:xfrm>
              <a:off x="7483490" y="3665297"/>
              <a:ext cx="2250452" cy="1418792"/>
            </a:xfrm>
            <a:custGeom>
              <a:avLst/>
              <a:gdLst>
                <a:gd name="connsiteX0" fmla="*/ 0 w 2250452"/>
                <a:gd name="connsiteY0" fmla="*/ 0 h 1125226"/>
                <a:gd name="connsiteX1" fmla="*/ 2250452 w 2250452"/>
                <a:gd name="connsiteY1" fmla="*/ 0 h 1125226"/>
                <a:gd name="connsiteX2" fmla="*/ 2250452 w 2250452"/>
                <a:gd name="connsiteY2" fmla="*/ 1125226 h 1125226"/>
                <a:gd name="connsiteX3" fmla="*/ 0 w 2250452"/>
                <a:gd name="connsiteY3" fmla="*/ 1125226 h 1125226"/>
                <a:gd name="connsiteX4" fmla="*/ 0 w 2250452"/>
                <a:gd name="connsiteY4" fmla="*/ 0 h 1125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452" h="1125226">
                  <a:moveTo>
                    <a:pt x="0" y="0"/>
                  </a:moveTo>
                  <a:lnTo>
                    <a:pt x="2250452" y="0"/>
                  </a:lnTo>
                  <a:lnTo>
                    <a:pt x="2250452" y="1125226"/>
                  </a:lnTo>
                  <a:lnTo>
                    <a:pt x="0" y="1125226"/>
                  </a:lnTo>
                  <a:lnTo>
                    <a:pt x="0" y="0"/>
                  </a:lnTo>
                  <a:close/>
                </a:path>
              </a:pathLst>
            </a:custGeom>
            <a:ln w="28575">
              <a:solidFill>
                <a:schemeClr val="accent2">
                  <a:lumMod val="75000"/>
                </a:schemeClr>
              </a:solidFill>
            </a:ln>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solidFill>
                    <a:schemeClr val="tx1"/>
                  </a:solidFill>
                  <a:latin typeface="Times New Roman" panose="02020603050405020304" pitchFamily="18" charset="0"/>
                  <a:cs typeface="Times New Roman" panose="02020603050405020304" pitchFamily="18" charset="0"/>
                </a:rPr>
                <a:t>Bố</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còn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muốn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cậu</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thấy</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bố</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rất</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giỏi</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văn</a:t>
              </a:r>
              <a:r>
                <a:rPr lang="en-US" sz="2400" kern="1200" dirty="0" smtClean="0">
                  <a:solidFill>
                    <a:schemeClr val="tx1"/>
                  </a:solidFill>
                  <a:latin typeface="Times New Roman" panose="02020603050405020304" pitchFamily="18" charset="0"/>
                  <a:cs typeface="Times New Roman" panose="02020603050405020304" pitchFamily="18" charset="0"/>
                </a:rPr>
                <a:t>. </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27" name="Freeform 26"/>
            <p:cNvSpPr/>
            <p:nvPr/>
          </p:nvSpPr>
          <p:spPr>
            <a:xfrm>
              <a:off x="10206538" y="3665297"/>
              <a:ext cx="2250452" cy="1418792"/>
            </a:xfrm>
            <a:custGeom>
              <a:avLst/>
              <a:gdLst>
                <a:gd name="connsiteX0" fmla="*/ 0 w 2250452"/>
                <a:gd name="connsiteY0" fmla="*/ 0 h 1125226"/>
                <a:gd name="connsiteX1" fmla="*/ 2250452 w 2250452"/>
                <a:gd name="connsiteY1" fmla="*/ 0 h 1125226"/>
                <a:gd name="connsiteX2" fmla="*/ 2250452 w 2250452"/>
                <a:gd name="connsiteY2" fmla="*/ 1125226 h 1125226"/>
                <a:gd name="connsiteX3" fmla="*/ 0 w 2250452"/>
                <a:gd name="connsiteY3" fmla="*/ 1125226 h 1125226"/>
                <a:gd name="connsiteX4" fmla="*/ 0 w 2250452"/>
                <a:gd name="connsiteY4" fmla="*/ 0 h 1125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452" h="1125226">
                  <a:moveTo>
                    <a:pt x="0" y="0"/>
                  </a:moveTo>
                  <a:lnTo>
                    <a:pt x="2250452" y="0"/>
                  </a:lnTo>
                  <a:lnTo>
                    <a:pt x="2250452" y="1125226"/>
                  </a:lnTo>
                  <a:lnTo>
                    <a:pt x="0" y="1125226"/>
                  </a:lnTo>
                  <a:lnTo>
                    <a:pt x="0" y="0"/>
                  </a:lnTo>
                  <a:close/>
                </a:path>
              </a:pathLst>
            </a:custGeom>
            <a:ln w="28575">
              <a:solidFill>
                <a:schemeClr val="accent2">
                  <a:lumMod val="75000"/>
                </a:schemeClr>
              </a:solidFill>
            </a:ln>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latin typeface="Times New Roman" panose="02020603050405020304" pitchFamily="18" charset="0"/>
                  <a:cs typeface="Times New Roman" panose="02020603050405020304" pitchFamily="18" charset="0"/>
                </a:rPr>
                <a:t>B</a:t>
              </a:r>
              <a:r>
                <a:rPr lang="vi-VN" sz="2400" kern="1200" dirty="0" smtClean="0">
                  <a:solidFill>
                    <a:schemeClr val="tx1"/>
                  </a:solidFill>
                  <a:latin typeface="Times New Roman" panose="02020603050405020304" pitchFamily="18" charset="0"/>
                  <a:cs typeface="Times New Roman" panose="02020603050405020304" pitchFamily="18" charset="0"/>
                </a:rPr>
                <a:t>ố muốn thấu hiểu và làm bạn với con.</a:t>
              </a:r>
              <a:endParaRPr lang="en-US" sz="2400" kern="1200" dirty="0">
                <a:solidFill>
                  <a:schemeClr val="tx1"/>
                </a:solidFill>
                <a:latin typeface="Times New Roman" panose="02020603050405020304" pitchFamily="18" charset="0"/>
                <a:cs typeface="Times New Roman" panose="02020603050405020304" pitchFamily="18" charset="0"/>
              </a:endParaRPr>
            </a:p>
          </p:txBody>
        </p:sp>
      </p:grpSp>
      <p:sp>
        <p:nvSpPr>
          <p:cNvPr id="35" name="Rectangle 34"/>
          <p:cNvSpPr/>
          <p:nvPr/>
        </p:nvSpPr>
        <p:spPr>
          <a:xfrm>
            <a:off x="2630454" y="5657685"/>
            <a:ext cx="6917278" cy="523220"/>
          </a:xfrm>
          <a:prstGeom prst="rect">
            <a:avLst/>
          </a:prstGeom>
        </p:spPr>
        <p:txBody>
          <a:bodyPr wrap="none">
            <a:spAutoFit/>
          </a:bodyPr>
          <a:lstStyle/>
          <a:p>
            <a:pPr marL="457200" indent="-457200">
              <a:spcAft>
                <a:spcPts val="0"/>
              </a:spcAft>
              <a:buFont typeface="Wingdings" panose="05000000000000000000" pitchFamily="2" charset="2"/>
              <a:buChar char="v"/>
            </a:pPr>
            <a:r>
              <a:rPr lang="vi-VN" sz="2800" dirty="0">
                <a:latin typeface="Times New Roman" panose="02020603050405020304" pitchFamily="18" charset="0"/>
                <a:ea typeface="Times New Roman" panose="02020603050405020304" pitchFamily="18" charset="0"/>
              </a:rPr>
              <a:t>Lời kể chuyện có giọng hài hước, vui nhộn.</a:t>
            </a:r>
            <a:endParaRPr lang="en-US" sz="2800" dirty="0">
              <a:effectLst/>
              <a:latin typeface="Times New Roman" panose="02020603050405020304" pitchFamily="18" charset="0"/>
              <a:ea typeface="Times New Roman" panose="02020603050405020304" pitchFamily="18" charset="0"/>
            </a:endParaRPr>
          </a:p>
        </p:txBody>
      </p:sp>
      <p:sp>
        <p:nvSpPr>
          <p:cNvPr id="36" name="Rectangle 35"/>
          <p:cNvSpPr/>
          <p:nvPr/>
        </p:nvSpPr>
        <p:spPr>
          <a:xfrm>
            <a:off x="507555" y="2210299"/>
            <a:ext cx="10133480" cy="523220"/>
          </a:xfrm>
          <a:prstGeom prst="rect">
            <a:avLst/>
          </a:prstGeom>
        </p:spPr>
        <p:txBody>
          <a:bodyPr wrap="none">
            <a:spAutoFit/>
          </a:bodyPr>
          <a:lstStyle/>
          <a:p>
            <a:pPr marL="30480" marR="30480" algn="just">
              <a:spcAft>
                <a:spcPts val="1200"/>
              </a:spcAft>
            </a:pPr>
            <a:r>
              <a:rPr lang="en-US" sz="2800" b="1" dirty="0">
                <a:solidFill>
                  <a:srgbClr val="000000"/>
                </a:solidFill>
                <a:latin typeface="Times New Roman" panose="02020603050405020304" pitchFamily="18" charset="0"/>
                <a:ea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rPr>
              <a:t>Thái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độ</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bố</a:t>
            </a:r>
            <a:r>
              <a:rPr lang="en-US" sz="2800" b="1" dirty="0">
                <a:solidFill>
                  <a:srgbClr val="000000"/>
                </a:solidFill>
                <a:latin typeface="Times New Roman" panose="02020603050405020304" pitchFamily="18" charset="0"/>
                <a:ea typeface="Times New Roman" panose="02020603050405020304" pitchFamily="18" charset="0"/>
              </a:rPr>
              <a:t> Ni-</a:t>
            </a:r>
            <a:r>
              <a:rPr lang="en-US" sz="2800" b="1" dirty="0" err="1">
                <a:solidFill>
                  <a:srgbClr val="000000"/>
                </a:solidFill>
                <a:latin typeface="Times New Roman" panose="02020603050405020304" pitchFamily="18" charset="0"/>
                <a:ea typeface="Times New Roman" panose="02020603050405020304" pitchFamily="18" charset="0"/>
              </a:rPr>
              <a:t>cô</a:t>
            </a:r>
            <a:r>
              <a:rPr lang="en-US" sz="2800" b="1" dirty="0">
                <a:solidFill>
                  <a:srgbClr val="000000"/>
                </a:solidFill>
                <a:latin typeface="Times New Roman" panose="02020603050405020304" pitchFamily="18" charset="0"/>
                <a:ea typeface="Times New Roman" panose="02020603050405020304" pitchFamily="18" charset="0"/>
              </a:rPr>
              <a:t>-la </a:t>
            </a:r>
            <a:r>
              <a:rPr lang="en-US" sz="2800" b="1" dirty="0" err="1">
                <a:solidFill>
                  <a:srgbClr val="000000"/>
                </a:solidFill>
                <a:latin typeface="Times New Roman" panose="02020603050405020304" pitchFamily="18" charset="0"/>
                <a:ea typeface="Times New Roman" panose="02020603050405020304" pitchFamily="18" charset="0"/>
              </a:rPr>
              <a:t>khi</a:t>
            </a:r>
            <a:r>
              <a:rPr lang="en-US" sz="2800" b="1" dirty="0">
                <a:solidFill>
                  <a:srgbClr val="000000"/>
                </a:solidFill>
                <a:latin typeface="Times New Roman" panose="02020603050405020304" pitchFamily="18" charset="0"/>
                <a:ea typeface="Times New Roman" panose="02020603050405020304" pitchFamily="18" charset="0"/>
              </a:rPr>
              <a:t> con </a:t>
            </a:r>
            <a:r>
              <a:rPr lang="en-US" sz="2800" b="1" dirty="0" err="1">
                <a:solidFill>
                  <a:srgbClr val="000000"/>
                </a:solidFill>
                <a:latin typeface="Times New Roman" panose="02020603050405020304" pitchFamily="18" charset="0"/>
                <a:ea typeface="Times New Roman" panose="02020603050405020304" pitchFamily="18" charset="0"/>
              </a:rPr>
              <a:t>nhờ</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giúp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làm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tập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làm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280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ircle(out)">
                                      <p:cBhvr>
                                        <p:cTn id="1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1827</TotalTime>
  <Words>17572</Words>
  <Application>Microsoft Office PowerPoint</Application>
  <PresentationFormat>Custom</PresentationFormat>
  <Paragraphs>1616</Paragraphs>
  <Slides>166</Slides>
  <Notes>1</Notes>
  <HiddenSlides>0</HiddenSlides>
  <MMClips>0</MMClips>
  <ScaleCrop>false</ScaleCrop>
  <HeadingPairs>
    <vt:vector size="4" baseType="variant">
      <vt:variant>
        <vt:lpstr>Theme</vt:lpstr>
      </vt:variant>
      <vt:variant>
        <vt:i4>3</vt:i4>
      </vt:variant>
      <vt:variant>
        <vt:lpstr>Slide Titles</vt:lpstr>
      </vt:variant>
      <vt:variant>
        <vt:i4>166</vt:i4>
      </vt:variant>
    </vt:vector>
  </HeadingPairs>
  <TitlesOfParts>
    <vt:vector size="169" baseType="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115</cp:revision>
  <dcterms:created xsi:type="dcterms:W3CDTF">2021-09-08T02:39:17Z</dcterms:created>
  <dcterms:modified xsi:type="dcterms:W3CDTF">2025-04-02T03:27:28Z</dcterms:modified>
</cp:coreProperties>
</file>