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8" r:id="rId3"/>
    <p:sldId id="274" r:id="rId4"/>
    <p:sldId id="312" r:id="rId5"/>
    <p:sldId id="318" r:id="rId6"/>
    <p:sldId id="319" r:id="rId7"/>
    <p:sldId id="320" r:id="rId8"/>
    <p:sldId id="321" r:id="rId9"/>
    <p:sldId id="322" r:id="rId10"/>
    <p:sldId id="313" r:id="rId11"/>
    <p:sldId id="323" r:id="rId12"/>
    <p:sldId id="324" r:id="rId13"/>
    <p:sldId id="314" r:id="rId14"/>
    <p:sldId id="325" r:id="rId15"/>
    <p:sldId id="326" r:id="rId16"/>
    <p:sldId id="315" r:id="rId17"/>
    <p:sldId id="327" r:id="rId18"/>
    <p:sldId id="328" r:id="rId19"/>
    <p:sldId id="329" r:id="rId20"/>
    <p:sldId id="330" r:id="rId21"/>
    <p:sldId id="331" r:id="rId22"/>
    <p:sldId id="316" r:id="rId23"/>
    <p:sldId id="370" r:id="rId24"/>
    <p:sldId id="332" r:id="rId25"/>
    <p:sldId id="317" r:id="rId26"/>
    <p:sldId id="298" r:id="rId27"/>
    <p:sldId id="334" r:id="rId28"/>
    <p:sldId id="300" r:id="rId29"/>
    <p:sldId id="301" r:id="rId30"/>
    <p:sldId id="302" r:id="rId31"/>
    <p:sldId id="304" r:id="rId32"/>
    <p:sldId id="305" r:id="rId33"/>
    <p:sldId id="306" r:id="rId34"/>
    <p:sldId id="307" r:id="rId35"/>
    <p:sldId id="30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1" autoAdjust="0"/>
    <p:restoredTop sz="57651" autoAdjust="0"/>
  </p:normalViewPr>
  <p:slideViewPr>
    <p:cSldViewPr showGuides="1">
      <p:cViewPr varScale="1">
        <p:scale>
          <a:sx n="88" d="100"/>
          <a:sy n="88" d="100"/>
        </p:scale>
        <p:origin x="50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notesMaster" Target="notesMasters/notesMaster1.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DF707A-D3EE-4E4B-8A57-ABDED63BE84E}"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E7A20B-83EA-4C26-BBED-6BBCA6DF8AAC}"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91CAE6A-50A4-453E-ACD5-ACC9DB4C811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5970-E373-4AD4-9A17-3E8AEF36E37F}"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91CAE6A-50A4-453E-ACD5-ACC9DB4C811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5970-E373-4AD4-9A17-3E8AEF36E37F}"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91CAE6A-50A4-453E-ACD5-ACC9DB4C811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5970-E373-4AD4-9A17-3E8AEF36E37F}"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91CAE6A-50A4-453E-ACD5-ACC9DB4C811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5970-E373-4AD4-9A17-3E8AEF36E37F}"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91CAE6A-50A4-453E-ACD5-ACC9DB4C811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5970-E373-4AD4-9A17-3E8AEF36E37F}"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91CAE6A-50A4-453E-ACD5-ACC9DB4C811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45970-E373-4AD4-9A17-3E8AEF36E37F}"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D91CAE6A-50A4-453E-ACD5-ACC9DB4C811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45970-E373-4AD4-9A17-3E8AEF36E37F}"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91CAE6A-50A4-453E-ACD5-ACC9DB4C811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45970-E373-4AD4-9A17-3E8AEF36E37F}"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AE6A-50A4-453E-ACD5-ACC9DB4C811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45970-E373-4AD4-9A17-3E8AEF36E37F}"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91CAE6A-50A4-453E-ACD5-ACC9DB4C811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45970-E373-4AD4-9A17-3E8AEF36E37F}"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91CAE6A-50A4-453E-ACD5-ACC9DB4C811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45970-E373-4AD4-9A17-3E8AEF36E37F}"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CAE6A-50A4-453E-ACD5-ACC9DB4C8117}"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45970-E373-4AD4-9A17-3E8AEF36E37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4.jpeg"/><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9" Type="http://schemas.openxmlformats.org/officeDocument/2006/relationships/slide" Target="slide31.xml"/><Relationship Id="rId8" Type="http://schemas.openxmlformats.org/officeDocument/2006/relationships/slide" Target="slide33.xml"/><Relationship Id="rId7" Type="http://schemas.openxmlformats.org/officeDocument/2006/relationships/slide" Target="slide34.xml"/><Relationship Id="rId6" Type="http://schemas.openxmlformats.org/officeDocument/2006/relationships/slide" Target="slide30.xml"/><Relationship Id="rId5" Type="http://schemas.openxmlformats.org/officeDocument/2006/relationships/slide" Target="slide29.xml"/><Relationship Id="rId4" Type="http://schemas.openxmlformats.org/officeDocument/2006/relationships/slide" Target="slide28.xml"/><Relationship Id="rId3" Type="http://schemas.openxmlformats.org/officeDocument/2006/relationships/slide" Target="slide27.xml"/><Relationship Id="rId2" Type="http://schemas.openxmlformats.org/officeDocument/2006/relationships/slide" Target="slide1.xml"/><Relationship Id="rId12" Type="http://schemas.openxmlformats.org/officeDocument/2006/relationships/slideLayout" Target="../slideLayouts/slideLayout2.xml"/><Relationship Id="rId11" Type="http://schemas.openxmlformats.org/officeDocument/2006/relationships/slide" Target="slide23.xml"/><Relationship Id="rId10" Type="http://schemas.openxmlformats.org/officeDocument/2006/relationships/slide" Target="slide32.xml"/><Relationship Id="rId1" Type="http://schemas.openxmlformats.org/officeDocument/2006/relationships/image" Target="../media/image16.png"/></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image" Target="../media/image19.png"/><Relationship Id="rId3" Type="http://schemas.openxmlformats.org/officeDocument/2006/relationships/image" Target="../media/image18.jpeg"/><Relationship Id="rId2" Type="http://schemas.openxmlformats.org/officeDocument/2006/relationships/slide" Target="slide21.xml"/><Relationship Id="rId1" Type="http://schemas.openxmlformats.org/officeDocument/2006/relationships/image" Target="../media/image17.jpe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audio" Target="../media/audio1.wav"/><Relationship Id="rId3" Type="http://schemas.openxmlformats.org/officeDocument/2006/relationships/image" Target="../media/image18.jpeg"/><Relationship Id="rId2" Type="http://schemas.openxmlformats.org/officeDocument/2006/relationships/slide" Target="slide21.xml"/><Relationship Id="rId1" Type="http://schemas.openxmlformats.org/officeDocument/2006/relationships/image" Target="../media/image17.jpeg"/></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image" Target="../media/image20.png"/><Relationship Id="rId3" Type="http://schemas.openxmlformats.org/officeDocument/2006/relationships/image" Target="../media/image18.jpeg"/><Relationship Id="rId2" Type="http://schemas.openxmlformats.org/officeDocument/2006/relationships/slide" Target="slide21.xml"/><Relationship Id="rId1"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audio" Target="../media/audio1.wav"/><Relationship Id="rId3" Type="http://schemas.openxmlformats.org/officeDocument/2006/relationships/image" Target="../media/image18.jpeg"/><Relationship Id="rId2" Type="http://schemas.openxmlformats.org/officeDocument/2006/relationships/slide" Target="slide21.xml"/><Relationship Id="rId1" Type="http://schemas.openxmlformats.org/officeDocument/2006/relationships/image" Target="../media/image17.jpeg"/></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image" Target="../media/image21.png"/><Relationship Id="rId3" Type="http://schemas.openxmlformats.org/officeDocument/2006/relationships/image" Target="../media/image18.jpeg"/><Relationship Id="rId2" Type="http://schemas.openxmlformats.org/officeDocument/2006/relationships/slide" Target="slide21.xml"/><Relationship Id="rId1" Type="http://schemas.openxmlformats.org/officeDocument/2006/relationships/image" Target="../media/image17.jpeg"/></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audio" Target="../media/audio1.wav"/><Relationship Id="rId3" Type="http://schemas.openxmlformats.org/officeDocument/2006/relationships/image" Target="../media/image18.jpeg"/><Relationship Id="rId2" Type="http://schemas.openxmlformats.org/officeDocument/2006/relationships/slide" Target="slide21.xml"/><Relationship Id="rId1" Type="http://schemas.openxmlformats.org/officeDocument/2006/relationships/image" Target="../media/image17.jpeg"/></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audio" Target="../media/audio1.wav"/><Relationship Id="rId3" Type="http://schemas.openxmlformats.org/officeDocument/2006/relationships/image" Target="../media/image18.jpeg"/><Relationship Id="rId2" Type="http://schemas.openxmlformats.org/officeDocument/2006/relationships/slide" Target="slide21.xml"/><Relationship Id="rId1" Type="http://schemas.openxmlformats.org/officeDocument/2006/relationships/image" Target="../media/image17.jpeg"/></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audio" Target="../media/audio1.wav"/><Relationship Id="rId3" Type="http://schemas.openxmlformats.org/officeDocument/2006/relationships/image" Target="../media/image18.jpeg"/><Relationship Id="rId2" Type="http://schemas.openxmlformats.org/officeDocument/2006/relationships/slide" Target="slide21.xml"/><Relationship Id="rId1"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a:noAutofit/>
          </a:bodyPr>
          <a:lstStyle/>
          <a:p>
            <a:br>
              <a:rPr lang="en-US" sz="2400" b="1" dirty="0" smtClean="0">
                <a:solidFill>
                  <a:srgbClr val="C00000"/>
                </a:solidFill>
                <a:latin typeface="Times New Roman" panose="02020603050405020304" pitchFamily="18" charset="0"/>
                <a:cs typeface="Times New Roman" panose="02020603050405020304" pitchFamily="18" charset="0"/>
              </a:rPr>
            </a:br>
            <a:r>
              <a:rPr lang="en-US" sz="2400" b="1" dirty="0" err="1" smtClean="0">
                <a:solidFill>
                  <a:schemeClr val="tx1"/>
                </a:solidFill>
                <a:latin typeface="Times New Roman" panose="02020603050405020304" pitchFamily="18" charset="0"/>
                <a:cs typeface="Times New Roman" panose="02020603050405020304" pitchFamily="18" charset="0"/>
              </a:rPr>
              <a:t>Bài</a:t>
            </a:r>
            <a:r>
              <a:rPr lang="en-US" sz="2400" b="1" dirty="0" smtClean="0">
                <a:solidFill>
                  <a:schemeClr val="tx1"/>
                </a:solidFill>
                <a:latin typeface="Times New Roman" panose="02020603050405020304" pitchFamily="18" charset="0"/>
                <a:cs typeface="Times New Roman" panose="02020603050405020304" pitchFamily="18" charset="0"/>
              </a:rPr>
              <a:t> 5: </a:t>
            </a:r>
            <a:r>
              <a:rPr lang="en-US" altLang="vi-VN" sz="2400" b="1" dirty="0">
                <a:solidFill>
                  <a:schemeClr val="tx1"/>
                </a:solidFill>
                <a:latin typeface="Times New Roman" panose="02020603050405020304" pitchFamily="18" charset="0"/>
                <a:cs typeface="Times New Roman" panose="02020603050405020304" pitchFamily="18" charset="0"/>
              </a:rPr>
              <a:t>NHÂN</a:t>
            </a:r>
            <a:r>
              <a:rPr lang="vi-VN" sz="2400" b="1" dirty="0">
                <a:solidFill>
                  <a:schemeClr val="tx1"/>
                </a:solidFill>
                <a:latin typeface="Times New Roman" panose="02020603050405020304" pitchFamily="18" charset="0"/>
                <a:cs typeface="Times New Roman" panose="02020603050405020304" pitchFamily="18" charset="0"/>
              </a:rPr>
              <a:t> GIỐNG VẬT NUÔI</a:t>
            </a:r>
            <a:br>
              <a:rPr lang="en-US" sz="2400" b="1" dirty="0">
                <a:solidFill>
                  <a:schemeClr val="tx1"/>
                </a:solidFill>
                <a:latin typeface="Times New Roman" panose="02020603050405020304" pitchFamily="18" charset="0"/>
                <a:cs typeface="Times New Roman" panose="02020603050405020304" pitchFamily="18" charset="0"/>
              </a:rPr>
            </a:br>
            <a:endParaRPr lang="en-US" sz="2400" b="1" dirty="0">
              <a:solidFill>
                <a:schemeClr val="tx1"/>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1"/>
          <a:stretch>
            <a:fillRect/>
          </a:stretch>
        </p:blipFill>
        <p:spPr>
          <a:xfrm>
            <a:off x="685800" y="3124200"/>
            <a:ext cx="4267200" cy="3581400"/>
          </a:xfrm>
          <a:prstGeom prst="rect">
            <a:avLst/>
          </a:prstGeom>
        </p:spPr>
      </p:pic>
      <p:sp>
        <p:nvSpPr>
          <p:cNvPr id="5" name="Oval Callout 4"/>
          <p:cNvSpPr/>
          <p:nvPr/>
        </p:nvSpPr>
        <p:spPr>
          <a:xfrm>
            <a:off x="533400" y="914400"/>
            <a:ext cx="8077200" cy="189697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Hình dưới mô tả một phương pháp chọn phối cùng giống hay chọn phối khác giống? Mục đích của cách chọn phối này?</a:t>
            </a:r>
            <a:endParaRPr lang="en-US" sz="2800" dirty="0">
              <a:latin typeface="+mj-lt"/>
            </a:endParaRPr>
          </a:p>
        </p:txBody>
      </p:sp>
      <p:pic>
        <p:nvPicPr>
          <p:cNvPr id="3" name="Picture 2"/>
          <p:cNvPicPr>
            <a:picLocks noChangeAspect="1"/>
          </p:cNvPicPr>
          <p:nvPr/>
        </p:nvPicPr>
        <p:blipFill>
          <a:blip r:embed="rId2"/>
          <a:stretch>
            <a:fillRect/>
          </a:stretch>
        </p:blipFill>
        <p:spPr>
          <a:xfrm>
            <a:off x="5334000" y="3102429"/>
            <a:ext cx="3591426" cy="21434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41632" cy="1143000"/>
          </a:xfrm>
          <a:solidFill>
            <a:schemeClr val="accent3">
              <a:lumMod val="40000"/>
              <a:lumOff val="60000"/>
            </a:schemeClr>
          </a:solidFill>
        </p:spPr>
        <p:txBody>
          <a:bodyPr/>
          <a:lstStyle/>
          <a:p>
            <a:r>
              <a:rPr lang="en-US" dirty="0" err="1" smtClean="0">
                <a:latin typeface="Times New Roman" panose="02020603050405020304" pitchFamily="18" charset="0"/>
                <a:cs typeface="Times New Roman" panose="02020603050405020304" pitchFamily="18" charset="0"/>
              </a:rPr>
              <a:t>Bài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nhà</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lvl="0" indent="0">
              <a:buNone/>
            </a:pPr>
            <a:r>
              <a:rPr lang="en-US" dirty="0" err="1" smtClean="0">
                <a:latin typeface="Times New Roman" panose="02020603050405020304" pitchFamily="18" charset="0"/>
                <a:cs typeface="Times New Roman" panose="02020603050405020304" pitchFamily="18" charset="0"/>
              </a:rPr>
              <a:t> Về</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nhà </a:t>
            </a:r>
            <a:r>
              <a:rPr lang="vi-VN" dirty="0">
                <a:latin typeface="Times New Roman" panose="02020603050405020304" pitchFamily="18" charset="0"/>
                <a:cs typeface="Times New Roman" panose="02020603050405020304" pitchFamily="18" charset="0"/>
              </a:rPr>
              <a:t>sưu tầm thềm một số hình ảnh, </a:t>
            </a:r>
            <a:r>
              <a:rPr lang="en-US" dirty="0">
                <a:latin typeface="Times New Roman" panose="02020603050405020304" pitchFamily="18" charset="0"/>
                <a:cs typeface="Times New Roman" panose="02020603050405020304" pitchFamily="18" charset="0"/>
              </a:rPr>
              <a:t>video </a:t>
            </a:r>
            <a:r>
              <a:rPr lang="vi-VN" dirty="0" smtClean="0">
                <a:latin typeface="Times New Roman" panose="02020603050405020304" pitchFamily="18" charset="0"/>
                <a:cs typeface="Times New Roman" panose="02020603050405020304" pitchFamily="18" charset="0"/>
              </a:rPr>
              <a:t>v</a:t>
            </a:r>
            <a:r>
              <a:rPr lang="en-US" dirty="0" smtClean="0">
                <a:latin typeface="Times New Roman" panose="02020603050405020304" pitchFamily="18" charset="0"/>
                <a:cs typeface="Times New Roman" panose="02020603050405020304" pitchFamily="18" charset="0"/>
              </a:rPr>
              <a:t>ề</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nhân giống thuần chủng phổ biến ở nước ta</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lvl="0"/>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458200" cy="1321435"/>
          </a:xfrm>
          <a:solidFill>
            <a:schemeClr val="accent4">
              <a:lumMod val="40000"/>
              <a:lumOff val="60000"/>
            </a:schemeClr>
          </a:solidFill>
        </p:spPr>
        <p:txBody>
          <a:bodyPr>
            <a:normAutofit fontScale="90000"/>
          </a:bodyPr>
          <a:lstStyle/>
          <a:p>
            <a:pPr algn="l"/>
            <a:r>
              <a:rPr lang="en-US" dirty="0" err="1" smtClean="0">
                <a:latin typeface="Times New Roman" panose="02020603050405020304" pitchFamily="18" charset="0"/>
                <a:cs typeface="Times New Roman" panose="02020603050405020304" pitchFamily="18" charset="0"/>
              </a:rPr>
              <a:t> Quan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hình</a:t>
            </a:r>
            <a:r>
              <a:rPr lang="en-US" dirty="0" smtClean="0">
                <a:latin typeface="Times New Roman" panose="02020603050405020304" pitchFamily="18" charset="0"/>
                <a:cs typeface="Times New Roman" panose="02020603050405020304" pitchFamily="18" charset="0"/>
              </a:rPr>
              <a:t> 5.3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1"/>
          <a:stretch>
            <a:fillRect/>
          </a:stretch>
        </p:blipFill>
        <p:spPr>
          <a:xfrm>
            <a:off x="481330" y="2209800"/>
            <a:ext cx="8229600" cy="405066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53400" cy="1189038"/>
          </a:xfrm>
          <a:solidFill>
            <a:schemeClr val="accent3">
              <a:lumMod val="75000"/>
            </a:schemeClr>
          </a:solidFill>
        </p:spPr>
        <p:txBody>
          <a:bodyPr/>
          <a:lstStyle/>
          <a:p>
            <a:pPr marL="0" indent="0"/>
            <a:r>
              <a:rPr lang="en-US" dirty="0">
                <a:latin typeface="Times New Roman" panose="02020603050405020304" pitchFamily="18" charset="0"/>
                <a:cs typeface="Times New Roman" panose="02020603050405020304" pitchFamily="18" charset="0"/>
              </a:rPr>
              <a:t>II. Lai </a:t>
            </a:r>
            <a:r>
              <a:rPr lang="en-US" dirty="0" err="1">
                <a:latin typeface="Times New Roman" panose="02020603050405020304" pitchFamily="18" charset="0"/>
                <a:cs typeface="Times New Roman" panose="02020603050405020304" pitchFamily="18" charset="0"/>
              </a:rPr>
              <a:t>giống</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514350" indent="-514350">
              <a:buAutoNum type="arabicPeriod"/>
            </a:pPr>
            <a:r>
              <a:rPr lang="en-US" dirty="0" err="1" smtClean="0">
                <a:latin typeface="Times New Roman" panose="02020603050405020304" pitchFamily="18" charset="0"/>
                <a:cs typeface="Times New Roman" panose="02020603050405020304" pitchFamily="18" charset="0"/>
              </a:rPr>
              <a:t>Khái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niệm</a:t>
            </a:r>
            <a:r>
              <a:rPr lang="en-US"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buFontTx/>
              <a:buChar char="-"/>
            </a:pPr>
            <a:r>
              <a:rPr lang="en-US" dirty="0" smtClean="0">
                <a:latin typeface="Times New Roman" panose="02020603050405020304" pitchFamily="18" charset="0"/>
                <a:cs typeface="Times New Roman" panose="02020603050405020304" pitchFamily="18" charset="0"/>
              </a:rPr>
              <a:t>Lai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giữa</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đực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cái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thuộc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đẻ</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mang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di </a:t>
            </a:r>
            <a:r>
              <a:rPr lang="en-US" dirty="0" err="1" smtClean="0">
                <a:latin typeface="Times New Roman" panose="02020603050405020304" pitchFamily="18" charset="0"/>
                <a:cs typeface="Times New Roman" panose="02020603050405020304" pitchFamily="18" charset="0"/>
              </a:rPr>
              <a:t>truyền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từ</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nhau</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Mục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đích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Bổ</a:t>
            </a:r>
            <a:r>
              <a:rPr lang="en-US" dirty="0" smtClean="0">
                <a:latin typeface="Times New Roman" panose="02020603050405020304" pitchFamily="18" charset="0"/>
                <a:cs typeface="Times New Roman" panose="02020603050405020304" pitchFamily="18" charset="0"/>
              </a:rPr>
              <a:t> sung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tốt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ở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ưu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lai</a:t>
            </a:r>
            <a:r>
              <a:rPr lang="en-US" dirty="0" smtClean="0">
                <a:latin typeface="Times New Roman" panose="02020603050405020304" pitchFamily="18" charset="0"/>
                <a:cs typeface="Times New Roman" panose="02020603050405020304" pitchFamily="18" charset="0"/>
              </a:rPr>
              <a:t> ở </a:t>
            </a:r>
            <a:r>
              <a:rPr lang="en-US" dirty="0" err="1" smtClean="0">
                <a:latin typeface="Times New Roman" panose="02020603050405020304" pitchFamily="18" charset="0"/>
                <a:cs typeface="Times New Roman" panose="02020603050405020304" pitchFamily="18" charset="0"/>
              </a:rPr>
              <a:t>đời</a:t>
            </a:r>
            <a:r>
              <a:rPr lang="en-US" dirty="0" smtClean="0">
                <a:latin typeface="Times New Roman" panose="02020603050405020304" pitchFamily="18" charset="0"/>
                <a:cs typeface="Times New Roman" panose="02020603050405020304" pitchFamily="18" charset="0"/>
              </a:rPr>
              <a:t> con.</a:t>
            </a:r>
            <a:endParaRPr lang="en-US"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fontScale="90000"/>
          </a:bodyPr>
          <a:lstStyle/>
          <a:p>
            <a:r>
              <a:rPr lang="en-US" altLang="vi-VN" dirty="0" smtClean="0">
                <a:latin typeface="Times New Roman" panose="02020603050405020304" pitchFamily="18" charset="0"/>
                <a:cs typeface="Times New Roman" panose="02020603050405020304" pitchFamily="18" charset="0"/>
              </a:rPr>
              <a:t>Đ</a:t>
            </a:r>
            <a:r>
              <a:rPr lang="vi-VN" dirty="0" smtClean="0">
                <a:latin typeface="Times New Roman" panose="02020603050405020304" pitchFamily="18" charset="0"/>
                <a:cs typeface="Times New Roman" panose="02020603050405020304" pitchFamily="18" charset="0"/>
              </a:rPr>
              <a:t>ặc </a:t>
            </a:r>
            <a:r>
              <a:rPr lang="vi-VN" dirty="0">
                <a:latin typeface="Times New Roman" panose="02020603050405020304" pitchFamily="18" charset="0"/>
                <a:cs typeface="Times New Roman" panose="02020603050405020304" pitchFamily="18" charset="0"/>
              </a:rPr>
              <a:t>điểm của thế hệ bố mẹ và con lai trong phép lai Hình </a:t>
            </a:r>
            <a:r>
              <a:rPr lang="vi-VN" dirty="0" smtClean="0">
                <a:latin typeface="Times New Roman" panose="02020603050405020304" pitchFamily="18" charset="0"/>
                <a:cs typeface="Times New Roman" panose="02020603050405020304" pitchFamily="18" charset="0"/>
              </a:rPr>
              <a:t>5.3</a:t>
            </a:r>
            <a:r>
              <a:rPr lang="en-US" altLang="vi-VN" dirty="0" smtClean="0">
                <a:latin typeface="Times New Roman" panose="02020603050405020304" pitchFamily="18" charset="0"/>
                <a:cs typeface="Times New Roman" panose="02020603050405020304" pitchFamily="18" charset="0"/>
              </a:rPr>
              <a:t>:</a:t>
            </a:r>
            <a:endParaRPr lang="en-US" altLang="vi-VN" dirty="0" smtClean="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2209800"/>
            <a:ext cx="8229600" cy="2599690"/>
          </a:xfrm>
        </p:spPr>
        <p:txBody>
          <a:bodyPr>
            <a:normAutofit lnSpcReduction="20000"/>
          </a:bodyPr>
          <a:lstStyle/>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vi-VN" dirty="0" smtClean="0">
                <a:latin typeface="Times New Roman" panose="02020603050405020304" pitchFamily="18" charset="0"/>
                <a:cs typeface="Times New Roman" panose="02020603050405020304" pitchFamily="18" charset="0"/>
              </a:rPr>
              <a:t>Bố mẹ khác giống, đời con sinh ra không còn là những cá thể thuộc giống thuần mà là con lai mang các đặc tính di truyền được kết hợp từ cả hai giống bố và mẹ</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
                                            <p:txEl>
                                              <p:pRg st="1" end="1"/>
                                            </p:txEl>
                                          </p:spTgt>
                                        </p:tgtEl>
                                        <p:attrNameLst>
                                          <p:attrName>r</p:attrName>
                                        </p:attrNameLst>
                                      </p:cBhvr>
                                    </p:animRot>
                                    <p:animRot by="-240000">
                                      <p:cBhvr>
                                        <p:cTn id="11" dur="200" fill="hold">
                                          <p:stCondLst>
                                            <p:cond delay="200"/>
                                          </p:stCondLst>
                                        </p:cTn>
                                        <p:tgtEl>
                                          <p:spTgt spid="3">
                                            <p:txEl>
                                              <p:pRg st="1" end="1"/>
                                            </p:txEl>
                                          </p:spTgt>
                                        </p:tgtEl>
                                        <p:attrNameLst>
                                          <p:attrName>r</p:attrName>
                                        </p:attrNameLst>
                                      </p:cBhvr>
                                    </p:animRot>
                                    <p:animRot by="240000">
                                      <p:cBhvr>
                                        <p:cTn id="12" dur="200" fill="hold">
                                          <p:stCondLst>
                                            <p:cond delay="400"/>
                                          </p:stCondLst>
                                        </p:cTn>
                                        <p:tgtEl>
                                          <p:spTgt spid="3">
                                            <p:txEl>
                                              <p:pRg st="1" end="1"/>
                                            </p:txEl>
                                          </p:spTgt>
                                        </p:tgtEl>
                                        <p:attrNameLst>
                                          <p:attrName>r</p:attrName>
                                        </p:attrNameLst>
                                      </p:cBhvr>
                                    </p:animRot>
                                    <p:animRot by="-240000">
                                      <p:cBhvr>
                                        <p:cTn id="13" dur="200" fill="hold">
                                          <p:stCondLst>
                                            <p:cond delay="600"/>
                                          </p:stCondLst>
                                        </p:cTn>
                                        <p:tgtEl>
                                          <p:spTgt spid="3">
                                            <p:txEl>
                                              <p:pRg st="1" end="1"/>
                                            </p:txEl>
                                          </p:spTgt>
                                        </p:tgtEl>
                                        <p:attrNameLst>
                                          <p:attrName>r</p:attrName>
                                        </p:attrNameLst>
                                      </p:cBhvr>
                                    </p:animRot>
                                    <p:animRot by="120000">
                                      <p:cBhvr>
                                        <p:cTn id="14" dur="200" fill="hold">
                                          <p:stCondLst>
                                            <p:cond delay="80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a:solidFill>
            <a:schemeClr val="tx2">
              <a:lumMod val="20000"/>
              <a:lumOff val="80000"/>
            </a:schemeClr>
          </a:solidFill>
        </p:spPr>
        <p:txBody>
          <a:bodyPr>
            <a:normAutofit fontScale="90000"/>
          </a:bodyPr>
          <a:lstStyle/>
          <a:p>
            <a:pPr lvl="0"/>
            <a:br>
              <a:rPr lang="en-US" dirty="0" smtClean="0"/>
            </a:br>
            <a:br>
              <a:rPr lang="en-US" dirty="0" smtClean="0"/>
            </a:br>
            <a:r>
              <a:rPr lang="vi-VN" dirty="0" smtClean="0"/>
              <a:t>Có </a:t>
            </a:r>
            <a:r>
              <a:rPr lang="vi-VN" dirty="0"/>
              <a:t>những phương pháp lai nào? </a:t>
            </a:r>
            <a:br>
              <a:rPr lang="en-US" dirty="0" smtClean="0"/>
            </a:br>
            <a:br>
              <a:rPr lang="en-US" dirty="0"/>
            </a:br>
            <a:endParaRPr lang="en-US" dirty="0"/>
          </a:p>
        </p:txBody>
      </p:sp>
      <p:sp>
        <p:nvSpPr>
          <p:cNvPr id="4" name="Content Placeholder 2"/>
          <p:cNvSpPr>
            <a:spLocks noGrp="1"/>
          </p:cNvSpPr>
          <p:nvPr>
            <p:ph idx="1"/>
          </p:nvPr>
        </p:nvSpPr>
        <p:spPr>
          <a:xfrm>
            <a:off x="457200" y="1600200"/>
            <a:ext cx="8469630" cy="3965575"/>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US" sz="2400" b="1" u="sng" dirty="0" err="1">
                <a:latin typeface="Times New Roman" panose="02020603050405020304" pitchFamily="18" charset="0"/>
                <a:cs typeface="Times New Roman" panose="02020603050405020304" pitchFamily="18" charset="0"/>
              </a:rPr>
              <a:t>Yêu</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mục </a:t>
            </a:r>
            <a:r>
              <a:rPr lang="en-US" sz="2400" dirty="0" smtClean="0">
                <a:latin typeface="Times New Roman" panose="02020603050405020304" pitchFamily="18" charset="0"/>
                <a:cs typeface="Times New Roman" panose="02020603050405020304" pitchFamily="18" charset="0"/>
              </a:rPr>
              <a:t>II</a:t>
            </a:r>
            <a:r>
              <a:rPr lang="vi-VN"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2 </a:t>
            </a:r>
            <a:r>
              <a:rPr lang="en-US" sz="2400" dirty="0" err="1" smtClean="0">
                <a:latin typeface="Times New Roman" panose="02020603050405020304" pitchFamily="18" charset="0"/>
                <a:cs typeface="Times New Roman" panose="02020603050405020304" pitchFamily="18" charset="0"/>
              </a:rPr>
              <a:t>trang</a:t>
            </a:r>
            <a:r>
              <a:rPr lang="en-US" sz="2400" dirty="0" smtClean="0">
                <a:latin typeface="Times New Roman" panose="02020603050405020304" pitchFamily="18" charset="0"/>
                <a:cs typeface="Times New Roman" panose="02020603050405020304" pitchFamily="18" charset="0"/>
              </a:rPr>
              <a:t> 30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lời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a:t>
            </a:r>
            <a:r>
              <a:rPr lang="vi-VN" sz="2400" dirty="0" smtClean="0">
                <a:latin typeface="Times New Roman" panose="02020603050405020304" pitchFamily="18" charset="0"/>
                <a:cs typeface="Times New Roman" panose="02020603050405020304" pitchFamily="18" charset="0"/>
              </a:rPr>
              <a:t>ục </a:t>
            </a:r>
            <a:r>
              <a:rPr lang="vi-VN" sz="2400" dirty="0">
                <a:latin typeface="Times New Roman" panose="02020603050405020304" pitchFamily="18" charset="0"/>
                <a:cs typeface="Times New Roman" panose="02020603050405020304" pitchFamily="18" charset="0"/>
              </a:rPr>
              <a:t>đích của các phép lai đó là gì? </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Calibri" panose="020F0502020204030204"/>
                <a:cs typeface="Times New Roman" panose="02020603050405020304" pitchFamily="18" charset="0"/>
              </a:rPr>
              <a:t>Nhóm</a:t>
            </a:r>
            <a:r>
              <a:rPr lang="en-US" sz="2400" dirty="0">
                <a:latin typeface="Times New Roman" panose="02020603050405020304" pitchFamily="18" charset="0"/>
                <a:ea typeface="Calibri" panose="020F0502020204030204"/>
                <a:cs typeface="Times New Roman" panose="02020603050405020304" pitchFamily="18" charset="0"/>
              </a:rPr>
              <a:t> 1: </a:t>
            </a:r>
            <a:r>
              <a:rPr lang="en-US" sz="2400" dirty="0" smtClean="0">
                <a:latin typeface="Times New Roman" panose="02020603050405020304" pitchFamily="18" charset="0"/>
                <a:ea typeface="Calibri" panose="020F0502020204030204"/>
                <a:cs typeface="Times New Roman" panose="02020603050405020304" pitchFamily="18" charset="0"/>
              </a:rPr>
              <a:t>Lai </a:t>
            </a:r>
            <a:r>
              <a:rPr lang="en-US" sz="2400" dirty="0" err="1" smtClean="0">
                <a:latin typeface="Times New Roman" panose="02020603050405020304" pitchFamily="18" charset="0"/>
                <a:ea typeface="Calibri" panose="020F0502020204030204"/>
                <a:cs typeface="Times New Roman" panose="02020603050405020304" pitchFamily="18" charset="0"/>
              </a:rPr>
              <a:t>kinh</a:t>
            </a:r>
            <a:r>
              <a:rPr lang="en-US" sz="2400" dirty="0" smtClean="0">
                <a:latin typeface="Times New Roman" panose="02020603050405020304" pitchFamily="18" charset="0"/>
                <a:ea typeface="Calibri" panose="020F0502020204030204"/>
                <a:cs typeface="Times New Roman" panose="02020603050405020304" pitchFamily="18" charset="0"/>
              </a:rPr>
              <a:t> </a:t>
            </a:r>
            <a:r>
              <a:rPr lang="en-US" sz="2400" dirty="0" err="1" smtClean="0">
                <a:latin typeface="Times New Roman" panose="02020603050405020304" pitchFamily="18" charset="0"/>
                <a:ea typeface="Calibri" panose="020F0502020204030204"/>
                <a:cs typeface="Times New Roman" panose="02020603050405020304" pitchFamily="18" charset="0"/>
              </a:rPr>
              <a:t>tế</a:t>
            </a:r>
            <a:endParaRPr lang="en-US" sz="2400" dirty="0">
              <a:latin typeface="Times New Roman" panose="02020603050405020304" pitchFamily="18" charset="0"/>
              <a:ea typeface="Calibri" panose="020F0502020204030204"/>
              <a:cs typeface="Times New Roman" panose="02020603050405020304" pitchFamily="18" charset="0"/>
            </a:endParaRPr>
          </a:p>
          <a:p>
            <a:pPr marL="0" indent="0">
              <a:buNone/>
            </a:pPr>
            <a:r>
              <a:rPr lang="en-US" sz="2400" dirty="0" smtClean="0">
                <a:latin typeface="Times New Roman" panose="02020603050405020304" pitchFamily="18" charset="0"/>
                <a:ea typeface="Calibri" panose="020F0502020204030204"/>
                <a:cs typeface="Times New Roman" panose="02020603050405020304" pitchFamily="18" charset="0"/>
              </a:rPr>
              <a:t>+ </a:t>
            </a:r>
            <a:r>
              <a:rPr lang="en-US" sz="2400" dirty="0" err="1">
                <a:latin typeface="Times New Roman" panose="02020603050405020304" pitchFamily="18" charset="0"/>
                <a:ea typeface="Calibri" panose="020F0502020204030204"/>
                <a:cs typeface="Times New Roman" panose="02020603050405020304" pitchFamily="18" charset="0"/>
              </a:rPr>
              <a:t>Nhóm</a:t>
            </a:r>
            <a:r>
              <a:rPr lang="en-US" sz="2400" dirty="0">
                <a:latin typeface="Times New Roman" panose="02020603050405020304" pitchFamily="18" charset="0"/>
                <a:ea typeface="Calibri" panose="020F0502020204030204"/>
                <a:cs typeface="Times New Roman" panose="02020603050405020304" pitchFamily="18" charset="0"/>
              </a:rPr>
              <a:t>  2 : Lai cải tiến</a:t>
            </a:r>
            <a:endParaRPr lang="en-US" sz="2400" dirty="0" err="1">
              <a:latin typeface="Times New Roman" panose="02020603050405020304" pitchFamily="18" charset="0"/>
              <a:ea typeface="Calibri" panose="020F0502020204030204"/>
              <a:cs typeface="Times New Roman" panose="02020603050405020304" pitchFamily="18" charset="0"/>
            </a:endParaRPr>
          </a:p>
          <a:p>
            <a:pPr marL="0" indent="0">
              <a:buNone/>
            </a:pPr>
            <a:r>
              <a:rPr lang="en-US" sz="2400" dirty="0" smtClean="0">
                <a:latin typeface="Times New Roman" panose="02020603050405020304" pitchFamily="18" charset="0"/>
                <a:ea typeface="Calibri" panose="020F0502020204030204"/>
                <a:cs typeface="Times New Roman" panose="02020603050405020304" pitchFamily="18" charset="0"/>
                <a:sym typeface="+mn-ea"/>
              </a:rPr>
              <a:t>+ </a:t>
            </a:r>
            <a:r>
              <a:rPr lang="en-US" sz="2400" dirty="0" err="1">
                <a:latin typeface="Times New Roman" panose="02020603050405020304" pitchFamily="18" charset="0"/>
                <a:ea typeface="Calibri" panose="020F0502020204030204"/>
                <a:cs typeface="Times New Roman" panose="02020603050405020304" pitchFamily="18" charset="0"/>
                <a:sym typeface="+mn-ea"/>
              </a:rPr>
              <a:t>Nhóm</a:t>
            </a:r>
            <a:r>
              <a:rPr lang="en-US" sz="2400" dirty="0">
                <a:latin typeface="Times New Roman" panose="02020603050405020304" pitchFamily="18" charset="0"/>
                <a:ea typeface="Calibri" panose="020F0502020204030204"/>
                <a:cs typeface="Times New Roman" panose="02020603050405020304" pitchFamily="18" charset="0"/>
              </a:rPr>
              <a:t> 3: </a:t>
            </a:r>
            <a:r>
              <a:rPr lang="en-US" sz="2400" dirty="0" smtClean="0">
                <a:latin typeface="Times New Roman" panose="02020603050405020304" pitchFamily="18" charset="0"/>
                <a:ea typeface="Calibri" panose="020F0502020204030204"/>
                <a:cs typeface="Times New Roman" panose="02020603050405020304" pitchFamily="18" charset="0"/>
              </a:rPr>
              <a:t>Lai </a:t>
            </a:r>
            <a:r>
              <a:rPr lang="en-US" sz="2400" dirty="0" err="1" smtClean="0">
                <a:latin typeface="Times New Roman" panose="02020603050405020304" pitchFamily="18" charset="0"/>
                <a:ea typeface="Calibri" panose="020F0502020204030204"/>
                <a:cs typeface="Times New Roman" panose="02020603050405020304" pitchFamily="18" charset="0"/>
              </a:rPr>
              <a:t>cải</a:t>
            </a:r>
            <a:r>
              <a:rPr lang="en-US" sz="2400" dirty="0" smtClean="0">
                <a:latin typeface="Times New Roman" panose="02020603050405020304" pitchFamily="18" charset="0"/>
                <a:ea typeface="Calibri" panose="020F0502020204030204"/>
                <a:cs typeface="Times New Roman" panose="02020603050405020304" pitchFamily="18" charset="0"/>
              </a:rPr>
              <a:t> </a:t>
            </a:r>
            <a:r>
              <a:rPr lang="en-US" sz="2400" dirty="0" err="1" smtClean="0">
                <a:latin typeface="Times New Roman" panose="02020603050405020304" pitchFamily="18" charset="0"/>
                <a:ea typeface="Calibri" panose="020F0502020204030204"/>
                <a:cs typeface="Times New Roman" panose="02020603050405020304" pitchFamily="18" charset="0"/>
              </a:rPr>
              <a:t>tạo</a:t>
            </a:r>
            <a:endParaRPr lang="en-US" sz="2400" dirty="0" smtClean="0">
              <a:latin typeface="Times New Roman" panose="02020603050405020304" pitchFamily="18" charset="0"/>
              <a:ea typeface="Calibri" panose="020F0502020204030204"/>
              <a:cs typeface="Times New Roman" panose="02020603050405020304" pitchFamily="18" charset="0"/>
            </a:endParaRPr>
          </a:p>
          <a:p>
            <a:pPr marL="0" indent="0">
              <a:buNone/>
            </a:pPr>
            <a:r>
              <a:rPr lang="en-US" sz="2400" dirty="0">
                <a:latin typeface="Times New Roman" panose="02020603050405020304" pitchFamily="18" charset="0"/>
                <a:ea typeface="Calibri" panose="020F0502020204030204"/>
                <a:cs typeface="Times New Roman" panose="02020603050405020304" pitchFamily="18" charset="0"/>
              </a:rPr>
              <a:t> N</a:t>
            </a:r>
            <a:r>
              <a:rPr lang="en-US" sz="2400" dirty="0" err="1">
                <a:latin typeface="Times New Roman" panose="02020603050405020304" pitchFamily="18" charset="0"/>
                <a:ea typeface="Calibri" panose="020F0502020204030204"/>
                <a:cs typeface="Times New Roman" panose="02020603050405020304" pitchFamily="18" charset="0"/>
              </a:rPr>
              <a:t>hóm</a:t>
            </a:r>
            <a:r>
              <a:rPr lang="en-US" sz="2400" dirty="0">
                <a:latin typeface="Times New Roman" panose="02020603050405020304" pitchFamily="18" charset="0"/>
                <a:ea typeface="Calibri" panose="020F0502020204030204"/>
                <a:cs typeface="Times New Roman" panose="02020603050405020304" pitchFamily="18" charset="0"/>
              </a:rPr>
              <a:t> 4</a:t>
            </a:r>
            <a:r>
              <a:rPr lang="en-US" sz="2400" dirty="0" smtClean="0">
                <a:latin typeface="Times New Roman" panose="02020603050405020304" pitchFamily="18" charset="0"/>
                <a:ea typeface="Calibri" panose="020F0502020204030204"/>
                <a:cs typeface="Times New Roman" panose="02020603050405020304" pitchFamily="18" charset="0"/>
              </a:rPr>
              <a:t>: Lai </a:t>
            </a:r>
            <a:r>
              <a:rPr lang="en-US" sz="2400" dirty="0" err="1" smtClean="0">
                <a:latin typeface="Times New Roman" panose="02020603050405020304" pitchFamily="18" charset="0"/>
                <a:ea typeface="Calibri" panose="020F0502020204030204"/>
                <a:cs typeface="Times New Roman" panose="02020603050405020304" pitchFamily="18" charset="0"/>
              </a:rPr>
              <a:t>xa</a:t>
            </a:r>
            <a:endParaRPr lang="en-US" sz="2400" dirty="0">
              <a:latin typeface="Times New Roman" panose="02020603050405020304" pitchFamily="18" charset="0"/>
              <a:ea typeface="Calibri" panose="020F0502020204030204"/>
              <a:cs typeface="Times New Roman" panose="02020603050405020304" pitchFamily="18" charset="0"/>
            </a:endParaRPr>
          </a:p>
          <a:p>
            <a:pPr indent="0" algn="just">
              <a:lnSpc>
                <a:spcPct val="115000"/>
              </a:lnSpc>
              <a:spcAft>
                <a:spcPts val="0"/>
              </a:spcAft>
              <a:buNone/>
            </a:pPr>
            <a:r>
              <a:rPr lang="en-US" sz="2400" dirty="0" err="1">
                <a:solidFill>
                  <a:schemeClr val="tx1"/>
                </a:solidFill>
                <a:latin typeface="Times New Roman" panose="02020603050405020304" pitchFamily="18" charset="0"/>
                <a:ea typeface="Calibri" panose="020F0502020204030204"/>
                <a:cs typeface="Times New Roman" panose="02020603050405020304" pitchFamily="18" charset="0"/>
              </a:rPr>
              <a:t>Hết</a:t>
            </a:r>
            <a:r>
              <a:rPr lang="en-US" sz="2400" dirty="0">
                <a:solidFill>
                  <a:schemeClr val="tx1"/>
                </a:solidFill>
                <a:latin typeface="Times New Roman" panose="02020603050405020304" pitchFamily="18" charset="0"/>
                <a:ea typeface="Calibri" panose="020F0502020204030204"/>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a:cs typeface="Times New Roman" panose="02020603050405020304" pitchFamily="18" charset="0"/>
              </a:rPr>
              <a:t>thời</a:t>
            </a:r>
            <a:r>
              <a:rPr lang="en-US" sz="2400" dirty="0">
                <a:solidFill>
                  <a:schemeClr val="tx1"/>
                </a:solidFill>
                <a:latin typeface="Times New Roman" panose="02020603050405020304" pitchFamily="18" charset="0"/>
                <a:ea typeface="Calibri" panose="020F0502020204030204"/>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a:cs typeface="Times New Roman" panose="02020603050405020304" pitchFamily="18" charset="0"/>
              </a:rPr>
              <a:t>gian</a:t>
            </a:r>
            <a:r>
              <a:rPr lang="en-US" sz="2400" dirty="0">
                <a:solidFill>
                  <a:schemeClr val="tx1"/>
                </a:solidFill>
                <a:latin typeface="Times New Roman" panose="02020603050405020304" pitchFamily="18" charset="0"/>
                <a:ea typeface="Calibri" panose="020F0502020204030204"/>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a:cs typeface="Times New Roman" panose="02020603050405020304" pitchFamily="18" charset="0"/>
              </a:rPr>
              <a:t>thảo</a:t>
            </a:r>
            <a:r>
              <a:rPr lang="en-US" sz="2400" dirty="0">
                <a:solidFill>
                  <a:schemeClr val="tx1"/>
                </a:solidFill>
                <a:latin typeface="Times New Roman" panose="02020603050405020304" pitchFamily="18" charset="0"/>
                <a:ea typeface="Calibri" panose="020F0502020204030204"/>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a:cs typeface="Times New Roman" panose="02020603050405020304" pitchFamily="18" charset="0"/>
              </a:rPr>
              <a:t>luận</a:t>
            </a:r>
            <a:r>
              <a:rPr lang="en-US" sz="2400" dirty="0">
                <a:solidFill>
                  <a:schemeClr val="tx1"/>
                </a:solidFill>
                <a:latin typeface="Times New Roman" panose="02020603050405020304" pitchFamily="18" charset="0"/>
                <a:ea typeface="Calibri" panose="020F0502020204030204"/>
                <a:cs typeface="Times New Roman" panose="02020603050405020304" pitchFamily="18" charset="0"/>
              </a:rPr>
              <a:t> GV </a:t>
            </a:r>
            <a:r>
              <a:rPr lang="en-US" sz="2400" dirty="0" err="1">
                <a:solidFill>
                  <a:schemeClr val="tx1"/>
                </a:solidFill>
                <a:latin typeface="Times New Roman" panose="02020603050405020304" pitchFamily="18" charset="0"/>
                <a:ea typeface="Calibri" panose="020F0502020204030204"/>
                <a:cs typeface="Times New Roman" panose="02020603050405020304" pitchFamily="18" charset="0"/>
              </a:rPr>
              <a:t>mời</a:t>
            </a:r>
            <a:r>
              <a:rPr lang="en-US" sz="2400" dirty="0">
                <a:solidFill>
                  <a:schemeClr val="tx1"/>
                </a:solidFill>
                <a:latin typeface="Times New Roman" panose="02020603050405020304" pitchFamily="18" charset="0"/>
                <a:ea typeface="Calibri" panose="020F0502020204030204"/>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a:cs typeface="Times New Roman" panose="02020603050405020304" pitchFamily="18" charset="0"/>
              </a:rPr>
              <a:t>ngẫu</a:t>
            </a:r>
            <a:r>
              <a:rPr lang="en-US" sz="2400" dirty="0">
                <a:solidFill>
                  <a:schemeClr val="tx1"/>
                </a:solidFill>
                <a:latin typeface="Times New Roman" panose="02020603050405020304" pitchFamily="18" charset="0"/>
                <a:ea typeface="Calibri" panose="020F0502020204030204"/>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a:cs typeface="Times New Roman" panose="02020603050405020304" pitchFamily="18" charset="0"/>
              </a:rPr>
              <a:t>nhiên</a:t>
            </a:r>
            <a:r>
              <a:rPr lang="en-US" sz="2400" dirty="0">
                <a:solidFill>
                  <a:schemeClr val="tx1"/>
                </a:solidFill>
                <a:latin typeface="Times New Roman" panose="02020603050405020304" pitchFamily="18" charset="0"/>
                <a:ea typeface="Calibri" panose="020F0502020204030204"/>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a:cs typeface="Times New Roman" panose="02020603050405020304" pitchFamily="18" charset="0"/>
              </a:rPr>
              <a:t>các</a:t>
            </a:r>
            <a:r>
              <a:rPr lang="en-US" sz="2400" dirty="0">
                <a:solidFill>
                  <a:schemeClr val="tx1"/>
                </a:solidFill>
                <a:latin typeface="Times New Roman" panose="02020603050405020304" pitchFamily="18" charset="0"/>
                <a:ea typeface="Calibri" panose="020F0502020204030204"/>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a:cs typeface="Times New Roman" panose="02020603050405020304" pitchFamily="18" charset="0"/>
              </a:rPr>
              <a:t>nhóm</a:t>
            </a:r>
            <a:r>
              <a:rPr lang="en-US" sz="2400" dirty="0">
                <a:solidFill>
                  <a:schemeClr val="tx1"/>
                </a:solidFill>
                <a:latin typeface="Times New Roman" panose="02020603050405020304" pitchFamily="18" charset="0"/>
                <a:ea typeface="Calibri" panose="020F0502020204030204"/>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a:cs typeface="Times New Roman" panose="02020603050405020304" pitchFamily="18" charset="0"/>
              </a:rPr>
              <a:t>thuyết</a:t>
            </a:r>
            <a:r>
              <a:rPr lang="en-US" sz="2400" dirty="0">
                <a:solidFill>
                  <a:schemeClr val="tx1"/>
                </a:solidFill>
                <a:latin typeface="Times New Roman" panose="02020603050405020304" pitchFamily="18" charset="0"/>
                <a:ea typeface="Calibri" panose="020F0502020204030204"/>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a:cs typeface="Times New Roman" panose="02020603050405020304" pitchFamily="18" charset="0"/>
              </a:rPr>
              <a:t>trình</a:t>
            </a:r>
            <a:r>
              <a:rPr lang="en-US" sz="2400" dirty="0">
                <a:solidFill>
                  <a:schemeClr val="tx1"/>
                </a:solidFill>
                <a:latin typeface="Times New Roman" panose="02020603050405020304" pitchFamily="18" charset="0"/>
                <a:ea typeface="Calibri" panose="020F0502020204030204"/>
                <a:cs typeface="Times New Roman" panose="02020603050405020304" pitchFamily="18" charset="0"/>
              </a:rPr>
              <a:t>.</a:t>
            </a:r>
            <a:endParaRPr lang="en-US" sz="1800" dirty="0">
              <a:solidFill>
                <a:schemeClr val="tx1"/>
              </a:solidFill>
              <a:latin typeface="Times New Roman" panose="02020603050405020304" pitchFamily="18" charset="0"/>
              <a:ea typeface="Calibri" panose="020F0502020204030204"/>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7625"/>
            <a:ext cx="8229600" cy="1019175"/>
          </a:xfrm>
          <a:solidFill>
            <a:schemeClr val="accent3">
              <a:lumMod val="60000"/>
              <a:lumOff val="40000"/>
            </a:schemeClr>
          </a:solidFill>
        </p:spPr>
        <p:txBody>
          <a:bodyPr>
            <a:normAutofit fontScale="90000"/>
          </a:bodyPr>
          <a:lstStyle/>
          <a:p>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2.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lai</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514350" indent="-514350">
              <a:buAutoNum type="alphaLcPeriod"/>
            </a:pPr>
            <a:r>
              <a:rPr lang="en-US" dirty="0" smtClean="0">
                <a:latin typeface="Times New Roman" panose="02020603050405020304" pitchFamily="18" charset="0"/>
                <a:cs typeface="Times New Roman" panose="02020603050405020304" pitchFamily="18" charset="0"/>
              </a:rPr>
              <a:t>Lai </a:t>
            </a:r>
            <a:r>
              <a:rPr lang="en-US" dirty="0" err="1" smtClean="0">
                <a:latin typeface="Times New Roman" panose="02020603050405020304" pitchFamily="18" charset="0"/>
                <a:cs typeface="Times New Roman" panose="02020603050405020304" pitchFamily="18" charset="0"/>
              </a:rPr>
              <a:t>kinh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tế</a:t>
            </a:r>
            <a:r>
              <a:rPr lang="en-US"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0" indent="0">
              <a:buNone/>
            </a:pP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giữa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ra</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lai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xuất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cao</a:t>
            </a:r>
            <a:r>
              <a:rPr lang="en-US"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err="1" smtClean="0">
                <a:latin typeface="Times New Roman" panose="02020603050405020304" pitchFamily="18" charset="0"/>
                <a:cs typeface="Times New Roman" panose="02020603050405020304" pitchFamily="18" charset="0"/>
              </a:rPr>
              <a:t>Ví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đực</a:t>
            </a:r>
            <a:r>
              <a:rPr lang="en-US" dirty="0" smtClean="0">
                <a:latin typeface="Times New Roman" panose="02020603050405020304" pitchFamily="18" charset="0"/>
                <a:cs typeface="Times New Roman" panose="02020603050405020304" pitchFamily="18" charset="0"/>
              </a:rPr>
              <a:t> Yorkshire </a:t>
            </a:r>
            <a:r>
              <a:rPr lang="en-US" dirty="0" err="1" smtClean="0">
                <a:latin typeface="Times New Roman" panose="02020603050405020304" pitchFamily="18" charset="0"/>
                <a:cs typeface="Times New Roman" panose="02020603050405020304" pitchFamily="18" charset="0"/>
              </a:rPr>
              <a:t>phối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Móng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Cái</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lai</a:t>
            </a:r>
            <a:r>
              <a:rPr lang="en-US" dirty="0" smtClean="0">
                <a:latin typeface="Times New Roman" panose="02020603050405020304" pitchFamily="18" charset="0"/>
                <a:cs typeface="Times New Roman" panose="02020603050405020304" pitchFamily="18" charset="0"/>
              </a:rPr>
              <a:t> F1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chịu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tốt</a:t>
            </a:r>
            <a:r>
              <a:rPr lang="en-US" dirty="0" smtClean="0">
                <a:latin typeface="Times New Roman" panose="02020603050405020304" pitchFamily="18" charset="0"/>
                <a:cs typeface="Times New Roman" panose="02020603050405020304" pitchFamily="18" charset="0"/>
              </a:rPr>
              <a:t>, tăng </a:t>
            </a:r>
            <a:r>
              <a:rPr lang="en-US" dirty="0" err="1" smtClean="0">
                <a:latin typeface="Times New Roman" panose="02020603050405020304" pitchFamily="18" charset="0"/>
                <a:cs typeface="Times New Roman" panose="02020603050405020304" pitchFamily="18" charset="0"/>
              </a:rPr>
              <a:t>trọng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nhanh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tỉ</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lấy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thịt</a:t>
            </a:r>
            <a:r>
              <a:rPr lang="en-US"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2163762"/>
          </a:xfrm>
        </p:spPr>
        <p:txBody>
          <a:bodyPr>
            <a:normAutofit/>
          </a:bodyPr>
          <a:lstStyle/>
          <a:p>
            <a:r>
              <a:rPr lang="en-US" dirty="0" err="1" smtClean="0">
                <a:latin typeface="Times New Roman" panose="02020603050405020304" pitchFamily="18" charset="0"/>
                <a:cs typeface="Times New Roman" panose="02020603050405020304" pitchFamily="18" charset="0"/>
              </a:rPr>
              <a:t>Quan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Hình</a:t>
            </a:r>
            <a:r>
              <a:rPr lang="en-US" dirty="0" smtClean="0">
                <a:latin typeface="Times New Roman" panose="02020603050405020304" pitchFamily="18" charset="0"/>
                <a:cs typeface="Times New Roman" panose="02020603050405020304" pitchFamily="18" charset="0"/>
              </a:rPr>
              <a:t> 5.4 </a:t>
            </a:r>
            <a:r>
              <a:rPr lang="en-US" dirty="0" err="1" smtClean="0">
                <a:latin typeface="Times New Roman" panose="02020603050405020304" pitchFamily="18" charset="0"/>
                <a:cs typeface="Times New Roman" panose="02020603050405020304" pitchFamily="18" charset="0"/>
              </a:rPr>
              <a:t>hãy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so </a:t>
            </a:r>
            <a:r>
              <a:rPr lang="en-US" dirty="0" err="1" smtClean="0">
                <a:latin typeface="Times New Roman" panose="02020603050405020304" pitchFamily="18" charset="0"/>
                <a:cs typeface="Times New Roman" panose="02020603050405020304" pitchFamily="18" charset="0"/>
              </a:rPr>
              <a:t>sánh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giữa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tạp</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1"/>
          <a:stretch>
            <a:fillRect/>
          </a:stretch>
        </p:blipFill>
        <p:spPr>
          <a:xfrm>
            <a:off x="828152" y="2895600"/>
            <a:ext cx="7487695" cy="357237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609600"/>
          <a:ext cx="8229600" cy="5334001"/>
        </p:xfrm>
        <a:graphic>
          <a:graphicData uri="http://schemas.openxmlformats.org/drawingml/2006/table">
            <a:tbl>
              <a:tblPr firstRow="1" bandRow="1">
                <a:tableStyleId>{5C22544A-7EE6-4342-B048-85BDC9FD1C3A}</a:tableStyleId>
              </a:tblPr>
              <a:tblGrid>
                <a:gridCol w="3581400"/>
                <a:gridCol w="4648200"/>
              </a:tblGrid>
              <a:tr h="1355463">
                <a:tc>
                  <a:txBody>
                    <a:bodyPr/>
                    <a:lstStyle/>
                    <a:p>
                      <a:pPr algn="ctr"/>
                      <a:r>
                        <a:rPr lang="en-US" sz="2000" dirty="0" smtClean="0">
                          <a:latin typeface="Times New Roman" panose="02020603050405020304" pitchFamily="18" charset="0"/>
                          <a:cs typeface="Times New Roman" panose="02020603050405020304" pitchFamily="18" charset="0"/>
                        </a:rPr>
                        <a:t>Lai </a:t>
                      </a:r>
                      <a:r>
                        <a:rPr lang="en-US" sz="2000" dirty="0" err="1" smtClean="0">
                          <a:latin typeface="Times New Roman" panose="02020603050405020304" pitchFamily="18" charset="0"/>
                          <a:cs typeface="Times New Roman" panose="02020603050405020304" pitchFamily="18" charset="0"/>
                        </a:rPr>
                        <a:t>đơn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giản</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Lai </a:t>
                      </a:r>
                      <a:r>
                        <a:rPr lang="en-US" sz="2000" dirty="0" err="1" smtClean="0">
                          <a:latin typeface="Times New Roman" panose="02020603050405020304" pitchFamily="18" charset="0"/>
                          <a:cs typeface="Times New Roman" panose="02020603050405020304" pitchFamily="18" charset="0"/>
                        </a:rPr>
                        <a:t>phức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tạp</a:t>
                      </a:r>
                      <a:endParaRPr lang="en-US" sz="2000" dirty="0">
                        <a:latin typeface="Times New Roman" panose="02020603050405020304" pitchFamily="18" charset="0"/>
                        <a:cs typeface="Times New Roman" panose="02020603050405020304" pitchFamily="18" charset="0"/>
                      </a:endParaRPr>
                    </a:p>
                  </a:txBody>
                  <a:tcPr/>
                </a:tc>
              </a:tr>
              <a:tr h="1355463">
                <a:tc>
                  <a:txBody>
                    <a:bodyPr/>
                    <a:lstStyle/>
                    <a:p>
                      <a:r>
                        <a:rPr lang="en-US" sz="2000" dirty="0" err="1" smtClean="0">
                          <a:latin typeface="Times New Roman" panose="02020603050405020304" pitchFamily="18" charset="0"/>
                          <a:cs typeface="Times New Roman" panose="02020603050405020304" pitchFamily="18" charset="0"/>
                        </a:rPr>
                        <a:t>Chỉ</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baseline="0" dirty="0" smtClean="0">
                          <a:latin typeface="Times New Roman" panose="02020603050405020304" pitchFamily="18" charset="0"/>
                          <a:cs typeface="Times New Roman" panose="02020603050405020304" pitchFamily="18" charset="0"/>
                        </a:rPr>
                        <a:t> 2 </a:t>
                      </a:r>
                      <a:r>
                        <a:rPr lang="en-US" sz="2000" baseline="0" dirty="0" err="1" smtClean="0">
                          <a:latin typeface="Times New Roman" panose="02020603050405020304" pitchFamily="18" charset="0"/>
                          <a:cs typeface="Times New Roman" panose="02020603050405020304" pitchFamily="18" charset="0"/>
                        </a:rPr>
                        <a:t>giống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tham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gia</a:t>
                      </a:r>
                      <a:r>
                        <a:rPr lang="en-US" sz="2000" baseline="0" dirty="0" smtClean="0">
                          <a:latin typeface="Times New Roman" panose="02020603050405020304" pitchFamily="18" charset="0"/>
                          <a:cs typeface="Times New Roman" panose="02020603050405020304" pitchFamily="18" charset="0"/>
                        </a:rPr>
                        <a:t> ( </a:t>
                      </a:r>
                      <a:r>
                        <a:rPr lang="en-US" sz="2000" baseline="0" dirty="0" err="1" smtClean="0">
                          <a:latin typeface="Times New Roman" panose="02020603050405020304" pitchFamily="18" charset="0"/>
                          <a:cs typeface="Times New Roman" panose="02020603050405020304" pitchFamily="18" charset="0"/>
                        </a:rPr>
                        <a:t>giống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đực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nhập</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nội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giống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cái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là</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giống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địa</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phương</a:t>
                      </a:r>
                      <a:r>
                        <a:rPr lang="en-US" sz="2000" baseline="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err="1" smtClean="0">
                          <a:latin typeface="Times New Roman" panose="02020603050405020304" pitchFamily="18" charset="0"/>
                          <a:cs typeface="Times New Roman" panose="02020603050405020304" pitchFamily="18" charset="0"/>
                        </a:rPr>
                        <a:t>Có</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từ</a:t>
                      </a:r>
                      <a:r>
                        <a:rPr lang="en-US" sz="2000" baseline="0" dirty="0" smtClean="0">
                          <a:latin typeface="Times New Roman" panose="02020603050405020304" pitchFamily="18" charset="0"/>
                          <a:cs typeface="Times New Roman" panose="02020603050405020304" pitchFamily="18" charset="0"/>
                        </a:rPr>
                        <a:t> 3 </a:t>
                      </a:r>
                      <a:r>
                        <a:rPr lang="en-US" sz="2000" baseline="0" dirty="0" err="1" smtClean="0">
                          <a:latin typeface="Times New Roman" panose="02020603050405020304" pitchFamily="18" charset="0"/>
                          <a:cs typeface="Times New Roman" panose="02020603050405020304" pitchFamily="18" charset="0"/>
                        </a:rPr>
                        <a:t>giống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trở</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lên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tham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gia</a:t>
                      </a:r>
                      <a:endParaRPr lang="en-US" sz="2000" dirty="0">
                        <a:latin typeface="Times New Roman" panose="02020603050405020304" pitchFamily="18" charset="0"/>
                        <a:cs typeface="Times New Roman" panose="02020603050405020304" pitchFamily="18" charset="0"/>
                      </a:endParaRPr>
                    </a:p>
                  </a:txBody>
                  <a:tcPr/>
                </a:tc>
              </a:tr>
              <a:tr h="1267612">
                <a:tc>
                  <a:txBody>
                    <a:bodyPr/>
                    <a:lstStyle/>
                    <a:p>
                      <a:r>
                        <a:rPr lang="en-US" sz="2000" dirty="0" err="1" smtClean="0">
                          <a:latin typeface="Times New Roman" panose="02020603050405020304" pitchFamily="18" charset="0"/>
                          <a:cs typeface="Times New Roman" panose="02020603050405020304" pitchFamily="18" charset="0"/>
                        </a:rPr>
                        <a:t>Thế</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hệ</a:t>
                      </a:r>
                      <a:r>
                        <a:rPr lang="en-US" sz="2000" baseline="0" dirty="0" smtClean="0">
                          <a:latin typeface="Times New Roman" panose="02020603050405020304" pitchFamily="18" charset="0"/>
                          <a:cs typeface="Times New Roman" panose="02020603050405020304" pitchFamily="18" charset="0"/>
                        </a:rPr>
                        <a:t> F1 dung </a:t>
                      </a:r>
                      <a:r>
                        <a:rPr lang="en-US" sz="2000" baseline="0" dirty="0" err="1" smtClean="0">
                          <a:latin typeface="Times New Roman" panose="02020603050405020304" pitchFamily="18" charset="0"/>
                          <a:cs typeface="Times New Roman" panose="02020603050405020304" pitchFamily="18" charset="0"/>
                        </a:rPr>
                        <a:t>làm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thương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phẩm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không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làm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giống</a:t>
                      </a:r>
                      <a:r>
                        <a:rPr lang="en-US" sz="2000" baseline="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err="1" smtClean="0">
                          <a:latin typeface="Times New Roman" panose="02020603050405020304" pitchFamily="18" charset="0"/>
                          <a:cs typeface="Times New Roman" panose="02020603050405020304" pitchFamily="18" charset="0"/>
                        </a:rPr>
                        <a:t>Tất</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cả</a:t>
                      </a:r>
                      <a:r>
                        <a:rPr lang="en-US" sz="2000" baseline="0" dirty="0" smtClean="0">
                          <a:latin typeface="Times New Roman" panose="02020603050405020304" pitchFamily="18" charset="0"/>
                          <a:cs typeface="Times New Roman" panose="02020603050405020304" pitchFamily="18" charset="0"/>
                        </a:rPr>
                        <a:t> con </a:t>
                      </a:r>
                      <a:r>
                        <a:rPr lang="en-US" sz="2000" baseline="0" dirty="0" err="1" smtClean="0">
                          <a:latin typeface="Times New Roman" panose="02020603050405020304" pitchFamily="18" charset="0"/>
                          <a:cs typeface="Times New Roman" panose="02020603050405020304" pitchFamily="18" charset="0"/>
                        </a:rPr>
                        <a:t>lai</a:t>
                      </a:r>
                      <a:r>
                        <a:rPr lang="en-US" sz="2000" baseline="0" dirty="0" smtClean="0">
                          <a:latin typeface="Times New Roman" panose="02020603050405020304" pitchFamily="18" charset="0"/>
                          <a:cs typeface="Times New Roman" panose="02020603050405020304" pitchFamily="18" charset="0"/>
                        </a:rPr>
                        <a:t> dung </a:t>
                      </a:r>
                      <a:r>
                        <a:rPr lang="en-US" sz="2000" baseline="0" dirty="0" err="1" smtClean="0">
                          <a:latin typeface="Times New Roman" panose="02020603050405020304" pitchFamily="18" charset="0"/>
                          <a:cs typeface="Times New Roman" panose="02020603050405020304" pitchFamily="18" charset="0"/>
                        </a:rPr>
                        <a:t>làm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thương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phẩm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không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sử</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dụng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làm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giống</a:t>
                      </a:r>
                      <a:r>
                        <a:rPr lang="en-US" sz="2000" baseline="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tc>
              </a:tr>
              <a:tr h="1355463">
                <a:tc>
                  <a:txBody>
                    <a:bodyPr/>
                    <a:lstStyle/>
                    <a:p>
                      <a:r>
                        <a:rPr lang="en-US" sz="1800" dirty="0" err="1" smtClean="0">
                          <a:latin typeface="Times New Roman" panose="02020603050405020304" pitchFamily="18" charset="0"/>
                          <a:cs typeface="Times New Roman" panose="02020603050405020304" pitchFamily="18" charset="0"/>
                        </a:rPr>
                        <a:t>Ví</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dụ</a:t>
                      </a:r>
                      <a:r>
                        <a:rPr lang="en-US" sz="1800" baseline="0" dirty="0" smtClean="0">
                          <a:latin typeface="Times New Roman" panose="02020603050405020304" pitchFamily="18" charset="0"/>
                          <a:cs typeface="Times New Roman" panose="02020603050405020304" pitchFamily="18" charset="0"/>
                        </a:rPr>
                        <a:t>:</a:t>
                      </a:r>
                      <a:endParaRPr lang="en-US" sz="1800" baseline="0" dirty="0" smtClean="0">
                        <a:latin typeface="Times New Roman" panose="02020603050405020304" pitchFamily="18" charset="0"/>
                        <a:cs typeface="Times New Roman" panose="02020603050405020304" pitchFamily="18" charset="0"/>
                      </a:endParaRPr>
                    </a:p>
                    <a:p>
                      <a:r>
                        <a:rPr lang="en-US" sz="1800" baseline="0" dirty="0" err="1" smtClean="0">
                          <a:latin typeface="Times New Roman" panose="02020603050405020304" pitchFamily="18" charset="0"/>
                          <a:cs typeface="Times New Roman" panose="02020603050405020304" pitchFamily="18" charset="0"/>
                        </a:rPr>
                        <a:t>Gà</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trống</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Lương</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Phượng</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xGà</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mái</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Ri</a:t>
                      </a:r>
                      <a:endParaRPr lang="en-US" sz="1800" baseline="0" dirty="0" smtClean="0">
                        <a:latin typeface="Times New Roman" panose="02020603050405020304" pitchFamily="18" charset="0"/>
                        <a:cs typeface="Times New Roman" panose="02020603050405020304" pitchFamily="18" charset="0"/>
                      </a:endParaRPr>
                    </a:p>
                    <a:p>
                      <a:r>
                        <a:rPr lang="en-US" sz="1800" baseline="0" dirty="0" err="1" smtClean="0">
                          <a:latin typeface="Times New Roman" panose="02020603050405020304" pitchFamily="18" charset="0"/>
                          <a:cs typeface="Times New Roman" panose="02020603050405020304" pitchFamily="18" charset="0"/>
                        </a:rPr>
                        <a:t>Vịt</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trống</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Anh</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Đào</a:t>
                      </a:r>
                      <a:r>
                        <a:rPr lang="en-US" sz="1800" baseline="0" dirty="0" smtClean="0">
                          <a:latin typeface="Times New Roman" panose="02020603050405020304" pitchFamily="18" charset="0"/>
                          <a:cs typeface="Times New Roman" panose="02020603050405020304" pitchFamily="18" charset="0"/>
                        </a:rPr>
                        <a:t> x </a:t>
                      </a:r>
                      <a:r>
                        <a:rPr lang="en-US" sz="1800" baseline="0" dirty="0" err="1" smtClean="0">
                          <a:latin typeface="Times New Roman" panose="02020603050405020304" pitchFamily="18" charset="0"/>
                          <a:cs typeface="Times New Roman" panose="02020603050405020304" pitchFamily="18" charset="0"/>
                        </a:rPr>
                        <a:t>vịt</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mái</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cỏ</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err="1" smtClean="0">
                          <a:latin typeface="Times New Roman" panose="02020603050405020304" pitchFamily="18" charset="0"/>
                          <a:cs typeface="Times New Roman" panose="02020603050405020304" pitchFamily="18" charset="0"/>
                        </a:rPr>
                        <a:t>Ví</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dụ</a:t>
                      </a:r>
                      <a:r>
                        <a:rPr lang="en-US" sz="1800" dirty="0" smtClean="0">
                          <a:latin typeface="Times New Roman" panose="02020603050405020304" pitchFamily="18" charset="0"/>
                          <a:cs typeface="Times New Roman" panose="02020603050405020304" pitchFamily="18" charset="0"/>
                        </a:rPr>
                        <a:t>:</a:t>
                      </a:r>
                      <a:r>
                        <a:rPr lang="en-US" sz="1800" baseline="0" dirty="0" smtClean="0">
                          <a:latin typeface="Times New Roman" panose="02020603050405020304" pitchFamily="18" charset="0"/>
                          <a:cs typeface="Times New Roman" panose="02020603050405020304" pitchFamily="18" charset="0"/>
                        </a:rPr>
                        <a:t> </a:t>
                      </a:r>
                      <a:endParaRPr lang="en-US" sz="1800" baseline="0" dirty="0" smtClean="0">
                        <a:latin typeface="Times New Roman" panose="02020603050405020304" pitchFamily="18" charset="0"/>
                        <a:cs typeface="Times New Roman" panose="02020603050405020304" pitchFamily="18" charset="0"/>
                      </a:endParaRPr>
                    </a:p>
                    <a:p>
                      <a:r>
                        <a:rPr lang="en-US" sz="1800" baseline="0" dirty="0" err="1" smtClean="0">
                          <a:latin typeface="Times New Roman" panose="02020603050405020304" pitchFamily="18" charset="0"/>
                          <a:cs typeface="Times New Roman" panose="02020603050405020304" pitchFamily="18" charset="0"/>
                        </a:rPr>
                        <a:t>Lợn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đực</a:t>
                      </a:r>
                      <a:r>
                        <a:rPr lang="en-US" sz="1800" baseline="0" dirty="0" smtClean="0">
                          <a:latin typeface="Times New Roman" panose="02020603050405020304" pitchFamily="18" charset="0"/>
                          <a:cs typeface="Times New Roman" panose="02020603050405020304" pitchFamily="18" charset="0"/>
                        </a:rPr>
                        <a:t> Yorkshire x </a:t>
                      </a:r>
                      <a:r>
                        <a:rPr lang="en-US" sz="1800" baseline="0" dirty="0" err="1" smtClean="0">
                          <a:latin typeface="Times New Roman" panose="02020603050405020304" pitchFamily="18" charset="0"/>
                          <a:cs typeface="Times New Roman" panose="02020603050405020304" pitchFamily="18" charset="0"/>
                        </a:rPr>
                        <a:t>Lợn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nái</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Móng</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Cái</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tạo</a:t>
                      </a:r>
                      <a:r>
                        <a:rPr lang="en-US" sz="1800" baseline="0" dirty="0" smtClean="0">
                          <a:latin typeface="Times New Roman" panose="02020603050405020304" pitchFamily="18" charset="0"/>
                          <a:cs typeface="Times New Roman" panose="02020603050405020304" pitchFamily="18" charset="0"/>
                        </a:rPr>
                        <a:t> F1</a:t>
                      </a:r>
                      <a:endParaRPr lang="en-US" sz="1800" baseline="0" dirty="0" smtClean="0">
                        <a:latin typeface="Times New Roman" panose="02020603050405020304" pitchFamily="18" charset="0"/>
                        <a:cs typeface="Times New Roman" panose="02020603050405020304" pitchFamily="18" charset="0"/>
                      </a:endParaRPr>
                    </a:p>
                    <a:p>
                      <a:r>
                        <a:rPr lang="en-US" sz="1800" baseline="0" dirty="0" err="1" smtClean="0">
                          <a:latin typeface="Times New Roman" panose="02020603050405020304" pitchFamily="18" charset="0"/>
                          <a:cs typeface="Times New Roman" panose="02020603050405020304" pitchFamily="18" charset="0"/>
                        </a:rPr>
                        <a:t>lợn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đực</a:t>
                      </a:r>
                      <a:r>
                        <a:rPr lang="en-US" sz="1800" baseline="0" dirty="0" smtClean="0">
                          <a:latin typeface="Times New Roman" panose="02020603050405020304" pitchFamily="18" charset="0"/>
                          <a:cs typeface="Times New Roman" panose="02020603050405020304" pitchFamily="18" charset="0"/>
                        </a:rPr>
                        <a:t> Landrace x </a:t>
                      </a:r>
                      <a:r>
                        <a:rPr lang="en-US" sz="1800" baseline="0" dirty="0" smtClean="0">
                          <a:latin typeface="Times New Roman" panose="02020603050405020304" pitchFamily="18" charset="0"/>
                          <a:cs typeface="Times New Roman" panose="02020603050405020304" pitchFamily="18" charset="0"/>
                        </a:rPr>
                        <a:t>Con </a:t>
                      </a:r>
                      <a:r>
                        <a:rPr lang="en-US" sz="1800" baseline="0" dirty="0" err="1" smtClean="0">
                          <a:latin typeface="Times New Roman" panose="02020603050405020304" pitchFamily="18" charset="0"/>
                          <a:cs typeface="Times New Roman" panose="02020603050405020304" pitchFamily="18" charset="0"/>
                        </a:rPr>
                        <a:t>cái</a:t>
                      </a:r>
                      <a:r>
                        <a:rPr lang="en-US" sz="1800" baseline="0" dirty="0" smtClean="0">
                          <a:latin typeface="Times New Roman" panose="02020603050405020304" pitchFamily="18" charset="0"/>
                          <a:cs typeface="Times New Roman" panose="02020603050405020304" pitchFamily="18" charset="0"/>
                        </a:rPr>
                        <a:t> F1 </a:t>
                      </a:r>
                      <a:r>
                        <a:rPr lang="en-US" sz="1800" baseline="0" dirty="0" err="1" smtClean="0">
                          <a:latin typeface="Times New Roman" panose="02020603050405020304" pitchFamily="18" charset="0"/>
                          <a:cs typeface="Times New Roman" panose="02020603050405020304" pitchFamily="18" charset="0"/>
                        </a:rPr>
                        <a:t>tạo</a:t>
                      </a:r>
                      <a:r>
                        <a:rPr lang="en-US" sz="1800" baseline="0" dirty="0" smtClean="0">
                          <a:latin typeface="Times New Roman" panose="02020603050405020304" pitchFamily="18" charset="0"/>
                          <a:cs typeface="Times New Roman" panose="02020603050405020304" pitchFamily="18" charset="0"/>
                        </a:rPr>
                        <a:t> F2</a:t>
                      </a:r>
                      <a:endParaRPr lang="en-US" sz="1800" dirty="0">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anose="02020603050405020304" pitchFamily="18" charset="0"/>
                <a:cs typeface="Times New Roman" panose="02020603050405020304" pitchFamily="18" charset="0"/>
              </a:rPr>
              <a:t>Bài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tập</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err="1" smtClean="0">
                <a:latin typeface="Times New Roman" panose="02020603050405020304" pitchFamily="18" charset="0"/>
                <a:cs typeface="Times New Roman" panose="02020603050405020304" pitchFamily="18" charset="0"/>
              </a:rPr>
              <a:t>Hãy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lấy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tế</a:t>
            </a:r>
            <a:r>
              <a:rPr lang="en-US" dirty="0" smtClean="0">
                <a:latin typeface="Times New Roman" panose="02020603050405020304" pitchFamily="18" charset="0"/>
                <a:cs typeface="Times New Roman" panose="02020603050405020304" pitchFamily="18" charset="0"/>
              </a:rPr>
              <a:t> ở </a:t>
            </a:r>
            <a:r>
              <a:rPr lang="en-US" dirty="0" err="1" smtClean="0">
                <a:latin typeface="Times New Roman" panose="02020603050405020304" pitchFamily="18" charset="0"/>
                <a:cs typeface="Times New Roman" panose="02020603050405020304" pitchFamily="18" charset="0"/>
              </a:rPr>
              <a:t>địa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em</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7"/>
            <a:ext cx="8229600" cy="1143000"/>
          </a:xfrm>
        </p:spPr>
        <p:txBody>
          <a:bodyPr/>
          <a:lstStyle/>
          <a:p>
            <a:r>
              <a:rPr lang="en-US" dirty="0" smtClean="0"/>
              <a:t>Lai </a:t>
            </a:r>
            <a:r>
              <a:rPr lang="en-US" dirty="0" err="1" smtClean="0"/>
              <a:t>cải</a:t>
            </a:r>
            <a:r>
              <a:rPr lang="en-US" dirty="0" smtClean="0"/>
              <a:t> </a:t>
            </a:r>
            <a:r>
              <a:rPr lang="en-US" dirty="0" err="1" smtClean="0"/>
              <a:t>tiến</a:t>
            </a:r>
            <a:endParaRPr lang="en-US" dirty="0"/>
          </a:p>
        </p:txBody>
      </p:sp>
      <p:pic>
        <p:nvPicPr>
          <p:cNvPr id="4" name="Content Placeholder 3"/>
          <p:cNvPicPr>
            <a:picLocks noGrp="1" noChangeAspect="1"/>
          </p:cNvPicPr>
          <p:nvPr>
            <p:ph idx="1"/>
          </p:nvPr>
        </p:nvPicPr>
        <p:blipFill>
          <a:blip r:embed="rId1"/>
          <a:stretch>
            <a:fillRect/>
          </a:stretch>
        </p:blipFill>
        <p:spPr>
          <a:xfrm>
            <a:off x="173990" y="1206500"/>
            <a:ext cx="8677275" cy="5562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1"/>
            <a:ext cx="8458200" cy="3657600"/>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US" sz="2400" b="1" u="sng" dirty="0" err="1">
                <a:latin typeface="Times New Roman" panose="02020603050405020304" pitchFamily="18" charset="0"/>
                <a:cs typeface="Times New Roman" panose="02020603050405020304" pitchFamily="18" charset="0"/>
              </a:rPr>
              <a:t>Yêu</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6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vi-VN" sz="2400" dirty="0">
                <a:latin typeface="+mj-lt"/>
              </a:rPr>
              <a:t>mục 1.1</a:t>
            </a:r>
            <a:r>
              <a:rPr lang="en-US" sz="2400" dirty="0" smtClean="0">
                <a:latin typeface="+mj-lt"/>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trang</a:t>
            </a:r>
            <a:r>
              <a:rPr lang="en-US" sz="2400" dirty="0" smtClean="0">
                <a:latin typeface="Times New Roman" panose="02020603050405020304" pitchFamily="18" charset="0"/>
                <a:cs typeface="Times New Roman" panose="02020603050405020304" pitchFamily="18" charset="0"/>
              </a:rPr>
              <a:t> 28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hỏi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nhóm</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a:ea typeface="Calibri" panose="020F0502020204030204"/>
                <a:cs typeface="Times New Roman" panose="02020603050405020304"/>
              </a:rPr>
              <a:t>     + </a:t>
            </a:r>
            <a:r>
              <a:rPr lang="en-US" sz="2400" dirty="0" err="1">
                <a:latin typeface="Times New Roman" panose="02020603050405020304"/>
                <a:ea typeface="Calibri" panose="020F0502020204030204"/>
                <a:cs typeface="Times New Roman" panose="02020603050405020304"/>
              </a:rPr>
              <a:t>Nhóm</a:t>
            </a:r>
            <a:r>
              <a:rPr lang="en-US" sz="2400" dirty="0">
                <a:latin typeface="Times New Roman" panose="02020603050405020304"/>
                <a:ea typeface="Calibri" panose="020F0502020204030204"/>
                <a:cs typeface="Times New Roman" panose="02020603050405020304"/>
              </a:rPr>
              <a:t> 1 </a:t>
            </a:r>
            <a:r>
              <a:rPr lang="en-US" sz="2400" dirty="0" err="1">
                <a:latin typeface="Times New Roman" panose="02020603050405020304"/>
                <a:ea typeface="Calibri" panose="020F0502020204030204"/>
                <a:cs typeface="Times New Roman" panose="02020603050405020304"/>
              </a:rPr>
              <a:t>và</a:t>
            </a:r>
            <a:r>
              <a:rPr lang="en-US" sz="2400" dirty="0">
                <a:latin typeface="Times New Roman" panose="02020603050405020304"/>
                <a:ea typeface="Calibri" panose="020F0502020204030204"/>
                <a:cs typeface="Times New Roman" panose="02020603050405020304"/>
              </a:rPr>
              <a:t> </a:t>
            </a:r>
            <a:r>
              <a:rPr lang="en-US" sz="2400" dirty="0" err="1">
                <a:latin typeface="Times New Roman" panose="02020603050405020304"/>
                <a:ea typeface="Calibri" panose="020F0502020204030204"/>
                <a:cs typeface="Times New Roman" panose="02020603050405020304"/>
              </a:rPr>
              <a:t>nhóm</a:t>
            </a:r>
            <a:r>
              <a:rPr lang="en-US" sz="2400" dirty="0">
                <a:latin typeface="Times New Roman" panose="02020603050405020304"/>
                <a:ea typeface="Calibri" panose="020F0502020204030204"/>
                <a:cs typeface="Times New Roman" panose="02020603050405020304"/>
              </a:rPr>
              <a:t> 2: </a:t>
            </a:r>
            <a:r>
              <a:rPr lang="en-US" sz="2400" dirty="0" err="1" smtClean="0">
                <a:latin typeface="Times New Roman" panose="02020603050405020304"/>
                <a:ea typeface="Calibri" panose="020F0502020204030204"/>
                <a:cs typeface="Times New Roman" panose="02020603050405020304"/>
              </a:rPr>
              <a:t>Thế</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nào</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là</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giống</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thuần</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chủng</a:t>
            </a:r>
            <a:r>
              <a:rPr lang="en-US" sz="2400" dirty="0" smtClean="0">
                <a:latin typeface="Times New Roman" panose="02020603050405020304"/>
                <a:ea typeface="Calibri" panose="020F0502020204030204"/>
                <a:cs typeface="Times New Roman" panose="02020603050405020304"/>
              </a:rPr>
              <a:t>?</a:t>
            </a:r>
            <a:endParaRPr lang="en-US" sz="1800" dirty="0">
              <a:solidFill>
                <a:srgbClr val="FF0000"/>
              </a:solidFill>
              <a:ea typeface="Calibri" panose="020F0502020204030204"/>
              <a:cs typeface="Times New Roman" panose="02020603050405020304"/>
            </a:endParaRPr>
          </a:p>
          <a:p>
            <a:pPr indent="0" algn="just">
              <a:lnSpc>
                <a:spcPct val="115000"/>
              </a:lnSpc>
              <a:spcAft>
                <a:spcPts val="0"/>
              </a:spcAft>
              <a:buNone/>
            </a:pPr>
            <a:r>
              <a:rPr lang="en-US" sz="2400" dirty="0">
                <a:latin typeface="Times New Roman" panose="02020603050405020304"/>
                <a:ea typeface="Calibri" panose="020F0502020204030204"/>
                <a:cs typeface="Times New Roman" panose="02020603050405020304"/>
              </a:rPr>
              <a:t>+ </a:t>
            </a:r>
            <a:r>
              <a:rPr lang="en-US" sz="2400" dirty="0" err="1">
                <a:latin typeface="Times New Roman" panose="02020603050405020304"/>
                <a:ea typeface="Calibri" panose="020F0502020204030204"/>
                <a:cs typeface="Times New Roman" panose="02020603050405020304"/>
              </a:rPr>
              <a:t>Nhóm</a:t>
            </a:r>
            <a:r>
              <a:rPr lang="en-US" sz="2400" dirty="0">
                <a:latin typeface="Times New Roman" panose="02020603050405020304"/>
                <a:ea typeface="Calibri" panose="020F0502020204030204"/>
                <a:cs typeface="Times New Roman" panose="02020603050405020304"/>
              </a:rPr>
              <a:t>  3 </a:t>
            </a:r>
            <a:r>
              <a:rPr lang="en-US" sz="2400" dirty="0" err="1">
                <a:latin typeface="Times New Roman" panose="02020603050405020304"/>
                <a:ea typeface="Calibri" panose="020F0502020204030204"/>
                <a:cs typeface="Times New Roman" panose="02020603050405020304"/>
              </a:rPr>
              <a:t>và</a:t>
            </a:r>
            <a:r>
              <a:rPr lang="en-US" sz="2400" dirty="0">
                <a:latin typeface="Times New Roman" panose="02020603050405020304"/>
                <a:ea typeface="Calibri" panose="020F0502020204030204"/>
                <a:cs typeface="Times New Roman" panose="02020603050405020304"/>
              </a:rPr>
              <a:t> </a:t>
            </a:r>
            <a:r>
              <a:rPr lang="en-US" sz="2400" dirty="0" err="1">
                <a:latin typeface="Times New Roman" panose="02020603050405020304"/>
                <a:ea typeface="Calibri" panose="020F0502020204030204"/>
                <a:cs typeface="Times New Roman" panose="02020603050405020304"/>
              </a:rPr>
              <a:t>nhóm</a:t>
            </a:r>
            <a:r>
              <a:rPr lang="en-US" sz="2400" dirty="0">
                <a:latin typeface="Times New Roman" panose="02020603050405020304"/>
                <a:ea typeface="Calibri" panose="020F0502020204030204"/>
                <a:cs typeface="Times New Roman" panose="02020603050405020304"/>
              </a:rPr>
              <a:t> 4: </a:t>
            </a:r>
            <a:r>
              <a:rPr lang="en-US" sz="2400" dirty="0" err="1" smtClean="0">
                <a:latin typeface="Times New Roman" panose="02020603050405020304"/>
                <a:ea typeface="Calibri" panose="020F0502020204030204"/>
                <a:cs typeface="Times New Roman" panose="02020603050405020304"/>
              </a:rPr>
              <a:t>Thế</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nào</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là</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nhân</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giống</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thuần</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chủng</a:t>
            </a:r>
            <a:endParaRPr lang="en-US" sz="1800" dirty="0">
              <a:solidFill>
                <a:srgbClr val="FF0000"/>
              </a:solidFill>
              <a:ea typeface="Calibri" panose="020F0502020204030204"/>
              <a:cs typeface="Times New Roman" panose="02020603050405020304"/>
            </a:endParaRPr>
          </a:p>
          <a:p>
            <a:pPr indent="0" algn="just">
              <a:lnSpc>
                <a:spcPct val="115000"/>
              </a:lnSpc>
              <a:spcAft>
                <a:spcPts val="0"/>
              </a:spcAft>
              <a:buNone/>
            </a:pPr>
            <a:r>
              <a:rPr lang="en-US" sz="2400" dirty="0">
                <a:latin typeface="Times New Roman" panose="02020603050405020304"/>
                <a:ea typeface="Calibri" panose="020F0502020204030204"/>
                <a:cs typeface="Times New Roman" panose="02020603050405020304"/>
              </a:rPr>
              <a:t>+ </a:t>
            </a:r>
            <a:r>
              <a:rPr lang="en-US" sz="2400" dirty="0" err="1">
                <a:latin typeface="Times New Roman" panose="02020603050405020304"/>
                <a:ea typeface="Calibri" panose="020F0502020204030204"/>
                <a:cs typeface="Times New Roman" panose="02020603050405020304"/>
              </a:rPr>
              <a:t>Nhóm</a:t>
            </a:r>
            <a:r>
              <a:rPr lang="en-US" sz="2400" dirty="0">
                <a:latin typeface="Times New Roman" panose="02020603050405020304"/>
                <a:ea typeface="Calibri" panose="020F0502020204030204"/>
                <a:cs typeface="Times New Roman" panose="02020603050405020304"/>
              </a:rPr>
              <a:t> 5 </a:t>
            </a:r>
            <a:r>
              <a:rPr lang="en-US" sz="2400" dirty="0" err="1">
                <a:latin typeface="Times New Roman" panose="02020603050405020304"/>
                <a:ea typeface="Calibri" panose="020F0502020204030204"/>
                <a:cs typeface="Times New Roman" panose="02020603050405020304"/>
              </a:rPr>
              <a:t>và</a:t>
            </a:r>
            <a:r>
              <a:rPr lang="en-US" sz="2400" dirty="0">
                <a:latin typeface="Times New Roman" panose="02020603050405020304"/>
                <a:ea typeface="Calibri" panose="020F0502020204030204"/>
                <a:cs typeface="Times New Roman" panose="02020603050405020304"/>
              </a:rPr>
              <a:t> </a:t>
            </a:r>
            <a:r>
              <a:rPr lang="en-US" sz="2400" dirty="0" err="1">
                <a:latin typeface="Times New Roman" panose="02020603050405020304"/>
                <a:ea typeface="Calibri" panose="020F0502020204030204"/>
                <a:cs typeface="Times New Roman" panose="02020603050405020304"/>
              </a:rPr>
              <a:t>nhóm</a:t>
            </a:r>
            <a:r>
              <a:rPr lang="en-US" sz="2400" dirty="0">
                <a:latin typeface="Times New Roman" panose="02020603050405020304"/>
                <a:ea typeface="Calibri" panose="020F0502020204030204"/>
                <a:cs typeface="Times New Roman" panose="02020603050405020304"/>
              </a:rPr>
              <a:t> 6: </a:t>
            </a:r>
            <a:r>
              <a:rPr lang="en-US" sz="2400" dirty="0" err="1" smtClean="0">
                <a:latin typeface="Times New Roman" panose="02020603050405020304"/>
                <a:ea typeface="Calibri" panose="020F0502020204030204"/>
                <a:cs typeface="Times New Roman" panose="02020603050405020304"/>
              </a:rPr>
              <a:t>Lấy</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ví</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dụ</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về</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nhân</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giống</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thuần</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chủng</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vật</a:t>
            </a:r>
            <a:r>
              <a:rPr lang="en-US" sz="2400" dirty="0" smtClean="0">
                <a:latin typeface="Times New Roman" panose="02020603050405020304"/>
                <a:ea typeface="Calibri" panose="020F0502020204030204"/>
                <a:cs typeface="Times New Roman" panose="02020603050405020304"/>
              </a:rPr>
              <a:t> </a:t>
            </a:r>
            <a:r>
              <a:rPr lang="en-US" sz="2400" dirty="0" err="1" smtClean="0">
                <a:latin typeface="Times New Roman" panose="02020603050405020304"/>
                <a:ea typeface="Calibri" panose="020F0502020204030204"/>
                <a:cs typeface="Times New Roman" panose="02020603050405020304"/>
              </a:rPr>
              <a:t>nuôi</a:t>
            </a:r>
            <a:r>
              <a:rPr lang="en-US" sz="2400" dirty="0" smtClean="0">
                <a:latin typeface="Times New Roman" panose="02020603050405020304"/>
                <a:ea typeface="Calibri" panose="020F0502020204030204"/>
                <a:cs typeface="Times New Roman" panose="02020603050405020304"/>
              </a:rPr>
              <a:t>.</a:t>
            </a:r>
            <a:endParaRPr lang="en-US" sz="2400" dirty="0">
              <a:solidFill>
                <a:srgbClr val="FF0000"/>
              </a:solidFill>
              <a:latin typeface="Times New Roman" panose="02020603050405020304"/>
              <a:ea typeface="Calibri" panose="020F0502020204030204"/>
              <a:cs typeface="Times New Roman" panose="02020603050405020304"/>
            </a:endParaRPr>
          </a:p>
          <a:p>
            <a:pPr indent="0" algn="just">
              <a:lnSpc>
                <a:spcPct val="115000"/>
              </a:lnSpc>
              <a:spcAft>
                <a:spcPts val="0"/>
              </a:spcAft>
              <a:buNone/>
            </a:pPr>
            <a:r>
              <a:rPr lang="en-US" sz="2400" dirty="0" err="1">
                <a:solidFill>
                  <a:schemeClr val="tx1"/>
                </a:solidFill>
                <a:latin typeface="Times New Roman" panose="02020603050405020304"/>
                <a:ea typeface="Calibri" panose="020F0502020204030204"/>
                <a:cs typeface="Times New Roman" panose="02020603050405020304"/>
              </a:rPr>
              <a:t>Hết</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thời</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gian</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thảo</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luận</a:t>
            </a:r>
            <a:r>
              <a:rPr lang="en-US" sz="2400" dirty="0">
                <a:solidFill>
                  <a:schemeClr val="tx1"/>
                </a:solidFill>
                <a:latin typeface="Times New Roman" panose="02020603050405020304"/>
                <a:ea typeface="Calibri" panose="020F0502020204030204"/>
                <a:cs typeface="Times New Roman" panose="02020603050405020304"/>
              </a:rPr>
              <a:t> GV </a:t>
            </a:r>
            <a:r>
              <a:rPr lang="en-US" sz="2400" dirty="0" err="1">
                <a:solidFill>
                  <a:schemeClr val="tx1"/>
                </a:solidFill>
                <a:latin typeface="Times New Roman" panose="02020603050405020304"/>
                <a:ea typeface="Calibri" panose="020F0502020204030204"/>
                <a:cs typeface="Times New Roman" panose="02020603050405020304"/>
              </a:rPr>
              <a:t>mời</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ngẫu</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nhiên</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các</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nhóm</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thuyết</a:t>
            </a:r>
            <a:r>
              <a:rPr lang="en-US" sz="2400" dirty="0">
                <a:solidFill>
                  <a:schemeClr val="tx1"/>
                </a:solidFill>
                <a:latin typeface="Times New Roman" panose="02020603050405020304"/>
                <a:ea typeface="Calibri" panose="020F0502020204030204"/>
                <a:cs typeface="Times New Roman" panose="02020603050405020304"/>
              </a:rPr>
              <a:t> </a:t>
            </a:r>
            <a:r>
              <a:rPr lang="en-US" sz="2400" dirty="0" err="1">
                <a:solidFill>
                  <a:schemeClr val="tx1"/>
                </a:solidFill>
                <a:latin typeface="Times New Roman" panose="02020603050405020304"/>
                <a:ea typeface="Calibri" panose="020F0502020204030204"/>
                <a:cs typeface="Times New Roman" panose="02020603050405020304"/>
              </a:rPr>
              <a:t>trình</a:t>
            </a:r>
            <a:r>
              <a:rPr lang="en-US" sz="2400" dirty="0">
                <a:solidFill>
                  <a:schemeClr val="tx1"/>
                </a:solidFill>
                <a:latin typeface="Times New Roman" panose="02020603050405020304"/>
                <a:ea typeface="Calibri" panose="020F0502020204030204"/>
                <a:cs typeface="Times New Roman" panose="02020603050405020304"/>
              </a:rPr>
              <a:t>.</a:t>
            </a:r>
            <a:endParaRPr lang="en-US" sz="1800" dirty="0">
              <a:solidFill>
                <a:schemeClr val="tx1"/>
              </a:solidFill>
              <a:ea typeface="Calibri" panose="020F0502020204030204"/>
              <a:cs typeface="Times New Roman" panose="02020603050405020304"/>
            </a:endParaRPr>
          </a:p>
        </p:txBody>
      </p:sp>
      <p:sp>
        <p:nvSpPr>
          <p:cNvPr id="4" name="Title 3"/>
          <p:cNvSpPr>
            <a:spLocks noGrp="1"/>
          </p:cNvSpPr>
          <p:nvPr>
            <p:ph type="title"/>
          </p:nvPr>
        </p:nvSpPr>
        <p:spPr>
          <a:xfrm>
            <a:off x="444500" y="785813"/>
            <a:ext cx="8229600" cy="966787"/>
          </a:xfrm>
        </p:spPr>
        <p:txBody>
          <a:bodyPr>
            <a:normAutofit/>
          </a:bodyPr>
          <a:lstStyle/>
          <a:p>
            <a:pPr algn="l"/>
            <a:r>
              <a:rPr lang="en-US" sz="2400" b="1" i="1" dirty="0">
                <a:solidFill>
                  <a:srgbClr val="C00000"/>
                </a:solidFill>
                <a:latin typeface="Times New Roman" panose="02020603050405020304" pitchFamily="18" charset="0"/>
                <a:cs typeface="Times New Roman" panose="02020603050405020304" pitchFamily="18" charset="0"/>
              </a:rPr>
              <a:t>I. </a:t>
            </a:r>
            <a:r>
              <a:rPr lang="en-US" sz="2400" b="1" i="1" dirty="0" err="1" smtClean="0">
                <a:solidFill>
                  <a:srgbClr val="C00000"/>
                </a:solidFill>
                <a:latin typeface="Times New Roman" panose="02020603050405020304" pitchFamily="18" charset="0"/>
                <a:cs typeface="Times New Roman" panose="02020603050405020304" pitchFamily="18" charset="0"/>
              </a:rPr>
              <a:t>Nhân</a:t>
            </a: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C00000"/>
                </a:solidFill>
                <a:latin typeface="Times New Roman" panose="02020603050405020304" pitchFamily="18" charset="0"/>
                <a:cs typeface="Times New Roman" panose="02020603050405020304" pitchFamily="18" charset="0"/>
              </a:rPr>
              <a:t>giống</a:t>
            </a: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C00000"/>
                </a:solidFill>
                <a:latin typeface="Times New Roman" panose="02020603050405020304" pitchFamily="18" charset="0"/>
                <a:cs typeface="Times New Roman" panose="02020603050405020304" pitchFamily="18" charset="0"/>
              </a:rPr>
              <a:t>thuần</a:t>
            </a: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C00000"/>
                </a:solidFill>
                <a:latin typeface="Times New Roman" panose="02020603050405020304" pitchFamily="18" charset="0"/>
                <a:cs typeface="Times New Roman" panose="02020603050405020304" pitchFamily="18" charset="0"/>
              </a:rPr>
              <a:t>chủng</a:t>
            </a:r>
            <a:r>
              <a:rPr lang="en-US" sz="2400" b="1" i="1" dirty="0" smtClean="0">
                <a:solidFill>
                  <a:srgbClr val="C00000"/>
                </a:solidFill>
                <a:latin typeface="Times New Roman" panose="02020603050405020304" pitchFamily="18" charset="0"/>
                <a:cs typeface="Times New Roman" panose="02020603050405020304" pitchFamily="18" charset="0"/>
              </a:rPr>
              <a:t> </a:t>
            </a:r>
            <a:endParaRPr lang="en-US" sz="2400" b="1" i="1" dirty="0">
              <a:solidFill>
                <a:srgbClr val="C0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914400" y="381000"/>
            <a:ext cx="7467600" cy="829945"/>
          </a:xfrm>
          <a:prstGeom prst="rect">
            <a:avLst/>
          </a:prstGeom>
        </p:spPr>
        <p:txBody>
          <a:bodyPr wrap="square">
            <a:spAutoFit/>
          </a:bodyPr>
          <a:lstStyle/>
          <a:p>
            <a:pPr algn="ct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5: </a:t>
            </a:r>
            <a:r>
              <a:rPr lang="en-US" altLang="vi-VN" sz="2400" b="1" dirty="0">
                <a:latin typeface="Times New Roman" panose="02020603050405020304" pitchFamily="18" charset="0"/>
                <a:cs typeface="Times New Roman" panose="02020603050405020304" pitchFamily="18" charset="0"/>
              </a:rPr>
              <a:t>NHÂN</a:t>
            </a:r>
            <a:r>
              <a:rPr lang="vi-VN" sz="2400" b="1" dirty="0">
                <a:latin typeface="Times New Roman" panose="02020603050405020304" pitchFamily="18" charset="0"/>
                <a:cs typeface="Times New Roman" panose="02020603050405020304" pitchFamily="18" charset="0"/>
              </a:rPr>
              <a:t> GIỐNG VẬT NUÔI</a:t>
            </a:r>
            <a:br>
              <a:rPr lang="en-US" sz="2400" b="1" dirty="0">
                <a:latin typeface="Times New Roman" panose="02020603050405020304" pitchFamily="18" charset="0"/>
                <a:cs typeface="Times New Roman" panose="02020603050405020304" pitchFamily="18" charset="0"/>
              </a:rPr>
            </a:b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Times New Roman" panose="02020603050405020304" pitchFamily="18" charset="0"/>
                <a:cs typeface="Times New Roman" panose="02020603050405020304" pitchFamily="18" charset="0"/>
              </a:rPr>
              <a:t>Quan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hình</a:t>
            </a:r>
            <a:r>
              <a:rPr lang="en-US" dirty="0" smtClean="0">
                <a:latin typeface="Times New Roman" panose="02020603050405020304" pitchFamily="18" charset="0"/>
                <a:cs typeface="Times New Roman" panose="02020603050405020304" pitchFamily="18" charset="0"/>
              </a:rPr>
              <a:t> 5.6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tao</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1"/>
          <a:stretch>
            <a:fillRect/>
          </a:stretch>
        </p:blipFill>
        <p:spPr>
          <a:xfrm>
            <a:off x="1981200" y="1676400"/>
            <a:ext cx="5105400" cy="5029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solidFill>
            <a:schemeClr val="tx2">
              <a:lumMod val="20000"/>
              <a:lumOff val="80000"/>
            </a:schemeClr>
          </a:solidFill>
        </p:spPr>
        <p:txBody>
          <a:bodyPr>
            <a:normAutofit fontScale="90000"/>
          </a:bodyPr>
          <a:lstStyle/>
          <a:p>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b. </a:t>
            </a:r>
            <a:r>
              <a:rPr lang="en-US" dirty="0">
                <a:latin typeface="Times New Roman" panose="02020603050405020304" pitchFamily="18" charset="0"/>
                <a:cs typeface="Times New Roman" panose="02020603050405020304" pitchFamily="18" charset="0"/>
              </a:rPr>
              <a:t>Lai </a:t>
            </a:r>
            <a:r>
              <a:rPr lang="en-US" dirty="0" err="1">
                <a:latin typeface="Times New Roman" panose="02020603050405020304" pitchFamily="18" charset="0"/>
                <a:cs typeface="Times New Roman" panose="02020603050405020304" pitchFamily="18" charset="0"/>
              </a:rPr>
              <a:t>cải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dùng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này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ứng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yêu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xuất</a:t>
            </a:r>
            <a:r>
              <a:rPr lang="en-US"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0" indent="0">
              <a:buNone/>
            </a:pPr>
            <a:r>
              <a:rPr lang="en-US" dirty="0" err="1" smtClean="0">
                <a:latin typeface="Times New Roman" panose="02020603050405020304" pitchFamily="18" charset="0"/>
                <a:cs typeface="Times New Roman" panose="02020603050405020304" pitchFamily="18" charset="0"/>
              </a:rPr>
              <a:t>Ví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a:t>
            </a:r>
            <a:r>
              <a:rPr lang="en-US" dirty="0" smtClean="0">
                <a:latin typeface="Times New Roman" panose="02020603050405020304" pitchFamily="18" charset="0"/>
                <a:cs typeface="Times New Roman" panose="02020603050405020304" pitchFamily="18" charset="0"/>
              </a:rPr>
              <a:t>: </a:t>
            </a:r>
            <a:r>
              <a:rPr lang="en-US" dirty="0" err="1" smtClean="0">
                <a:solidFill>
                  <a:srgbClr val="FFC000"/>
                </a:solidFill>
                <a:latin typeface="Times New Roman" panose="02020603050405020304" pitchFamily="18" charset="0"/>
                <a:cs typeface="Times New Roman" panose="02020603050405020304" pitchFamily="18" charset="0"/>
              </a:rPr>
              <a:t>Bò</a:t>
            </a:r>
            <a:r>
              <a:rPr lang="en-US" dirty="0" smtClean="0">
                <a:solidFill>
                  <a:srgbClr val="FFC000"/>
                </a:solidFill>
                <a:latin typeface="Times New Roman" panose="02020603050405020304" pitchFamily="18" charset="0"/>
                <a:cs typeface="Times New Roman" panose="02020603050405020304" pitchFamily="18" charset="0"/>
              </a:rPr>
              <a:t> </a:t>
            </a:r>
            <a:r>
              <a:rPr lang="en-US" dirty="0" err="1" smtClean="0">
                <a:solidFill>
                  <a:srgbClr val="FFC000"/>
                </a:solidFill>
                <a:latin typeface="Times New Roman" panose="02020603050405020304" pitchFamily="18" charset="0"/>
                <a:cs typeface="Times New Roman" panose="02020603050405020304" pitchFamily="18" charset="0"/>
              </a:rPr>
              <a:t>cái</a:t>
            </a:r>
            <a:r>
              <a:rPr lang="en-US" dirty="0" smtClean="0">
                <a:solidFill>
                  <a:srgbClr val="FFC000"/>
                </a:solidFill>
                <a:latin typeface="Times New Roman" panose="02020603050405020304" pitchFamily="18" charset="0"/>
                <a:cs typeface="Times New Roman" panose="02020603050405020304" pitchFamily="18" charset="0"/>
              </a:rPr>
              <a:t> </a:t>
            </a:r>
            <a:r>
              <a:rPr lang="en-US" dirty="0" err="1" smtClean="0">
                <a:solidFill>
                  <a:srgbClr val="FFC000"/>
                </a:solidFill>
                <a:latin typeface="Times New Roman" panose="02020603050405020304" pitchFamily="18" charset="0"/>
                <a:cs typeface="Times New Roman" panose="02020603050405020304" pitchFamily="18" charset="0"/>
              </a:rPr>
              <a:t>Vàng</a:t>
            </a:r>
            <a:r>
              <a:rPr lang="en-US" dirty="0" smtClean="0">
                <a:solidFill>
                  <a:srgbClr val="FFC00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x </a:t>
            </a:r>
            <a:r>
              <a:rPr lang="en-US" dirty="0" err="1" smtClean="0">
                <a:solidFill>
                  <a:srgbClr val="FF0000"/>
                </a:solidFill>
                <a:latin typeface="Times New Roman" panose="02020603050405020304" pitchFamily="18" charset="0"/>
                <a:cs typeface="Times New Roman" panose="02020603050405020304" pitchFamily="18" charset="0"/>
              </a:rPr>
              <a:t>bò</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đực</a:t>
            </a:r>
            <a:r>
              <a:rPr lang="en-US" dirty="0" smtClean="0">
                <a:solidFill>
                  <a:srgbClr val="FF0000"/>
                </a:solidFill>
                <a:latin typeface="Times New Roman" panose="02020603050405020304" pitchFamily="18" charset="0"/>
                <a:cs typeface="Times New Roman" panose="02020603050405020304" pitchFamily="18" charset="0"/>
              </a:rPr>
              <a:t> Red Sindhi </a:t>
            </a:r>
            <a:endParaRPr lang="en-US"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dirty="0">
                <a:solidFill>
                  <a:srgbClr val="FF0000"/>
                </a:solidFill>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tạo</a:t>
            </a:r>
            <a:r>
              <a:rPr lang="en-US" dirty="0" smtClean="0">
                <a:latin typeface="Times New Roman" panose="02020603050405020304" pitchFamily="18" charset="0"/>
                <a:cs typeface="Times New Roman" panose="02020603050405020304" pitchFamily="18" charset="0"/>
              </a:rPr>
              <a:t> </a:t>
            </a:r>
            <a:r>
              <a:rPr lang="en-US" dirty="0" smtClean="0">
                <a:solidFill>
                  <a:srgbClr val="C00000"/>
                </a:solidFill>
                <a:latin typeface="Times New Roman" panose="02020603050405020304" pitchFamily="18" charset="0"/>
                <a:cs typeface="Times New Roman" panose="02020603050405020304" pitchFamily="18" charset="0"/>
              </a:rPr>
              <a:t>F1 </a:t>
            </a:r>
            <a:r>
              <a:rPr lang="en-US" dirty="0" err="1" smtClean="0">
                <a:solidFill>
                  <a:srgbClr val="C00000"/>
                </a:solidFill>
                <a:latin typeface="Times New Roman" panose="02020603050405020304" pitchFamily="18" charset="0"/>
                <a:cs typeface="Times New Roman" panose="02020603050405020304" pitchFamily="18" charset="0"/>
              </a:rPr>
              <a:t>là</a:t>
            </a:r>
            <a:r>
              <a:rPr lang="en-US"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giống</a:t>
            </a:r>
            <a:r>
              <a:rPr lang="en-US"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bò</a:t>
            </a:r>
            <a:r>
              <a:rPr lang="en-US"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thịt</a:t>
            </a:r>
            <a:r>
              <a:rPr lang="en-US"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lai</a:t>
            </a:r>
            <a:endParaRPr lang="en-US"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so sánh sơ đồ hình 5.5 và 5.6 </a:t>
            </a:r>
            <a:endParaRPr lang="en-US"/>
          </a:p>
        </p:txBody>
      </p:sp>
      <p:pic>
        <p:nvPicPr>
          <p:cNvPr id="4" name="Content Placeholder 3"/>
          <p:cNvPicPr>
            <a:picLocks noGrp="1" noChangeAspect="1"/>
          </p:cNvPicPr>
          <p:nvPr>
            <p:ph sz="half" idx="1"/>
          </p:nvPr>
        </p:nvPicPr>
        <p:blipFill>
          <a:blip r:embed="rId1"/>
          <a:stretch>
            <a:fillRect/>
          </a:stretch>
        </p:blipFill>
        <p:spPr>
          <a:xfrm>
            <a:off x="76200" y="1417955"/>
            <a:ext cx="4449445" cy="5328920"/>
          </a:xfrm>
          <a:prstGeom prst="rect">
            <a:avLst/>
          </a:prstGeom>
        </p:spPr>
      </p:pic>
      <p:pic>
        <p:nvPicPr>
          <p:cNvPr id="5" name="Content Placeholder 4"/>
          <p:cNvPicPr>
            <a:picLocks noChangeAspect="1"/>
          </p:cNvPicPr>
          <p:nvPr>
            <p:ph sz="half" idx="2"/>
          </p:nvPr>
        </p:nvPicPr>
        <p:blipFill>
          <a:blip r:embed="rId2"/>
          <a:stretch>
            <a:fillRect/>
          </a:stretch>
        </p:blipFill>
        <p:spPr>
          <a:xfrm>
            <a:off x="4648200" y="1457960"/>
            <a:ext cx="4477385" cy="52889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stretch>
            <a:fillRect/>
          </a:stretch>
        </p:blipFill>
        <p:spPr>
          <a:xfrm>
            <a:off x="2661970" y="1853126"/>
            <a:ext cx="4500829" cy="4166674"/>
          </a:xfrm>
          <a:prstGeom prst="rect">
            <a:avLst/>
          </a:prstGeom>
        </p:spPr>
      </p:pic>
      <p:sp>
        <p:nvSpPr>
          <p:cNvPr id="4" name="Title 1"/>
          <p:cNvSpPr>
            <a:spLocks noGrp="1"/>
          </p:cNvSpPr>
          <p:nvPr>
            <p:ph type="title"/>
          </p:nvPr>
        </p:nvSpPr>
        <p:spPr/>
        <p:txBody>
          <a:bodyPr>
            <a:normAutofit fontScale="90000"/>
          </a:bodyPr>
          <a:lstStyle/>
          <a:p>
            <a:r>
              <a:rPr lang="en-US" dirty="0" err="1" smtClean="0">
                <a:latin typeface="Times New Roman" panose="02020603050405020304" pitchFamily="18" charset="0"/>
                <a:cs typeface="Times New Roman" panose="02020603050405020304" pitchFamily="18" charset="0"/>
              </a:rPr>
              <a:t>Quan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hình</a:t>
            </a:r>
            <a:r>
              <a:rPr lang="en-US" dirty="0" smtClean="0">
                <a:latin typeface="Times New Roman" panose="02020603050405020304" pitchFamily="18" charset="0"/>
                <a:cs typeface="Times New Roman" panose="02020603050405020304" pitchFamily="18" charset="0"/>
              </a:rPr>
              <a:t> 5.7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xa</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tx2">
              <a:lumMod val="20000"/>
              <a:lumOff val="80000"/>
            </a:schemeClr>
          </a:solidFill>
        </p:spPr>
        <p:txBody>
          <a:bodyPr>
            <a:normAutofit fontScale="90000"/>
          </a:bodyPr>
          <a:lstStyle/>
          <a:p>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c. Lai </a:t>
            </a:r>
            <a:r>
              <a:rPr lang="en-US" dirty="0" err="1">
                <a:latin typeface="Times New Roman" panose="02020603050405020304" pitchFamily="18" charset="0"/>
                <a:cs typeface="Times New Roman" panose="02020603050405020304" pitchFamily="18" charset="0"/>
              </a:rPr>
              <a:t>xa</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p:txBody>
          <a:bodyPr/>
          <a:lstStyle/>
          <a:p>
            <a:pPr marL="0" indent="0">
              <a:buNone/>
            </a:pP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thuộc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loài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tạo</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lai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ưu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lai</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lai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thụ</a:t>
            </a:r>
            <a:r>
              <a:rPr lang="en-US"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0" indent="0">
              <a:buNone/>
            </a:pPr>
            <a:r>
              <a:rPr lang="en-US" dirty="0" err="1" smtClean="0">
                <a:latin typeface="Times New Roman" panose="02020603050405020304" pitchFamily="18" charset="0"/>
                <a:cs typeface="Times New Roman" panose="02020603050405020304" pitchFamily="18" charset="0"/>
              </a:rPr>
              <a:t>Ví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Ngựa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cái</a:t>
            </a:r>
            <a:r>
              <a:rPr lang="en-US" dirty="0" smtClean="0">
                <a:latin typeface="Times New Roman" panose="02020603050405020304" pitchFamily="18" charset="0"/>
                <a:cs typeface="Times New Roman" panose="02020603050405020304" pitchFamily="18" charset="0"/>
              </a:rPr>
              <a:t>   x    </a:t>
            </a:r>
            <a:r>
              <a:rPr lang="en-US" dirty="0" err="1" smtClean="0">
                <a:latin typeface="Times New Roman" panose="02020603050405020304" pitchFamily="18" charset="0"/>
                <a:cs typeface="Times New Roman" panose="02020603050405020304" pitchFamily="18" charset="0"/>
              </a:rPr>
              <a:t>lừa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tạo</a:t>
            </a:r>
            <a:r>
              <a:rPr lang="en-US" dirty="0" smtClean="0">
                <a:latin typeface="Times New Roman" panose="02020603050405020304" pitchFamily="18" charset="0"/>
                <a:cs typeface="Times New Roman" panose="02020603050405020304" pitchFamily="18" charset="0"/>
              </a:rPr>
              <a:t> con la</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Con la: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kéo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nặng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chịu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đựng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lừa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ngựa</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343900" cy="892629"/>
          </a:xfrm>
        </p:spPr>
        <p:txBody>
          <a:bodyPr>
            <a:normAutofit/>
          </a:bodyPr>
          <a:lstStyle/>
          <a:p>
            <a:pPr lvl="0">
              <a:spcBef>
                <a:spcPct val="20000"/>
              </a:spcBef>
            </a:pPr>
            <a:r>
              <a:rPr lang="en-US" sz="3200" b="1">
                <a:solidFill>
                  <a:srgbClr val="C00000"/>
                </a:solidFill>
                <a:latin typeface="Times New Roman" panose="02020603050405020304" pitchFamily="18" charset="0"/>
                <a:cs typeface="Times New Roman" panose="02020603050405020304" pitchFamily="18" charset="0"/>
              </a:rPr>
              <a:t>LUYỆN TẬP</a:t>
            </a:r>
            <a:endParaRPr lang="en-US" sz="3200" b="1">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48771" y="990600"/>
            <a:ext cx="8948283" cy="5693866"/>
          </a:xfrm>
          <a:prstGeom prst="rect">
            <a:avLst/>
          </a:prstGeom>
        </p:spPr>
        <p:txBody>
          <a:bodyPr wrap="none">
            <a:spAutoFit/>
          </a:bodyPr>
          <a:lstStyle/>
          <a:p>
            <a:r>
              <a:rPr lang="en-US" sz="2800" b="1" u="sng">
                <a:latin typeface="Times New Roman" panose="02020603050405020304"/>
                <a:ea typeface="Times New Roman" panose="02020603050405020304"/>
              </a:rPr>
              <a:t>Yêu cầu:</a:t>
            </a:r>
            <a:r>
              <a:rPr lang="en-US" sz="2800" b="1">
                <a:latin typeface="Times New Roman" panose="02020603050405020304"/>
                <a:ea typeface="Times New Roman" panose="02020603050405020304"/>
              </a:rPr>
              <a:t> </a:t>
            </a:r>
            <a:r>
              <a:rPr lang="en-US" sz="2800">
                <a:latin typeface="Times New Roman" panose="02020603050405020304"/>
                <a:ea typeface="Times New Roman" panose="02020603050405020304"/>
              </a:rPr>
              <a:t>Các em tham gia trò chơi vòng quay may mắn</a:t>
            </a:r>
            <a:endParaRPr lang="en-US" sz="2800">
              <a:latin typeface="Times New Roman" panose="02020603050405020304"/>
              <a:ea typeface="Times New Roman" panose="02020603050405020304"/>
            </a:endParaRPr>
          </a:p>
          <a:p>
            <a:r>
              <a:rPr lang="en-US" sz="2800">
                <a:latin typeface="Times New Roman" panose="02020603050405020304"/>
                <a:ea typeface="Times New Roman" panose="02020603050405020304"/>
              </a:rPr>
              <a:t>theo nhóm đã chia và đóng tập sách lại.</a:t>
            </a:r>
            <a:endParaRPr lang="en-US" sz="2800">
              <a:latin typeface="Times New Roman" panose="02020603050405020304"/>
              <a:ea typeface="Times New Roman" panose="02020603050405020304"/>
            </a:endParaRPr>
          </a:p>
          <a:p>
            <a:r>
              <a:rPr lang="en-US" sz="2800">
                <a:latin typeface="Times New Roman" panose="02020603050405020304"/>
                <a:ea typeface="Times New Roman" panose="02020603050405020304"/>
              </a:rPr>
              <a:t>- Các nhóm lần lược được chọn câu hỏi và vòng quay ứng </a:t>
            </a:r>
            <a:endParaRPr lang="en-US" sz="2800">
              <a:latin typeface="Times New Roman" panose="02020603050405020304"/>
              <a:ea typeface="Times New Roman" panose="02020603050405020304"/>
            </a:endParaRPr>
          </a:p>
          <a:p>
            <a:r>
              <a:rPr lang="en-US" sz="2800">
                <a:latin typeface="Times New Roman" panose="02020603050405020304"/>
                <a:ea typeface="Times New Roman" panose="02020603050405020304"/>
              </a:rPr>
              <a:t>với số điểm may mắn. </a:t>
            </a:r>
            <a:endParaRPr lang="en-US" sz="2800">
              <a:latin typeface="Times New Roman" panose="02020603050405020304"/>
              <a:ea typeface="Times New Roman" panose="02020603050405020304"/>
            </a:endParaRPr>
          </a:p>
          <a:p>
            <a:r>
              <a:rPr lang="en-US" sz="2800">
                <a:latin typeface="Times New Roman" panose="02020603050405020304"/>
                <a:ea typeface="Times New Roman" panose="02020603050405020304"/>
              </a:rPr>
              <a:t>- Sau khi câu hỏi hiện ra hết 10 giây tất cả các nhóm phải </a:t>
            </a:r>
            <a:endParaRPr lang="en-US" sz="2800">
              <a:latin typeface="Times New Roman" panose="02020603050405020304"/>
              <a:ea typeface="Times New Roman" panose="02020603050405020304"/>
            </a:endParaRPr>
          </a:p>
          <a:p>
            <a:r>
              <a:rPr lang="en-US" sz="2800">
                <a:latin typeface="Times New Roman" panose="02020603050405020304"/>
                <a:ea typeface="Times New Roman" panose="02020603050405020304"/>
              </a:rPr>
              <a:t>đồng loạt giơ đáp án. </a:t>
            </a:r>
            <a:endParaRPr lang="en-US" sz="2800">
              <a:latin typeface="Times New Roman" panose="02020603050405020304"/>
              <a:ea typeface="Times New Roman" panose="02020603050405020304"/>
            </a:endParaRPr>
          </a:p>
          <a:p>
            <a:pPr marL="457200" indent="-457200">
              <a:buFontTx/>
              <a:buChar char="-"/>
            </a:pPr>
            <a:r>
              <a:rPr lang="en-US" sz="2800">
                <a:latin typeface="Times New Roman" panose="02020603050405020304"/>
                <a:ea typeface="Times New Roman" panose="02020603050405020304"/>
              </a:rPr>
              <a:t>Câu trả lời đúng sẽ đạt số điểm ứng với điểm quay được.</a:t>
            </a:r>
            <a:endParaRPr lang="en-US" sz="2800">
              <a:latin typeface="Times New Roman" panose="02020603050405020304"/>
              <a:ea typeface="Times New Roman" panose="02020603050405020304"/>
            </a:endParaRPr>
          </a:p>
          <a:p>
            <a:pPr marL="457200" indent="-457200">
              <a:buFontTx/>
              <a:buChar char="-"/>
            </a:pPr>
            <a:r>
              <a:rPr lang="en-US" sz="2800">
                <a:latin typeface="Times New Roman" panose="02020603050405020304"/>
                <a:ea typeface="Times New Roman" panose="02020603050405020304"/>
              </a:rPr>
              <a:t>Kết thúc trò chơi nhóm nào cao điểm nhất sẽ được tuyên </a:t>
            </a:r>
            <a:endParaRPr lang="en-US" sz="2800">
              <a:latin typeface="Times New Roman" panose="02020603050405020304"/>
              <a:ea typeface="Times New Roman" panose="02020603050405020304"/>
            </a:endParaRPr>
          </a:p>
          <a:p>
            <a:r>
              <a:rPr lang="en-US" sz="2800">
                <a:latin typeface="Times New Roman" panose="02020603050405020304"/>
                <a:ea typeface="Times New Roman" panose="02020603050405020304"/>
              </a:rPr>
              <a:t>dương.</a:t>
            </a:r>
            <a:endParaRPr lang="en-US" sz="2800">
              <a:latin typeface="Times New Roman" panose="02020603050405020304"/>
              <a:ea typeface="Times New Roman" panose="02020603050405020304"/>
            </a:endParaRPr>
          </a:p>
          <a:p>
            <a:r>
              <a:rPr lang="en-US" sz="2800" b="1" u="sng">
                <a:latin typeface="Times New Roman" panose="02020603050405020304"/>
                <a:ea typeface="Times New Roman" panose="02020603050405020304"/>
              </a:rPr>
              <a:t>Lưu ý</a:t>
            </a:r>
            <a:r>
              <a:rPr lang="en-US" sz="2800" b="1">
                <a:latin typeface="Times New Roman" panose="02020603050405020304"/>
                <a:ea typeface="Times New Roman" panose="02020603050405020304"/>
              </a:rPr>
              <a:t>:</a:t>
            </a:r>
            <a:endParaRPr lang="en-US" sz="2800" b="1">
              <a:latin typeface="Times New Roman" panose="02020603050405020304"/>
              <a:ea typeface="Times New Roman" panose="02020603050405020304"/>
            </a:endParaRPr>
          </a:p>
          <a:p>
            <a:r>
              <a:rPr lang="en-US" sz="2800" i="1">
                <a:latin typeface="Times New Roman" panose="02020603050405020304"/>
                <a:ea typeface="Times New Roman" panose="02020603050405020304"/>
              </a:rPr>
              <a:t>Các nhóm có thể giơ tay chọn ngôi sao hy vọng để nhân đôi </a:t>
            </a:r>
            <a:endParaRPr lang="en-US" sz="2800" i="1">
              <a:latin typeface="Times New Roman" panose="02020603050405020304"/>
              <a:ea typeface="Times New Roman" panose="02020603050405020304"/>
            </a:endParaRPr>
          </a:p>
          <a:p>
            <a:r>
              <a:rPr lang="en-US" sz="2800" i="1">
                <a:latin typeface="Times New Roman" panose="02020603050405020304"/>
                <a:ea typeface="Times New Roman" panose="02020603050405020304"/>
              </a:rPr>
              <a:t>số điểm trước khi câu hỏi hiện ra. Nếu trả lời sai sẽ bị trừ 10</a:t>
            </a:r>
            <a:endParaRPr lang="en-US" sz="2800" i="1">
              <a:latin typeface="Times New Roman" panose="02020603050405020304"/>
              <a:ea typeface="Times New Roman" panose="02020603050405020304"/>
            </a:endParaRPr>
          </a:p>
          <a:p>
            <a:r>
              <a:rPr lang="en-US" sz="2800" i="1">
                <a:latin typeface="Times New Roman" panose="02020603050405020304"/>
                <a:ea typeface="Times New Roman" panose="02020603050405020304"/>
              </a:rPr>
              <a:t>điểm.</a:t>
            </a:r>
            <a:endParaRPr lang="en-US" sz="2800" i="1">
              <a:latin typeface="Times New Roman" panose="02020603050405020304"/>
              <a:ea typeface="Times New Roman" panose="02020603050405020304"/>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95" y="-1143000"/>
            <a:ext cx="8229600" cy="1143000"/>
          </a:xfrm>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Title 1"/>
          <p:cNvSpPr txBox="1"/>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a:solidFill>
                  <a:srgbClr val="C00000"/>
                </a:solidFill>
                <a:latin typeface="Times New Roman" panose="02020603050405020304" pitchFamily="18" charset="0"/>
                <a:cs typeface="Times New Roman" panose="02020603050405020304" pitchFamily="18" charset="0"/>
              </a:rPr>
              <a:t>LUYỆN TẬP</a:t>
            </a:r>
            <a:endParaRPr lang="en-US" sz="3200" b="1">
              <a:solidFill>
                <a:srgbClr val="C00000"/>
              </a:solidFill>
              <a:latin typeface="Times New Roman" panose="02020603050405020304" pitchFamily="18" charset="0"/>
              <a:cs typeface="Times New Roman" panose="02020603050405020304" pitchFamily="18" charset="0"/>
            </a:endParaRPr>
          </a:p>
        </p:txBody>
      </p:sp>
      <p:sp>
        <p:nvSpPr>
          <p:cNvPr id="7" name="Heart 6"/>
          <p:cNvSpPr/>
          <p:nvPr/>
        </p:nvSpPr>
        <p:spPr>
          <a:xfrm rot="588841">
            <a:off x="4656650" y="3223529"/>
            <a:ext cx="1139028" cy="101948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0469403">
            <a:off x="299788" y="1261289"/>
            <a:ext cx="5014479" cy="4918729"/>
          </a:xfrm>
          <a:prstGeom prst="rect">
            <a:avLst/>
          </a:prstGeom>
        </p:spPr>
      </p:pic>
      <p:sp>
        <p:nvSpPr>
          <p:cNvPr id="9" name="Title 1"/>
          <p:cNvSpPr txBox="1"/>
          <p:nvPr/>
        </p:nvSpPr>
        <p:spPr>
          <a:xfrm>
            <a:off x="611560" y="332656"/>
            <a:ext cx="75438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b="1" dirty="0">
              <a:solidFill>
                <a:srgbClr val="FF0000"/>
              </a:solidFill>
              <a:latin typeface="Times New Roman" panose="02020603050405020304" pitchFamily="18" charset="0"/>
              <a:cs typeface="Times New Roman" panose="02020603050405020304" pitchFamily="18" charset="0"/>
            </a:endParaRPr>
          </a:p>
        </p:txBody>
      </p:sp>
      <p:grpSp>
        <p:nvGrpSpPr>
          <p:cNvPr id="10" name="Group 9"/>
          <p:cNvGrpSpPr/>
          <p:nvPr/>
        </p:nvGrpSpPr>
        <p:grpSpPr>
          <a:xfrm>
            <a:off x="790803" y="1790055"/>
            <a:ext cx="3981886" cy="3780687"/>
            <a:chOff x="1187624" y="1790055"/>
            <a:chExt cx="3981886" cy="3780687"/>
          </a:xfrm>
        </p:grpSpPr>
        <p:sp>
          <p:nvSpPr>
            <p:cNvPr id="11" name="TextBox 10"/>
            <p:cNvSpPr txBox="1"/>
            <p:nvPr/>
          </p:nvSpPr>
          <p:spPr>
            <a:xfrm>
              <a:off x="4067944" y="2159387"/>
              <a:ext cx="432048" cy="369332"/>
            </a:xfrm>
            <a:prstGeom prst="rect">
              <a:avLst/>
            </a:prstGeom>
            <a:noFill/>
          </p:spPr>
          <p:txBody>
            <a:bodyPr wrap="square" rtlCol="0">
              <a:spAutoFit/>
            </a:bodyPr>
            <a:lstStyle/>
            <a:p>
              <a:r>
                <a:rPr lang="en-NZ" dirty="0"/>
                <a:t>15</a:t>
              </a:r>
              <a:endParaRPr lang="en-US" dirty="0"/>
            </a:p>
          </p:txBody>
        </p:sp>
        <p:sp>
          <p:nvSpPr>
            <p:cNvPr id="12" name="TextBox 11"/>
            <p:cNvSpPr txBox="1"/>
            <p:nvPr/>
          </p:nvSpPr>
          <p:spPr>
            <a:xfrm>
              <a:off x="4528717" y="2985580"/>
              <a:ext cx="504056" cy="369332"/>
            </a:xfrm>
            <a:prstGeom prst="rect">
              <a:avLst/>
            </a:prstGeom>
            <a:noFill/>
          </p:spPr>
          <p:txBody>
            <a:bodyPr wrap="square" rtlCol="0">
              <a:spAutoFit/>
            </a:bodyPr>
            <a:lstStyle/>
            <a:p>
              <a:r>
                <a:rPr lang="en-NZ" dirty="0"/>
                <a:t>25</a:t>
              </a:r>
              <a:endParaRPr lang="en-US" dirty="0"/>
            </a:p>
          </p:txBody>
        </p:sp>
        <p:sp>
          <p:nvSpPr>
            <p:cNvPr id="13" name="TextBox 12"/>
            <p:cNvSpPr txBox="1"/>
            <p:nvPr/>
          </p:nvSpPr>
          <p:spPr>
            <a:xfrm>
              <a:off x="4665454" y="4005064"/>
              <a:ext cx="504056" cy="369332"/>
            </a:xfrm>
            <a:prstGeom prst="rect">
              <a:avLst/>
            </a:prstGeom>
            <a:noFill/>
          </p:spPr>
          <p:txBody>
            <a:bodyPr wrap="square" rtlCol="0">
              <a:spAutoFit/>
            </a:bodyPr>
            <a:lstStyle/>
            <a:p>
              <a:r>
                <a:rPr lang="en-NZ" dirty="0"/>
                <a:t>30</a:t>
              </a:r>
              <a:endParaRPr lang="en-US" dirty="0"/>
            </a:p>
          </p:txBody>
        </p:sp>
        <p:sp>
          <p:nvSpPr>
            <p:cNvPr id="14" name="TextBox 13"/>
            <p:cNvSpPr txBox="1"/>
            <p:nvPr/>
          </p:nvSpPr>
          <p:spPr>
            <a:xfrm>
              <a:off x="4283968" y="4797152"/>
              <a:ext cx="432048" cy="369332"/>
            </a:xfrm>
            <a:prstGeom prst="rect">
              <a:avLst/>
            </a:prstGeom>
            <a:noFill/>
          </p:spPr>
          <p:txBody>
            <a:bodyPr wrap="square" rtlCol="0">
              <a:spAutoFit/>
            </a:bodyPr>
            <a:lstStyle/>
            <a:p>
              <a:r>
                <a:rPr lang="en-NZ" dirty="0"/>
                <a:t>35</a:t>
              </a:r>
              <a:endParaRPr lang="en-US" dirty="0"/>
            </a:p>
          </p:txBody>
        </p:sp>
        <p:sp>
          <p:nvSpPr>
            <p:cNvPr id="15" name="TextBox 14"/>
            <p:cNvSpPr txBox="1"/>
            <p:nvPr/>
          </p:nvSpPr>
          <p:spPr>
            <a:xfrm>
              <a:off x="3419872" y="5201410"/>
              <a:ext cx="576064" cy="369332"/>
            </a:xfrm>
            <a:prstGeom prst="rect">
              <a:avLst/>
            </a:prstGeom>
            <a:noFill/>
          </p:spPr>
          <p:txBody>
            <a:bodyPr wrap="square" rtlCol="0">
              <a:spAutoFit/>
            </a:bodyPr>
            <a:lstStyle/>
            <a:p>
              <a:r>
                <a:rPr lang="en-NZ" dirty="0"/>
                <a:t>40</a:t>
              </a:r>
              <a:endParaRPr lang="en-US" dirty="0"/>
            </a:p>
          </p:txBody>
        </p:sp>
        <p:sp>
          <p:nvSpPr>
            <p:cNvPr id="16" name="TextBox 15"/>
            <p:cNvSpPr txBox="1"/>
            <p:nvPr/>
          </p:nvSpPr>
          <p:spPr>
            <a:xfrm>
              <a:off x="2555776" y="5201410"/>
              <a:ext cx="504056" cy="369332"/>
            </a:xfrm>
            <a:prstGeom prst="rect">
              <a:avLst/>
            </a:prstGeom>
            <a:noFill/>
          </p:spPr>
          <p:txBody>
            <a:bodyPr wrap="square" rtlCol="0">
              <a:spAutoFit/>
            </a:bodyPr>
            <a:lstStyle/>
            <a:p>
              <a:r>
                <a:rPr lang="en-NZ" dirty="0"/>
                <a:t>45</a:t>
              </a:r>
              <a:endParaRPr lang="en-US" dirty="0"/>
            </a:p>
          </p:txBody>
        </p:sp>
        <p:sp>
          <p:nvSpPr>
            <p:cNvPr id="17" name="TextBox 16"/>
            <p:cNvSpPr txBox="1"/>
            <p:nvPr/>
          </p:nvSpPr>
          <p:spPr>
            <a:xfrm>
              <a:off x="3203848" y="1790055"/>
              <a:ext cx="432048" cy="369332"/>
            </a:xfrm>
            <a:prstGeom prst="rect">
              <a:avLst/>
            </a:prstGeom>
            <a:noFill/>
          </p:spPr>
          <p:txBody>
            <a:bodyPr wrap="square" rtlCol="0">
              <a:spAutoFit/>
            </a:bodyPr>
            <a:lstStyle/>
            <a:p>
              <a:r>
                <a:rPr lang="en-NZ" dirty="0"/>
                <a:t>10</a:t>
              </a:r>
              <a:endParaRPr lang="en-US" dirty="0"/>
            </a:p>
          </p:txBody>
        </p:sp>
        <p:sp>
          <p:nvSpPr>
            <p:cNvPr id="18" name="TextBox 17"/>
            <p:cNvSpPr txBox="1"/>
            <p:nvPr/>
          </p:nvSpPr>
          <p:spPr>
            <a:xfrm>
              <a:off x="2411760" y="1847687"/>
              <a:ext cx="504056" cy="369332"/>
            </a:xfrm>
            <a:prstGeom prst="rect">
              <a:avLst/>
            </a:prstGeom>
            <a:noFill/>
          </p:spPr>
          <p:txBody>
            <a:bodyPr wrap="square" rtlCol="0">
              <a:spAutoFit/>
            </a:bodyPr>
            <a:lstStyle/>
            <a:p>
              <a:r>
                <a:rPr lang="en-NZ" dirty="0"/>
                <a:t>5</a:t>
              </a:r>
              <a:endParaRPr lang="en-US" dirty="0"/>
            </a:p>
          </p:txBody>
        </p:sp>
        <p:sp>
          <p:nvSpPr>
            <p:cNvPr id="19" name="TextBox 18"/>
            <p:cNvSpPr txBox="1"/>
            <p:nvPr/>
          </p:nvSpPr>
          <p:spPr>
            <a:xfrm>
              <a:off x="1691680" y="4981818"/>
              <a:ext cx="432048" cy="369332"/>
            </a:xfrm>
            <a:prstGeom prst="rect">
              <a:avLst/>
            </a:prstGeom>
            <a:noFill/>
          </p:spPr>
          <p:txBody>
            <a:bodyPr wrap="square" rtlCol="0">
              <a:spAutoFit/>
            </a:bodyPr>
            <a:lstStyle/>
            <a:p>
              <a:r>
                <a:rPr lang="en-NZ" dirty="0"/>
                <a:t>50</a:t>
              </a:r>
              <a:endParaRPr lang="en-US" dirty="0"/>
            </a:p>
          </p:txBody>
        </p:sp>
        <p:sp>
          <p:nvSpPr>
            <p:cNvPr id="20" name="TextBox 19"/>
            <p:cNvSpPr txBox="1"/>
            <p:nvPr/>
          </p:nvSpPr>
          <p:spPr>
            <a:xfrm>
              <a:off x="1187624" y="4189730"/>
              <a:ext cx="504056" cy="369332"/>
            </a:xfrm>
            <a:prstGeom prst="rect">
              <a:avLst/>
            </a:prstGeom>
            <a:noFill/>
          </p:spPr>
          <p:txBody>
            <a:bodyPr wrap="square" rtlCol="0">
              <a:spAutoFit/>
            </a:bodyPr>
            <a:lstStyle/>
            <a:p>
              <a:r>
                <a:rPr lang="en-NZ" dirty="0"/>
                <a:t>55</a:t>
              </a:r>
              <a:endParaRPr lang="en-US" dirty="0"/>
            </a:p>
          </p:txBody>
        </p:sp>
        <p:sp>
          <p:nvSpPr>
            <p:cNvPr id="21" name="TextBox 20"/>
            <p:cNvSpPr txBox="1"/>
            <p:nvPr/>
          </p:nvSpPr>
          <p:spPr>
            <a:xfrm>
              <a:off x="1187624" y="3170246"/>
              <a:ext cx="504056" cy="369332"/>
            </a:xfrm>
            <a:prstGeom prst="rect">
              <a:avLst/>
            </a:prstGeom>
            <a:noFill/>
          </p:spPr>
          <p:txBody>
            <a:bodyPr wrap="square" rtlCol="0">
              <a:spAutoFit/>
            </a:bodyPr>
            <a:lstStyle/>
            <a:p>
              <a:r>
                <a:rPr lang="en-NZ" dirty="0"/>
                <a:t>60</a:t>
              </a:r>
              <a:endParaRPr lang="en-US" dirty="0"/>
            </a:p>
          </p:txBody>
        </p:sp>
        <p:sp>
          <p:nvSpPr>
            <p:cNvPr id="22" name="TextBox 21"/>
            <p:cNvSpPr txBox="1"/>
            <p:nvPr/>
          </p:nvSpPr>
          <p:spPr>
            <a:xfrm rot="18507636">
              <a:off x="1422204" y="2242481"/>
              <a:ext cx="878442" cy="707886"/>
            </a:xfrm>
            <a:prstGeom prst="rect">
              <a:avLst/>
            </a:prstGeom>
            <a:noFill/>
          </p:spPr>
          <p:txBody>
            <a:bodyPr wrap="square" rtlCol="0">
              <a:spAutoFit/>
            </a:bodyPr>
            <a:lstStyle/>
            <a:p>
              <a:r>
                <a:rPr lang="en-NZ" sz="2000" dirty="0" err="1">
                  <a:solidFill>
                    <a:schemeClr val="bg1"/>
                  </a:solidFill>
                </a:rPr>
                <a:t>Mất</a:t>
              </a:r>
              <a:r>
                <a:rPr lang="en-NZ" sz="2000" dirty="0">
                  <a:solidFill>
                    <a:schemeClr val="bg1"/>
                  </a:solidFill>
                </a:rPr>
                <a:t> </a:t>
              </a:r>
              <a:r>
                <a:rPr lang="en-NZ" sz="2000" dirty="0" err="1">
                  <a:solidFill>
                    <a:schemeClr val="bg1"/>
                  </a:solidFill>
                </a:rPr>
                <a:t>lược</a:t>
              </a:r>
              <a:endParaRPr lang="en-US" sz="2000" dirty="0">
                <a:solidFill>
                  <a:schemeClr val="bg1"/>
                </a:solidFill>
              </a:endParaRPr>
            </a:p>
          </p:txBody>
        </p:sp>
      </p:grpSp>
      <p:sp>
        <p:nvSpPr>
          <p:cNvPr id="23" name="Isosceles Triangle 22"/>
          <p:cNvSpPr/>
          <p:nvPr/>
        </p:nvSpPr>
        <p:spPr>
          <a:xfrm rot="5400000">
            <a:off x="145390" y="3015106"/>
            <a:ext cx="720080" cy="1010859"/>
          </a:xfrm>
          <a:prstGeom prst="triangle">
            <a:avLst/>
          </a:prstGeom>
          <a:solidFill>
            <a:srgbClr val="FB39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38975" y="3533216"/>
            <a:ext cx="900100" cy="400110"/>
          </a:xfrm>
          <a:prstGeom prst="rect">
            <a:avLst/>
          </a:prstGeom>
        </p:spPr>
        <p:txBody>
          <a:bodyPr wrap="square">
            <a:spAutoFit/>
          </a:bodyPr>
          <a:lstStyle/>
          <a:p>
            <a:pPr lvl="0" algn="ctr"/>
            <a:r>
              <a:rPr lang="en-NZ" sz="2000" b="1" cap="all" dirty="0">
                <a:solidFill>
                  <a:srgbClr val="629DD1"/>
                </a:solidFill>
                <a:effectLst>
                  <a:outerShdw blurRad="19685" dist="12700" dir="5400000" algn="tl" rotWithShape="0">
                    <a:srgbClr val="629DD1">
                      <a:satMod val="130000"/>
                      <a:alpha val="60000"/>
                    </a:srgbClr>
                  </a:outerShdw>
                  <a:reflection blurRad="10000" stA="55000" endPos="48000" dist="500" dir="5400000" sy="-100000" algn="bl" rotWithShape="0"/>
                </a:effectLst>
              </a:rPr>
              <a:t>SPIN</a:t>
            </a:r>
            <a:endParaRPr lang="en-US" sz="2000" b="1" cap="all" dirty="0">
              <a:solidFill>
                <a:srgbClr val="629DD1"/>
              </a:solidFill>
              <a:effectLst>
                <a:outerShdw blurRad="19685" dist="12700" dir="5400000" algn="tl" rotWithShape="0">
                  <a:srgbClr val="629DD1">
                    <a:satMod val="130000"/>
                    <a:alpha val="60000"/>
                  </a:srgbClr>
                </a:outerShdw>
                <a:reflection blurRad="10000" stA="55000" endPos="48000" dist="500" dir="5400000" sy="-100000" algn="bl" rotWithShape="0"/>
              </a:effectLst>
            </a:endParaRPr>
          </a:p>
        </p:txBody>
      </p:sp>
      <p:sp>
        <p:nvSpPr>
          <p:cNvPr id="25" name="Heart 24">
            <a:hlinkClick r:id="rId2" action="ppaction://hlinksldjump"/>
          </p:cNvPr>
          <p:cNvSpPr/>
          <p:nvPr/>
        </p:nvSpPr>
        <p:spPr>
          <a:xfrm>
            <a:off x="6467343" y="2279831"/>
            <a:ext cx="792088" cy="62170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hlinkClick r:id="rId3" action="ppaction://hlinksldjump"/>
              </a:rPr>
              <a:t>Q1</a:t>
            </a:r>
            <a:endParaRPr lang="en-US" dirty="0"/>
          </a:p>
        </p:txBody>
      </p:sp>
      <p:sp>
        <p:nvSpPr>
          <p:cNvPr id="26" name="Heart 25">
            <a:hlinkClick r:id="rId3" action="ppaction://hlinksldjump"/>
          </p:cNvPr>
          <p:cNvSpPr/>
          <p:nvPr/>
        </p:nvSpPr>
        <p:spPr>
          <a:xfrm>
            <a:off x="6486498" y="3263968"/>
            <a:ext cx="792088" cy="62170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hlinkClick r:id="rId4" action="ppaction://hlinksldjump"/>
              </a:rPr>
              <a:t>Q2</a:t>
            </a:r>
            <a:endParaRPr lang="en-US" dirty="0"/>
          </a:p>
        </p:txBody>
      </p:sp>
      <p:sp>
        <p:nvSpPr>
          <p:cNvPr id="27" name="Heart 26">
            <a:hlinkClick r:id="rId4" action="ppaction://hlinksldjump"/>
          </p:cNvPr>
          <p:cNvSpPr/>
          <p:nvPr/>
        </p:nvSpPr>
        <p:spPr>
          <a:xfrm>
            <a:off x="6486498" y="4168913"/>
            <a:ext cx="792088" cy="62170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hlinkClick r:id="rId5" action="ppaction://hlinksldjump"/>
              </a:rPr>
              <a:t>Q3</a:t>
            </a:r>
            <a:endParaRPr lang="en-US" dirty="0"/>
          </a:p>
        </p:txBody>
      </p:sp>
      <p:sp>
        <p:nvSpPr>
          <p:cNvPr id="28" name="Heart 27">
            <a:hlinkClick r:id="rId5" action="ppaction://hlinksldjump"/>
          </p:cNvPr>
          <p:cNvSpPr/>
          <p:nvPr/>
        </p:nvSpPr>
        <p:spPr>
          <a:xfrm>
            <a:off x="6486498" y="5083428"/>
            <a:ext cx="792088" cy="62170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hlinkClick r:id="rId6" action="ppaction://hlinksldjump"/>
              </a:rPr>
              <a:t>Q4</a:t>
            </a:r>
            <a:endParaRPr lang="en-US" dirty="0"/>
          </a:p>
        </p:txBody>
      </p:sp>
      <p:sp>
        <p:nvSpPr>
          <p:cNvPr id="29" name="Heart 28"/>
          <p:cNvSpPr/>
          <p:nvPr/>
        </p:nvSpPr>
        <p:spPr>
          <a:xfrm>
            <a:off x="7883637" y="5075224"/>
            <a:ext cx="792088" cy="62170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hlinkClick r:id="rId7" action="ppaction://hlinksldjump"/>
              </a:rPr>
              <a:t>Q8</a:t>
            </a:r>
            <a:endParaRPr lang="en-US" dirty="0"/>
          </a:p>
        </p:txBody>
      </p:sp>
      <p:sp>
        <p:nvSpPr>
          <p:cNvPr id="30" name="Heart 29"/>
          <p:cNvSpPr/>
          <p:nvPr/>
        </p:nvSpPr>
        <p:spPr>
          <a:xfrm>
            <a:off x="7904108" y="4161553"/>
            <a:ext cx="792088" cy="62170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hlinkClick r:id="rId8" action="ppaction://hlinksldjump"/>
              </a:rPr>
              <a:t>Q7</a:t>
            </a:r>
            <a:endParaRPr lang="en-US" dirty="0"/>
          </a:p>
        </p:txBody>
      </p:sp>
      <p:sp>
        <p:nvSpPr>
          <p:cNvPr id="31" name="Heart 30">
            <a:hlinkClick r:id="rId9" action="ppaction://hlinksldjump"/>
          </p:cNvPr>
          <p:cNvSpPr/>
          <p:nvPr/>
        </p:nvSpPr>
        <p:spPr>
          <a:xfrm>
            <a:off x="7882480" y="3250383"/>
            <a:ext cx="792088" cy="62170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hlinkClick r:id="rId10" action="ppaction://hlinksldjump"/>
              </a:rPr>
              <a:t>Q6</a:t>
            </a:r>
            <a:endParaRPr lang="en-US" dirty="0"/>
          </a:p>
        </p:txBody>
      </p:sp>
      <p:sp>
        <p:nvSpPr>
          <p:cNvPr id="32" name="Heart 31">
            <a:hlinkClick r:id="rId6" action="ppaction://hlinksldjump"/>
          </p:cNvPr>
          <p:cNvSpPr/>
          <p:nvPr/>
        </p:nvSpPr>
        <p:spPr>
          <a:xfrm>
            <a:off x="7882480" y="2217019"/>
            <a:ext cx="792088" cy="62170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hlinkClick r:id="rId9" action="ppaction://hlinksldjump"/>
              </a:rPr>
              <a:t>Q5</a:t>
            </a:r>
            <a:endParaRPr lang="en-US" dirty="0"/>
          </a:p>
        </p:txBody>
      </p:sp>
      <p:sp>
        <p:nvSpPr>
          <p:cNvPr id="33" name="TextBox 32"/>
          <p:cNvSpPr txBox="1"/>
          <p:nvPr/>
        </p:nvSpPr>
        <p:spPr>
          <a:xfrm>
            <a:off x="6863387" y="1476375"/>
            <a:ext cx="1690300" cy="400110"/>
          </a:xfrm>
          <a:prstGeom prst="rect">
            <a:avLst/>
          </a:prstGeom>
          <a:noFill/>
        </p:spPr>
        <p:txBody>
          <a:bodyPr wrap="square" rtlCol="0">
            <a:spAutoFit/>
          </a:bodyPr>
          <a:lstStyle/>
          <a:p>
            <a:pPr algn="ctr"/>
            <a:r>
              <a:rPr lang="en-NZ" sz="2000" b="1">
                <a:solidFill>
                  <a:srgbClr val="FF0000"/>
                </a:solidFill>
                <a:latin typeface="Times New Roman" panose="02020603050405020304" pitchFamily="18" charset="0"/>
                <a:cs typeface="Times New Roman" panose="02020603050405020304" pitchFamily="18" charset="0"/>
              </a:rPr>
              <a:t>CÂU HỎI</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6882542" y="5570742"/>
            <a:ext cx="184731" cy="369332"/>
          </a:xfrm>
          <a:prstGeom prst="rect">
            <a:avLst/>
          </a:prstGeom>
          <a:noFill/>
        </p:spPr>
        <p:txBody>
          <a:bodyPr wrap="none" rtlCol="0">
            <a:spAutoFit/>
          </a:bodyPr>
          <a:lstStyle/>
          <a:p>
            <a:endParaRPr lang="en-US" dirty="0"/>
          </a:p>
        </p:txBody>
      </p:sp>
      <p:sp>
        <p:nvSpPr>
          <p:cNvPr id="35" name="Right Arrow 34">
            <a:hlinkClick r:id="rId11" action="ppaction://hlinksldjump"/>
          </p:cNvPr>
          <p:cNvSpPr/>
          <p:nvPr/>
        </p:nvSpPr>
        <p:spPr>
          <a:xfrm>
            <a:off x="7596336" y="5940074"/>
            <a:ext cx="1368152" cy="91792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solidFill>
                  <a:srgbClr val="92D050"/>
                </a:solidFill>
              </a:rPr>
              <a:t>NEXT</a:t>
            </a:r>
            <a:endParaRPr lang="en-US" dirty="0">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4"/>
                    </p:tgtEl>
                  </p:cond>
                </p:stCondLst>
                <p:endSync evt="end" delay="0">
                  <p:rtn val="all"/>
                </p:endSync>
                <p:childTnLst>
                  <p:par>
                    <p:cTn id="8" fill="hold">
                      <p:stCondLst>
                        <p:cond delay="0"/>
                      </p:stCondLst>
                      <p:childTnLst>
                        <p:par>
                          <p:cTn id="9" fill="hold">
                            <p:stCondLst>
                              <p:cond delay="0"/>
                            </p:stCondLst>
                            <p:childTnLst>
                              <p:par>
                                <p:cTn id="10" presetID="8" presetClass="emph" presetSubtype="0" repeatCount="indefinite" fill="hold" nodeType="clickEffect">
                                  <p:stCondLst>
                                    <p:cond delay="0"/>
                                  </p:stCondLst>
                                  <p:endCondLst>
                                    <p:cond evt="onNext" delay="0">
                                      <p:tgtEl>
                                        <p:sldTgt/>
                                      </p:tgtEl>
                                    </p:cond>
                                  </p:endCondLst>
                                  <p:childTnLst>
                                    <p:animRot by="21600000">
                                      <p:cBhvr>
                                        <p:cTn id="11" dur="500" fill="hold"/>
                                        <p:tgtEl>
                                          <p:spTgt spid="8"/>
                                        </p:tgtEl>
                                        <p:attrNameLst>
                                          <p:attrName>r</p:attrName>
                                        </p:attrNameLst>
                                      </p:cBhvr>
                                    </p:animRot>
                                  </p:childTnLst>
                                </p:cTn>
                              </p:par>
                              <p:par>
                                <p:cTn id="12" presetID="8" presetClass="emph" presetSubtype="0" repeatCount="indefinite" fill="hold" nodeType="withEffect">
                                  <p:stCondLst>
                                    <p:cond delay="0"/>
                                  </p:stCondLst>
                                  <p:endCondLst>
                                    <p:cond evt="onNext" delay="0">
                                      <p:tgtEl>
                                        <p:sldTgt/>
                                      </p:tgtEl>
                                    </p:cond>
                                  </p:endCondLst>
                                  <p:childTnLst>
                                    <p:animRot by="21600000">
                                      <p:cBhvr>
                                        <p:cTn id="13" dur="500" fill="hold"/>
                                        <p:tgtEl>
                                          <p:spTgt spid="10"/>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7" grpId="0" animBg="1"/>
      <p:bldP spid="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0"/>
              </a:spcBef>
            </a:pPr>
            <a:r>
              <a:rPr lang="en-US" sz="3200" b="1">
                <a:solidFill>
                  <a:srgbClr val="C00000"/>
                </a:solidFill>
                <a:latin typeface="Times New Roman" panose="02020603050405020304" pitchFamily="18" charset="0"/>
                <a:ea typeface="+mn-ea"/>
                <a:cs typeface="Times New Roman" panose="02020603050405020304" pitchFamily="18" charset="0"/>
              </a:rPr>
              <a:t>LUYỆN TẬP</a:t>
            </a:r>
            <a:br>
              <a:rPr lang="en-US" sz="3200" b="1">
                <a:solidFill>
                  <a:prstClr val="black"/>
                </a:solidFill>
                <a:latin typeface="Times New Roman" panose="02020603050405020304" pitchFamily="18" charset="0"/>
                <a:ea typeface="+mn-ea"/>
                <a:cs typeface="Times New Roman" panose="02020603050405020304" pitchFamily="18" charset="0"/>
              </a:rPr>
            </a:br>
            <a:endParaRPr lang="en-US"/>
          </a:p>
        </p:txBody>
      </p:sp>
      <p:sp>
        <p:nvSpPr>
          <p:cNvPr id="3" name="Content Placeholder 2"/>
          <p:cNvSpPr>
            <a:spLocks noGrp="1"/>
          </p:cNvSpPr>
          <p:nvPr>
            <p:ph idx="1"/>
          </p:nvPr>
        </p:nvSpPr>
        <p:spPr>
          <a:xfrm>
            <a:off x="533400" y="762000"/>
            <a:ext cx="8229600" cy="4525963"/>
          </a:xfrm>
        </p:spPr>
        <p:txBody>
          <a:bodyPr/>
          <a:lstStyle/>
          <a:p>
            <a:pPr marL="0" indent="0">
              <a:buNone/>
            </a:pPr>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hỏi</a:t>
            </a:r>
            <a:r>
              <a:rPr lang="en-US" b="1" dirty="0">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dưới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nào</a:t>
            </a:r>
            <a:r>
              <a:rPr lang="en-US"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Lai </a:t>
            </a:r>
            <a:r>
              <a:rPr lang="en-US" sz="2400" dirty="0" err="1" smtClean="0">
                <a:latin typeface="Times New Roman" panose="02020603050405020304" pitchFamily="18" charset="0"/>
                <a:cs typeface="Times New Roman" panose="02020603050405020304" pitchFamily="18" charset="0"/>
              </a:rPr>
              <a:t>kinh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tạp</a:t>
            </a:r>
            <a:endParaRPr lang="en-US" sz="2400"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Lai </a:t>
            </a:r>
            <a:r>
              <a:rPr lang="en-US" dirty="0" err="1" smtClean="0">
                <a:latin typeface="Times New Roman" panose="02020603050405020304" pitchFamily="18" charset="0"/>
                <a:cs typeface="Times New Roman" panose="02020603050405020304" pitchFamily="18" charset="0"/>
              </a:rPr>
              <a:t>cải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tạo</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C. </a:t>
            </a:r>
            <a:r>
              <a:rPr lang="en-US" dirty="0" smtClean="0">
                <a:latin typeface="Times New Roman" panose="02020603050405020304" pitchFamily="18" charset="0"/>
                <a:cs typeface="Times New Roman" panose="02020603050405020304" pitchFamily="18" charset="0"/>
              </a:rPr>
              <a:t>Lai </a:t>
            </a:r>
            <a:r>
              <a:rPr lang="en-US" dirty="0" err="1" smtClean="0">
                <a:latin typeface="Times New Roman" panose="02020603050405020304" pitchFamily="18" charset="0"/>
                <a:cs typeface="Times New Roman" panose="02020603050405020304" pitchFamily="18" charset="0"/>
              </a:rPr>
              <a:t>xa</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 </a:t>
            </a:r>
            <a:r>
              <a:rPr lang="en-US" sz="2400" dirty="0" smtClean="0">
                <a:latin typeface="Times New Roman" panose="02020603050405020304" pitchFamily="18" charset="0"/>
                <a:cs typeface="Times New Roman" panose="02020603050405020304" pitchFamily="18" charset="0"/>
              </a:rPr>
              <a:t>Lai </a:t>
            </a:r>
            <a:r>
              <a:rPr lang="en-US" sz="2400" dirty="0" err="1" smtClean="0">
                <a:latin typeface="Times New Roman" panose="02020603050405020304" pitchFamily="18" charset="0"/>
                <a:cs typeface="Times New Roman" panose="02020603050405020304" pitchFamily="18" charset="0"/>
              </a:rPr>
              <a:t>kinh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giản</a:t>
            </a:r>
            <a:endParaRPr lang="en-US" sz="2400" dirty="0">
              <a:latin typeface="Times New Roman" panose="02020603050405020304" pitchFamily="18" charset="0"/>
              <a:cs typeface="Times New Roman" panose="02020603050405020304" pitchFamily="18" charset="0"/>
            </a:endParaRPr>
          </a:p>
        </p:txBody>
      </p:sp>
      <p:sp>
        <p:nvSpPr>
          <p:cNvPr id="4" name="Right Arrow 3">
            <a:hlinkClick r:id="rId2" action="ppaction://hlinksldjump"/>
          </p:cNvPr>
          <p:cNvSpPr/>
          <p:nvPr/>
        </p:nvSpPr>
        <p:spPr>
          <a:xfrm>
            <a:off x="722085" y="5951562"/>
            <a:ext cx="3810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41" descr="Đong 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894162"/>
            <a:ext cx="2438400" cy="23622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38"/>
          <p:cNvSpPr>
            <a:spLocks noChangeArrowheads="1"/>
          </p:cNvSpPr>
          <p:nvPr/>
        </p:nvSpPr>
        <p:spPr bwMode="auto">
          <a:xfrm>
            <a:off x="4359729" y="4262462"/>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FF3300"/>
                </a:solidFill>
              </a:rPr>
              <a:t>00</a:t>
            </a:r>
            <a:endParaRPr lang="en-US" sz="8000" b="1">
              <a:solidFill>
                <a:srgbClr val="FF3300"/>
              </a:solidFill>
            </a:endParaRPr>
          </a:p>
        </p:txBody>
      </p:sp>
      <p:sp>
        <p:nvSpPr>
          <p:cNvPr id="8" name="Oval 37"/>
          <p:cNvSpPr>
            <a:spLocks noChangeArrowheads="1"/>
          </p:cNvSpPr>
          <p:nvPr/>
        </p:nvSpPr>
        <p:spPr bwMode="auto">
          <a:xfrm>
            <a:off x="4359729" y="4244319"/>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01</a:t>
            </a:r>
            <a:endParaRPr lang="en-US" sz="8000" b="1">
              <a:solidFill>
                <a:srgbClr val="0000FF"/>
              </a:solidFill>
            </a:endParaRPr>
          </a:p>
        </p:txBody>
      </p:sp>
      <p:sp>
        <p:nvSpPr>
          <p:cNvPr id="9" name="Oval 36"/>
          <p:cNvSpPr>
            <a:spLocks noChangeArrowheads="1"/>
          </p:cNvSpPr>
          <p:nvPr/>
        </p:nvSpPr>
        <p:spPr bwMode="auto">
          <a:xfrm>
            <a:off x="4356100" y="4275162"/>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02</a:t>
            </a:r>
            <a:endParaRPr lang="en-US" sz="8000" b="1">
              <a:solidFill>
                <a:srgbClr val="0000FF"/>
              </a:solidFill>
            </a:endParaRPr>
          </a:p>
        </p:txBody>
      </p:sp>
      <p:sp>
        <p:nvSpPr>
          <p:cNvPr id="10" name="Oval 35"/>
          <p:cNvSpPr>
            <a:spLocks noChangeArrowheads="1"/>
          </p:cNvSpPr>
          <p:nvPr/>
        </p:nvSpPr>
        <p:spPr bwMode="auto">
          <a:xfrm>
            <a:off x="4356100" y="4262462"/>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03</a:t>
            </a:r>
            <a:endParaRPr lang="en-US" sz="8000" b="1">
              <a:solidFill>
                <a:srgbClr val="0000FF"/>
              </a:solidFill>
            </a:endParaRPr>
          </a:p>
        </p:txBody>
      </p:sp>
      <p:sp>
        <p:nvSpPr>
          <p:cNvPr id="11" name="Oval 34"/>
          <p:cNvSpPr>
            <a:spLocks noChangeArrowheads="1"/>
          </p:cNvSpPr>
          <p:nvPr/>
        </p:nvSpPr>
        <p:spPr bwMode="auto">
          <a:xfrm>
            <a:off x="4356100" y="4244319"/>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04</a:t>
            </a:r>
            <a:endParaRPr lang="en-US" sz="8000" b="1">
              <a:solidFill>
                <a:srgbClr val="0000FF"/>
              </a:solidFill>
            </a:endParaRPr>
          </a:p>
        </p:txBody>
      </p:sp>
      <p:sp>
        <p:nvSpPr>
          <p:cNvPr id="12" name="Oval 33"/>
          <p:cNvSpPr>
            <a:spLocks noChangeArrowheads="1"/>
          </p:cNvSpPr>
          <p:nvPr/>
        </p:nvSpPr>
        <p:spPr bwMode="auto">
          <a:xfrm>
            <a:off x="4356100" y="4287862"/>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05</a:t>
            </a:r>
            <a:endParaRPr lang="en-US" sz="8000" b="1">
              <a:solidFill>
                <a:srgbClr val="0000FF"/>
              </a:solidFill>
            </a:endParaRPr>
          </a:p>
        </p:txBody>
      </p:sp>
      <p:sp>
        <p:nvSpPr>
          <p:cNvPr id="13" name="Oval 32"/>
          <p:cNvSpPr>
            <a:spLocks noChangeArrowheads="1"/>
          </p:cNvSpPr>
          <p:nvPr/>
        </p:nvSpPr>
        <p:spPr bwMode="auto">
          <a:xfrm>
            <a:off x="4356100" y="4275162"/>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06</a:t>
            </a:r>
            <a:endParaRPr lang="en-US" sz="8000" b="1">
              <a:solidFill>
                <a:srgbClr val="0000FF"/>
              </a:solidFill>
            </a:endParaRPr>
          </a:p>
        </p:txBody>
      </p:sp>
      <p:sp>
        <p:nvSpPr>
          <p:cNvPr id="14" name="Oval 31"/>
          <p:cNvSpPr>
            <a:spLocks noChangeArrowheads="1"/>
          </p:cNvSpPr>
          <p:nvPr/>
        </p:nvSpPr>
        <p:spPr bwMode="auto">
          <a:xfrm>
            <a:off x="4356100" y="4262462"/>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07</a:t>
            </a:r>
            <a:endParaRPr lang="en-US" sz="8000" b="1">
              <a:solidFill>
                <a:srgbClr val="0000FF"/>
              </a:solidFill>
            </a:endParaRPr>
          </a:p>
        </p:txBody>
      </p:sp>
      <p:sp>
        <p:nvSpPr>
          <p:cNvPr id="15" name="Oval 30"/>
          <p:cNvSpPr>
            <a:spLocks noChangeArrowheads="1"/>
          </p:cNvSpPr>
          <p:nvPr/>
        </p:nvSpPr>
        <p:spPr bwMode="auto">
          <a:xfrm>
            <a:off x="4356100" y="4262462"/>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08</a:t>
            </a:r>
            <a:endParaRPr lang="en-US" sz="8000" b="1">
              <a:solidFill>
                <a:srgbClr val="0000FF"/>
              </a:solidFill>
            </a:endParaRPr>
          </a:p>
        </p:txBody>
      </p:sp>
      <p:sp>
        <p:nvSpPr>
          <p:cNvPr id="16" name="Oval 29"/>
          <p:cNvSpPr>
            <a:spLocks noChangeArrowheads="1"/>
          </p:cNvSpPr>
          <p:nvPr/>
        </p:nvSpPr>
        <p:spPr bwMode="auto">
          <a:xfrm>
            <a:off x="4356100" y="4262462"/>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09</a:t>
            </a:r>
            <a:endParaRPr lang="en-US" sz="8000" b="1">
              <a:solidFill>
                <a:srgbClr val="0000FF"/>
              </a:solidFill>
            </a:endParaRPr>
          </a:p>
        </p:txBody>
      </p:sp>
      <p:sp>
        <p:nvSpPr>
          <p:cNvPr id="17" name="Oval 28"/>
          <p:cNvSpPr>
            <a:spLocks noChangeArrowheads="1"/>
          </p:cNvSpPr>
          <p:nvPr/>
        </p:nvSpPr>
        <p:spPr bwMode="auto">
          <a:xfrm>
            <a:off x="4356100" y="4262462"/>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10</a:t>
            </a:r>
            <a:endParaRPr lang="en-US" sz="8000" b="1">
              <a:solidFill>
                <a:srgbClr val="0000FF"/>
              </a:solidFill>
            </a:endParaRPr>
          </a:p>
        </p:txBody>
      </p:sp>
      <p:sp>
        <p:nvSpPr>
          <p:cNvPr id="18" name="Oval 17"/>
          <p:cNvSpPr/>
          <p:nvPr/>
        </p:nvSpPr>
        <p:spPr>
          <a:xfrm>
            <a:off x="542471" y="2438400"/>
            <a:ext cx="533400" cy="609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3657600" y="1417638"/>
            <a:ext cx="4805905" cy="25019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grpId="0" nodeType="afterEffect">
                                  <p:stCondLst>
                                    <p:cond delay="0"/>
                                  </p:stCondLst>
                                  <p:childTnLst>
                                    <p:animEffect transition="out" filter="wheel(1)">
                                      <p:cBhvr>
                                        <p:cTn id="6" dur="1000"/>
                                        <p:tgtEl>
                                          <p:spTgt spid="17"/>
                                        </p:tgtEl>
                                      </p:cBhvr>
                                    </p:animEffect>
                                    <p:set>
                                      <p:cBhvr>
                                        <p:cTn id="7"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5" name="click.wav"/>
                                        </p:tgtEl>
                                      </p:cMediaNode>
                                    </p:audio>
                                  </p:subTnLst>
                                </p:cTn>
                              </p:par>
                            </p:childTnLst>
                          </p:cTn>
                        </p:par>
                        <p:par>
                          <p:cTn id="8" fill="hold">
                            <p:stCondLst>
                              <p:cond delay="1000"/>
                            </p:stCondLst>
                            <p:childTnLst>
                              <p:par>
                                <p:cTn id="9" presetID="21" presetClass="exit" presetSubtype="1" fill="hold" grpId="0" nodeType="afterEffect">
                                  <p:stCondLst>
                                    <p:cond delay="0"/>
                                  </p:stCondLst>
                                  <p:childTnLst>
                                    <p:animEffect transition="out" filter="wheel(1)">
                                      <p:cBhvr>
                                        <p:cTn id="10" dur="1000"/>
                                        <p:tgtEl>
                                          <p:spTgt spid="16"/>
                                        </p:tgtEl>
                                      </p:cBhvr>
                                    </p:animEffect>
                                    <p:set>
                                      <p:cBhvr>
                                        <p:cTn id="11"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5" name="click.wav"/>
                                        </p:tgtEl>
                                      </p:cMediaNode>
                                    </p:audio>
                                  </p:subTnLst>
                                </p:cTn>
                              </p:par>
                            </p:childTnLst>
                          </p:cTn>
                        </p:par>
                        <p:par>
                          <p:cTn id="12" fill="hold">
                            <p:stCondLst>
                              <p:cond delay="2000"/>
                            </p:stCondLst>
                            <p:childTnLst>
                              <p:par>
                                <p:cTn id="13" presetID="21" presetClass="exit" presetSubtype="1" fill="hold" grpId="0" nodeType="afterEffect">
                                  <p:stCondLst>
                                    <p:cond delay="0"/>
                                  </p:stCondLst>
                                  <p:childTnLst>
                                    <p:animEffect transition="out" filter="wheel(1)">
                                      <p:cBhvr>
                                        <p:cTn id="14" dur="1000"/>
                                        <p:tgtEl>
                                          <p:spTgt spid="15"/>
                                        </p:tgtEl>
                                      </p:cBhvr>
                                    </p:animEffect>
                                    <p:set>
                                      <p:cBhvr>
                                        <p:cTn id="15"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5" name="click.wav"/>
                                        </p:tgtEl>
                                      </p:cMediaNode>
                                    </p:audio>
                                  </p:subTnLst>
                                </p:cTn>
                              </p:par>
                            </p:childTnLst>
                          </p:cTn>
                        </p:par>
                        <p:par>
                          <p:cTn id="16" fill="hold">
                            <p:stCondLst>
                              <p:cond delay="3000"/>
                            </p:stCondLst>
                            <p:childTnLst>
                              <p:par>
                                <p:cTn id="17" presetID="21" presetClass="exit" presetSubtype="1" fill="hold" grpId="0" nodeType="afterEffect">
                                  <p:stCondLst>
                                    <p:cond delay="0"/>
                                  </p:stCondLst>
                                  <p:childTnLst>
                                    <p:animEffect transition="out" filter="wheel(1)">
                                      <p:cBhvr>
                                        <p:cTn id="18" dur="1000"/>
                                        <p:tgtEl>
                                          <p:spTgt spid="14"/>
                                        </p:tgtEl>
                                      </p:cBhvr>
                                    </p:animEffect>
                                    <p:set>
                                      <p:cBhvr>
                                        <p:cTn id="19"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5" name="click.wav"/>
                                        </p:tgtEl>
                                      </p:cMediaNode>
                                    </p:audio>
                                  </p:subTnLst>
                                </p:cTn>
                              </p:par>
                            </p:childTnLst>
                          </p:cTn>
                        </p:par>
                        <p:par>
                          <p:cTn id="20" fill="hold">
                            <p:stCondLst>
                              <p:cond delay="4000"/>
                            </p:stCondLst>
                            <p:childTnLst>
                              <p:par>
                                <p:cTn id="21" presetID="21" presetClass="exit" presetSubtype="1" fill="hold" grpId="0" nodeType="afterEffect">
                                  <p:stCondLst>
                                    <p:cond delay="0"/>
                                  </p:stCondLst>
                                  <p:childTnLst>
                                    <p:animEffect transition="out" filter="wheel(1)">
                                      <p:cBhvr>
                                        <p:cTn id="22" dur="1000"/>
                                        <p:tgtEl>
                                          <p:spTgt spid="13"/>
                                        </p:tgtEl>
                                      </p:cBhvr>
                                    </p:animEffect>
                                    <p:set>
                                      <p:cBhvr>
                                        <p:cTn id="23"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5" name="click.wav"/>
                                        </p:tgtEl>
                                      </p:cMediaNode>
                                    </p:audio>
                                  </p:subTnLst>
                                </p:cTn>
                              </p:par>
                            </p:childTnLst>
                          </p:cTn>
                        </p:par>
                        <p:par>
                          <p:cTn id="24" fill="hold">
                            <p:stCondLst>
                              <p:cond delay="5000"/>
                            </p:stCondLst>
                            <p:childTnLst>
                              <p:par>
                                <p:cTn id="25" presetID="21" presetClass="exit" presetSubtype="1" fill="hold" grpId="0" nodeType="afterEffect">
                                  <p:stCondLst>
                                    <p:cond delay="0"/>
                                  </p:stCondLst>
                                  <p:childTnLst>
                                    <p:animEffect transition="out" filter="wheel(1)">
                                      <p:cBhvr>
                                        <p:cTn id="26" dur="1000"/>
                                        <p:tgtEl>
                                          <p:spTgt spid="12"/>
                                        </p:tgtEl>
                                      </p:cBhvr>
                                    </p:animEffect>
                                    <p:set>
                                      <p:cBhvr>
                                        <p:cTn id="27"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5" name="click.wav"/>
                                        </p:tgtEl>
                                      </p:cMediaNode>
                                    </p:audio>
                                  </p:subTnLst>
                                </p:cTn>
                              </p:par>
                            </p:childTnLst>
                          </p:cTn>
                        </p:par>
                        <p:par>
                          <p:cTn id="28" fill="hold">
                            <p:stCondLst>
                              <p:cond delay="6000"/>
                            </p:stCondLst>
                            <p:childTnLst>
                              <p:par>
                                <p:cTn id="29" presetID="21" presetClass="exit" presetSubtype="1" fill="hold" grpId="0" nodeType="afterEffect">
                                  <p:stCondLst>
                                    <p:cond delay="0"/>
                                  </p:stCondLst>
                                  <p:childTnLst>
                                    <p:animEffect transition="out" filter="wheel(1)">
                                      <p:cBhvr>
                                        <p:cTn id="30" dur="1000"/>
                                        <p:tgtEl>
                                          <p:spTgt spid="11"/>
                                        </p:tgtEl>
                                      </p:cBhvr>
                                    </p:animEffect>
                                    <p:set>
                                      <p:cBhvr>
                                        <p:cTn id="31"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5" name="click.wav"/>
                                        </p:tgtEl>
                                      </p:cMediaNode>
                                    </p:audio>
                                  </p:subTnLst>
                                </p:cTn>
                              </p:par>
                            </p:childTnLst>
                          </p:cTn>
                        </p:par>
                        <p:par>
                          <p:cTn id="32" fill="hold">
                            <p:stCondLst>
                              <p:cond delay="7000"/>
                            </p:stCondLst>
                            <p:childTnLst>
                              <p:par>
                                <p:cTn id="33" presetID="21" presetClass="exit" presetSubtype="1" fill="hold" grpId="0" nodeType="afterEffect">
                                  <p:stCondLst>
                                    <p:cond delay="0"/>
                                  </p:stCondLst>
                                  <p:childTnLst>
                                    <p:animEffect transition="out" filter="wheel(1)">
                                      <p:cBhvr>
                                        <p:cTn id="34" dur="1000"/>
                                        <p:tgtEl>
                                          <p:spTgt spid="10"/>
                                        </p:tgtEl>
                                      </p:cBhvr>
                                    </p:animEffect>
                                    <p:set>
                                      <p:cBhvr>
                                        <p:cTn id="35"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5" name="click.wav"/>
                                        </p:tgtEl>
                                      </p:cMediaNode>
                                    </p:audio>
                                  </p:subTnLst>
                                </p:cTn>
                              </p:par>
                            </p:childTnLst>
                          </p:cTn>
                        </p:par>
                        <p:par>
                          <p:cTn id="36" fill="hold">
                            <p:stCondLst>
                              <p:cond delay="8000"/>
                            </p:stCondLst>
                            <p:childTnLst>
                              <p:par>
                                <p:cTn id="37" presetID="21" presetClass="exit" presetSubtype="1" fill="hold" grpId="0" nodeType="afterEffect">
                                  <p:stCondLst>
                                    <p:cond delay="0"/>
                                  </p:stCondLst>
                                  <p:childTnLst>
                                    <p:animEffect transition="out" filter="wheel(1)">
                                      <p:cBhvr>
                                        <p:cTn id="38" dur="1000"/>
                                        <p:tgtEl>
                                          <p:spTgt spid="9"/>
                                        </p:tgtEl>
                                      </p:cBhvr>
                                    </p:animEffect>
                                    <p:set>
                                      <p:cBhvr>
                                        <p:cTn id="39"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5" name="click.wav"/>
                                        </p:tgtEl>
                                      </p:cMediaNode>
                                    </p:audio>
                                  </p:subTnLst>
                                </p:cTn>
                              </p:par>
                            </p:childTnLst>
                          </p:cTn>
                        </p:par>
                        <p:par>
                          <p:cTn id="40" fill="hold">
                            <p:stCondLst>
                              <p:cond delay="9000"/>
                            </p:stCondLst>
                            <p:childTnLst>
                              <p:par>
                                <p:cTn id="41" presetID="21" presetClass="exit" presetSubtype="1" fill="hold" grpId="0" nodeType="afterEffect">
                                  <p:stCondLst>
                                    <p:cond delay="0"/>
                                  </p:stCondLst>
                                  <p:childTnLst>
                                    <p:animEffect transition="out" filter="wheel(1)">
                                      <p:cBhvr>
                                        <p:cTn id="42" dur="1000"/>
                                        <p:tgtEl>
                                          <p:spTgt spid="8"/>
                                        </p:tgtEl>
                                      </p:cBhvr>
                                    </p:animEffect>
                                    <p:set>
                                      <p:cBhvr>
                                        <p:cTn id="4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5" name="click.wav"/>
                                        </p:tgtEl>
                                      </p:cMediaNode>
                                    </p:audio>
                                  </p:subTnLst>
                                </p:cTn>
                              </p:par>
                              <p:par>
                                <p:cTn id="44" presetID="1"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6" name="bomb.wav"/>
                                        </p:tgtEl>
                                      </p:cMediaNode>
                                    </p:audio>
                                  </p:sub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0"/>
              </a:spcBef>
            </a:pPr>
            <a:r>
              <a:rPr lang="en-US" sz="3200" b="1">
                <a:solidFill>
                  <a:srgbClr val="C00000"/>
                </a:solidFill>
                <a:latin typeface="Times New Roman" panose="02020603050405020304" pitchFamily="18" charset="0"/>
                <a:ea typeface="+mn-ea"/>
                <a:cs typeface="Times New Roman" panose="02020603050405020304" pitchFamily="18" charset="0"/>
              </a:rPr>
              <a:t>LUYỆN TẬP</a:t>
            </a:r>
            <a:br>
              <a:rPr lang="en-US" sz="3200" b="1">
                <a:solidFill>
                  <a:prstClr val="black"/>
                </a:solidFill>
                <a:latin typeface="Times New Roman" panose="02020603050405020304" pitchFamily="18" charset="0"/>
                <a:ea typeface="+mn-ea"/>
                <a:cs typeface="Times New Roman" panose="02020603050405020304" pitchFamily="18" charset="0"/>
              </a:rPr>
            </a:br>
            <a:endParaRPr lang="en-US"/>
          </a:p>
        </p:txBody>
      </p:sp>
      <p:sp>
        <p:nvSpPr>
          <p:cNvPr id="4" name="Rectangle 3"/>
          <p:cNvSpPr/>
          <p:nvPr/>
        </p:nvSpPr>
        <p:spPr>
          <a:xfrm>
            <a:off x="355600" y="1066800"/>
            <a:ext cx="8153400" cy="3163943"/>
          </a:xfrm>
          <a:prstGeom prst="rect">
            <a:avLst/>
          </a:prstGeom>
        </p:spPr>
        <p:txBody>
          <a:bodyPr wrap="square">
            <a:spAutoFit/>
          </a:bodyPr>
          <a:lstStyle/>
          <a:p>
            <a:pPr lvl="0">
              <a:spcBef>
                <a:spcPct val="20000"/>
              </a:spcBef>
            </a:pPr>
            <a:r>
              <a:rPr lang="en-US" sz="2800" b="1" dirty="0" err="1">
                <a:solidFill>
                  <a:prstClr val="black"/>
                </a:solidFill>
                <a:latin typeface="Times New Roman" panose="02020603050405020304" pitchFamily="18" charset="0"/>
                <a:cs typeface="Times New Roman" panose="02020603050405020304" pitchFamily="18" charset="0"/>
              </a:rPr>
              <a:t>Câu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hỏi</a:t>
            </a:r>
            <a:r>
              <a:rPr lang="en-US" sz="2800" b="1" dirty="0">
                <a:solidFill>
                  <a:prstClr val="black"/>
                </a:solidFill>
                <a:latin typeface="Times New Roman" panose="02020603050405020304" pitchFamily="18" charset="0"/>
                <a:cs typeface="Times New Roman" panose="02020603050405020304" pitchFamily="18" charset="0"/>
              </a:rPr>
              <a:t> 2</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Phép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lai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giữa</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ngựa</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cái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và</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lừa</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đực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a:p>
            <a:pPr lvl="0">
              <a:spcBef>
                <a:spcPct val="20000"/>
              </a:spcBef>
            </a:pPr>
            <a:r>
              <a:rPr lang="en-US" sz="2800" dirty="0">
                <a:solidFill>
                  <a:prstClr val="black"/>
                </a:solidFill>
                <a:latin typeface="Times New Roman" panose="02020603050405020304" pitchFamily="18" charset="0"/>
                <a:cs typeface="Times New Roman" panose="02020603050405020304" pitchFamily="18" charset="0"/>
              </a:rPr>
              <a:t>A. </a:t>
            </a:r>
            <a:r>
              <a:rPr lang="en-US" sz="2800" dirty="0" smtClean="0">
                <a:latin typeface="Times New Roman" panose="02020603050405020304"/>
              </a:rPr>
              <a:t>Lai </a:t>
            </a:r>
            <a:r>
              <a:rPr lang="en-US" sz="2800" dirty="0" err="1" smtClean="0">
                <a:latin typeface="Times New Roman" panose="02020603050405020304"/>
              </a:rPr>
              <a:t>xa</a:t>
            </a:r>
            <a:endParaRPr lang="en-US" sz="2800" dirty="0">
              <a:solidFill>
                <a:prstClr val="black"/>
              </a:solidFill>
              <a:latin typeface="Times New Roman" panose="02020603050405020304" pitchFamily="18" charset="0"/>
              <a:cs typeface="Times New Roman" panose="02020603050405020304" pitchFamily="18" charset="0"/>
            </a:endParaRPr>
          </a:p>
          <a:p>
            <a:pPr algn="just">
              <a:lnSpc>
                <a:spcPct val="115000"/>
              </a:lnSpc>
              <a:spcBef>
                <a:spcPts val="600"/>
              </a:spcBef>
              <a:spcAft>
                <a:spcPts val="0"/>
              </a:spcAft>
            </a:pPr>
            <a:r>
              <a:rPr lang="en-US" sz="2800" dirty="0">
                <a:solidFill>
                  <a:prstClr val="black"/>
                </a:solidFill>
                <a:latin typeface="Times New Roman" panose="02020603050405020304" pitchFamily="18" charset="0"/>
                <a:cs typeface="Times New Roman" panose="02020603050405020304" pitchFamily="18" charset="0"/>
              </a:rPr>
              <a:t>B. </a:t>
            </a:r>
            <a:r>
              <a:rPr lang="en-US" sz="2800" dirty="0" smtClean="0">
                <a:latin typeface="Times New Roman" panose="02020603050405020304"/>
                <a:cs typeface="Times New Roman" panose="02020603050405020304"/>
              </a:rPr>
              <a:t>Lai </a:t>
            </a:r>
            <a:r>
              <a:rPr lang="en-US" sz="2800" dirty="0" err="1" smtClean="0">
                <a:latin typeface="Times New Roman" panose="02020603050405020304"/>
                <a:cs typeface="Times New Roman" panose="02020603050405020304"/>
              </a:rPr>
              <a:t>cải</a:t>
            </a:r>
            <a:r>
              <a:rPr lang="en-US" sz="2800" dirty="0" smtClean="0">
                <a:latin typeface="Times New Roman" panose="02020603050405020304"/>
                <a:cs typeface="Times New Roman" panose="02020603050405020304"/>
              </a:rPr>
              <a:t> </a:t>
            </a:r>
            <a:r>
              <a:rPr lang="en-US" sz="2800" dirty="0" err="1" smtClean="0">
                <a:latin typeface="Times New Roman" panose="02020603050405020304"/>
                <a:cs typeface="Times New Roman" panose="02020603050405020304"/>
              </a:rPr>
              <a:t>tạo</a:t>
            </a:r>
            <a:endParaRPr lang="en-US" sz="2800" dirty="0">
              <a:solidFill>
                <a:prstClr val="black"/>
              </a:solidFill>
              <a:latin typeface="Times New Roman" panose="02020603050405020304" pitchFamily="18" charset="0"/>
              <a:cs typeface="Times New Roman" panose="02020603050405020304" pitchFamily="18" charset="0"/>
            </a:endParaRPr>
          </a:p>
          <a:p>
            <a:pPr lvl="0">
              <a:spcBef>
                <a:spcPct val="20000"/>
              </a:spcBef>
            </a:pPr>
            <a:r>
              <a:rPr lang="en-US" sz="2800" dirty="0">
                <a:solidFill>
                  <a:prstClr val="black"/>
                </a:solidFill>
                <a:latin typeface="Times New Roman" panose="02020603050405020304" pitchFamily="18" charset="0"/>
                <a:cs typeface="Times New Roman" panose="02020603050405020304" pitchFamily="18" charset="0"/>
              </a:rPr>
              <a:t>C. </a:t>
            </a:r>
            <a:r>
              <a:rPr lang="en-US" sz="2800" dirty="0" smtClean="0">
                <a:solidFill>
                  <a:prstClr val="black"/>
                </a:solidFill>
                <a:latin typeface="Times New Roman" panose="02020603050405020304"/>
              </a:rPr>
              <a:t>Lai </a:t>
            </a:r>
            <a:r>
              <a:rPr lang="en-US" sz="2800" dirty="0" err="1" smtClean="0">
                <a:solidFill>
                  <a:prstClr val="black"/>
                </a:solidFill>
                <a:latin typeface="Times New Roman" panose="02020603050405020304"/>
              </a:rPr>
              <a:t>cải</a:t>
            </a:r>
            <a:r>
              <a:rPr lang="en-US" sz="2800" dirty="0" smtClean="0">
                <a:solidFill>
                  <a:prstClr val="black"/>
                </a:solidFill>
                <a:latin typeface="Times New Roman" panose="02020603050405020304"/>
              </a:rPr>
              <a:t> </a:t>
            </a:r>
            <a:r>
              <a:rPr lang="en-US" sz="2800" dirty="0" err="1" smtClean="0">
                <a:solidFill>
                  <a:prstClr val="black"/>
                </a:solidFill>
                <a:latin typeface="Times New Roman" panose="02020603050405020304"/>
              </a:rPr>
              <a:t>tiến</a:t>
            </a:r>
            <a:endParaRPr lang="en-US" sz="2800" dirty="0">
              <a:solidFill>
                <a:prstClr val="black"/>
              </a:solidFill>
              <a:latin typeface="Times New Roman" panose="02020603050405020304" pitchFamily="18" charset="0"/>
              <a:cs typeface="Times New Roman" panose="02020603050405020304" pitchFamily="18" charset="0"/>
            </a:endParaRPr>
          </a:p>
          <a:p>
            <a:pPr lvl="0">
              <a:spcBef>
                <a:spcPct val="20000"/>
              </a:spcBef>
            </a:pPr>
            <a:r>
              <a:rPr lang="en-US" sz="2800" dirty="0">
                <a:solidFill>
                  <a:prstClr val="black"/>
                </a:solidFill>
                <a:latin typeface="Times New Roman" panose="02020603050405020304" pitchFamily="18" charset="0"/>
                <a:cs typeface="Times New Roman" panose="02020603050405020304" pitchFamily="18" charset="0"/>
              </a:rPr>
              <a:t>D. </a:t>
            </a:r>
            <a:r>
              <a:rPr lang="en-US" sz="2800" dirty="0" smtClean="0">
                <a:solidFill>
                  <a:prstClr val="black"/>
                </a:solidFill>
                <a:latin typeface="Times New Roman" panose="02020603050405020304"/>
              </a:rPr>
              <a:t>Lai </a:t>
            </a:r>
            <a:r>
              <a:rPr lang="en-US" sz="2800" dirty="0" err="1" smtClean="0">
                <a:solidFill>
                  <a:prstClr val="black"/>
                </a:solidFill>
                <a:latin typeface="Times New Roman" panose="02020603050405020304"/>
              </a:rPr>
              <a:t>kinh</a:t>
            </a:r>
            <a:r>
              <a:rPr lang="en-US" sz="2800" dirty="0" smtClean="0">
                <a:solidFill>
                  <a:prstClr val="black"/>
                </a:solidFill>
                <a:latin typeface="Times New Roman" panose="02020603050405020304"/>
              </a:rPr>
              <a:t> </a:t>
            </a:r>
            <a:r>
              <a:rPr lang="en-US" sz="2800" dirty="0" err="1" smtClean="0">
                <a:solidFill>
                  <a:prstClr val="black"/>
                </a:solidFill>
                <a:latin typeface="Times New Roman" panose="02020603050405020304"/>
              </a:rPr>
              <a:t>tế</a:t>
            </a:r>
            <a:endParaRPr lang="en-US" sz="2800" dirty="0">
              <a:solidFill>
                <a:prstClr val="black"/>
              </a:solidFill>
              <a:latin typeface="Times New Roman" panose="02020603050405020304" pitchFamily="18" charset="0"/>
              <a:cs typeface="Times New Roman" panose="02020603050405020304" pitchFamily="18" charset="0"/>
            </a:endParaRPr>
          </a:p>
          <a:p>
            <a:pPr lvl="0">
              <a:spcBef>
                <a:spcPct val="20000"/>
              </a:spcBef>
            </a:pP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5" name="Right Arrow 4">
            <a:hlinkClick r:id="rId2" action="ppaction://hlinksldjump"/>
          </p:cNvPr>
          <p:cNvSpPr/>
          <p:nvPr/>
        </p:nvSpPr>
        <p:spPr>
          <a:xfrm>
            <a:off x="453571" y="5867400"/>
            <a:ext cx="3810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41" descr="Đong 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0786" y="4267200"/>
            <a:ext cx="2438400" cy="23622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38"/>
          <p:cNvSpPr>
            <a:spLocks noChangeArrowheads="1"/>
          </p:cNvSpPr>
          <p:nvPr/>
        </p:nvSpPr>
        <p:spPr bwMode="auto">
          <a:xfrm>
            <a:off x="3414486" y="46355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FF3300"/>
                </a:solidFill>
              </a:rPr>
              <a:t>00</a:t>
            </a:r>
            <a:endParaRPr lang="en-US" sz="8000" b="1">
              <a:solidFill>
                <a:srgbClr val="FF3300"/>
              </a:solidFill>
            </a:endParaRPr>
          </a:p>
        </p:txBody>
      </p:sp>
      <p:sp>
        <p:nvSpPr>
          <p:cNvPr id="9" name="Oval 37"/>
          <p:cNvSpPr>
            <a:spLocks noChangeArrowheads="1"/>
          </p:cNvSpPr>
          <p:nvPr/>
        </p:nvSpPr>
        <p:spPr bwMode="auto">
          <a:xfrm>
            <a:off x="3414486" y="46355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01</a:t>
            </a:r>
            <a:endParaRPr lang="en-US" sz="8000" b="1">
              <a:solidFill>
                <a:srgbClr val="0000FF"/>
              </a:solidFill>
            </a:endParaRPr>
          </a:p>
        </p:txBody>
      </p:sp>
      <p:sp>
        <p:nvSpPr>
          <p:cNvPr id="10" name="Oval 36"/>
          <p:cNvSpPr>
            <a:spLocks noChangeArrowheads="1"/>
          </p:cNvSpPr>
          <p:nvPr/>
        </p:nvSpPr>
        <p:spPr bwMode="auto">
          <a:xfrm>
            <a:off x="3414486" y="46355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02</a:t>
            </a:r>
            <a:endParaRPr lang="en-US" sz="8000" b="1">
              <a:solidFill>
                <a:srgbClr val="0000FF"/>
              </a:solidFill>
            </a:endParaRPr>
          </a:p>
        </p:txBody>
      </p:sp>
      <p:sp>
        <p:nvSpPr>
          <p:cNvPr id="11" name="Oval 35"/>
          <p:cNvSpPr>
            <a:spLocks noChangeArrowheads="1"/>
          </p:cNvSpPr>
          <p:nvPr/>
        </p:nvSpPr>
        <p:spPr bwMode="auto">
          <a:xfrm>
            <a:off x="3414486" y="46355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03</a:t>
            </a:r>
            <a:endParaRPr lang="en-US" sz="8000" b="1">
              <a:solidFill>
                <a:srgbClr val="0000FF"/>
              </a:solidFill>
            </a:endParaRPr>
          </a:p>
        </p:txBody>
      </p:sp>
      <p:sp>
        <p:nvSpPr>
          <p:cNvPr id="12" name="Oval 34"/>
          <p:cNvSpPr>
            <a:spLocks noChangeArrowheads="1"/>
          </p:cNvSpPr>
          <p:nvPr/>
        </p:nvSpPr>
        <p:spPr bwMode="auto">
          <a:xfrm>
            <a:off x="3414486" y="46355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04</a:t>
            </a:r>
            <a:endParaRPr lang="en-US" sz="8000" b="1">
              <a:solidFill>
                <a:srgbClr val="0000FF"/>
              </a:solidFill>
            </a:endParaRPr>
          </a:p>
        </p:txBody>
      </p:sp>
      <p:sp>
        <p:nvSpPr>
          <p:cNvPr id="13" name="Oval 33"/>
          <p:cNvSpPr>
            <a:spLocks noChangeArrowheads="1"/>
          </p:cNvSpPr>
          <p:nvPr/>
        </p:nvSpPr>
        <p:spPr bwMode="auto">
          <a:xfrm>
            <a:off x="3414486" y="46355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05</a:t>
            </a:r>
            <a:endParaRPr lang="en-US" sz="8000" b="1">
              <a:solidFill>
                <a:srgbClr val="0000FF"/>
              </a:solidFill>
            </a:endParaRPr>
          </a:p>
        </p:txBody>
      </p:sp>
      <p:sp>
        <p:nvSpPr>
          <p:cNvPr id="14" name="Oval 32"/>
          <p:cNvSpPr>
            <a:spLocks noChangeArrowheads="1"/>
          </p:cNvSpPr>
          <p:nvPr/>
        </p:nvSpPr>
        <p:spPr bwMode="auto">
          <a:xfrm>
            <a:off x="3414486" y="46355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06</a:t>
            </a:r>
            <a:endParaRPr lang="en-US" sz="8000" b="1">
              <a:solidFill>
                <a:srgbClr val="0000FF"/>
              </a:solidFill>
            </a:endParaRPr>
          </a:p>
        </p:txBody>
      </p:sp>
      <p:sp>
        <p:nvSpPr>
          <p:cNvPr id="15" name="Oval 31"/>
          <p:cNvSpPr>
            <a:spLocks noChangeArrowheads="1"/>
          </p:cNvSpPr>
          <p:nvPr/>
        </p:nvSpPr>
        <p:spPr bwMode="auto">
          <a:xfrm>
            <a:off x="3414486" y="46355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07</a:t>
            </a:r>
            <a:endParaRPr lang="en-US" sz="8000" b="1">
              <a:solidFill>
                <a:srgbClr val="0000FF"/>
              </a:solidFill>
            </a:endParaRPr>
          </a:p>
        </p:txBody>
      </p:sp>
      <p:sp>
        <p:nvSpPr>
          <p:cNvPr id="16" name="Oval 30"/>
          <p:cNvSpPr>
            <a:spLocks noChangeArrowheads="1"/>
          </p:cNvSpPr>
          <p:nvPr/>
        </p:nvSpPr>
        <p:spPr bwMode="auto">
          <a:xfrm>
            <a:off x="3414486" y="46355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08</a:t>
            </a:r>
            <a:endParaRPr lang="en-US" sz="8000" b="1">
              <a:solidFill>
                <a:srgbClr val="0000FF"/>
              </a:solidFill>
            </a:endParaRPr>
          </a:p>
        </p:txBody>
      </p:sp>
      <p:sp>
        <p:nvSpPr>
          <p:cNvPr id="17" name="Oval 29"/>
          <p:cNvSpPr>
            <a:spLocks noChangeArrowheads="1"/>
          </p:cNvSpPr>
          <p:nvPr/>
        </p:nvSpPr>
        <p:spPr bwMode="auto">
          <a:xfrm>
            <a:off x="3414486" y="46355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09</a:t>
            </a:r>
            <a:endParaRPr lang="en-US" sz="8000" b="1">
              <a:solidFill>
                <a:srgbClr val="0000FF"/>
              </a:solidFill>
            </a:endParaRPr>
          </a:p>
        </p:txBody>
      </p:sp>
      <p:sp>
        <p:nvSpPr>
          <p:cNvPr id="18" name="Oval 28"/>
          <p:cNvSpPr>
            <a:spLocks noChangeArrowheads="1"/>
          </p:cNvSpPr>
          <p:nvPr/>
        </p:nvSpPr>
        <p:spPr bwMode="auto">
          <a:xfrm>
            <a:off x="3414486" y="46355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10</a:t>
            </a:r>
            <a:endParaRPr lang="en-US" sz="8000" b="1">
              <a:solidFill>
                <a:srgbClr val="0000FF"/>
              </a:solidFill>
            </a:endParaRPr>
          </a:p>
        </p:txBody>
      </p:sp>
      <p:sp>
        <p:nvSpPr>
          <p:cNvPr id="19" name="Oval 18"/>
          <p:cNvSpPr/>
          <p:nvPr/>
        </p:nvSpPr>
        <p:spPr>
          <a:xfrm>
            <a:off x="275771" y="1600200"/>
            <a:ext cx="533400" cy="609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grpId="0" nodeType="afterEffect">
                                  <p:stCondLst>
                                    <p:cond delay="0"/>
                                  </p:stCondLst>
                                  <p:childTnLst>
                                    <p:animEffect transition="out" filter="wheel(1)">
                                      <p:cBhvr>
                                        <p:cTn id="6" dur="1000"/>
                                        <p:tgtEl>
                                          <p:spTgt spid="18"/>
                                        </p:tgtEl>
                                      </p:cBhvr>
                                    </p:animEffect>
                                    <p:set>
                                      <p:cBhvr>
                                        <p:cTn id="7"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lick.wav"/>
                                        </p:tgtEl>
                                      </p:cMediaNode>
                                    </p:audio>
                                  </p:subTnLst>
                                </p:cTn>
                              </p:par>
                            </p:childTnLst>
                          </p:cTn>
                        </p:par>
                        <p:par>
                          <p:cTn id="8" fill="hold">
                            <p:stCondLst>
                              <p:cond delay="1000"/>
                            </p:stCondLst>
                            <p:childTnLst>
                              <p:par>
                                <p:cTn id="9" presetID="21" presetClass="exit" presetSubtype="1" fill="hold" grpId="0" nodeType="afterEffect">
                                  <p:stCondLst>
                                    <p:cond delay="0"/>
                                  </p:stCondLst>
                                  <p:childTnLst>
                                    <p:animEffect transition="out" filter="wheel(1)">
                                      <p:cBhvr>
                                        <p:cTn id="10" dur="1000"/>
                                        <p:tgtEl>
                                          <p:spTgt spid="17"/>
                                        </p:tgtEl>
                                      </p:cBhvr>
                                    </p:animEffect>
                                    <p:set>
                                      <p:cBhvr>
                                        <p:cTn id="11"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4" name="click.wav"/>
                                        </p:tgtEl>
                                      </p:cMediaNode>
                                    </p:audio>
                                  </p:subTnLst>
                                </p:cTn>
                              </p:par>
                            </p:childTnLst>
                          </p:cTn>
                        </p:par>
                        <p:par>
                          <p:cTn id="12" fill="hold">
                            <p:stCondLst>
                              <p:cond delay="2000"/>
                            </p:stCondLst>
                            <p:childTnLst>
                              <p:par>
                                <p:cTn id="13" presetID="21" presetClass="exit" presetSubtype="1" fill="hold" grpId="0" nodeType="afterEffect">
                                  <p:stCondLst>
                                    <p:cond delay="0"/>
                                  </p:stCondLst>
                                  <p:childTnLst>
                                    <p:animEffect transition="out" filter="wheel(1)">
                                      <p:cBhvr>
                                        <p:cTn id="14" dur="1000"/>
                                        <p:tgtEl>
                                          <p:spTgt spid="16"/>
                                        </p:tgtEl>
                                      </p:cBhvr>
                                    </p:animEffect>
                                    <p:set>
                                      <p:cBhvr>
                                        <p:cTn id="15"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4" name="click.wav"/>
                                        </p:tgtEl>
                                      </p:cMediaNode>
                                    </p:audio>
                                  </p:subTnLst>
                                </p:cTn>
                              </p:par>
                            </p:childTnLst>
                          </p:cTn>
                        </p:par>
                        <p:par>
                          <p:cTn id="16" fill="hold">
                            <p:stCondLst>
                              <p:cond delay="3000"/>
                            </p:stCondLst>
                            <p:childTnLst>
                              <p:par>
                                <p:cTn id="17" presetID="21" presetClass="exit" presetSubtype="1" fill="hold" grpId="0" nodeType="afterEffect">
                                  <p:stCondLst>
                                    <p:cond delay="0"/>
                                  </p:stCondLst>
                                  <p:childTnLst>
                                    <p:animEffect transition="out" filter="wheel(1)">
                                      <p:cBhvr>
                                        <p:cTn id="18" dur="1000"/>
                                        <p:tgtEl>
                                          <p:spTgt spid="15"/>
                                        </p:tgtEl>
                                      </p:cBhvr>
                                    </p:animEffect>
                                    <p:set>
                                      <p:cBhvr>
                                        <p:cTn id="19"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click.wav"/>
                                        </p:tgtEl>
                                      </p:cMediaNode>
                                    </p:audio>
                                  </p:subTnLst>
                                </p:cTn>
                              </p:par>
                            </p:childTnLst>
                          </p:cTn>
                        </p:par>
                        <p:par>
                          <p:cTn id="20" fill="hold">
                            <p:stCondLst>
                              <p:cond delay="4000"/>
                            </p:stCondLst>
                            <p:childTnLst>
                              <p:par>
                                <p:cTn id="21" presetID="21" presetClass="exit" presetSubtype="1" fill="hold" grpId="0" nodeType="afterEffect">
                                  <p:stCondLst>
                                    <p:cond delay="0"/>
                                  </p:stCondLst>
                                  <p:childTnLst>
                                    <p:animEffect transition="out" filter="wheel(1)">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4" name="click.wav"/>
                                        </p:tgtEl>
                                      </p:cMediaNode>
                                    </p:audio>
                                  </p:subTnLst>
                                </p:cTn>
                              </p:par>
                            </p:childTnLst>
                          </p:cTn>
                        </p:par>
                        <p:par>
                          <p:cTn id="24" fill="hold">
                            <p:stCondLst>
                              <p:cond delay="5000"/>
                            </p:stCondLst>
                            <p:childTnLst>
                              <p:par>
                                <p:cTn id="25" presetID="21" presetClass="exit" presetSubtype="1" fill="hold" grpId="0" nodeType="afterEffect">
                                  <p:stCondLst>
                                    <p:cond delay="0"/>
                                  </p:stCondLst>
                                  <p:childTnLst>
                                    <p:animEffect transition="out" filter="wheel(1)">
                                      <p:cBhvr>
                                        <p:cTn id="26" dur="1000"/>
                                        <p:tgtEl>
                                          <p:spTgt spid="13"/>
                                        </p:tgtEl>
                                      </p:cBhvr>
                                    </p:animEffect>
                                    <p:set>
                                      <p:cBhvr>
                                        <p:cTn id="27"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4" name="click.wav"/>
                                        </p:tgtEl>
                                      </p:cMediaNode>
                                    </p:audio>
                                  </p:subTnLst>
                                </p:cTn>
                              </p:par>
                            </p:childTnLst>
                          </p:cTn>
                        </p:par>
                        <p:par>
                          <p:cTn id="28" fill="hold">
                            <p:stCondLst>
                              <p:cond delay="6000"/>
                            </p:stCondLst>
                            <p:childTnLst>
                              <p:par>
                                <p:cTn id="29" presetID="21" presetClass="exit" presetSubtype="1" fill="hold" grpId="0" nodeType="afterEffect">
                                  <p:stCondLst>
                                    <p:cond delay="0"/>
                                  </p:stCondLst>
                                  <p:childTnLst>
                                    <p:animEffect transition="out" filter="wheel(1)">
                                      <p:cBhvr>
                                        <p:cTn id="30" dur="1000"/>
                                        <p:tgtEl>
                                          <p:spTgt spid="12"/>
                                        </p:tgtEl>
                                      </p:cBhvr>
                                    </p:animEffect>
                                    <p:set>
                                      <p:cBhvr>
                                        <p:cTn id="31"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4" name="click.wav"/>
                                        </p:tgtEl>
                                      </p:cMediaNode>
                                    </p:audio>
                                  </p:subTnLst>
                                </p:cTn>
                              </p:par>
                            </p:childTnLst>
                          </p:cTn>
                        </p:par>
                        <p:par>
                          <p:cTn id="32" fill="hold">
                            <p:stCondLst>
                              <p:cond delay="7000"/>
                            </p:stCondLst>
                            <p:childTnLst>
                              <p:par>
                                <p:cTn id="33" presetID="21" presetClass="exit" presetSubtype="1" fill="hold" grpId="0" nodeType="afterEffect">
                                  <p:stCondLst>
                                    <p:cond delay="0"/>
                                  </p:stCondLst>
                                  <p:childTnLst>
                                    <p:animEffect transition="out" filter="wheel(1)">
                                      <p:cBhvr>
                                        <p:cTn id="34" dur="1000"/>
                                        <p:tgtEl>
                                          <p:spTgt spid="11"/>
                                        </p:tgtEl>
                                      </p:cBhvr>
                                    </p:animEffect>
                                    <p:set>
                                      <p:cBhvr>
                                        <p:cTn id="35"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6" fill="hold">
                            <p:stCondLst>
                              <p:cond delay="8000"/>
                            </p:stCondLst>
                            <p:childTnLst>
                              <p:par>
                                <p:cTn id="37" presetID="21" presetClass="exit" presetSubtype="1" fill="hold" grpId="0" nodeType="afterEffect">
                                  <p:stCondLst>
                                    <p:cond delay="0"/>
                                  </p:stCondLst>
                                  <p:childTnLst>
                                    <p:animEffect transition="out" filter="wheel(1)">
                                      <p:cBhvr>
                                        <p:cTn id="38" dur="1000"/>
                                        <p:tgtEl>
                                          <p:spTgt spid="10"/>
                                        </p:tgtEl>
                                      </p:cBhvr>
                                    </p:animEffect>
                                    <p:set>
                                      <p:cBhvr>
                                        <p:cTn id="39"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4" name="click.wav"/>
                                        </p:tgtEl>
                                      </p:cMediaNode>
                                    </p:audio>
                                  </p:subTnLst>
                                </p:cTn>
                              </p:par>
                            </p:childTnLst>
                          </p:cTn>
                        </p:par>
                        <p:par>
                          <p:cTn id="40" fill="hold">
                            <p:stCondLst>
                              <p:cond delay="9000"/>
                            </p:stCondLst>
                            <p:childTnLst>
                              <p:par>
                                <p:cTn id="41" presetID="21" presetClass="exit" presetSubtype="1" fill="hold" grpId="0" nodeType="afterEffect">
                                  <p:stCondLst>
                                    <p:cond delay="0"/>
                                  </p:stCondLst>
                                  <p:childTnLst>
                                    <p:animEffect transition="out" filter="wheel(1)">
                                      <p:cBhvr>
                                        <p:cTn id="42" dur="1000"/>
                                        <p:tgtEl>
                                          <p:spTgt spid="9"/>
                                        </p:tgtEl>
                                      </p:cBhvr>
                                    </p:animEffect>
                                    <p:set>
                                      <p:cBhvr>
                                        <p:cTn id="43"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4" name="click.wav"/>
                                        </p:tgtEl>
                                      </p:cMediaNode>
                                    </p:audio>
                                  </p:subTnLst>
                                </p:cTn>
                              </p:par>
                              <p:par>
                                <p:cTn id="44" presetID="1"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5" name="bomb.wav"/>
                                        </p:tgtEl>
                                      </p:cMediaNode>
                                    </p:audio>
                                  </p:sub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229600" cy="1143000"/>
          </a:xfrm>
        </p:spPr>
        <p:txBody>
          <a:bodyPr>
            <a:normAutofit fontScale="90000"/>
          </a:bodyPr>
          <a:lstStyle/>
          <a:p>
            <a:pPr lvl="0">
              <a:spcBef>
                <a:spcPts val="0"/>
              </a:spcBef>
            </a:pPr>
            <a:r>
              <a:rPr lang="en-US" sz="3200" b="1" dirty="0">
                <a:solidFill>
                  <a:srgbClr val="C00000"/>
                </a:solidFill>
                <a:latin typeface="Times New Roman" panose="02020603050405020304" pitchFamily="18" charset="0"/>
                <a:ea typeface="+mn-ea"/>
                <a:cs typeface="Times New Roman" panose="02020603050405020304" pitchFamily="18" charset="0"/>
              </a:rPr>
              <a:t>LUYỆN TẬP</a:t>
            </a:r>
            <a:br>
              <a:rPr lang="en-US" sz="3200" b="1" dirty="0">
                <a:solidFill>
                  <a:prstClr val="black"/>
                </a:solidFill>
                <a:latin typeface="Times New Roman" panose="02020603050405020304" pitchFamily="18" charset="0"/>
                <a:ea typeface="+mn-ea"/>
                <a:cs typeface="Times New Roman" panose="02020603050405020304" pitchFamily="18" charset="0"/>
              </a:rPr>
            </a:br>
            <a:endParaRPr lang="en-US" dirty="0"/>
          </a:p>
        </p:txBody>
      </p:sp>
      <p:sp>
        <p:nvSpPr>
          <p:cNvPr id="4" name="Rectangle 3"/>
          <p:cNvSpPr/>
          <p:nvPr/>
        </p:nvSpPr>
        <p:spPr>
          <a:xfrm>
            <a:off x="593271" y="1128730"/>
            <a:ext cx="8153400" cy="3539430"/>
          </a:xfrm>
          <a:prstGeom prst="rect">
            <a:avLst/>
          </a:prstGeom>
        </p:spPr>
        <p:txBody>
          <a:bodyPr wrap="square">
            <a:spAutoFit/>
          </a:bodyPr>
          <a:lstStyle/>
          <a:p>
            <a:pPr>
              <a:spcBef>
                <a:spcPct val="20000"/>
              </a:spcBef>
            </a:pPr>
            <a:r>
              <a:rPr lang="en-US" sz="2800" b="1" dirty="0" err="1">
                <a:solidFill>
                  <a:prstClr val="black"/>
                </a:solidFill>
                <a:latin typeface="Times New Roman" panose="02020603050405020304" pitchFamily="18" charset="0"/>
                <a:cs typeface="Times New Roman" panose="02020603050405020304" pitchFamily="18" charset="0"/>
              </a:rPr>
              <a:t>Câu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hỏi</a:t>
            </a:r>
            <a:r>
              <a:rPr lang="en-US" sz="2800" b="1" dirty="0">
                <a:solidFill>
                  <a:prstClr val="black"/>
                </a:solidFill>
                <a:latin typeface="Times New Roman" panose="02020603050405020304" pitchFamily="18" charset="0"/>
                <a:cs typeface="Times New Roman" panose="02020603050405020304" pitchFamily="18" charset="0"/>
              </a:rPr>
              <a:t> 3</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Quan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sát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phép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lai</a:t>
            </a:r>
            <a:r>
              <a:rPr lang="en-US" sz="2800" dirty="0" smtClean="0">
                <a:solidFill>
                  <a:prstClr val="black"/>
                </a:solidFill>
                <a:latin typeface="Times New Roman" panose="02020603050405020304" pitchFamily="18" charset="0"/>
                <a:cs typeface="Times New Roman" panose="02020603050405020304" pitchFamily="18" charset="0"/>
              </a:rPr>
              <a:t> ở </a:t>
            </a:r>
            <a:r>
              <a:rPr lang="en-US" sz="2800" dirty="0" err="1" smtClean="0">
                <a:solidFill>
                  <a:prstClr val="black"/>
                </a:solidFill>
                <a:latin typeface="Times New Roman" panose="02020603050405020304" pitchFamily="18" charset="0"/>
                <a:cs typeface="Times New Roman" panose="02020603050405020304" pitchFamily="18" charset="0"/>
              </a:rPr>
              <a:t>hình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dưới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và</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cho</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biết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phép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lai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này</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thuộc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phương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pháp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nhân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giống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nào</a:t>
            </a:r>
            <a:r>
              <a:rPr lang="en-US" sz="2800" dirty="0" smtClean="0">
                <a:solidFill>
                  <a:prstClr val="black"/>
                </a:solidFill>
                <a:latin typeface="Times New Roman" panose="02020603050405020304" pitchFamily="18" charset="0"/>
                <a:cs typeface="Times New Roman" panose="02020603050405020304" pitchFamily="18" charset="0"/>
              </a:rPr>
              <a:t>? </a:t>
            </a:r>
            <a:endParaRPr lang="en-US" sz="2800" dirty="0" smtClean="0">
              <a:solidFill>
                <a:prstClr val="black"/>
              </a:solidFill>
              <a:latin typeface="Times New Roman" panose="02020603050405020304" pitchFamily="18" charset="0"/>
              <a:cs typeface="Times New Roman" panose="02020603050405020304" pitchFamily="18" charset="0"/>
            </a:endParaRPr>
          </a:p>
          <a:p>
            <a:pPr>
              <a:spcBef>
                <a:spcPct val="20000"/>
              </a:spcBef>
            </a:pPr>
            <a:endParaRPr lang="en-US" sz="2800" dirty="0" smtClean="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800" dirty="0" smtClean="0">
                <a:solidFill>
                  <a:prstClr val="black"/>
                </a:solidFill>
                <a:latin typeface="Times New Roman" panose="02020603050405020304" pitchFamily="18" charset="0"/>
                <a:cs typeface="Times New Roman" panose="02020603050405020304" pitchFamily="18" charset="0"/>
              </a:rPr>
              <a:t>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cs typeface="Times New Roman" panose="02020603050405020304" pitchFamily="18" charset="0"/>
              </a:rPr>
              <a:t>Lai </a:t>
            </a:r>
            <a:r>
              <a:rPr lang="en-US" sz="2800" dirty="0" err="1" smtClean="0">
                <a:solidFill>
                  <a:prstClr val="black"/>
                </a:solidFill>
                <a:latin typeface="Times New Roman" panose="02020603050405020304" pitchFamily="18" charset="0"/>
                <a:cs typeface="Times New Roman" panose="02020603050405020304" pitchFamily="18" charset="0"/>
              </a:rPr>
              <a:t>giống</a:t>
            </a:r>
            <a:endParaRPr lang="en-US" sz="28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800" dirty="0">
                <a:solidFill>
                  <a:prstClr val="black"/>
                </a:solidFill>
                <a:latin typeface="Times New Roman" panose="02020603050405020304" pitchFamily="18" charset="0"/>
                <a:cs typeface="Times New Roman" panose="02020603050405020304" pitchFamily="18" charset="0"/>
              </a:rPr>
              <a:t>B. </a:t>
            </a:r>
            <a:r>
              <a:rPr lang="en-US" sz="2800" dirty="0" err="1" smtClean="0">
                <a:solidFill>
                  <a:prstClr val="black"/>
                </a:solidFill>
                <a:latin typeface="Times New Roman" panose="02020603050405020304" pitchFamily="18" charset="0"/>
                <a:cs typeface="Times New Roman" panose="02020603050405020304" pitchFamily="18" charset="0"/>
              </a:rPr>
              <a:t>Nhân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giống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thuần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chủng</a:t>
            </a:r>
            <a:endParaRPr lang="en-US" sz="28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800" dirty="0">
                <a:solidFill>
                  <a:prstClr val="black"/>
                </a:solidFill>
                <a:latin typeface="Times New Roman" panose="02020603050405020304" pitchFamily="18" charset="0"/>
                <a:cs typeface="Times New Roman" panose="02020603050405020304" pitchFamily="18" charset="0"/>
              </a:rPr>
              <a:t>C. </a:t>
            </a:r>
            <a:r>
              <a:rPr lang="en-US" sz="2800" dirty="0" smtClean="0">
                <a:solidFill>
                  <a:prstClr val="black"/>
                </a:solidFill>
                <a:latin typeface="Times New Roman" panose="02020603050405020304" pitchFamily="18" charset="0"/>
                <a:cs typeface="Times New Roman" panose="02020603050405020304" pitchFamily="18" charset="0"/>
              </a:rPr>
              <a:t>Lai </a:t>
            </a:r>
            <a:r>
              <a:rPr lang="en-US" sz="2800" dirty="0" err="1" smtClean="0">
                <a:solidFill>
                  <a:prstClr val="black"/>
                </a:solidFill>
                <a:latin typeface="Times New Roman" panose="02020603050405020304" pitchFamily="18" charset="0"/>
                <a:cs typeface="Times New Roman" panose="02020603050405020304" pitchFamily="18" charset="0"/>
              </a:rPr>
              <a:t>kinh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tế</a:t>
            </a:r>
            <a:endParaRPr lang="en-US" sz="28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800" dirty="0">
                <a:solidFill>
                  <a:prstClr val="black"/>
                </a:solidFill>
                <a:latin typeface="Times New Roman" panose="02020603050405020304" pitchFamily="18" charset="0"/>
                <a:cs typeface="Times New Roman" panose="02020603050405020304" pitchFamily="18" charset="0"/>
              </a:rPr>
              <a:t>D. </a:t>
            </a:r>
            <a:r>
              <a:rPr lang="en-US" sz="2800" dirty="0" smtClean="0">
                <a:solidFill>
                  <a:prstClr val="black"/>
                </a:solidFill>
                <a:latin typeface="Times New Roman" panose="02020603050405020304" pitchFamily="18" charset="0"/>
                <a:cs typeface="Times New Roman" panose="02020603050405020304" pitchFamily="18" charset="0"/>
              </a:rPr>
              <a:t>Lai </a:t>
            </a:r>
            <a:r>
              <a:rPr lang="en-US" sz="2800" dirty="0" err="1" smtClean="0">
                <a:solidFill>
                  <a:prstClr val="black"/>
                </a:solidFill>
                <a:latin typeface="Times New Roman" panose="02020603050405020304" pitchFamily="18" charset="0"/>
                <a:cs typeface="Times New Roman" panose="02020603050405020304" pitchFamily="18" charset="0"/>
              </a:rPr>
              <a:t>cải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tạo</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5" name="Right Arrow 4">
            <a:hlinkClick r:id="rId2" action="ppaction://hlinksldjump"/>
          </p:cNvPr>
          <p:cNvSpPr/>
          <p:nvPr/>
        </p:nvSpPr>
        <p:spPr>
          <a:xfrm>
            <a:off x="600528" y="5740400"/>
            <a:ext cx="3810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41" descr="Đong 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116508"/>
            <a:ext cx="2438400" cy="23622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38"/>
          <p:cNvSpPr>
            <a:spLocks noChangeArrowheads="1"/>
          </p:cNvSpPr>
          <p:nvPr/>
        </p:nvSpPr>
        <p:spPr bwMode="auto">
          <a:xfrm>
            <a:off x="6235700" y="4472108"/>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FF3300"/>
                </a:solidFill>
              </a:rPr>
              <a:t>00</a:t>
            </a:r>
            <a:endParaRPr lang="en-US" sz="8000" b="1">
              <a:solidFill>
                <a:srgbClr val="FF3300"/>
              </a:solidFill>
            </a:endParaRPr>
          </a:p>
        </p:txBody>
      </p:sp>
      <p:sp>
        <p:nvSpPr>
          <p:cNvPr id="9" name="Oval 37"/>
          <p:cNvSpPr>
            <a:spLocks noChangeArrowheads="1"/>
          </p:cNvSpPr>
          <p:nvPr/>
        </p:nvSpPr>
        <p:spPr bwMode="auto">
          <a:xfrm>
            <a:off x="6248400" y="4489546"/>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01</a:t>
            </a:r>
            <a:endParaRPr lang="en-US" sz="8000" b="1">
              <a:solidFill>
                <a:srgbClr val="0000FF"/>
              </a:solidFill>
            </a:endParaRPr>
          </a:p>
        </p:txBody>
      </p:sp>
      <p:sp>
        <p:nvSpPr>
          <p:cNvPr id="10" name="Oval 36"/>
          <p:cNvSpPr>
            <a:spLocks noChangeArrowheads="1"/>
          </p:cNvSpPr>
          <p:nvPr/>
        </p:nvSpPr>
        <p:spPr bwMode="auto">
          <a:xfrm>
            <a:off x="6235700" y="4497508"/>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02</a:t>
            </a:r>
            <a:endParaRPr lang="en-US" sz="8000" b="1">
              <a:solidFill>
                <a:srgbClr val="0000FF"/>
              </a:solidFill>
            </a:endParaRPr>
          </a:p>
        </p:txBody>
      </p:sp>
      <p:sp>
        <p:nvSpPr>
          <p:cNvPr id="11" name="Oval 35"/>
          <p:cNvSpPr>
            <a:spLocks noChangeArrowheads="1"/>
          </p:cNvSpPr>
          <p:nvPr/>
        </p:nvSpPr>
        <p:spPr bwMode="auto">
          <a:xfrm>
            <a:off x="6248400" y="4497508"/>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03</a:t>
            </a:r>
            <a:endParaRPr lang="en-US" sz="8000" b="1">
              <a:solidFill>
                <a:srgbClr val="0000FF"/>
              </a:solidFill>
            </a:endParaRPr>
          </a:p>
        </p:txBody>
      </p:sp>
      <p:sp>
        <p:nvSpPr>
          <p:cNvPr id="12" name="Oval 34"/>
          <p:cNvSpPr>
            <a:spLocks noChangeArrowheads="1"/>
          </p:cNvSpPr>
          <p:nvPr/>
        </p:nvSpPr>
        <p:spPr bwMode="auto">
          <a:xfrm>
            <a:off x="6261100" y="4489546"/>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04</a:t>
            </a:r>
            <a:endParaRPr lang="en-US" sz="8000" b="1">
              <a:solidFill>
                <a:srgbClr val="0000FF"/>
              </a:solidFill>
            </a:endParaRPr>
          </a:p>
        </p:txBody>
      </p:sp>
      <p:sp>
        <p:nvSpPr>
          <p:cNvPr id="13" name="Oval 33"/>
          <p:cNvSpPr>
            <a:spLocks noChangeArrowheads="1"/>
          </p:cNvSpPr>
          <p:nvPr/>
        </p:nvSpPr>
        <p:spPr bwMode="auto">
          <a:xfrm>
            <a:off x="6261100" y="4484808"/>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05</a:t>
            </a:r>
            <a:endParaRPr lang="en-US" sz="8000" b="1">
              <a:solidFill>
                <a:srgbClr val="0000FF"/>
              </a:solidFill>
            </a:endParaRPr>
          </a:p>
        </p:txBody>
      </p:sp>
      <p:sp>
        <p:nvSpPr>
          <p:cNvPr id="14" name="Oval 32"/>
          <p:cNvSpPr>
            <a:spLocks noChangeArrowheads="1"/>
          </p:cNvSpPr>
          <p:nvPr/>
        </p:nvSpPr>
        <p:spPr bwMode="auto">
          <a:xfrm>
            <a:off x="6248400" y="4558542"/>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06</a:t>
            </a:r>
            <a:endParaRPr lang="en-US" sz="8000" b="1">
              <a:solidFill>
                <a:srgbClr val="0000FF"/>
              </a:solidFill>
            </a:endParaRPr>
          </a:p>
        </p:txBody>
      </p:sp>
      <p:sp>
        <p:nvSpPr>
          <p:cNvPr id="15" name="Oval 31"/>
          <p:cNvSpPr>
            <a:spLocks noChangeArrowheads="1"/>
          </p:cNvSpPr>
          <p:nvPr/>
        </p:nvSpPr>
        <p:spPr bwMode="auto">
          <a:xfrm>
            <a:off x="6248400" y="4472108"/>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07</a:t>
            </a:r>
            <a:endParaRPr lang="en-US" sz="8000" b="1">
              <a:solidFill>
                <a:srgbClr val="0000FF"/>
              </a:solidFill>
            </a:endParaRPr>
          </a:p>
        </p:txBody>
      </p:sp>
      <p:sp>
        <p:nvSpPr>
          <p:cNvPr id="16" name="Oval 30"/>
          <p:cNvSpPr>
            <a:spLocks noChangeArrowheads="1"/>
          </p:cNvSpPr>
          <p:nvPr/>
        </p:nvSpPr>
        <p:spPr bwMode="auto">
          <a:xfrm>
            <a:off x="6261100" y="4497508"/>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08</a:t>
            </a:r>
            <a:endParaRPr lang="en-US" sz="8000" b="1">
              <a:solidFill>
                <a:srgbClr val="0000FF"/>
              </a:solidFill>
            </a:endParaRPr>
          </a:p>
        </p:txBody>
      </p:sp>
      <p:sp>
        <p:nvSpPr>
          <p:cNvPr id="17" name="Oval 29"/>
          <p:cNvSpPr>
            <a:spLocks noChangeArrowheads="1"/>
          </p:cNvSpPr>
          <p:nvPr/>
        </p:nvSpPr>
        <p:spPr bwMode="auto">
          <a:xfrm>
            <a:off x="6248400" y="4497508"/>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09</a:t>
            </a:r>
            <a:endParaRPr lang="en-US" sz="8000" b="1">
              <a:solidFill>
                <a:srgbClr val="0000FF"/>
              </a:solidFill>
            </a:endParaRPr>
          </a:p>
        </p:txBody>
      </p:sp>
      <p:sp>
        <p:nvSpPr>
          <p:cNvPr id="18" name="Oval 28"/>
          <p:cNvSpPr>
            <a:spLocks noChangeArrowheads="1"/>
          </p:cNvSpPr>
          <p:nvPr/>
        </p:nvSpPr>
        <p:spPr bwMode="auto">
          <a:xfrm>
            <a:off x="6261100" y="4484808"/>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10</a:t>
            </a:r>
            <a:endParaRPr lang="en-US" sz="8000" b="1">
              <a:solidFill>
                <a:srgbClr val="0000FF"/>
              </a:solidFill>
            </a:endParaRPr>
          </a:p>
        </p:txBody>
      </p:sp>
      <p:sp>
        <p:nvSpPr>
          <p:cNvPr id="19" name="Oval 18"/>
          <p:cNvSpPr/>
          <p:nvPr/>
        </p:nvSpPr>
        <p:spPr>
          <a:xfrm>
            <a:off x="524328" y="3048000"/>
            <a:ext cx="533400" cy="609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4953000" y="2040964"/>
            <a:ext cx="3657600" cy="2014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grpId="0" nodeType="afterEffect">
                                  <p:stCondLst>
                                    <p:cond delay="0"/>
                                  </p:stCondLst>
                                  <p:childTnLst>
                                    <p:animEffect transition="out" filter="wheel(1)">
                                      <p:cBhvr>
                                        <p:cTn id="6" dur="1000"/>
                                        <p:tgtEl>
                                          <p:spTgt spid="18"/>
                                        </p:tgtEl>
                                      </p:cBhvr>
                                    </p:animEffect>
                                    <p:set>
                                      <p:cBhvr>
                                        <p:cTn id="7"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5" name="click.wav"/>
                                        </p:tgtEl>
                                      </p:cMediaNode>
                                    </p:audio>
                                  </p:subTnLst>
                                </p:cTn>
                              </p:par>
                            </p:childTnLst>
                          </p:cTn>
                        </p:par>
                        <p:par>
                          <p:cTn id="8" fill="hold">
                            <p:stCondLst>
                              <p:cond delay="1000"/>
                            </p:stCondLst>
                            <p:childTnLst>
                              <p:par>
                                <p:cTn id="9" presetID="21" presetClass="exit" presetSubtype="1" fill="hold" grpId="0" nodeType="afterEffect">
                                  <p:stCondLst>
                                    <p:cond delay="0"/>
                                  </p:stCondLst>
                                  <p:childTnLst>
                                    <p:animEffect transition="out" filter="wheel(1)">
                                      <p:cBhvr>
                                        <p:cTn id="10" dur="1000"/>
                                        <p:tgtEl>
                                          <p:spTgt spid="17"/>
                                        </p:tgtEl>
                                      </p:cBhvr>
                                    </p:animEffect>
                                    <p:set>
                                      <p:cBhvr>
                                        <p:cTn id="11"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5" name="click.wav"/>
                                        </p:tgtEl>
                                      </p:cMediaNode>
                                    </p:audio>
                                  </p:subTnLst>
                                </p:cTn>
                              </p:par>
                            </p:childTnLst>
                          </p:cTn>
                        </p:par>
                        <p:par>
                          <p:cTn id="12" fill="hold">
                            <p:stCondLst>
                              <p:cond delay="2000"/>
                            </p:stCondLst>
                            <p:childTnLst>
                              <p:par>
                                <p:cTn id="13" presetID="21" presetClass="exit" presetSubtype="1" fill="hold" grpId="0" nodeType="afterEffect">
                                  <p:stCondLst>
                                    <p:cond delay="0"/>
                                  </p:stCondLst>
                                  <p:childTnLst>
                                    <p:animEffect transition="out" filter="wheel(1)">
                                      <p:cBhvr>
                                        <p:cTn id="14" dur="1000"/>
                                        <p:tgtEl>
                                          <p:spTgt spid="16"/>
                                        </p:tgtEl>
                                      </p:cBhvr>
                                    </p:animEffect>
                                    <p:set>
                                      <p:cBhvr>
                                        <p:cTn id="15"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5" name="click.wav"/>
                                        </p:tgtEl>
                                      </p:cMediaNode>
                                    </p:audio>
                                  </p:subTnLst>
                                </p:cTn>
                              </p:par>
                            </p:childTnLst>
                          </p:cTn>
                        </p:par>
                        <p:par>
                          <p:cTn id="16" fill="hold">
                            <p:stCondLst>
                              <p:cond delay="3000"/>
                            </p:stCondLst>
                            <p:childTnLst>
                              <p:par>
                                <p:cTn id="17" presetID="21" presetClass="exit" presetSubtype="1" fill="hold" grpId="0" nodeType="afterEffect">
                                  <p:stCondLst>
                                    <p:cond delay="0"/>
                                  </p:stCondLst>
                                  <p:childTnLst>
                                    <p:animEffect transition="out" filter="wheel(1)">
                                      <p:cBhvr>
                                        <p:cTn id="18" dur="1000"/>
                                        <p:tgtEl>
                                          <p:spTgt spid="15"/>
                                        </p:tgtEl>
                                      </p:cBhvr>
                                    </p:animEffect>
                                    <p:set>
                                      <p:cBhvr>
                                        <p:cTn id="19"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5" name="click.wav"/>
                                        </p:tgtEl>
                                      </p:cMediaNode>
                                    </p:audio>
                                  </p:subTnLst>
                                </p:cTn>
                              </p:par>
                            </p:childTnLst>
                          </p:cTn>
                        </p:par>
                        <p:par>
                          <p:cTn id="20" fill="hold">
                            <p:stCondLst>
                              <p:cond delay="4000"/>
                            </p:stCondLst>
                            <p:childTnLst>
                              <p:par>
                                <p:cTn id="21" presetID="21" presetClass="exit" presetSubtype="1" fill="hold" grpId="0" nodeType="afterEffect">
                                  <p:stCondLst>
                                    <p:cond delay="0"/>
                                  </p:stCondLst>
                                  <p:childTnLst>
                                    <p:animEffect transition="out" filter="wheel(1)">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5" name="click.wav"/>
                                        </p:tgtEl>
                                      </p:cMediaNode>
                                    </p:audio>
                                  </p:subTnLst>
                                </p:cTn>
                              </p:par>
                            </p:childTnLst>
                          </p:cTn>
                        </p:par>
                        <p:par>
                          <p:cTn id="24" fill="hold">
                            <p:stCondLst>
                              <p:cond delay="5000"/>
                            </p:stCondLst>
                            <p:childTnLst>
                              <p:par>
                                <p:cTn id="25" presetID="21" presetClass="exit" presetSubtype="1" fill="hold" grpId="0" nodeType="afterEffect">
                                  <p:stCondLst>
                                    <p:cond delay="0"/>
                                  </p:stCondLst>
                                  <p:childTnLst>
                                    <p:animEffect transition="out" filter="wheel(1)">
                                      <p:cBhvr>
                                        <p:cTn id="26" dur="1000"/>
                                        <p:tgtEl>
                                          <p:spTgt spid="13"/>
                                        </p:tgtEl>
                                      </p:cBhvr>
                                    </p:animEffect>
                                    <p:set>
                                      <p:cBhvr>
                                        <p:cTn id="27"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5" name="click.wav"/>
                                        </p:tgtEl>
                                      </p:cMediaNode>
                                    </p:audio>
                                  </p:subTnLst>
                                </p:cTn>
                              </p:par>
                            </p:childTnLst>
                          </p:cTn>
                        </p:par>
                        <p:par>
                          <p:cTn id="28" fill="hold">
                            <p:stCondLst>
                              <p:cond delay="6000"/>
                            </p:stCondLst>
                            <p:childTnLst>
                              <p:par>
                                <p:cTn id="29" presetID="21" presetClass="exit" presetSubtype="1" fill="hold" grpId="0" nodeType="afterEffect">
                                  <p:stCondLst>
                                    <p:cond delay="0"/>
                                  </p:stCondLst>
                                  <p:childTnLst>
                                    <p:animEffect transition="out" filter="wheel(1)">
                                      <p:cBhvr>
                                        <p:cTn id="30" dur="1000"/>
                                        <p:tgtEl>
                                          <p:spTgt spid="12"/>
                                        </p:tgtEl>
                                      </p:cBhvr>
                                    </p:animEffect>
                                    <p:set>
                                      <p:cBhvr>
                                        <p:cTn id="31"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5" name="click.wav"/>
                                        </p:tgtEl>
                                      </p:cMediaNode>
                                    </p:audio>
                                  </p:subTnLst>
                                </p:cTn>
                              </p:par>
                            </p:childTnLst>
                          </p:cTn>
                        </p:par>
                        <p:par>
                          <p:cTn id="32" fill="hold">
                            <p:stCondLst>
                              <p:cond delay="7000"/>
                            </p:stCondLst>
                            <p:childTnLst>
                              <p:par>
                                <p:cTn id="33" presetID="21" presetClass="exit" presetSubtype="1" fill="hold" grpId="0" nodeType="afterEffect">
                                  <p:stCondLst>
                                    <p:cond delay="0"/>
                                  </p:stCondLst>
                                  <p:childTnLst>
                                    <p:animEffect transition="out" filter="wheel(1)">
                                      <p:cBhvr>
                                        <p:cTn id="34" dur="1000"/>
                                        <p:tgtEl>
                                          <p:spTgt spid="11"/>
                                        </p:tgtEl>
                                      </p:cBhvr>
                                    </p:animEffect>
                                    <p:set>
                                      <p:cBhvr>
                                        <p:cTn id="35"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5" name="click.wav"/>
                                        </p:tgtEl>
                                      </p:cMediaNode>
                                    </p:audio>
                                  </p:subTnLst>
                                </p:cTn>
                              </p:par>
                            </p:childTnLst>
                          </p:cTn>
                        </p:par>
                        <p:par>
                          <p:cTn id="36" fill="hold">
                            <p:stCondLst>
                              <p:cond delay="8000"/>
                            </p:stCondLst>
                            <p:childTnLst>
                              <p:par>
                                <p:cTn id="37" presetID="21" presetClass="exit" presetSubtype="1" fill="hold" grpId="0" nodeType="afterEffect">
                                  <p:stCondLst>
                                    <p:cond delay="0"/>
                                  </p:stCondLst>
                                  <p:childTnLst>
                                    <p:animEffect transition="out" filter="wheel(1)">
                                      <p:cBhvr>
                                        <p:cTn id="38" dur="1000"/>
                                        <p:tgtEl>
                                          <p:spTgt spid="10"/>
                                        </p:tgtEl>
                                      </p:cBhvr>
                                    </p:animEffect>
                                    <p:set>
                                      <p:cBhvr>
                                        <p:cTn id="39"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5" name="click.wav"/>
                                        </p:tgtEl>
                                      </p:cMediaNode>
                                    </p:audio>
                                  </p:subTnLst>
                                </p:cTn>
                              </p:par>
                            </p:childTnLst>
                          </p:cTn>
                        </p:par>
                        <p:par>
                          <p:cTn id="40" fill="hold">
                            <p:stCondLst>
                              <p:cond delay="9000"/>
                            </p:stCondLst>
                            <p:childTnLst>
                              <p:par>
                                <p:cTn id="41" presetID="21" presetClass="exit" presetSubtype="1" fill="hold" grpId="0" nodeType="afterEffect">
                                  <p:stCondLst>
                                    <p:cond delay="0"/>
                                  </p:stCondLst>
                                  <p:childTnLst>
                                    <p:animEffect transition="out" filter="wheel(1)">
                                      <p:cBhvr>
                                        <p:cTn id="42" dur="1000"/>
                                        <p:tgtEl>
                                          <p:spTgt spid="9"/>
                                        </p:tgtEl>
                                      </p:cBhvr>
                                    </p:animEffect>
                                    <p:set>
                                      <p:cBhvr>
                                        <p:cTn id="43"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5" name="click.wav"/>
                                        </p:tgtEl>
                                      </p:cMediaNode>
                                    </p:audio>
                                  </p:subTnLst>
                                </p:cTn>
                              </p:par>
                              <p:par>
                                <p:cTn id="44" presetID="1"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6" name="bomb.wav"/>
                                        </p:tgtEl>
                                      </p:cMediaNode>
                                    </p:audio>
                                  </p:sub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pPr marL="514350" indent="-514350"/>
            <a:r>
              <a:rPr lang="en-US" dirty="0" smtClean="0">
                <a:latin typeface="Times New Roman" panose="02020603050405020304" pitchFamily="18" charset="0"/>
                <a:cs typeface="Times New Roman" panose="02020603050405020304" pitchFamily="18" charset="0"/>
              </a:rPr>
              <a:t>1. </a:t>
            </a:r>
            <a:r>
              <a:rPr lang="en-US" dirty="0" err="1" smtClean="0">
                <a:latin typeface="Times New Roman" panose="02020603050405020304" pitchFamily="18" charset="0"/>
                <a:cs typeface="Times New Roman" panose="02020603050405020304" pitchFamily="18" charset="0"/>
              </a:rPr>
              <a:t>Khái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niệm</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chủng</a:t>
            </a: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đặc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tính</a:t>
            </a:r>
            <a:r>
              <a:rPr lang="en-US" dirty="0" smtClean="0">
                <a:latin typeface="Times New Roman" panose="02020603050405020304" pitchFamily="18" charset="0"/>
                <a:cs typeface="Times New Roman" panose="02020603050405020304" pitchFamily="18" charset="0"/>
              </a:rPr>
              <a:t> di </a:t>
            </a:r>
            <a:r>
              <a:rPr lang="en-US" dirty="0" err="1" smtClean="0">
                <a:latin typeface="Times New Roman" panose="02020603050405020304" pitchFamily="18" charset="0"/>
                <a:cs typeface="Times New Roman" panose="02020603050405020304" pitchFamily="18" charset="0"/>
              </a:rPr>
              <a:t>truyền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đồng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ổn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định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hệ</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cháu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trước</a:t>
            </a:r>
            <a:r>
              <a:rPr lang="en-US"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381001" y="4470144"/>
            <a:ext cx="2819400" cy="1838581"/>
          </a:xfrm>
          <a:prstGeom prst="rect">
            <a:avLst/>
          </a:prstGeom>
        </p:spPr>
      </p:pic>
      <p:pic>
        <p:nvPicPr>
          <p:cNvPr id="5" name="Picture 4"/>
          <p:cNvPicPr>
            <a:picLocks noChangeAspect="1"/>
          </p:cNvPicPr>
          <p:nvPr/>
        </p:nvPicPr>
        <p:blipFill>
          <a:blip r:embed="rId2"/>
          <a:stretch>
            <a:fillRect/>
          </a:stretch>
        </p:blipFill>
        <p:spPr>
          <a:xfrm>
            <a:off x="3961581" y="3124200"/>
            <a:ext cx="4039419" cy="33528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a:bodyPr>
          <a:lstStyle/>
          <a:p>
            <a:pPr lvl="0">
              <a:spcBef>
                <a:spcPts val="0"/>
              </a:spcBef>
            </a:pPr>
            <a:r>
              <a:rPr lang="en-US" sz="3200" b="1" dirty="0">
                <a:solidFill>
                  <a:srgbClr val="C00000"/>
                </a:solidFill>
                <a:latin typeface="Times New Roman" panose="02020603050405020304" pitchFamily="18" charset="0"/>
                <a:ea typeface="+mn-ea"/>
                <a:cs typeface="Times New Roman" panose="02020603050405020304" pitchFamily="18" charset="0"/>
              </a:rPr>
              <a:t>LUYỆN TẬP</a:t>
            </a:r>
            <a:br>
              <a:rPr lang="en-US" sz="3200" b="1" dirty="0">
                <a:solidFill>
                  <a:prstClr val="black"/>
                </a:solidFill>
                <a:latin typeface="Times New Roman" panose="02020603050405020304" pitchFamily="18" charset="0"/>
                <a:ea typeface="+mn-ea"/>
                <a:cs typeface="Times New Roman" panose="02020603050405020304" pitchFamily="18" charset="0"/>
              </a:rPr>
            </a:br>
            <a:r>
              <a:rPr lang="en-US" sz="3200" b="1" dirty="0" smtClean="0">
                <a:solidFill>
                  <a:prstClr val="black"/>
                </a:solidFill>
                <a:latin typeface="Times New Roman" panose="02020603050405020304" pitchFamily="18" charset="0"/>
                <a:ea typeface="+mn-ea"/>
                <a:cs typeface="Times New Roman" panose="02020603050405020304" pitchFamily="18" charset="0"/>
              </a:rPr>
              <a:t> </a:t>
            </a:r>
            <a:endParaRPr lang="en-US" dirty="0"/>
          </a:p>
        </p:txBody>
      </p:sp>
      <p:sp>
        <p:nvSpPr>
          <p:cNvPr id="4" name="Rectangle 3"/>
          <p:cNvSpPr/>
          <p:nvPr/>
        </p:nvSpPr>
        <p:spPr>
          <a:xfrm>
            <a:off x="413657" y="1219200"/>
            <a:ext cx="8153400" cy="3599180"/>
          </a:xfrm>
          <a:prstGeom prst="rect">
            <a:avLst/>
          </a:prstGeom>
        </p:spPr>
        <p:txBody>
          <a:bodyPr wrap="square">
            <a:spAutoFit/>
          </a:bodyPr>
          <a:lstStyle/>
          <a:p>
            <a:pPr>
              <a:spcBef>
                <a:spcPct val="20000"/>
              </a:spcBef>
            </a:pPr>
            <a:r>
              <a:rPr lang="en-US" sz="2800" b="1" dirty="0" err="1">
                <a:solidFill>
                  <a:prstClr val="black"/>
                </a:solidFill>
                <a:latin typeface="Times New Roman" panose="02020603050405020304" pitchFamily="18" charset="0"/>
                <a:cs typeface="Times New Roman" panose="02020603050405020304" pitchFamily="18" charset="0"/>
              </a:rPr>
              <a:t>Câu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hỏi</a:t>
            </a:r>
            <a:r>
              <a:rPr lang="en-US" sz="2800" b="1" dirty="0">
                <a:solidFill>
                  <a:prstClr val="black"/>
                </a:solidFill>
                <a:latin typeface="Times New Roman" panose="02020603050405020304" pitchFamily="18" charset="0"/>
                <a:cs typeface="Times New Roman" panose="02020603050405020304" pitchFamily="18" charset="0"/>
              </a:rPr>
              <a:t> 4</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Một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số</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giống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vật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nuôi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như</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lợn</a:t>
            </a:r>
            <a:r>
              <a:rPr lang="en-US" sz="2800" dirty="0" smtClean="0">
                <a:solidFill>
                  <a:prstClr val="black"/>
                </a:solidFill>
                <a:latin typeface="Times New Roman" panose="02020603050405020304" pitchFamily="18" charset="0"/>
                <a:cs typeface="Times New Roman" panose="02020603050405020304" pitchFamily="18" charset="0"/>
              </a:rPr>
              <a:t> Ỉ, </a:t>
            </a:r>
            <a:r>
              <a:rPr lang="en-US" sz="2800" dirty="0" err="1" smtClean="0">
                <a:solidFill>
                  <a:prstClr val="black"/>
                </a:solidFill>
                <a:latin typeface="Times New Roman" panose="02020603050405020304" pitchFamily="18" charset="0"/>
                <a:cs typeface="Times New Roman" panose="02020603050405020304" pitchFamily="18" charset="0"/>
              </a:rPr>
              <a:t>lợn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cỏ</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lợn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Mẹo(mán)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hiện</a:t>
            </a:r>
            <a:r>
              <a:rPr lang="en-US" sz="2800" dirty="0" smtClean="0">
                <a:solidFill>
                  <a:prstClr val="black"/>
                </a:solidFill>
                <a:latin typeface="Times New Roman" panose="02020603050405020304" pitchFamily="18" charset="0"/>
                <a:cs typeface="Times New Roman" panose="02020603050405020304" pitchFamily="18" charset="0"/>
              </a:rPr>
              <a:t> nay </a:t>
            </a:r>
            <a:r>
              <a:rPr lang="en-US" sz="2800" dirty="0" err="1" smtClean="0">
                <a:solidFill>
                  <a:prstClr val="black"/>
                </a:solidFill>
                <a:latin typeface="Times New Roman" panose="02020603050405020304" pitchFamily="18" charset="0"/>
                <a:cs typeface="Times New Roman" panose="02020603050405020304" pitchFamily="18" charset="0"/>
              </a:rPr>
              <a:t>số</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lượng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rất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ít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Trong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trường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hợp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này</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phải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nhân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giống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thuần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chủng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nhằm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mục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đích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gì</a:t>
            </a:r>
            <a:r>
              <a:rPr lang="en-US" sz="2800" dirty="0" smtClean="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400" dirty="0" smtClean="0">
                <a:solidFill>
                  <a:prstClr val="black"/>
                </a:solidFill>
                <a:latin typeface="Times New Roman" panose="02020603050405020304" pitchFamily="18" charset="0"/>
                <a:cs typeface="Times New Roman" panose="02020603050405020304" pitchFamily="18" charset="0"/>
              </a:rPr>
              <a:t>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a:t>
            </a:r>
            <a:r>
              <a:rPr lang="en-US" sz="2400" dirty="0" err="1" smtClean="0">
                <a:solidFill>
                  <a:prstClr val="black"/>
                </a:solidFill>
                <a:latin typeface="Times New Roman" panose="02020603050405020304" pitchFamily="18" charset="0"/>
                <a:cs typeface="Times New Roman" panose="02020603050405020304" pitchFamily="18" charset="0"/>
              </a:rPr>
              <a:t>ể</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nạc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hóa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đàn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lợn</a:t>
            </a:r>
            <a:endParaRPr lang="en-US" sz="24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400" dirty="0">
                <a:solidFill>
                  <a:prstClr val="black"/>
                </a:solidFill>
                <a:latin typeface="Times New Roman" panose="02020603050405020304" pitchFamily="18" charset="0"/>
                <a:cs typeface="Times New Roman" panose="02020603050405020304" pitchFamily="18" charset="0"/>
              </a:rPr>
              <a:t>B. </a:t>
            </a:r>
            <a:r>
              <a:rPr lang="en-US" sz="2400" dirty="0" err="1" smtClean="0">
                <a:solidFill>
                  <a:prstClr val="black"/>
                </a:solidFill>
                <a:latin typeface="Times New Roman" panose="02020603050405020304" pitchFamily="18" charset="0"/>
                <a:cs typeface="Times New Roman" panose="02020603050405020304" pitchFamily="18" charset="0"/>
              </a:rPr>
              <a:t>bảo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tồn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giống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vật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nuôi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quý</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hiếm</a:t>
            </a:r>
            <a:endParaRPr lang="en-US" sz="24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400" dirty="0">
                <a:solidFill>
                  <a:prstClr val="black"/>
                </a:solidFill>
                <a:latin typeface="Times New Roman" panose="02020603050405020304" pitchFamily="18" charset="0"/>
                <a:cs typeface="Times New Roman" panose="02020603050405020304" pitchFamily="18" charset="0"/>
              </a:rPr>
              <a:t>C. </a:t>
            </a:r>
            <a:r>
              <a:rPr lang="en-US" sz="2400" dirty="0" err="1" smtClean="0">
                <a:solidFill>
                  <a:prstClr val="black"/>
                </a:solidFill>
                <a:latin typeface="Times New Roman" panose="02020603050405020304" pitchFamily="18" charset="0"/>
                <a:cs typeface="Times New Roman" panose="02020603050405020304" pitchFamily="18" charset="0"/>
              </a:rPr>
              <a:t>Làm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nguyên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liệu</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các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chương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trình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lai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tạo</a:t>
            </a:r>
            <a:r>
              <a:rPr lang="en-US" sz="2400" dirty="0" smtClean="0">
                <a:solidFill>
                  <a:prstClr val="black"/>
                </a:solidFill>
                <a:latin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400" dirty="0">
                <a:solidFill>
                  <a:prstClr val="black"/>
                </a:solidFill>
                <a:latin typeface="Times New Roman" panose="02020603050405020304" pitchFamily="18" charset="0"/>
                <a:cs typeface="Times New Roman" panose="02020603050405020304" pitchFamily="18" charset="0"/>
              </a:rPr>
              <a:t>D. </a:t>
            </a:r>
            <a:r>
              <a:rPr lang="en-US" sz="2400" dirty="0" err="1" smtClean="0">
                <a:solidFill>
                  <a:prstClr val="black"/>
                </a:solidFill>
                <a:latin typeface="Times New Roman" panose="02020603050405020304" pitchFamily="18" charset="0"/>
                <a:cs typeface="Times New Roman" panose="02020603050405020304" pitchFamily="18" charset="0"/>
              </a:rPr>
              <a:t>Duy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trì</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tính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trạng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tốt</a:t>
            </a:r>
            <a:r>
              <a:rPr lang="en-US" sz="2400" dirty="0" smtClean="0">
                <a:solidFill>
                  <a:prstClr val="black"/>
                </a:solidFill>
                <a:latin typeface="Times New Roman" panose="02020603050405020304" pitchFamily="18" charset="0"/>
                <a:cs typeface="Times New Roman" panose="02020603050405020304" pitchFamily="18" charset="0"/>
              </a:rPr>
              <a:t> </a:t>
            </a:r>
            <a:endParaRPr lang="en-US" sz="2400" dirty="0" smtClean="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400" dirty="0" err="1" smtClean="0">
                <a:solidFill>
                  <a:prstClr val="black"/>
                </a:solidFill>
                <a:latin typeface="Times New Roman" panose="02020603050405020304" pitchFamily="18" charset="0"/>
                <a:cs typeface="Times New Roman" panose="02020603050405020304" pitchFamily="18" charset="0"/>
              </a:rPr>
              <a:t>của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giống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địa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phương</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5" name="Right Arrow 4">
            <a:hlinkClick r:id="rId2" action="ppaction://hlinksldjump"/>
          </p:cNvPr>
          <p:cNvSpPr/>
          <p:nvPr/>
        </p:nvSpPr>
        <p:spPr>
          <a:xfrm>
            <a:off x="651328" y="5715000"/>
            <a:ext cx="3810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9" name="Picture 41" descr="Đong 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5571" y="4114800"/>
            <a:ext cx="2438400" cy="2362200"/>
          </a:xfrm>
          <a:prstGeom prst="rect">
            <a:avLst/>
          </a:prstGeom>
          <a:noFill/>
          <a:extLst>
            <a:ext uri="{909E8E84-426E-40DD-AFC4-6F175D3DCCD1}">
              <a14:hiddenFill xmlns:a14="http://schemas.microsoft.com/office/drawing/2010/main">
                <a:solidFill>
                  <a:srgbClr val="FFFFFF"/>
                </a:solidFill>
              </a14:hiddenFill>
            </a:ext>
          </a:extLst>
        </p:spPr>
      </p:pic>
      <p:sp>
        <p:nvSpPr>
          <p:cNvPr id="20" name="Oval 38"/>
          <p:cNvSpPr>
            <a:spLocks noChangeArrowheads="1"/>
          </p:cNvSpPr>
          <p:nvPr/>
        </p:nvSpPr>
        <p:spPr bwMode="auto">
          <a:xfrm>
            <a:off x="4171043" y="44196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FF3300"/>
                </a:solidFill>
              </a:rPr>
              <a:t>00</a:t>
            </a:r>
            <a:endParaRPr lang="en-US" sz="8000" b="1">
              <a:solidFill>
                <a:srgbClr val="FF3300"/>
              </a:solidFill>
            </a:endParaRPr>
          </a:p>
        </p:txBody>
      </p:sp>
      <p:sp>
        <p:nvSpPr>
          <p:cNvPr id="21" name="Oval 37"/>
          <p:cNvSpPr>
            <a:spLocks noChangeArrowheads="1"/>
          </p:cNvSpPr>
          <p:nvPr/>
        </p:nvSpPr>
        <p:spPr bwMode="auto">
          <a:xfrm>
            <a:off x="4136571" y="4495042"/>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01</a:t>
            </a:r>
            <a:endParaRPr lang="en-US" sz="8000" b="1">
              <a:solidFill>
                <a:srgbClr val="0000FF"/>
              </a:solidFill>
            </a:endParaRPr>
          </a:p>
        </p:txBody>
      </p:sp>
      <p:sp>
        <p:nvSpPr>
          <p:cNvPr id="22" name="Oval 36"/>
          <p:cNvSpPr>
            <a:spLocks noChangeArrowheads="1"/>
          </p:cNvSpPr>
          <p:nvPr/>
        </p:nvSpPr>
        <p:spPr bwMode="auto">
          <a:xfrm>
            <a:off x="4171043" y="4480528"/>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02</a:t>
            </a:r>
            <a:endParaRPr lang="en-US" sz="8000" b="1">
              <a:solidFill>
                <a:srgbClr val="0000FF"/>
              </a:solidFill>
            </a:endParaRPr>
          </a:p>
        </p:txBody>
      </p:sp>
      <p:sp>
        <p:nvSpPr>
          <p:cNvPr id="23" name="Oval 35"/>
          <p:cNvSpPr>
            <a:spLocks noChangeArrowheads="1"/>
          </p:cNvSpPr>
          <p:nvPr/>
        </p:nvSpPr>
        <p:spPr bwMode="auto">
          <a:xfrm>
            <a:off x="4152900" y="4495042"/>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03</a:t>
            </a:r>
            <a:endParaRPr lang="en-US" sz="8000" b="1">
              <a:solidFill>
                <a:srgbClr val="0000FF"/>
              </a:solidFill>
            </a:endParaRPr>
          </a:p>
        </p:txBody>
      </p:sp>
      <p:sp>
        <p:nvSpPr>
          <p:cNvPr id="24" name="Oval 34"/>
          <p:cNvSpPr>
            <a:spLocks noChangeArrowheads="1"/>
          </p:cNvSpPr>
          <p:nvPr/>
        </p:nvSpPr>
        <p:spPr bwMode="auto">
          <a:xfrm>
            <a:off x="4171043" y="4500485"/>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04</a:t>
            </a:r>
            <a:endParaRPr lang="en-US" sz="8000" b="1">
              <a:solidFill>
                <a:srgbClr val="0000FF"/>
              </a:solidFill>
            </a:endParaRPr>
          </a:p>
        </p:txBody>
      </p:sp>
      <p:sp>
        <p:nvSpPr>
          <p:cNvPr id="25" name="Oval 33"/>
          <p:cNvSpPr>
            <a:spLocks noChangeArrowheads="1"/>
          </p:cNvSpPr>
          <p:nvPr/>
        </p:nvSpPr>
        <p:spPr bwMode="auto">
          <a:xfrm>
            <a:off x="4171043" y="4500485"/>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05</a:t>
            </a:r>
            <a:endParaRPr lang="en-US" sz="8000" b="1">
              <a:solidFill>
                <a:srgbClr val="0000FF"/>
              </a:solidFill>
            </a:endParaRPr>
          </a:p>
        </p:txBody>
      </p:sp>
      <p:sp>
        <p:nvSpPr>
          <p:cNvPr id="26" name="Oval 32"/>
          <p:cNvSpPr>
            <a:spLocks noChangeArrowheads="1"/>
          </p:cNvSpPr>
          <p:nvPr/>
        </p:nvSpPr>
        <p:spPr bwMode="auto">
          <a:xfrm>
            <a:off x="4136571" y="4500485"/>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06</a:t>
            </a:r>
            <a:endParaRPr lang="en-US" sz="8000" b="1">
              <a:solidFill>
                <a:srgbClr val="0000FF"/>
              </a:solidFill>
            </a:endParaRPr>
          </a:p>
        </p:txBody>
      </p:sp>
      <p:sp>
        <p:nvSpPr>
          <p:cNvPr id="27" name="Oval 31"/>
          <p:cNvSpPr>
            <a:spLocks noChangeArrowheads="1"/>
          </p:cNvSpPr>
          <p:nvPr/>
        </p:nvSpPr>
        <p:spPr bwMode="auto">
          <a:xfrm>
            <a:off x="4136571" y="4480528"/>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07</a:t>
            </a:r>
            <a:endParaRPr lang="en-US" sz="8000" b="1">
              <a:solidFill>
                <a:srgbClr val="0000FF"/>
              </a:solidFill>
            </a:endParaRPr>
          </a:p>
        </p:txBody>
      </p:sp>
      <p:sp>
        <p:nvSpPr>
          <p:cNvPr id="28" name="Oval 30"/>
          <p:cNvSpPr>
            <a:spLocks noChangeArrowheads="1"/>
          </p:cNvSpPr>
          <p:nvPr/>
        </p:nvSpPr>
        <p:spPr bwMode="auto">
          <a:xfrm>
            <a:off x="4152900" y="44958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08</a:t>
            </a:r>
            <a:endParaRPr lang="en-US" sz="8000" b="1">
              <a:solidFill>
                <a:srgbClr val="0000FF"/>
              </a:solidFill>
            </a:endParaRPr>
          </a:p>
        </p:txBody>
      </p:sp>
      <p:sp>
        <p:nvSpPr>
          <p:cNvPr id="29" name="Oval 29"/>
          <p:cNvSpPr>
            <a:spLocks noChangeArrowheads="1"/>
          </p:cNvSpPr>
          <p:nvPr/>
        </p:nvSpPr>
        <p:spPr bwMode="auto">
          <a:xfrm>
            <a:off x="4152900" y="4469642"/>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09</a:t>
            </a:r>
            <a:endParaRPr lang="en-US" sz="8000" b="1">
              <a:solidFill>
                <a:srgbClr val="0000FF"/>
              </a:solidFill>
            </a:endParaRPr>
          </a:p>
        </p:txBody>
      </p:sp>
      <p:sp>
        <p:nvSpPr>
          <p:cNvPr id="30" name="Oval 28"/>
          <p:cNvSpPr>
            <a:spLocks noChangeArrowheads="1"/>
          </p:cNvSpPr>
          <p:nvPr/>
        </p:nvSpPr>
        <p:spPr bwMode="auto">
          <a:xfrm>
            <a:off x="4152899" y="4483100"/>
            <a:ext cx="1672771"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dirty="0">
                <a:solidFill>
                  <a:srgbClr val="0000FF"/>
                </a:solidFill>
              </a:rPr>
              <a:t>10</a:t>
            </a:r>
            <a:endParaRPr lang="en-US" sz="8000" b="1" dirty="0">
              <a:solidFill>
                <a:srgbClr val="0000FF"/>
              </a:solidFill>
            </a:endParaRPr>
          </a:p>
        </p:txBody>
      </p:sp>
      <p:sp>
        <p:nvSpPr>
          <p:cNvPr id="31" name="Oval 30"/>
          <p:cNvSpPr/>
          <p:nvPr/>
        </p:nvSpPr>
        <p:spPr>
          <a:xfrm>
            <a:off x="381000" y="2971800"/>
            <a:ext cx="457200" cy="5334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grpId="0" nodeType="afterEffect">
                                  <p:stCondLst>
                                    <p:cond delay="0"/>
                                  </p:stCondLst>
                                  <p:childTnLst>
                                    <p:animEffect transition="out" filter="wheel(1)">
                                      <p:cBhvr>
                                        <p:cTn id="6" dur="1000"/>
                                        <p:tgtEl>
                                          <p:spTgt spid="30"/>
                                        </p:tgtEl>
                                      </p:cBhvr>
                                    </p:animEffect>
                                    <p:set>
                                      <p:cBhvr>
                                        <p:cTn id="7" dur="1" fill="hold">
                                          <p:stCondLst>
                                            <p:cond delay="999"/>
                                          </p:stCondLst>
                                        </p:cTn>
                                        <p:tgtEl>
                                          <p:spTgt spid="3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lick.wav"/>
                                        </p:tgtEl>
                                      </p:cMediaNode>
                                    </p:audio>
                                  </p:subTnLst>
                                </p:cTn>
                              </p:par>
                            </p:childTnLst>
                          </p:cTn>
                        </p:par>
                        <p:par>
                          <p:cTn id="8" fill="hold">
                            <p:stCondLst>
                              <p:cond delay="1000"/>
                            </p:stCondLst>
                            <p:childTnLst>
                              <p:par>
                                <p:cTn id="9" presetID="21" presetClass="exit" presetSubtype="1" fill="hold" grpId="0" nodeType="afterEffect">
                                  <p:stCondLst>
                                    <p:cond delay="0"/>
                                  </p:stCondLst>
                                  <p:childTnLst>
                                    <p:animEffect transition="out" filter="wheel(1)">
                                      <p:cBhvr>
                                        <p:cTn id="10" dur="1000"/>
                                        <p:tgtEl>
                                          <p:spTgt spid="29"/>
                                        </p:tgtEl>
                                      </p:cBhvr>
                                    </p:animEffect>
                                    <p:set>
                                      <p:cBhvr>
                                        <p:cTn id="11" dur="1" fill="hold">
                                          <p:stCondLst>
                                            <p:cond delay="999"/>
                                          </p:stCondLst>
                                        </p:cTn>
                                        <p:tgtEl>
                                          <p:spTgt spid="29"/>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4" name="click.wav"/>
                                        </p:tgtEl>
                                      </p:cMediaNode>
                                    </p:audio>
                                  </p:subTnLst>
                                </p:cTn>
                              </p:par>
                            </p:childTnLst>
                          </p:cTn>
                        </p:par>
                        <p:par>
                          <p:cTn id="12" fill="hold">
                            <p:stCondLst>
                              <p:cond delay="2000"/>
                            </p:stCondLst>
                            <p:childTnLst>
                              <p:par>
                                <p:cTn id="13" presetID="21" presetClass="exit" presetSubtype="1" fill="hold" grpId="0" nodeType="afterEffect">
                                  <p:stCondLst>
                                    <p:cond delay="0"/>
                                  </p:stCondLst>
                                  <p:childTnLst>
                                    <p:animEffect transition="out" filter="wheel(1)">
                                      <p:cBhvr>
                                        <p:cTn id="14" dur="1000"/>
                                        <p:tgtEl>
                                          <p:spTgt spid="28"/>
                                        </p:tgtEl>
                                      </p:cBhvr>
                                    </p:animEffect>
                                    <p:set>
                                      <p:cBhvr>
                                        <p:cTn id="15" dur="1" fill="hold">
                                          <p:stCondLst>
                                            <p:cond delay="999"/>
                                          </p:stCondLst>
                                        </p:cTn>
                                        <p:tgtEl>
                                          <p:spTgt spid="2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4" name="click.wav"/>
                                        </p:tgtEl>
                                      </p:cMediaNode>
                                    </p:audio>
                                  </p:subTnLst>
                                </p:cTn>
                              </p:par>
                            </p:childTnLst>
                          </p:cTn>
                        </p:par>
                        <p:par>
                          <p:cTn id="16" fill="hold">
                            <p:stCondLst>
                              <p:cond delay="3000"/>
                            </p:stCondLst>
                            <p:childTnLst>
                              <p:par>
                                <p:cTn id="17" presetID="21" presetClass="exit" presetSubtype="1" fill="hold" grpId="0" nodeType="afterEffect">
                                  <p:stCondLst>
                                    <p:cond delay="0"/>
                                  </p:stCondLst>
                                  <p:childTnLst>
                                    <p:animEffect transition="out" filter="wheel(1)">
                                      <p:cBhvr>
                                        <p:cTn id="18" dur="1000"/>
                                        <p:tgtEl>
                                          <p:spTgt spid="27"/>
                                        </p:tgtEl>
                                      </p:cBhvr>
                                    </p:animEffect>
                                    <p:set>
                                      <p:cBhvr>
                                        <p:cTn id="19" dur="1" fill="hold">
                                          <p:stCondLst>
                                            <p:cond delay="999"/>
                                          </p:stCondLst>
                                        </p:cTn>
                                        <p:tgtEl>
                                          <p:spTgt spid="2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click.wav"/>
                                        </p:tgtEl>
                                      </p:cMediaNode>
                                    </p:audio>
                                  </p:subTnLst>
                                </p:cTn>
                              </p:par>
                            </p:childTnLst>
                          </p:cTn>
                        </p:par>
                        <p:par>
                          <p:cTn id="20" fill="hold">
                            <p:stCondLst>
                              <p:cond delay="4000"/>
                            </p:stCondLst>
                            <p:childTnLst>
                              <p:par>
                                <p:cTn id="21" presetID="21" presetClass="exit" presetSubtype="1" fill="hold" grpId="0" nodeType="afterEffect">
                                  <p:stCondLst>
                                    <p:cond delay="0"/>
                                  </p:stCondLst>
                                  <p:childTnLst>
                                    <p:animEffect transition="out" filter="wheel(1)">
                                      <p:cBhvr>
                                        <p:cTn id="22" dur="1000"/>
                                        <p:tgtEl>
                                          <p:spTgt spid="26"/>
                                        </p:tgtEl>
                                      </p:cBhvr>
                                    </p:animEffect>
                                    <p:set>
                                      <p:cBhvr>
                                        <p:cTn id="23" dur="1" fill="hold">
                                          <p:stCondLst>
                                            <p:cond delay="999"/>
                                          </p:stCondLst>
                                        </p:cTn>
                                        <p:tgtEl>
                                          <p:spTgt spid="26"/>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4" name="click.wav"/>
                                        </p:tgtEl>
                                      </p:cMediaNode>
                                    </p:audio>
                                  </p:subTnLst>
                                </p:cTn>
                              </p:par>
                            </p:childTnLst>
                          </p:cTn>
                        </p:par>
                        <p:par>
                          <p:cTn id="24" fill="hold">
                            <p:stCondLst>
                              <p:cond delay="5000"/>
                            </p:stCondLst>
                            <p:childTnLst>
                              <p:par>
                                <p:cTn id="25" presetID="21" presetClass="exit" presetSubtype="1" fill="hold" grpId="0" nodeType="afterEffect">
                                  <p:stCondLst>
                                    <p:cond delay="0"/>
                                  </p:stCondLst>
                                  <p:childTnLst>
                                    <p:animEffect transition="out" filter="wheel(1)">
                                      <p:cBhvr>
                                        <p:cTn id="26" dur="1000"/>
                                        <p:tgtEl>
                                          <p:spTgt spid="25"/>
                                        </p:tgtEl>
                                      </p:cBhvr>
                                    </p:animEffect>
                                    <p:set>
                                      <p:cBhvr>
                                        <p:cTn id="27" dur="1" fill="hold">
                                          <p:stCondLst>
                                            <p:cond delay="999"/>
                                          </p:stCondLst>
                                        </p:cTn>
                                        <p:tgtEl>
                                          <p:spTgt spid="25"/>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4" name="click.wav"/>
                                        </p:tgtEl>
                                      </p:cMediaNode>
                                    </p:audio>
                                  </p:subTnLst>
                                </p:cTn>
                              </p:par>
                            </p:childTnLst>
                          </p:cTn>
                        </p:par>
                        <p:par>
                          <p:cTn id="28" fill="hold">
                            <p:stCondLst>
                              <p:cond delay="6000"/>
                            </p:stCondLst>
                            <p:childTnLst>
                              <p:par>
                                <p:cTn id="29" presetID="21" presetClass="exit" presetSubtype="1" fill="hold" grpId="0" nodeType="afterEffect">
                                  <p:stCondLst>
                                    <p:cond delay="0"/>
                                  </p:stCondLst>
                                  <p:childTnLst>
                                    <p:animEffect transition="out" filter="wheel(1)">
                                      <p:cBhvr>
                                        <p:cTn id="30" dur="1000"/>
                                        <p:tgtEl>
                                          <p:spTgt spid="24"/>
                                        </p:tgtEl>
                                      </p:cBhvr>
                                    </p:animEffect>
                                    <p:set>
                                      <p:cBhvr>
                                        <p:cTn id="31"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4" name="click.wav"/>
                                        </p:tgtEl>
                                      </p:cMediaNode>
                                    </p:audio>
                                  </p:subTnLst>
                                </p:cTn>
                              </p:par>
                            </p:childTnLst>
                          </p:cTn>
                        </p:par>
                        <p:par>
                          <p:cTn id="32" fill="hold">
                            <p:stCondLst>
                              <p:cond delay="7000"/>
                            </p:stCondLst>
                            <p:childTnLst>
                              <p:par>
                                <p:cTn id="33" presetID="21" presetClass="exit" presetSubtype="1" fill="hold" grpId="0" nodeType="afterEffect">
                                  <p:stCondLst>
                                    <p:cond delay="0"/>
                                  </p:stCondLst>
                                  <p:childTnLst>
                                    <p:animEffect transition="out" filter="wheel(1)">
                                      <p:cBhvr>
                                        <p:cTn id="34" dur="1000"/>
                                        <p:tgtEl>
                                          <p:spTgt spid="23"/>
                                        </p:tgtEl>
                                      </p:cBhvr>
                                    </p:animEffect>
                                    <p:set>
                                      <p:cBhvr>
                                        <p:cTn id="35"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6" fill="hold">
                            <p:stCondLst>
                              <p:cond delay="8000"/>
                            </p:stCondLst>
                            <p:childTnLst>
                              <p:par>
                                <p:cTn id="37" presetID="21" presetClass="exit" presetSubtype="1" fill="hold" grpId="0" nodeType="afterEffect">
                                  <p:stCondLst>
                                    <p:cond delay="0"/>
                                  </p:stCondLst>
                                  <p:childTnLst>
                                    <p:animEffect transition="out" filter="wheel(1)">
                                      <p:cBhvr>
                                        <p:cTn id="38" dur="1000"/>
                                        <p:tgtEl>
                                          <p:spTgt spid="22"/>
                                        </p:tgtEl>
                                      </p:cBhvr>
                                    </p:animEffect>
                                    <p:set>
                                      <p:cBhvr>
                                        <p:cTn id="39" dur="1" fill="hold">
                                          <p:stCondLst>
                                            <p:cond delay="999"/>
                                          </p:stCondLst>
                                        </p:cTn>
                                        <p:tgtEl>
                                          <p:spTgt spid="22"/>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4" name="click.wav"/>
                                        </p:tgtEl>
                                      </p:cMediaNode>
                                    </p:audio>
                                  </p:subTnLst>
                                </p:cTn>
                              </p:par>
                            </p:childTnLst>
                          </p:cTn>
                        </p:par>
                        <p:par>
                          <p:cTn id="40" fill="hold">
                            <p:stCondLst>
                              <p:cond delay="9000"/>
                            </p:stCondLst>
                            <p:childTnLst>
                              <p:par>
                                <p:cTn id="41" presetID="21" presetClass="exit" presetSubtype="1" fill="hold" grpId="0" nodeType="afterEffect">
                                  <p:stCondLst>
                                    <p:cond delay="0"/>
                                  </p:stCondLst>
                                  <p:childTnLst>
                                    <p:animEffect transition="out" filter="wheel(1)">
                                      <p:cBhvr>
                                        <p:cTn id="42" dur="1000"/>
                                        <p:tgtEl>
                                          <p:spTgt spid="21"/>
                                        </p:tgtEl>
                                      </p:cBhvr>
                                    </p:animEffect>
                                    <p:set>
                                      <p:cBhvr>
                                        <p:cTn id="43"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4" name="click.wav"/>
                                        </p:tgtEl>
                                      </p:cMediaNode>
                                    </p:audio>
                                  </p:subTnLst>
                                </p:cTn>
                              </p:par>
                              <p:par>
                                <p:cTn id="44" presetID="1"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5" name="bomb.wav"/>
                                        </p:tgtEl>
                                      </p:cMediaNode>
                                    </p:audio>
                                  </p:sub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arn(inVertical)">
                                      <p:cBhvr>
                                        <p:cTn id="5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0"/>
              </a:spcBef>
            </a:pPr>
            <a:r>
              <a:rPr lang="en-US" sz="3200" b="1">
                <a:solidFill>
                  <a:srgbClr val="C00000"/>
                </a:solidFill>
                <a:latin typeface="Times New Roman" panose="02020603050405020304" pitchFamily="18" charset="0"/>
                <a:ea typeface="+mn-ea"/>
                <a:cs typeface="Times New Roman" panose="02020603050405020304" pitchFamily="18" charset="0"/>
              </a:rPr>
              <a:t>LUYỆN TẬP</a:t>
            </a:r>
            <a:br>
              <a:rPr lang="en-US" sz="3200" b="1">
                <a:solidFill>
                  <a:prstClr val="black"/>
                </a:solidFill>
                <a:latin typeface="Times New Roman" panose="02020603050405020304" pitchFamily="18" charset="0"/>
                <a:ea typeface="+mn-ea"/>
                <a:cs typeface="Times New Roman" panose="02020603050405020304" pitchFamily="18" charset="0"/>
              </a:rPr>
            </a:br>
            <a:endParaRPr lang="en-US"/>
          </a:p>
        </p:txBody>
      </p:sp>
      <p:sp>
        <p:nvSpPr>
          <p:cNvPr id="4" name="Rectangle 3"/>
          <p:cNvSpPr/>
          <p:nvPr/>
        </p:nvSpPr>
        <p:spPr>
          <a:xfrm>
            <a:off x="381000" y="1143000"/>
            <a:ext cx="8153400" cy="4622804"/>
          </a:xfrm>
          <a:prstGeom prst="rect">
            <a:avLst/>
          </a:prstGeom>
        </p:spPr>
        <p:txBody>
          <a:bodyPr wrap="square">
            <a:spAutoFit/>
          </a:bodyPr>
          <a:lstStyle/>
          <a:p>
            <a:pPr>
              <a:spcBef>
                <a:spcPct val="20000"/>
              </a:spcBef>
            </a:pPr>
            <a:r>
              <a:rPr lang="en-US" sz="3200" b="1" dirty="0" err="1">
                <a:solidFill>
                  <a:prstClr val="black"/>
                </a:solidFill>
                <a:latin typeface="Times New Roman" panose="02020603050405020304" pitchFamily="18" charset="0"/>
                <a:cs typeface="Times New Roman" panose="02020603050405020304" pitchFamily="18" charset="0"/>
              </a:rPr>
              <a:t>Câu</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hỏi</a:t>
            </a:r>
            <a:r>
              <a:rPr lang="en-US" sz="3200" b="1" dirty="0">
                <a:solidFill>
                  <a:prstClr val="black"/>
                </a:solidFill>
                <a:latin typeface="Times New Roman" panose="02020603050405020304" pitchFamily="18" charset="0"/>
                <a:cs typeface="Times New Roman" panose="02020603050405020304" pitchFamily="18" charset="0"/>
              </a:rPr>
              <a:t> 5</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Các</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phép</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lai</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sau</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thuộc</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phương</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pháp</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nhân</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giống</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nào</a:t>
            </a:r>
            <a:r>
              <a:rPr lang="en-US" sz="3200" dirty="0" smtClean="0">
                <a:solidFill>
                  <a:prstClr val="black"/>
                </a:solidFill>
                <a:latin typeface="Times New Roman" panose="02020603050405020304" pitchFamily="18" charset="0"/>
                <a:cs typeface="Times New Roman" panose="02020603050405020304" pitchFamily="18" charset="0"/>
              </a:rPr>
              <a:t>:</a:t>
            </a:r>
            <a:endParaRPr lang="en-US" sz="3200" dirty="0" smtClean="0">
              <a:solidFill>
                <a:prstClr val="black"/>
              </a:solidFill>
              <a:latin typeface="Times New Roman" panose="02020603050405020304" pitchFamily="18" charset="0"/>
              <a:cs typeface="Times New Roman" panose="02020603050405020304" pitchFamily="18" charset="0"/>
            </a:endParaRPr>
          </a:p>
          <a:p>
            <a:pPr>
              <a:spcBef>
                <a:spcPct val="20000"/>
              </a:spcBef>
            </a:pPr>
            <a:endParaRPr lang="en-US" sz="3200" dirty="0">
              <a:solidFill>
                <a:prstClr val="black"/>
              </a:solidFill>
              <a:latin typeface="Times New Roman" panose="02020603050405020304" pitchFamily="18" charset="0"/>
              <a:cs typeface="Times New Roman" panose="02020603050405020304" pitchFamily="18" charset="0"/>
            </a:endParaRPr>
          </a:p>
          <a:p>
            <a:pPr>
              <a:spcBef>
                <a:spcPct val="20000"/>
              </a:spcBef>
            </a:pPr>
            <a:endParaRPr lang="en-US" sz="3200" dirty="0" smtClean="0">
              <a:solidFill>
                <a:prstClr val="black"/>
              </a:solidFill>
              <a:latin typeface="Times New Roman" panose="02020603050405020304" pitchFamily="18" charset="0"/>
              <a:cs typeface="Times New Roman" panose="02020603050405020304" pitchFamily="18" charset="0"/>
            </a:endParaRPr>
          </a:p>
          <a:p>
            <a:pPr>
              <a:spcBef>
                <a:spcPct val="20000"/>
              </a:spcBef>
            </a:pPr>
            <a:endParaRPr lang="en-US" sz="32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3200" dirty="0" smtClean="0">
                <a:solidFill>
                  <a:prstClr val="black"/>
                </a:solidFill>
                <a:latin typeface="Times New Roman" panose="02020603050405020304" pitchFamily="18" charset="0"/>
                <a:cs typeface="Times New Roman" panose="02020603050405020304" pitchFamily="18" charset="0"/>
              </a:rPr>
              <a:t>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smtClean="0">
                <a:solidFill>
                  <a:prstClr val="black"/>
                </a:solidFill>
                <a:latin typeface="Times New Roman" panose="02020603050405020304" pitchFamily="18" charset="0"/>
                <a:cs typeface="Times New Roman" panose="02020603050405020304" pitchFamily="18" charset="0"/>
              </a:rPr>
              <a:t>Lai </a:t>
            </a:r>
            <a:r>
              <a:rPr lang="en-US" sz="3200" dirty="0" err="1" smtClean="0">
                <a:solidFill>
                  <a:prstClr val="black"/>
                </a:solidFill>
                <a:latin typeface="Times New Roman" panose="02020603050405020304" pitchFamily="18" charset="0"/>
                <a:cs typeface="Times New Roman" panose="02020603050405020304" pitchFamily="18" charset="0"/>
              </a:rPr>
              <a:t>giống</a:t>
            </a:r>
            <a:endParaRPr lang="en-US" sz="32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3200" dirty="0">
                <a:solidFill>
                  <a:prstClr val="black"/>
                </a:solidFill>
                <a:latin typeface="Times New Roman" panose="02020603050405020304" pitchFamily="18" charset="0"/>
                <a:cs typeface="Times New Roman" panose="02020603050405020304" pitchFamily="18" charset="0"/>
              </a:rPr>
              <a:t>B. </a:t>
            </a:r>
            <a:r>
              <a:rPr lang="en-US" sz="3200" dirty="0" err="1" smtClean="0">
                <a:solidFill>
                  <a:prstClr val="black"/>
                </a:solidFill>
                <a:latin typeface="Times New Roman" panose="02020603050405020304" pitchFamily="18" charset="0"/>
                <a:cs typeface="Times New Roman" panose="02020603050405020304" pitchFamily="18" charset="0"/>
              </a:rPr>
              <a:t>Nhân</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giống</a:t>
            </a:r>
            <a:r>
              <a:rPr lang="en-US" sz="3200" dirty="0" smtClean="0">
                <a:solidFill>
                  <a:prstClr val="black"/>
                </a:solidFill>
                <a:latin typeface="Times New Roman" panose="02020603050405020304" pitchFamily="18" charset="0"/>
                <a:cs typeface="Times New Roman" panose="02020603050405020304" pitchFamily="18" charset="0"/>
              </a:rPr>
              <a:t> </a:t>
            </a:r>
            <a:endParaRPr lang="en-US" sz="3200" dirty="0" smtClean="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3200" dirty="0" err="1" smtClean="0">
                <a:solidFill>
                  <a:prstClr val="black"/>
                </a:solidFill>
                <a:latin typeface="Times New Roman" panose="02020603050405020304" pitchFamily="18" charset="0"/>
                <a:cs typeface="Times New Roman" panose="02020603050405020304" pitchFamily="18" charset="0"/>
              </a:rPr>
              <a:t>thuần</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chủng</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5" name="Right Arrow 4">
            <a:hlinkClick r:id="rId2" action="ppaction://hlinksldjump"/>
          </p:cNvPr>
          <p:cNvSpPr/>
          <p:nvPr/>
        </p:nvSpPr>
        <p:spPr>
          <a:xfrm>
            <a:off x="1001486" y="5800271"/>
            <a:ext cx="3810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41" descr="Đong 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791857"/>
            <a:ext cx="2438400" cy="23622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38"/>
          <p:cNvSpPr>
            <a:spLocks noChangeArrowheads="1"/>
          </p:cNvSpPr>
          <p:nvPr/>
        </p:nvSpPr>
        <p:spPr bwMode="auto">
          <a:xfrm>
            <a:off x="4343400" y="4124927"/>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FF3300"/>
                </a:solidFill>
              </a:rPr>
              <a:t>00</a:t>
            </a:r>
            <a:endParaRPr lang="en-US" sz="8000" b="1">
              <a:solidFill>
                <a:srgbClr val="FF3300"/>
              </a:solidFill>
            </a:endParaRPr>
          </a:p>
        </p:txBody>
      </p:sp>
      <p:sp>
        <p:nvSpPr>
          <p:cNvPr id="9" name="Oval 37"/>
          <p:cNvSpPr>
            <a:spLocks noChangeArrowheads="1"/>
          </p:cNvSpPr>
          <p:nvPr/>
        </p:nvSpPr>
        <p:spPr bwMode="auto">
          <a:xfrm>
            <a:off x="4343400" y="4124927"/>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01</a:t>
            </a:r>
            <a:endParaRPr lang="en-US" sz="8000" b="1">
              <a:solidFill>
                <a:srgbClr val="0000FF"/>
              </a:solidFill>
            </a:endParaRPr>
          </a:p>
        </p:txBody>
      </p:sp>
      <p:sp>
        <p:nvSpPr>
          <p:cNvPr id="10" name="Oval 36"/>
          <p:cNvSpPr>
            <a:spLocks noChangeArrowheads="1"/>
          </p:cNvSpPr>
          <p:nvPr/>
        </p:nvSpPr>
        <p:spPr bwMode="auto">
          <a:xfrm>
            <a:off x="4359729" y="4138385"/>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02</a:t>
            </a:r>
            <a:endParaRPr lang="en-US" sz="8000" b="1">
              <a:solidFill>
                <a:srgbClr val="0000FF"/>
              </a:solidFill>
            </a:endParaRPr>
          </a:p>
        </p:txBody>
      </p:sp>
      <p:sp>
        <p:nvSpPr>
          <p:cNvPr id="11" name="Oval 35"/>
          <p:cNvSpPr>
            <a:spLocks noChangeArrowheads="1"/>
          </p:cNvSpPr>
          <p:nvPr/>
        </p:nvSpPr>
        <p:spPr bwMode="auto">
          <a:xfrm>
            <a:off x="4343400" y="4122585"/>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03</a:t>
            </a:r>
            <a:endParaRPr lang="en-US" sz="8000" b="1">
              <a:solidFill>
                <a:srgbClr val="0000FF"/>
              </a:solidFill>
            </a:endParaRPr>
          </a:p>
        </p:txBody>
      </p:sp>
      <p:sp>
        <p:nvSpPr>
          <p:cNvPr id="12" name="Oval 34"/>
          <p:cNvSpPr>
            <a:spLocks noChangeArrowheads="1"/>
          </p:cNvSpPr>
          <p:nvPr/>
        </p:nvSpPr>
        <p:spPr bwMode="auto">
          <a:xfrm>
            <a:off x="4356100" y="4122585"/>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04</a:t>
            </a:r>
            <a:endParaRPr lang="en-US" sz="8000" b="1">
              <a:solidFill>
                <a:srgbClr val="0000FF"/>
              </a:solidFill>
            </a:endParaRPr>
          </a:p>
        </p:txBody>
      </p:sp>
      <p:sp>
        <p:nvSpPr>
          <p:cNvPr id="13" name="Oval 33"/>
          <p:cNvSpPr>
            <a:spLocks noChangeArrowheads="1"/>
          </p:cNvSpPr>
          <p:nvPr/>
        </p:nvSpPr>
        <p:spPr bwMode="auto">
          <a:xfrm>
            <a:off x="4343400" y="4122585"/>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05</a:t>
            </a:r>
            <a:endParaRPr lang="en-US" sz="8000" b="1">
              <a:solidFill>
                <a:srgbClr val="0000FF"/>
              </a:solidFill>
            </a:endParaRPr>
          </a:p>
        </p:txBody>
      </p:sp>
      <p:sp>
        <p:nvSpPr>
          <p:cNvPr id="14" name="Oval 32"/>
          <p:cNvSpPr>
            <a:spLocks noChangeArrowheads="1"/>
          </p:cNvSpPr>
          <p:nvPr/>
        </p:nvSpPr>
        <p:spPr bwMode="auto">
          <a:xfrm>
            <a:off x="4343400" y="40640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06</a:t>
            </a:r>
            <a:endParaRPr lang="en-US" sz="8000" b="1">
              <a:solidFill>
                <a:srgbClr val="0000FF"/>
              </a:solidFill>
            </a:endParaRPr>
          </a:p>
        </p:txBody>
      </p:sp>
      <p:sp>
        <p:nvSpPr>
          <p:cNvPr id="15" name="Oval 31"/>
          <p:cNvSpPr>
            <a:spLocks noChangeArrowheads="1"/>
          </p:cNvSpPr>
          <p:nvPr/>
        </p:nvSpPr>
        <p:spPr bwMode="auto">
          <a:xfrm>
            <a:off x="4356100" y="4154714"/>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07</a:t>
            </a:r>
            <a:endParaRPr lang="en-US" sz="8000" b="1">
              <a:solidFill>
                <a:srgbClr val="0000FF"/>
              </a:solidFill>
            </a:endParaRPr>
          </a:p>
        </p:txBody>
      </p:sp>
      <p:sp>
        <p:nvSpPr>
          <p:cNvPr id="16" name="Oval 30"/>
          <p:cNvSpPr>
            <a:spLocks noChangeArrowheads="1"/>
          </p:cNvSpPr>
          <p:nvPr/>
        </p:nvSpPr>
        <p:spPr bwMode="auto">
          <a:xfrm>
            <a:off x="4343400" y="4160157"/>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08</a:t>
            </a:r>
            <a:endParaRPr lang="en-US" sz="8000" b="1">
              <a:solidFill>
                <a:srgbClr val="0000FF"/>
              </a:solidFill>
            </a:endParaRPr>
          </a:p>
        </p:txBody>
      </p:sp>
      <p:sp>
        <p:nvSpPr>
          <p:cNvPr id="17" name="Oval 29"/>
          <p:cNvSpPr>
            <a:spLocks noChangeArrowheads="1"/>
          </p:cNvSpPr>
          <p:nvPr/>
        </p:nvSpPr>
        <p:spPr bwMode="auto">
          <a:xfrm>
            <a:off x="4343400" y="4172857"/>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09</a:t>
            </a:r>
            <a:endParaRPr lang="en-US" sz="8000" b="1">
              <a:solidFill>
                <a:srgbClr val="0000FF"/>
              </a:solidFill>
            </a:endParaRPr>
          </a:p>
        </p:txBody>
      </p:sp>
      <p:sp>
        <p:nvSpPr>
          <p:cNvPr id="18" name="Oval 28"/>
          <p:cNvSpPr>
            <a:spLocks noChangeArrowheads="1"/>
          </p:cNvSpPr>
          <p:nvPr/>
        </p:nvSpPr>
        <p:spPr bwMode="auto">
          <a:xfrm>
            <a:off x="4356100" y="4090456"/>
            <a:ext cx="1676400" cy="1664458"/>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10</a:t>
            </a:r>
            <a:endParaRPr lang="en-US" sz="8000" b="1">
              <a:solidFill>
                <a:srgbClr val="0000FF"/>
              </a:solidFill>
            </a:endParaRPr>
          </a:p>
        </p:txBody>
      </p:sp>
      <p:sp>
        <p:nvSpPr>
          <p:cNvPr id="19" name="Oval 18"/>
          <p:cNvSpPr/>
          <p:nvPr/>
        </p:nvSpPr>
        <p:spPr>
          <a:xfrm>
            <a:off x="381000" y="3945313"/>
            <a:ext cx="533400" cy="609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673826" y="2294709"/>
            <a:ext cx="7411484" cy="13051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grpId="0" nodeType="afterEffect">
                                  <p:stCondLst>
                                    <p:cond delay="0"/>
                                  </p:stCondLst>
                                  <p:childTnLst>
                                    <p:animEffect transition="out" filter="wheel(1)">
                                      <p:cBhvr>
                                        <p:cTn id="6" dur="1000"/>
                                        <p:tgtEl>
                                          <p:spTgt spid="18"/>
                                        </p:tgtEl>
                                      </p:cBhvr>
                                    </p:animEffect>
                                    <p:set>
                                      <p:cBhvr>
                                        <p:cTn id="7"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5" name="click.wav"/>
                                        </p:tgtEl>
                                      </p:cMediaNode>
                                    </p:audio>
                                  </p:subTnLst>
                                </p:cTn>
                              </p:par>
                            </p:childTnLst>
                          </p:cTn>
                        </p:par>
                        <p:par>
                          <p:cTn id="8" fill="hold">
                            <p:stCondLst>
                              <p:cond delay="1000"/>
                            </p:stCondLst>
                            <p:childTnLst>
                              <p:par>
                                <p:cTn id="9" presetID="21" presetClass="exit" presetSubtype="1" fill="hold" grpId="0" nodeType="afterEffect">
                                  <p:stCondLst>
                                    <p:cond delay="0"/>
                                  </p:stCondLst>
                                  <p:childTnLst>
                                    <p:animEffect transition="out" filter="wheel(1)">
                                      <p:cBhvr>
                                        <p:cTn id="10" dur="1000"/>
                                        <p:tgtEl>
                                          <p:spTgt spid="17"/>
                                        </p:tgtEl>
                                      </p:cBhvr>
                                    </p:animEffect>
                                    <p:set>
                                      <p:cBhvr>
                                        <p:cTn id="11"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5" name="click.wav"/>
                                        </p:tgtEl>
                                      </p:cMediaNode>
                                    </p:audio>
                                  </p:subTnLst>
                                </p:cTn>
                              </p:par>
                            </p:childTnLst>
                          </p:cTn>
                        </p:par>
                        <p:par>
                          <p:cTn id="12" fill="hold">
                            <p:stCondLst>
                              <p:cond delay="2000"/>
                            </p:stCondLst>
                            <p:childTnLst>
                              <p:par>
                                <p:cTn id="13" presetID="21" presetClass="exit" presetSubtype="1" fill="hold" grpId="0" nodeType="afterEffect">
                                  <p:stCondLst>
                                    <p:cond delay="0"/>
                                  </p:stCondLst>
                                  <p:childTnLst>
                                    <p:animEffect transition="out" filter="wheel(1)">
                                      <p:cBhvr>
                                        <p:cTn id="14" dur="1000"/>
                                        <p:tgtEl>
                                          <p:spTgt spid="16"/>
                                        </p:tgtEl>
                                      </p:cBhvr>
                                    </p:animEffect>
                                    <p:set>
                                      <p:cBhvr>
                                        <p:cTn id="15"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5" name="click.wav"/>
                                        </p:tgtEl>
                                      </p:cMediaNode>
                                    </p:audio>
                                  </p:subTnLst>
                                </p:cTn>
                              </p:par>
                            </p:childTnLst>
                          </p:cTn>
                        </p:par>
                        <p:par>
                          <p:cTn id="16" fill="hold">
                            <p:stCondLst>
                              <p:cond delay="3000"/>
                            </p:stCondLst>
                            <p:childTnLst>
                              <p:par>
                                <p:cTn id="17" presetID="21" presetClass="exit" presetSubtype="1" fill="hold" grpId="0" nodeType="afterEffect">
                                  <p:stCondLst>
                                    <p:cond delay="0"/>
                                  </p:stCondLst>
                                  <p:childTnLst>
                                    <p:animEffect transition="out" filter="wheel(1)">
                                      <p:cBhvr>
                                        <p:cTn id="18" dur="1000"/>
                                        <p:tgtEl>
                                          <p:spTgt spid="15"/>
                                        </p:tgtEl>
                                      </p:cBhvr>
                                    </p:animEffect>
                                    <p:set>
                                      <p:cBhvr>
                                        <p:cTn id="19"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5" name="click.wav"/>
                                        </p:tgtEl>
                                      </p:cMediaNode>
                                    </p:audio>
                                  </p:subTnLst>
                                </p:cTn>
                              </p:par>
                            </p:childTnLst>
                          </p:cTn>
                        </p:par>
                        <p:par>
                          <p:cTn id="20" fill="hold">
                            <p:stCondLst>
                              <p:cond delay="4000"/>
                            </p:stCondLst>
                            <p:childTnLst>
                              <p:par>
                                <p:cTn id="21" presetID="21" presetClass="exit" presetSubtype="1" fill="hold" grpId="0" nodeType="afterEffect">
                                  <p:stCondLst>
                                    <p:cond delay="0"/>
                                  </p:stCondLst>
                                  <p:childTnLst>
                                    <p:animEffect transition="out" filter="wheel(1)">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5" name="click.wav"/>
                                        </p:tgtEl>
                                      </p:cMediaNode>
                                    </p:audio>
                                  </p:subTnLst>
                                </p:cTn>
                              </p:par>
                            </p:childTnLst>
                          </p:cTn>
                        </p:par>
                        <p:par>
                          <p:cTn id="24" fill="hold">
                            <p:stCondLst>
                              <p:cond delay="5000"/>
                            </p:stCondLst>
                            <p:childTnLst>
                              <p:par>
                                <p:cTn id="25" presetID="21" presetClass="exit" presetSubtype="1" fill="hold" grpId="0" nodeType="afterEffect">
                                  <p:stCondLst>
                                    <p:cond delay="0"/>
                                  </p:stCondLst>
                                  <p:childTnLst>
                                    <p:animEffect transition="out" filter="wheel(1)">
                                      <p:cBhvr>
                                        <p:cTn id="26" dur="1000"/>
                                        <p:tgtEl>
                                          <p:spTgt spid="13"/>
                                        </p:tgtEl>
                                      </p:cBhvr>
                                    </p:animEffect>
                                    <p:set>
                                      <p:cBhvr>
                                        <p:cTn id="27"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5" name="click.wav"/>
                                        </p:tgtEl>
                                      </p:cMediaNode>
                                    </p:audio>
                                  </p:subTnLst>
                                </p:cTn>
                              </p:par>
                            </p:childTnLst>
                          </p:cTn>
                        </p:par>
                        <p:par>
                          <p:cTn id="28" fill="hold">
                            <p:stCondLst>
                              <p:cond delay="6000"/>
                            </p:stCondLst>
                            <p:childTnLst>
                              <p:par>
                                <p:cTn id="29" presetID="21" presetClass="exit" presetSubtype="1" fill="hold" grpId="0" nodeType="afterEffect">
                                  <p:stCondLst>
                                    <p:cond delay="0"/>
                                  </p:stCondLst>
                                  <p:childTnLst>
                                    <p:animEffect transition="out" filter="wheel(1)">
                                      <p:cBhvr>
                                        <p:cTn id="30" dur="1000"/>
                                        <p:tgtEl>
                                          <p:spTgt spid="12"/>
                                        </p:tgtEl>
                                      </p:cBhvr>
                                    </p:animEffect>
                                    <p:set>
                                      <p:cBhvr>
                                        <p:cTn id="31"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5" name="click.wav"/>
                                        </p:tgtEl>
                                      </p:cMediaNode>
                                    </p:audio>
                                  </p:subTnLst>
                                </p:cTn>
                              </p:par>
                            </p:childTnLst>
                          </p:cTn>
                        </p:par>
                        <p:par>
                          <p:cTn id="32" fill="hold">
                            <p:stCondLst>
                              <p:cond delay="7000"/>
                            </p:stCondLst>
                            <p:childTnLst>
                              <p:par>
                                <p:cTn id="33" presetID="21" presetClass="exit" presetSubtype="1" fill="hold" grpId="0" nodeType="afterEffect">
                                  <p:stCondLst>
                                    <p:cond delay="0"/>
                                  </p:stCondLst>
                                  <p:childTnLst>
                                    <p:animEffect transition="out" filter="wheel(1)">
                                      <p:cBhvr>
                                        <p:cTn id="34" dur="1000"/>
                                        <p:tgtEl>
                                          <p:spTgt spid="11"/>
                                        </p:tgtEl>
                                      </p:cBhvr>
                                    </p:animEffect>
                                    <p:set>
                                      <p:cBhvr>
                                        <p:cTn id="35"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5" name="click.wav"/>
                                        </p:tgtEl>
                                      </p:cMediaNode>
                                    </p:audio>
                                  </p:subTnLst>
                                </p:cTn>
                              </p:par>
                            </p:childTnLst>
                          </p:cTn>
                        </p:par>
                        <p:par>
                          <p:cTn id="36" fill="hold">
                            <p:stCondLst>
                              <p:cond delay="8000"/>
                            </p:stCondLst>
                            <p:childTnLst>
                              <p:par>
                                <p:cTn id="37" presetID="21" presetClass="exit" presetSubtype="1" fill="hold" grpId="0" nodeType="afterEffect">
                                  <p:stCondLst>
                                    <p:cond delay="0"/>
                                  </p:stCondLst>
                                  <p:childTnLst>
                                    <p:animEffect transition="out" filter="wheel(1)">
                                      <p:cBhvr>
                                        <p:cTn id="38" dur="1000"/>
                                        <p:tgtEl>
                                          <p:spTgt spid="10"/>
                                        </p:tgtEl>
                                      </p:cBhvr>
                                    </p:animEffect>
                                    <p:set>
                                      <p:cBhvr>
                                        <p:cTn id="39"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5" name="click.wav"/>
                                        </p:tgtEl>
                                      </p:cMediaNode>
                                    </p:audio>
                                  </p:subTnLst>
                                </p:cTn>
                              </p:par>
                            </p:childTnLst>
                          </p:cTn>
                        </p:par>
                        <p:par>
                          <p:cTn id="40" fill="hold">
                            <p:stCondLst>
                              <p:cond delay="9000"/>
                            </p:stCondLst>
                            <p:childTnLst>
                              <p:par>
                                <p:cTn id="41" presetID="21" presetClass="exit" presetSubtype="1" fill="hold" grpId="0" nodeType="afterEffect">
                                  <p:stCondLst>
                                    <p:cond delay="0"/>
                                  </p:stCondLst>
                                  <p:childTnLst>
                                    <p:animEffect transition="out" filter="wheel(1)">
                                      <p:cBhvr>
                                        <p:cTn id="42" dur="1000"/>
                                        <p:tgtEl>
                                          <p:spTgt spid="9"/>
                                        </p:tgtEl>
                                      </p:cBhvr>
                                    </p:animEffect>
                                    <p:set>
                                      <p:cBhvr>
                                        <p:cTn id="43"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5" name="click.wav"/>
                                        </p:tgtEl>
                                      </p:cMediaNode>
                                    </p:audio>
                                  </p:subTnLst>
                                </p:cTn>
                              </p:par>
                              <p:par>
                                <p:cTn id="44" presetID="1"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6" name="bomb.wav"/>
                                        </p:tgtEl>
                                      </p:cMediaNode>
                                    </p:audio>
                                  </p:sub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343" y="190500"/>
            <a:ext cx="8229600" cy="1143000"/>
          </a:xfrm>
        </p:spPr>
        <p:txBody>
          <a:bodyPr>
            <a:normAutofit fontScale="90000"/>
          </a:bodyPr>
          <a:lstStyle/>
          <a:p>
            <a:pPr lvl="0">
              <a:spcBef>
                <a:spcPts val="0"/>
              </a:spcBef>
            </a:pPr>
            <a:r>
              <a:rPr lang="en-US" sz="3200" b="1">
                <a:solidFill>
                  <a:srgbClr val="C00000"/>
                </a:solidFill>
                <a:latin typeface="Times New Roman" panose="02020603050405020304" pitchFamily="18" charset="0"/>
                <a:ea typeface="+mn-ea"/>
                <a:cs typeface="Times New Roman" panose="02020603050405020304" pitchFamily="18" charset="0"/>
              </a:rPr>
              <a:t>LUYỆN TẬP</a:t>
            </a:r>
            <a:br>
              <a:rPr lang="en-US" sz="3200" b="1">
                <a:solidFill>
                  <a:prstClr val="black"/>
                </a:solidFill>
                <a:latin typeface="Times New Roman" panose="02020603050405020304" pitchFamily="18" charset="0"/>
                <a:ea typeface="+mn-ea"/>
                <a:cs typeface="Times New Roman" panose="02020603050405020304" pitchFamily="18" charset="0"/>
              </a:rPr>
            </a:br>
            <a:endParaRPr lang="en-US"/>
          </a:p>
        </p:txBody>
      </p:sp>
      <p:sp>
        <p:nvSpPr>
          <p:cNvPr id="4" name="Rectangle 3"/>
          <p:cNvSpPr/>
          <p:nvPr/>
        </p:nvSpPr>
        <p:spPr>
          <a:xfrm>
            <a:off x="344714" y="762000"/>
            <a:ext cx="8153400" cy="3884140"/>
          </a:xfrm>
          <a:prstGeom prst="rect">
            <a:avLst/>
          </a:prstGeom>
        </p:spPr>
        <p:txBody>
          <a:bodyPr wrap="square">
            <a:spAutoFit/>
          </a:bodyPr>
          <a:lstStyle/>
          <a:p>
            <a:r>
              <a:rPr lang="en-US" sz="2800" b="1" dirty="0" err="1">
                <a:solidFill>
                  <a:prstClr val="black"/>
                </a:solidFill>
                <a:latin typeface="Times New Roman" panose="02020603050405020304" pitchFamily="18" charset="0"/>
                <a:cs typeface="Times New Roman" panose="02020603050405020304" pitchFamily="18" charset="0"/>
              </a:rPr>
              <a:t>Câu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hỏi</a:t>
            </a:r>
            <a:r>
              <a:rPr lang="en-US" sz="2800" b="1" dirty="0">
                <a:solidFill>
                  <a:prstClr val="black"/>
                </a:solidFill>
                <a:latin typeface="Times New Roman" panose="02020603050405020304" pitchFamily="18" charset="0"/>
                <a:cs typeface="Times New Roman" panose="02020603050405020304" pitchFamily="18" charset="0"/>
              </a:rPr>
              <a:t> 6</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Các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phép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lai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giữa</a:t>
            </a:r>
            <a:r>
              <a:rPr lang="en-US" sz="2800" dirty="0" smtClean="0">
                <a:solidFill>
                  <a:prstClr val="black"/>
                </a:solidFill>
                <a:latin typeface="Times New Roman" panose="02020603050405020304" pitchFamily="18" charset="0"/>
                <a:cs typeface="Times New Roman" panose="02020603050405020304" pitchFamily="18" charset="0"/>
              </a:rPr>
              <a:t>:</a:t>
            </a:r>
            <a:endParaRPr lang="en-US" sz="2800" dirty="0" smtClean="0">
              <a:solidFill>
                <a:prstClr val="black"/>
              </a:solidFill>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Gà</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Phượng</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x </a:t>
            </a:r>
            <a:r>
              <a:rPr lang="en-US" sz="2800" dirty="0" err="1" smtClean="0">
                <a:latin typeface="Times New Roman" panose="02020603050405020304" pitchFamily="18" charset="0"/>
                <a:cs typeface="Times New Roman" panose="02020603050405020304" pitchFamily="18" charset="0"/>
              </a:rPr>
              <a:t>Gà</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Vịt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Đào</a:t>
            </a:r>
            <a:r>
              <a:rPr lang="en-US" sz="2800" dirty="0">
                <a:latin typeface="Times New Roman" panose="02020603050405020304" pitchFamily="18" charset="0"/>
                <a:cs typeface="Times New Roman" panose="02020603050405020304" pitchFamily="18" charset="0"/>
              </a:rPr>
              <a:t> x </a:t>
            </a:r>
            <a:r>
              <a:rPr lang="en-US" sz="2800" dirty="0" err="1">
                <a:latin typeface="Times New Roman" panose="02020603050405020304" pitchFamily="18" charset="0"/>
                <a:cs typeface="Times New Roman" panose="02020603050405020304" pitchFamily="18" charset="0"/>
              </a:rPr>
              <a:t>vịt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cỏ</a:t>
            </a:r>
            <a:endParaRPr lang="en-US" sz="2800"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Tạo</a:t>
            </a:r>
            <a:r>
              <a:rPr lang="en-US" sz="2800" dirty="0" smtClean="0">
                <a:latin typeface="Times New Roman" panose="02020603050405020304" pitchFamily="18" charset="0"/>
                <a:cs typeface="Times New Roman" panose="02020603050405020304" pitchFamily="18" charset="0"/>
              </a:rPr>
              <a:t> con </a:t>
            </a:r>
            <a:r>
              <a:rPr lang="en-US" sz="2800" dirty="0" err="1" smtClean="0">
                <a:latin typeface="Times New Roman" panose="02020603050405020304" pitchFamily="18" charset="0"/>
                <a:cs typeface="Times New Roman" panose="02020603050405020304" pitchFamily="18" charset="0"/>
              </a:rPr>
              <a:t>lai</a:t>
            </a:r>
            <a:r>
              <a:rPr lang="en-US" sz="2800" dirty="0" smtClean="0">
                <a:latin typeface="Times New Roman" panose="02020603050405020304" pitchFamily="18" charset="0"/>
                <a:cs typeface="Times New Roman" panose="02020603050405020304" pitchFamily="18" charset="0"/>
              </a:rPr>
              <a:t> F1 </a:t>
            </a:r>
            <a:r>
              <a:rPr lang="en-US" sz="2800" dirty="0" err="1" smtClean="0">
                <a:latin typeface="Times New Roman" panose="02020603050405020304" pitchFamily="18" charset="0"/>
                <a:cs typeface="Times New Roman" panose="02020603050405020304" pitchFamily="18" charset="0"/>
              </a:rPr>
              <a:t>dùng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phẩm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phép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lai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spcBef>
                <a:spcPct val="20000"/>
              </a:spcBef>
            </a:pPr>
            <a:r>
              <a:rPr lang="en-US" sz="2800" dirty="0" smtClean="0">
                <a:solidFill>
                  <a:prstClr val="black"/>
                </a:solidFill>
                <a:latin typeface="Times New Roman" panose="02020603050405020304" pitchFamily="18" charset="0"/>
                <a:cs typeface="Times New Roman" panose="02020603050405020304" pitchFamily="18" charset="0"/>
              </a:rPr>
              <a:t>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cs typeface="Times New Roman" panose="02020603050405020304" pitchFamily="18" charset="0"/>
              </a:rPr>
              <a:t>Lai </a:t>
            </a:r>
            <a:r>
              <a:rPr lang="en-US" sz="2800" dirty="0" err="1" smtClean="0">
                <a:solidFill>
                  <a:prstClr val="black"/>
                </a:solidFill>
                <a:latin typeface="Times New Roman" panose="02020603050405020304" pitchFamily="18" charset="0"/>
                <a:cs typeface="Times New Roman" panose="02020603050405020304" pitchFamily="18" charset="0"/>
              </a:rPr>
              <a:t>xa</a:t>
            </a:r>
            <a:endParaRPr lang="en-US" sz="28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800" dirty="0">
                <a:solidFill>
                  <a:prstClr val="black"/>
                </a:solidFill>
                <a:latin typeface="Times New Roman" panose="02020603050405020304" pitchFamily="18" charset="0"/>
                <a:cs typeface="Times New Roman" panose="02020603050405020304" pitchFamily="18" charset="0"/>
              </a:rPr>
              <a:t>B. </a:t>
            </a:r>
            <a:r>
              <a:rPr lang="en-US" sz="2800" dirty="0" smtClean="0">
                <a:solidFill>
                  <a:prstClr val="black"/>
                </a:solidFill>
                <a:latin typeface="Times New Roman" panose="02020603050405020304" pitchFamily="18" charset="0"/>
                <a:cs typeface="Times New Roman" panose="02020603050405020304" pitchFamily="18" charset="0"/>
              </a:rPr>
              <a:t>Lai </a:t>
            </a:r>
            <a:r>
              <a:rPr lang="en-US" sz="2800" dirty="0" err="1" smtClean="0">
                <a:solidFill>
                  <a:prstClr val="black"/>
                </a:solidFill>
                <a:latin typeface="Times New Roman" panose="02020603050405020304" pitchFamily="18" charset="0"/>
                <a:cs typeface="Times New Roman" panose="02020603050405020304" pitchFamily="18" charset="0"/>
              </a:rPr>
              <a:t>cải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tiến</a:t>
            </a:r>
            <a:endParaRPr lang="en-US" sz="28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800" dirty="0">
                <a:solidFill>
                  <a:prstClr val="black"/>
                </a:solidFill>
                <a:latin typeface="Times New Roman" panose="02020603050405020304" pitchFamily="18" charset="0"/>
                <a:cs typeface="Times New Roman" panose="02020603050405020304" pitchFamily="18" charset="0"/>
              </a:rPr>
              <a:t>C. </a:t>
            </a:r>
            <a:r>
              <a:rPr lang="en-US" sz="2800" dirty="0" smtClean="0">
                <a:solidFill>
                  <a:prstClr val="black"/>
                </a:solidFill>
                <a:latin typeface="Times New Roman" panose="02020603050405020304" pitchFamily="18" charset="0"/>
                <a:cs typeface="Times New Roman" panose="02020603050405020304" pitchFamily="18" charset="0"/>
              </a:rPr>
              <a:t>Lai </a:t>
            </a:r>
            <a:r>
              <a:rPr lang="en-US" sz="2800" dirty="0" err="1" smtClean="0">
                <a:solidFill>
                  <a:prstClr val="black"/>
                </a:solidFill>
                <a:latin typeface="Times New Roman" panose="02020603050405020304" pitchFamily="18" charset="0"/>
                <a:cs typeface="Times New Roman" panose="02020603050405020304" pitchFamily="18" charset="0"/>
              </a:rPr>
              <a:t>cải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tạo</a:t>
            </a:r>
            <a:endParaRPr lang="en-US" sz="28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800" dirty="0">
                <a:solidFill>
                  <a:prstClr val="black"/>
                </a:solidFill>
                <a:latin typeface="Times New Roman" panose="02020603050405020304" pitchFamily="18" charset="0"/>
                <a:cs typeface="Times New Roman" panose="02020603050405020304" pitchFamily="18" charset="0"/>
              </a:rPr>
              <a:t>D. </a:t>
            </a:r>
            <a:r>
              <a:rPr lang="en-US" sz="2800" dirty="0" smtClean="0">
                <a:solidFill>
                  <a:prstClr val="black"/>
                </a:solidFill>
                <a:latin typeface="Times New Roman" panose="02020603050405020304" pitchFamily="18" charset="0"/>
                <a:cs typeface="Times New Roman" panose="02020603050405020304" pitchFamily="18" charset="0"/>
              </a:rPr>
              <a:t>Lai </a:t>
            </a:r>
            <a:r>
              <a:rPr lang="en-US" sz="2800" dirty="0" err="1" smtClean="0">
                <a:solidFill>
                  <a:prstClr val="black"/>
                </a:solidFill>
                <a:latin typeface="Times New Roman" panose="02020603050405020304" pitchFamily="18" charset="0"/>
                <a:cs typeface="Times New Roman" panose="02020603050405020304" pitchFamily="18" charset="0"/>
              </a:rPr>
              <a:t>kinh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tế</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đơn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giản</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5" name="Right Arrow 4">
            <a:hlinkClick r:id="rId2" action="ppaction://hlinksldjump"/>
          </p:cNvPr>
          <p:cNvSpPr/>
          <p:nvPr/>
        </p:nvSpPr>
        <p:spPr>
          <a:xfrm>
            <a:off x="878114" y="5715000"/>
            <a:ext cx="3810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41" descr="Đong 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474029"/>
            <a:ext cx="2438400" cy="23622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38"/>
          <p:cNvSpPr>
            <a:spLocks noChangeArrowheads="1"/>
          </p:cNvSpPr>
          <p:nvPr/>
        </p:nvSpPr>
        <p:spPr bwMode="auto">
          <a:xfrm>
            <a:off x="3365500" y="4842329"/>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FF3300"/>
                </a:solidFill>
              </a:rPr>
              <a:t>00</a:t>
            </a:r>
            <a:endParaRPr lang="en-US" sz="8000" b="1">
              <a:solidFill>
                <a:srgbClr val="FF3300"/>
              </a:solidFill>
            </a:endParaRPr>
          </a:p>
        </p:txBody>
      </p:sp>
      <p:sp>
        <p:nvSpPr>
          <p:cNvPr id="9" name="Oval 37"/>
          <p:cNvSpPr>
            <a:spLocks noChangeArrowheads="1"/>
          </p:cNvSpPr>
          <p:nvPr/>
        </p:nvSpPr>
        <p:spPr bwMode="auto">
          <a:xfrm>
            <a:off x="3365500" y="4842329"/>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01</a:t>
            </a:r>
            <a:endParaRPr lang="en-US" sz="8000" b="1">
              <a:solidFill>
                <a:srgbClr val="0000FF"/>
              </a:solidFill>
            </a:endParaRPr>
          </a:p>
        </p:txBody>
      </p:sp>
      <p:sp>
        <p:nvSpPr>
          <p:cNvPr id="10" name="Oval 36"/>
          <p:cNvSpPr>
            <a:spLocks noChangeArrowheads="1"/>
          </p:cNvSpPr>
          <p:nvPr/>
        </p:nvSpPr>
        <p:spPr bwMode="auto">
          <a:xfrm>
            <a:off x="3365500" y="4842329"/>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02</a:t>
            </a:r>
            <a:endParaRPr lang="en-US" sz="8000" b="1">
              <a:solidFill>
                <a:srgbClr val="0000FF"/>
              </a:solidFill>
            </a:endParaRPr>
          </a:p>
        </p:txBody>
      </p:sp>
      <p:sp>
        <p:nvSpPr>
          <p:cNvPr id="11" name="Oval 35"/>
          <p:cNvSpPr>
            <a:spLocks noChangeArrowheads="1"/>
          </p:cNvSpPr>
          <p:nvPr/>
        </p:nvSpPr>
        <p:spPr bwMode="auto">
          <a:xfrm>
            <a:off x="3365500" y="4842329"/>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03</a:t>
            </a:r>
            <a:endParaRPr lang="en-US" sz="8000" b="1">
              <a:solidFill>
                <a:srgbClr val="0000FF"/>
              </a:solidFill>
            </a:endParaRPr>
          </a:p>
        </p:txBody>
      </p:sp>
      <p:sp>
        <p:nvSpPr>
          <p:cNvPr id="12" name="Oval 34"/>
          <p:cNvSpPr>
            <a:spLocks noChangeArrowheads="1"/>
          </p:cNvSpPr>
          <p:nvPr/>
        </p:nvSpPr>
        <p:spPr bwMode="auto">
          <a:xfrm>
            <a:off x="3365500" y="4842329"/>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04</a:t>
            </a:r>
            <a:endParaRPr lang="en-US" sz="8000" b="1">
              <a:solidFill>
                <a:srgbClr val="0000FF"/>
              </a:solidFill>
            </a:endParaRPr>
          </a:p>
        </p:txBody>
      </p:sp>
      <p:sp>
        <p:nvSpPr>
          <p:cNvPr id="13" name="Oval 33"/>
          <p:cNvSpPr>
            <a:spLocks noChangeArrowheads="1"/>
          </p:cNvSpPr>
          <p:nvPr/>
        </p:nvSpPr>
        <p:spPr bwMode="auto">
          <a:xfrm>
            <a:off x="3365500" y="4842329"/>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05</a:t>
            </a:r>
            <a:endParaRPr lang="en-US" sz="8000" b="1">
              <a:solidFill>
                <a:srgbClr val="0000FF"/>
              </a:solidFill>
            </a:endParaRPr>
          </a:p>
        </p:txBody>
      </p:sp>
      <p:sp>
        <p:nvSpPr>
          <p:cNvPr id="14" name="Oval 32"/>
          <p:cNvSpPr>
            <a:spLocks noChangeArrowheads="1"/>
          </p:cNvSpPr>
          <p:nvPr/>
        </p:nvSpPr>
        <p:spPr bwMode="auto">
          <a:xfrm>
            <a:off x="3365500" y="4842329"/>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06</a:t>
            </a:r>
            <a:endParaRPr lang="en-US" sz="8000" b="1">
              <a:solidFill>
                <a:srgbClr val="0000FF"/>
              </a:solidFill>
            </a:endParaRPr>
          </a:p>
        </p:txBody>
      </p:sp>
      <p:sp>
        <p:nvSpPr>
          <p:cNvPr id="15" name="Oval 31"/>
          <p:cNvSpPr>
            <a:spLocks noChangeArrowheads="1"/>
          </p:cNvSpPr>
          <p:nvPr/>
        </p:nvSpPr>
        <p:spPr bwMode="auto">
          <a:xfrm>
            <a:off x="3365500" y="4842329"/>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07</a:t>
            </a:r>
            <a:endParaRPr lang="en-US" sz="8000" b="1">
              <a:solidFill>
                <a:srgbClr val="0000FF"/>
              </a:solidFill>
            </a:endParaRPr>
          </a:p>
        </p:txBody>
      </p:sp>
      <p:sp>
        <p:nvSpPr>
          <p:cNvPr id="16" name="Oval 30"/>
          <p:cNvSpPr>
            <a:spLocks noChangeArrowheads="1"/>
          </p:cNvSpPr>
          <p:nvPr/>
        </p:nvSpPr>
        <p:spPr bwMode="auto">
          <a:xfrm>
            <a:off x="3365500" y="4842329"/>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08</a:t>
            </a:r>
            <a:endParaRPr lang="en-US" sz="8000" b="1">
              <a:solidFill>
                <a:srgbClr val="0000FF"/>
              </a:solidFill>
            </a:endParaRPr>
          </a:p>
        </p:txBody>
      </p:sp>
      <p:sp>
        <p:nvSpPr>
          <p:cNvPr id="17" name="Oval 29"/>
          <p:cNvSpPr>
            <a:spLocks noChangeArrowheads="1"/>
          </p:cNvSpPr>
          <p:nvPr/>
        </p:nvSpPr>
        <p:spPr bwMode="auto">
          <a:xfrm>
            <a:off x="3365500" y="4842329"/>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09</a:t>
            </a:r>
            <a:endParaRPr lang="en-US" sz="8000" b="1">
              <a:solidFill>
                <a:srgbClr val="0000FF"/>
              </a:solidFill>
            </a:endParaRPr>
          </a:p>
        </p:txBody>
      </p:sp>
      <p:sp>
        <p:nvSpPr>
          <p:cNvPr id="18" name="Oval 28"/>
          <p:cNvSpPr>
            <a:spLocks noChangeArrowheads="1"/>
          </p:cNvSpPr>
          <p:nvPr/>
        </p:nvSpPr>
        <p:spPr bwMode="auto">
          <a:xfrm>
            <a:off x="3365500" y="4842329"/>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10</a:t>
            </a:r>
            <a:endParaRPr lang="en-US" sz="8000" b="1">
              <a:solidFill>
                <a:srgbClr val="0000FF"/>
              </a:solidFill>
            </a:endParaRPr>
          </a:p>
        </p:txBody>
      </p:sp>
      <p:sp>
        <p:nvSpPr>
          <p:cNvPr id="19" name="Oval 18"/>
          <p:cNvSpPr/>
          <p:nvPr/>
        </p:nvSpPr>
        <p:spPr>
          <a:xfrm>
            <a:off x="228600" y="4038600"/>
            <a:ext cx="533400" cy="609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grpId="0" nodeType="afterEffect">
                                  <p:stCondLst>
                                    <p:cond delay="0"/>
                                  </p:stCondLst>
                                  <p:childTnLst>
                                    <p:animEffect transition="out" filter="wheel(1)">
                                      <p:cBhvr>
                                        <p:cTn id="6" dur="1000"/>
                                        <p:tgtEl>
                                          <p:spTgt spid="18"/>
                                        </p:tgtEl>
                                      </p:cBhvr>
                                    </p:animEffect>
                                    <p:set>
                                      <p:cBhvr>
                                        <p:cTn id="7"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lick.wav"/>
                                        </p:tgtEl>
                                      </p:cMediaNode>
                                    </p:audio>
                                  </p:subTnLst>
                                </p:cTn>
                              </p:par>
                            </p:childTnLst>
                          </p:cTn>
                        </p:par>
                        <p:par>
                          <p:cTn id="8" fill="hold">
                            <p:stCondLst>
                              <p:cond delay="1000"/>
                            </p:stCondLst>
                            <p:childTnLst>
                              <p:par>
                                <p:cTn id="9" presetID="21" presetClass="exit" presetSubtype="1" fill="hold" grpId="0" nodeType="afterEffect">
                                  <p:stCondLst>
                                    <p:cond delay="0"/>
                                  </p:stCondLst>
                                  <p:childTnLst>
                                    <p:animEffect transition="out" filter="wheel(1)">
                                      <p:cBhvr>
                                        <p:cTn id="10" dur="1000"/>
                                        <p:tgtEl>
                                          <p:spTgt spid="17"/>
                                        </p:tgtEl>
                                      </p:cBhvr>
                                    </p:animEffect>
                                    <p:set>
                                      <p:cBhvr>
                                        <p:cTn id="11"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4" name="click.wav"/>
                                        </p:tgtEl>
                                      </p:cMediaNode>
                                    </p:audio>
                                  </p:subTnLst>
                                </p:cTn>
                              </p:par>
                            </p:childTnLst>
                          </p:cTn>
                        </p:par>
                        <p:par>
                          <p:cTn id="12" fill="hold">
                            <p:stCondLst>
                              <p:cond delay="2000"/>
                            </p:stCondLst>
                            <p:childTnLst>
                              <p:par>
                                <p:cTn id="13" presetID="21" presetClass="exit" presetSubtype="1" fill="hold" grpId="0" nodeType="afterEffect">
                                  <p:stCondLst>
                                    <p:cond delay="0"/>
                                  </p:stCondLst>
                                  <p:childTnLst>
                                    <p:animEffect transition="out" filter="wheel(1)">
                                      <p:cBhvr>
                                        <p:cTn id="14" dur="1000"/>
                                        <p:tgtEl>
                                          <p:spTgt spid="16"/>
                                        </p:tgtEl>
                                      </p:cBhvr>
                                    </p:animEffect>
                                    <p:set>
                                      <p:cBhvr>
                                        <p:cTn id="15"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4" name="click.wav"/>
                                        </p:tgtEl>
                                      </p:cMediaNode>
                                    </p:audio>
                                  </p:subTnLst>
                                </p:cTn>
                              </p:par>
                            </p:childTnLst>
                          </p:cTn>
                        </p:par>
                        <p:par>
                          <p:cTn id="16" fill="hold">
                            <p:stCondLst>
                              <p:cond delay="3000"/>
                            </p:stCondLst>
                            <p:childTnLst>
                              <p:par>
                                <p:cTn id="17" presetID="21" presetClass="exit" presetSubtype="1" fill="hold" grpId="0" nodeType="afterEffect">
                                  <p:stCondLst>
                                    <p:cond delay="0"/>
                                  </p:stCondLst>
                                  <p:childTnLst>
                                    <p:animEffect transition="out" filter="wheel(1)">
                                      <p:cBhvr>
                                        <p:cTn id="18" dur="1000"/>
                                        <p:tgtEl>
                                          <p:spTgt spid="15"/>
                                        </p:tgtEl>
                                      </p:cBhvr>
                                    </p:animEffect>
                                    <p:set>
                                      <p:cBhvr>
                                        <p:cTn id="19"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click.wav"/>
                                        </p:tgtEl>
                                      </p:cMediaNode>
                                    </p:audio>
                                  </p:subTnLst>
                                </p:cTn>
                              </p:par>
                            </p:childTnLst>
                          </p:cTn>
                        </p:par>
                        <p:par>
                          <p:cTn id="20" fill="hold">
                            <p:stCondLst>
                              <p:cond delay="4000"/>
                            </p:stCondLst>
                            <p:childTnLst>
                              <p:par>
                                <p:cTn id="21" presetID="21" presetClass="exit" presetSubtype="1" fill="hold" grpId="0" nodeType="afterEffect">
                                  <p:stCondLst>
                                    <p:cond delay="0"/>
                                  </p:stCondLst>
                                  <p:childTnLst>
                                    <p:animEffect transition="out" filter="wheel(1)">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4" name="click.wav"/>
                                        </p:tgtEl>
                                      </p:cMediaNode>
                                    </p:audio>
                                  </p:subTnLst>
                                </p:cTn>
                              </p:par>
                            </p:childTnLst>
                          </p:cTn>
                        </p:par>
                        <p:par>
                          <p:cTn id="24" fill="hold">
                            <p:stCondLst>
                              <p:cond delay="5000"/>
                            </p:stCondLst>
                            <p:childTnLst>
                              <p:par>
                                <p:cTn id="25" presetID="21" presetClass="exit" presetSubtype="1" fill="hold" grpId="0" nodeType="afterEffect">
                                  <p:stCondLst>
                                    <p:cond delay="0"/>
                                  </p:stCondLst>
                                  <p:childTnLst>
                                    <p:animEffect transition="out" filter="wheel(1)">
                                      <p:cBhvr>
                                        <p:cTn id="26" dur="1000"/>
                                        <p:tgtEl>
                                          <p:spTgt spid="13"/>
                                        </p:tgtEl>
                                      </p:cBhvr>
                                    </p:animEffect>
                                    <p:set>
                                      <p:cBhvr>
                                        <p:cTn id="27"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4" name="click.wav"/>
                                        </p:tgtEl>
                                      </p:cMediaNode>
                                    </p:audio>
                                  </p:subTnLst>
                                </p:cTn>
                              </p:par>
                            </p:childTnLst>
                          </p:cTn>
                        </p:par>
                        <p:par>
                          <p:cTn id="28" fill="hold">
                            <p:stCondLst>
                              <p:cond delay="6000"/>
                            </p:stCondLst>
                            <p:childTnLst>
                              <p:par>
                                <p:cTn id="29" presetID="21" presetClass="exit" presetSubtype="1" fill="hold" grpId="0" nodeType="afterEffect">
                                  <p:stCondLst>
                                    <p:cond delay="0"/>
                                  </p:stCondLst>
                                  <p:childTnLst>
                                    <p:animEffect transition="out" filter="wheel(1)">
                                      <p:cBhvr>
                                        <p:cTn id="30" dur="1000"/>
                                        <p:tgtEl>
                                          <p:spTgt spid="12"/>
                                        </p:tgtEl>
                                      </p:cBhvr>
                                    </p:animEffect>
                                    <p:set>
                                      <p:cBhvr>
                                        <p:cTn id="31"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4" name="click.wav"/>
                                        </p:tgtEl>
                                      </p:cMediaNode>
                                    </p:audio>
                                  </p:subTnLst>
                                </p:cTn>
                              </p:par>
                            </p:childTnLst>
                          </p:cTn>
                        </p:par>
                        <p:par>
                          <p:cTn id="32" fill="hold">
                            <p:stCondLst>
                              <p:cond delay="7000"/>
                            </p:stCondLst>
                            <p:childTnLst>
                              <p:par>
                                <p:cTn id="33" presetID="21" presetClass="exit" presetSubtype="1" fill="hold" grpId="0" nodeType="afterEffect">
                                  <p:stCondLst>
                                    <p:cond delay="0"/>
                                  </p:stCondLst>
                                  <p:childTnLst>
                                    <p:animEffect transition="out" filter="wheel(1)">
                                      <p:cBhvr>
                                        <p:cTn id="34" dur="1000"/>
                                        <p:tgtEl>
                                          <p:spTgt spid="11"/>
                                        </p:tgtEl>
                                      </p:cBhvr>
                                    </p:animEffect>
                                    <p:set>
                                      <p:cBhvr>
                                        <p:cTn id="35"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6" fill="hold">
                            <p:stCondLst>
                              <p:cond delay="8000"/>
                            </p:stCondLst>
                            <p:childTnLst>
                              <p:par>
                                <p:cTn id="37" presetID="21" presetClass="exit" presetSubtype="1" fill="hold" grpId="0" nodeType="afterEffect">
                                  <p:stCondLst>
                                    <p:cond delay="0"/>
                                  </p:stCondLst>
                                  <p:childTnLst>
                                    <p:animEffect transition="out" filter="wheel(1)">
                                      <p:cBhvr>
                                        <p:cTn id="38" dur="1000"/>
                                        <p:tgtEl>
                                          <p:spTgt spid="10"/>
                                        </p:tgtEl>
                                      </p:cBhvr>
                                    </p:animEffect>
                                    <p:set>
                                      <p:cBhvr>
                                        <p:cTn id="39"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4" name="click.wav"/>
                                        </p:tgtEl>
                                      </p:cMediaNode>
                                    </p:audio>
                                  </p:subTnLst>
                                </p:cTn>
                              </p:par>
                            </p:childTnLst>
                          </p:cTn>
                        </p:par>
                        <p:par>
                          <p:cTn id="40" fill="hold">
                            <p:stCondLst>
                              <p:cond delay="9000"/>
                            </p:stCondLst>
                            <p:childTnLst>
                              <p:par>
                                <p:cTn id="41" presetID="21" presetClass="exit" presetSubtype="1" fill="hold" grpId="0" nodeType="afterEffect">
                                  <p:stCondLst>
                                    <p:cond delay="0"/>
                                  </p:stCondLst>
                                  <p:childTnLst>
                                    <p:animEffect transition="out" filter="wheel(1)">
                                      <p:cBhvr>
                                        <p:cTn id="42" dur="1000"/>
                                        <p:tgtEl>
                                          <p:spTgt spid="9"/>
                                        </p:tgtEl>
                                      </p:cBhvr>
                                    </p:animEffect>
                                    <p:set>
                                      <p:cBhvr>
                                        <p:cTn id="43"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4" name="click.wav"/>
                                        </p:tgtEl>
                                      </p:cMediaNode>
                                    </p:audio>
                                  </p:subTnLst>
                                </p:cTn>
                              </p:par>
                              <p:par>
                                <p:cTn id="44" presetID="1"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5" name="bomb.wav"/>
                                        </p:tgtEl>
                                      </p:cMediaNode>
                                    </p:audio>
                                  </p:sub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0"/>
              </a:spcBef>
            </a:pPr>
            <a:r>
              <a:rPr lang="en-US" sz="3200" b="1">
                <a:solidFill>
                  <a:srgbClr val="C00000"/>
                </a:solidFill>
                <a:latin typeface="Times New Roman" panose="02020603050405020304" pitchFamily="18" charset="0"/>
                <a:ea typeface="+mn-ea"/>
                <a:cs typeface="Times New Roman" panose="02020603050405020304" pitchFamily="18" charset="0"/>
              </a:rPr>
              <a:t>LUYỆN TẬP</a:t>
            </a:r>
            <a:br>
              <a:rPr lang="en-US" sz="3200" b="1">
                <a:solidFill>
                  <a:prstClr val="black"/>
                </a:solidFill>
                <a:latin typeface="Times New Roman" panose="02020603050405020304" pitchFamily="18" charset="0"/>
                <a:ea typeface="+mn-ea"/>
                <a:cs typeface="Times New Roman" panose="02020603050405020304" pitchFamily="18" charset="0"/>
              </a:rPr>
            </a:br>
            <a:endParaRPr lang="en-US"/>
          </a:p>
        </p:txBody>
      </p:sp>
      <p:sp>
        <p:nvSpPr>
          <p:cNvPr id="4" name="Rectangle 3"/>
          <p:cNvSpPr/>
          <p:nvPr/>
        </p:nvSpPr>
        <p:spPr>
          <a:xfrm>
            <a:off x="410029" y="1019810"/>
            <a:ext cx="8153400" cy="3711785"/>
          </a:xfrm>
          <a:prstGeom prst="rect">
            <a:avLst/>
          </a:prstGeom>
        </p:spPr>
        <p:txBody>
          <a:bodyPr wrap="square">
            <a:spAutoFit/>
          </a:bodyPr>
          <a:lstStyle/>
          <a:p>
            <a:pPr>
              <a:spcBef>
                <a:spcPct val="20000"/>
              </a:spcBef>
            </a:pPr>
            <a:r>
              <a:rPr lang="en-US" sz="2400" b="1" dirty="0" err="1">
                <a:solidFill>
                  <a:prstClr val="black"/>
                </a:solidFill>
                <a:latin typeface="Times New Roman" panose="02020603050405020304" pitchFamily="18" charset="0"/>
                <a:cs typeface="Times New Roman" panose="02020603050405020304" pitchFamily="18" charset="0"/>
              </a:rPr>
              <a:t>Câu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hỏi</a:t>
            </a:r>
            <a:r>
              <a:rPr lang="en-US" sz="2400" b="1" dirty="0">
                <a:solidFill>
                  <a:prstClr val="black"/>
                </a:solidFill>
                <a:latin typeface="Times New Roman" panose="02020603050405020304" pitchFamily="18" charset="0"/>
                <a:cs typeface="Times New Roman" panose="02020603050405020304" pitchFamily="18" charset="0"/>
              </a:rPr>
              <a:t> 7</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Bò</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Vàng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có</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khả</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năng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thích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nghi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với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điều</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kiện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địa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phương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nhưng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tầm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vóc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và</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khối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lượng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nhỏ</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lượng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sữa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ít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không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thể</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nuôi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để</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sản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phẩm</a:t>
            </a:r>
            <a:r>
              <a:rPr lang="en-US" sz="2400" dirty="0" smtClean="0">
                <a:solidFill>
                  <a:prstClr val="black"/>
                </a:solidFill>
                <a:latin typeface="Times New Roman" panose="02020603050405020304" pitchFamily="18" charset="0"/>
                <a:cs typeface="Times New Roman" panose="02020603050405020304" pitchFamily="18" charset="0"/>
              </a:rPr>
              <a:t> hang </a:t>
            </a:r>
            <a:r>
              <a:rPr lang="en-US" sz="2400" dirty="0" err="1" smtClean="0">
                <a:solidFill>
                  <a:prstClr val="black"/>
                </a:solidFill>
                <a:latin typeface="Times New Roman" panose="02020603050405020304" pitchFamily="18" charset="0"/>
                <a:cs typeface="Times New Roman" panose="02020603050405020304" pitchFamily="18" charset="0"/>
              </a:rPr>
              <a:t>hóa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rộng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rãi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được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vì</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vậy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cần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phải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cải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tạo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Nếu</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muốn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cải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tạo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theo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hướng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lấy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sữa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nên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lai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với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giống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bò</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nào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sau</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đây</a:t>
            </a:r>
            <a:r>
              <a:rPr lang="en-US" sz="2400" dirty="0" smtClean="0">
                <a:solidFill>
                  <a:prstClr val="black"/>
                </a:solidFill>
                <a:latin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400" dirty="0">
                <a:solidFill>
                  <a:prstClr val="black"/>
                </a:solidFill>
                <a:latin typeface="Times New Roman" panose="02020603050405020304" pitchFamily="18" charset="0"/>
                <a:cs typeface="Times New Roman" panose="02020603050405020304" pitchFamily="18" charset="0"/>
              </a:rPr>
              <a:t>A. </a:t>
            </a:r>
            <a:r>
              <a:rPr lang="en-US" sz="2400" dirty="0" smtClean="0">
                <a:solidFill>
                  <a:prstClr val="black"/>
                </a:solidFill>
                <a:latin typeface="Times New Roman" panose="02020603050405020304" pitchFamily="18" charset="0"/>
                <a:cs typeface="Times New Roman" panose="02020603050405020304" pitchFamily="18" charset="0"/>
              </a:rPr>
              <a:t>Red Sindh</a:t>
            </a:r>
            <a:endParaRPr lang="en-US" sz="24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400" dirty="0">
                <a:solidFill>
                  <a:prstClr val="black"/>
                </a:solidFill>
                <a:latin typeface="Times New Roman" panose="02020603050405020304" pitchFamily="18" charset="0"/>
                <a:cs typeface="Times New Roman" panose="02020603050405020304" pitchFamily="18" charset="0"/>
              </a:rPr>
              <a:t>B. </a:t>
            </a:r>
            <a:r>
              <a:rPr lang="en-US" sz="2400" dirty="0" err="1" smtClean="0">
                <a:solidFill>
                  <a:prstClr val="black"/>
                </a:solidFill>
                <a:latin typeface="Times New Roman" panose="02020603050405020304" pitchFamily="18" charset="0"/>
                <a:cs typeface="Times New Roman" panose="02020603050405020304" pitchFamily="18" charset="0"/>
              </a:rPr>
              <a:t>Charslaise</a:t>
            </a:r>
            <a:endParaRPr lang="en-US" sz="24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400" dirty="0">
                <a:solidFill>
                  <a:prstClr val="black"/>
                </a:solidFill>
                <a:latin typeface="Times New Roman" panose="02020603050405020304" pitchFamily="18" charset="0"/>
                <a:cs typeface="Times New Roman" panose="02020603050405020304" pitchFamily="18" charset="0"/>
              </a:rPr>
              <a:t>C.  </a:t>
            </a:r>
            <a:r>
              <a:rPr lang="en-US" sz="2400" dirty="0" smtClean="0">
                <a:solidFill>
                  <a:prstClr val="black"/>
                </a:solidFill>
                <a:latin typeface="Times New Roman" panose="02020603050405020304" pitchFamily="18" charset="0"/>
                <a:cs typeface="Times New Roman" panose="02020603050405020304" pitchFamily="18" charset="0"/>
              </a:rPr>
              <a:t>Holstein Friesian</a:t>
            </a:r>
            <a:endParaRPr lang="en-US" sz="24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400" dirty="0">
                <a:solidFill>
                  <a:prstClr val="black"/>
                </a:solidFill>
                <a:latin typeface="Times New Roman" panose="02020603050405020304" pitchFamily="18" charset="0"/>
                <a:cs typeface="Times New Roman" panose="02020603050405020304" pitchFamily="18" charset="0"/>
              </a:rPr>
              <a:t>D. </a:t>
            </a:r>
            <a:r>
              <a:rPr lang="en-US" sz="2400" dirty="0" err="1" smtClean="0">
                <a:solidFill>
                  <a:prstClr val="black"/>
                </a:solidFill>
                <a:latin typeface="Times New Roman" panose="02020603050405020304" pitchFamily="18" charset="0"/>
                <a:cs typeface="Times New Roman" panose="02020603050405020304" pitchFamily="18" charset="0"/>
              </a:rPr>
              <a:t>Bò</a:t>
            </a:r>
            <a:r>
              <a:rPr lang="en-US" sz="2400" dirty="0" smtClean="0">
                <a:solidFill>
                  <a:prstClr val="black"/>
                </a:solidFill>
                <a:latin typeface="Times New Roman" panose="02020603050405020304" pitchFamily="18" charset="0"/>
                <a:cs typeface="Times New Roman" panose="02020603050405020304" pitchFamily="18" charset="0"/>
              </a:rPr>
              <a:t> 3B</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6" name="Right Arrow 5">
            <a:hlinkClick r:id="rId2" action="ppaction://hlinksldjump"/>
          </p:cNvPr>
          <p:cNvSpPr/>
          <p:nvPr/>
        </p:nvSpPr>
        <p:spPr>
          <a:xfrm>
            <a:off x="943429" y="5664200"/>
            <a:ext cx="3810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41" descr="Đong 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495800"/>
            <a:ext cx="2438400" cy="2362200"/>
          </a:xfrm>
          <a:prstGeom prst="rect">
            <a:avLst/>
          </a:prstGeom>
          <a:noFill/>
          <a:extLst>
            <a:ext uri="{909E8E84-426E-40DD-AFC4-6F175D3DCCD1}">
              <a14:hiddenFill xmlns:a14="http://schemas.microsoft.com/office/drawing/2010/main">
                <a:solidFill>
                  <a:srgbClr val="FFFFFF"/>
                </a:solidFill>
              </a14:hiddenFill>
            </a:ext>
          </a:extLst>
        </p:spPr>
      </p:pic>
      <p:sp>
        <p:nvSpPr>
          <p:cNvPr id="9" name="Oval 38"/>
          <p:cNvSpPr>
            <a:spLocks noChangeArrowheads="1"/>
          </p:cNvSpPr>
          <p:nvPr/>
        </p:nvSpPr>
        <p:spPr bwMode="auto">
          <a:xfrm>
            <a:off x="3365500" y="48641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FF3300"/>
                </a:solidFill>
              </a:rPr>
              <a:t>00</a:t>
            </a:r>
            <a:endParaRPr lang="en-US" sz="8000" b="1">
              <a:solidFill>
                <a:srgbClr val="FF3300"/>
              </a:solidFill>
            </a:endParaRPr>
          </a:p>
        </p:txBody>
      </p:sp>
      <p:sp>
        <p:nvSpPr>
          <p:cNvPr id="10" name="Oval 37"/>
          <p:cNvSpPr>
            <a:spLocks noChangeArrowheads="1"/>
          </p:cNvSpPr>
          <p:nvPr/>
        </p:nvSpPr>
        <p:spPr bwMode="auto">
          <a:xfrm>
            <a:off x="3365500" y="48641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01</a:t>
            </a:r>
            <a:endParaRPr lang="en-US" sz="8000" b="1">
              <a:solidFill>
                <a:srgbClr val="0000FF"/>
              </a:solidFill>
            </a:endParaRPr>
          </a:p>
        </p:txBody>
      </p:sp>
      <p:sp>
        <p:nvSpPr>
          <p:cNvPr id="11" name="Oval 36"/>
          <p:cNvSpPr>
            <a:spLocks noChangeArrowheads="1"/>
          </p:cNvSpPr>
          <p:nvPr/>
        </p:nvSpPr>
        <p:spPr bwMode="auto">
          <a:xfrm>
            <a:off x="3365500" y="48641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02</a:t>
            </a:r>
            <a:endParaRPr lang="en-US" sz="8000" b="1">
              <a:solidFill>
                <a:srgbClr val="0000FF"/>
              </a:solidFill>
            </a:endParaRPr>
          </a:p>
        </p:txBody>
      </p:sp>
      <p:sp>
        <p:nvSpPr>
          <p:cNvPr id="12" name="Oval 35"/>
          <p:cNvSpPr>
            <a:spLocks noChangeArrowheads="1"/>
          </p:cNvSpPr>
          <p:nvPr/>
        </p:nvSpPr>
        <p:spPr bwMode="auto">
          <a:xfrm>
            <a:off x="3365500" y="48641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03</a:t>
            </a:r>
            <a:endParaRPr lang="en-US" sz="8000" b="1">
              <a:solidFill>
                <a:srgbClr val="0000FF"/>
              </a:solidFill>
            </a:endParaRPr>
          </a:p>
        </p:txBody>
      </p:sp>
      <p:sp>
        <p:nvSpPr>
          <p:cNvPr id="13" name="Oval 34"/>
          <p:cNvSpPr>
            <a:spLocks noChangeArrowheads="1"/>
          </p:cNvSpPr>
          <p:nvPr/>
        </p:nvSpPr>
        <p:spPr bwMode="auto">
          <a:xfrm>
            <a:off x="3365500" y="48641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04</a:t>
            </a:r>
            <a:endParaRPr lang="en-US" sz="8000" b="1">
              <a:solidFill>
                <a:srgbClr val="0000FF"/>
              </a:solidFill>
            </a:endParaRPr>
          </a:p>
        </p:txBody>
      </p:sp>
      <p:sp>
        <p:nvSpPr>
          <p:cNvPr id="14" name="Oval 33"/>
          <p:cNvSpPr>
            <a:spLocks noChangeArrowheads="1"/>
          </p:cNvSpPr>
          <p:nvPr/>
        </p:nvSpPr>
        <p:spPr bwMode="auto">
          <a:xfrm>
            <a:off x="3365500" y="48641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05</a:t>
            </a:r>
            <a:endParaRPr lang="en-US" sz="8000" b="1">
              <a:solidFill>
                <a:srgbClr val="0000FF"/>
              </a:solidFill>
            </a:endParaRPr>
          </a:p>
        </p:txBody>
      </p:sp>
      <p:sp>
        <p:nvSpPr>
          <p:cNvPr id="15" name="Oval 32"/>
          <p:cNvSpPr>
            <a:spLocks noChangeArrowheads="1"/>
          </p:cNvSpPr>
          <p:nvPr/>
        </p:nvSpPr>
        <p:spPr bwMode="auto">
          <a:xfrm>
            <a:off x="3365500" y="48641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06</a:t>
            </a:r>
            <a:endParaRPr lang="en-US" sz="8000" b="1">
              <a:solidFill>
                <a:srgbClr val="0000FF"/>
              </a:solidFill>
            </a:endParaRPr>
          </a:p>
        </p:txBody>
      </p:sp>
      <p:sp>
        <p:nvSpPr>
          <p:cNvPr id="16" name="Oval 31"/>
          <p:cNvSpPr>
            <a:spLocks noChangeArrowheads="1"/>
          </p:cNvSpPr>
          <p:nvPr/>
        </p:nvSpPr>
        <p:spPr bwMode="auto">
          <a:xfrm>
            <a:off x="3365500" y="48641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07</a:t>
            </a:r>
            <a:endParaRPr lang="en-US" sz="8000" b="1">
              <a:solidFill>
                <a:srgbClr val="0000FF"/>
              </a:solidFill>
            </a:endParaRPr>
          </a:p>
        </p:txBody>
      </p:sp>
      <p:sp>
        <p:nvSpPr>
          <p:cNvPr id="17" name="Oval 30"/>
          <p:cNvSpPr>
            <a:spLocks noChangeArrowheads="1"/>
          </p:cNvSpPr>
          <p:nvPr/>
        </p:nvSpPr>
        <p:spPr bwMode="auto">
          <a:xfrm>
            <a:off x="3365500" y="48641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08</a:t>
            </a:r>
            <a:endParaRPr lang="en-US" sz="8000" b="1">
              <a:solidFill>
                <a:srgbClr val="0000FF"/>
              </a:solidFill>
            </a:endParaRPr>
          </a:p>
        </p:txBody>
      </p:sp>
      <p:sp>
        <p:nvSpPr>
          <p:cNvPr id="18" name="Oval 29"/>
          <p:cNvSpPr>
            <a:spLocks noChangeArrowheads="1"/>
          </p:cNvSpPr>
          <p:nvPr/>
        </p:nvSpPr>
        <p:spPr bwMode="auto">
          <a:xfrm>
            <a:off x="3365500" y="48641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09</a:t>
            </a:r>
            <a:endParaRPr lang="en-US" sz="8000" b="1">
              <a:solidFill>
                <a:srgbClr val="0000FF"/>
              </a:solidFill>
            </a:endParaRPr>
          </a:p>
        </p:txBody>
      </p:sp>
      <p:sp>
        <p:nvSpPr>
          <p:cNvPr id="19" name="Oval 28"/>
          <p:cNvSpPr>
            <a:spLocks noChangeArrowheads="1"/>
          </p:cNvSpPr>
          <p:nvPr/>
        </p:nvSpPr>
        <p:spPr bwMode="auto">
          <a:xfrm>
            <a:off x="3365500" y="48641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10</a:t>
            </a:r>
            <a:endParaRPr lang="en-US" sz="8000" b="1">
              <a:solidFill>
                <a:srgbClr val="0000FF"/>
              </a:solidFill>
            </a:endParaRPr>
          </a:p>
        </p:txBody>
      </p:sp>
      <p:sp>
        <p:nvSpPr>
          <p:cNvPr id="20" name="Oval 19"/>
          <p:cNvSpPr/>
          <p:nvPr/>
        </p:nvSpPr>
        <p:spPr>
          <a:xfrm>
            <a:off x="304800" y="3810000"/>
            <a:ext cx="533400" cy="53339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grpId="0" nodeType="afterEffect">
                                  <p:stCondLst>
                                    <p:cond delay="0"/>
                                  </p:stCondLst>
                                  <p:childTnLst>
                                    <p:animEffect transition="out" filter="wheel(1)">
                                      <p:cBhvr>
                                        <p:cTn id="6" dur="1000"/>
                                        <p:tgtEl>
                                          <p:spTgt spid="19"/>
                                        </p:tgtEl>
                                      </p:cBhvr>
                                    </p:animEffect>
                                    <p:set>
                                      <p:cBhvr>
                                        <p:cTn id="7"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lick.wav"/>
                                        </p:tgtEl>
                                      </p:cMediaNode>
                                    </p:audio>
                                  </p:subTnLst>
                                </p:cTn>
                              </p:par>
                            </p:childTnLst>
                          </p:cTn>
                        </p:par>
                        <p:par>
                          <p:cTn id="8" fill="hold">
                            <p:stCondLst>
                              <p:cond delay="1000"/>
                            </p:stCondLst>
                            <p:childTnLst>
                              <p:par>
                                <p:cTn id="9" presetID="21" presetClass="exit" presetSubtype="1" fill="hold" grpId="0" nodeType="afterEffect">
                                  <p:stCondLst>
                                    <p:cond delay="0"/>
                                  </p:stCondLst>
                                  <p:childTnLst>
                                    <p:animEffect transition="out" filter="wheel(1)">
                                      <p:cBhvr>
                                        <p:cTn id="10" dur="1000"/>
                                        <p:tgtEl>
                                          <p:spTgt spid="18"/>
                                        </p:tgtEl>
                                      </p:cBhvr>
                                    </p:animEffect>
                                    <p:set>
                                      <p:cBhvr>
                                        <p:cTn id="11"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4" name="click.wav"/>
                                        </p:tgtEl>
                                      </p:cMediaNode>
                                    </p:audio>
                                  </p:subTnLst>
                                </p:cTn>
                              </p:par>
                            </p:childTnLst>
                          </p:cTn>
                        </p:par>
                        <p:par>
                          <p:cTn id="12" fill="hold">
                            <p:stCondLst>
                              <p:cond delay="2000"/>
                            </p:stCondLst>
                            <p:childTnLst>
                              <p:par>
                                <p:cTn id="13" presetID="21" presetClass="exit" presetSubtype="1" fill="hold" grpId="0" nodeType="afterEffect">
                                  <p:stCondLst>
                                    <p:cond delay="0"/>
                                  </p:stCondLst>
                                  <p:childTnLst>
                                    <p:animEffect transition="out" filter="wheel(1)">
                                      <p:cBhvr>
                                        <p:cTn id="14" dur="1000"/>
                                        <p:tgtEl>
                                          <p:spTgt spid="17"/>
                                        </p:tgtEl>
                                      </p:cBhvr>
                                    </p:animEffect>
                                    <p:set>
                                      <p:cBhvr>
                                        <p:cTn id="15"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4" name="click.wav"/>
                                        </p:tgtEl>
                                      </p:cMediaNode>
                                    </p:audio>
                                  </p:subTnLst>
                                </p:cTn>
                              </p:par>
                            </p:childTnLst>
                          </p:cTn>
                        </p:par>
                        <p:par>
                          <p:cTn id="16" fill="hold">
                            <p:stCondLst>
                              <p:cond delay="3000"/>
                            </p:stCondLst>
                            <p:childTnLst>
                              <p:par>
                                <p:cTn id="17" presetID="21" presetClass="exit" presetSubtype="1" fill="hold" grpId="0" nodeType="afterEffect">
                                  <p:stCondLst>
                                    <p:cond delay="0"/>
                                  </p:stCondLst>
                                  <p:childTnLst>
                                    <p:animEffect transition="out" filter="wheel(1)">
                                      <p:cBhvr>
                                        <p:cTn id="18" dur="1000"/>
                                        <p:tgtEl>
                                          <p:spTgt spid="16"/>
                                        </p:tgtEl>
                                      </p:cBhvr>
                                    </p:animEffect>
                                    <p:set>
                                      <p:cBhvr>
                                        <p:cTn id="19"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click.wav"/>
                                        </p:tgtEl>
                                      </p:cMediaNode>
                                    </p:audio>
                                  </p:subTnLst>
                                </p:cTn>
                              </p:par>
                            </p:childTnLst>
                          </p:cTn>
                        </p:par>
                        <p:par>
                          <p:cTn id="20" fill="hold">
                            <p:stCondLst>
                              <p:cond delay="4000"/>
                            </p:stCondLst>
                            <p:childTnLst>
                              <p:par>
                                <p:cTn id="21" presetID="21" presetClass="exit" presetSubtype="1" fill="hold" grpId="0" nodeType="afterEffect">
                                  <p:stCondLst>
                                    <p:cond delay="0"/>
                                  </p:stCondLst>
                                  <p:childTnLst>
                                    <p:animEffect transition="out" filter="wheel(1)">
                                      <p:cBhvr>
                                        <p:cTn id="22" dur="1000"/>
                                        <p:tgtEl>
                                          <p:spTgt spid="15"/>
                                        </p:tgtEl>
                                      </p:cBhvr>
                                    </p:animEffect>
                                    <p:set>
                                      <p:cBhvr>
                                        <p:cTn id="23"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4" name="click.wav"/>
                                        </p:tgtEl>
                                      </p:cMediaNode>
                                    </p:audio>
                                  </p:subTnLst>
                                </p:cTn>
                              </p:par>
                            </p:childTnLst>
                          </p:cTn>
                        </p:par>
                        <p:par>
                          <p:cTn id="24" fill="hold">
                            <p:stCondLst>
                              <p:cond delay="5000"/>
                            </p:stCondLst>
                            <p:childTnLst>
                              <p:par>
                                <p:cTn id="25" presetID="21" presetClass="exit" presetSubtype="1" fill="hold" grpId="0" nodeType="afterEffect">
                                  <p:stCondLst>
                                    <p:cond delay="0"/>
                                  </p:stCondLst>
                                  <p:childTnLst>
                                    <p:animEffect transition="out" filter="wheel(1)">
                                      <p:cBhvr>
                                        <p:cTn id="26" dur="1000"/>
                                        <p:tgtEl>
                                          <p:spTgt spid="14"/>
                                        </p:tgtEl>
                                      </p:cBhvr>
                                    </p:animEffect>
                                    <p:set>
                                      <p:cBhvr>
                                        <p:cTn id="27"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4" name="click.wav"/>
                                        </p:tgtEl>
                                      </p:cMediaNode>
                                    </p:audio>
                                  </p:subTnLst>
                                </p:cTn>
                              </p:par>
                            </p:childTnLst>
                          </p:cTn>
                        </p:par>
                        <p:par>
                          <p:cTn id="28" fill="hold">
                            <p:stCondLst>
                              <p:cond delay="6000"/>
                            </p:stCondLst>
                            <p:childTnLst>
                              <p:par>
                                <p:cTn id="29" presetID="21" presetClass="exit" presetSubtype="1" fill="hold" grpId="0" nodeType="afterEffect">
                                  <p:stCondLst>
                                    <p:cond delay="0"/>
                                  </p:stCondLst>
                                  <p:childTnLst>
                                    <p:animEffect transition="out" filter="wheel(1)">
                                      <p:cBhvr>
                                        <p:cTn id="30" dur="1000"/>
                                        <p:tgtEl>
                                          <p:spTgt spid="13"/>
                                        </p:tgtEl>
                                      </p:cBhvr>
                                    </p:animEffect>
                                    <p:set>
                                      <p:cBhvr>
                                        <p:cTn id="31"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4" name="click.wav"/>
                                        </p:tgtEl>
                                      </p:cMediaNode>
                                    </p:audio>
                                  </p:subTnLst>
                                </p:cTn>
                              </p:par>
                            </p:childTnLst>
                          </p:cTn>
                        </p:par>
                        <p:par>
                          <p:cTn id="32" fill="hold">
                            <p:stCondLst>
                              <p:cond delay="7000"/>
                            </p:stCondLst>
                            <p:childTnLst>
                              <p:par>
                                <p:cTn id="33" presetID="21" presetClass="exit" presetSubtype="1" fill="hold" grpId="0" nodeType="afterEffect">
                                  <p:stCondLst>
                                    <p:cond delay="0"/>
                                  </p:stCondLst>
                                  <p:childTnLst>
                                    <p:animEffect transition="out" filter="wheel(1)">
                                      <p:cBhvr>
                                        <p:cTn id="34" dur="1000"/>
                                        <p:tgtEl>
                                          <p:spTgt spid="12"/>
                                        </p:tgtEl>
                                      </p:cBhvr>
                                    </p:animEffect>
                                    <p:set>
                                      <p:cBhvr>
                                        <p:cTn id="35"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6" fill="hold">
                            <p:stCondLst>
                              <p:cond delay="8000"/>
                            </p:stCondLst>
                            <p:childTnLst>
                              <p:par>
                                <p:cTn id="37" presetID="21" presetClass="exit" presetSubtype="1" fill="hold" grpId="0" nodeType="afterEffect">
                                  <p:stCondLst>
                                    <p:cond delay="0"/>
                                  </p:stCondLst>
                                  <p:childTnLst>
                                    <p:animEffect transition="out" filter="wheel(1)">
                                      <p:cBhvr>
                                        <p:cTn id="38" dur="1000"/>
                                        <p:tgtEl>
                                          <p:spTgt spid="11"/>
                                        </p:tgtEl>
                                      </p:cBhvr>
                                    </p:animEffect>
                                    <p:set>
                                      <p:cBhvr>
                                        <p:cTn id="39"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4" name="click.wav"/>
                                        </p:tgtEl>
                                      </p:cMediaNode>
                                    </p:audio>
                                  </p:subTnLst>
                                </p:cTn>
                              </p:par>
                            </p:childTnLst>
                          </p:cTn>
                        </p:par>
                        <p:par>
                          <p:cTn id="40" fill="hold">
                            <p:stCondLst>
                              <p:cond delay="9000"/>
                            </p:stCondLst>
                            <p:childTnLst>
                              <p:par>
                                <p:cTn id="41" presetID="21" presetClass="exit" presetSubtype="1" fill="hold" grpId="0" nodeType="afterEffect">
                                  <p:stCondLst>
                                    <p:cond delay="0"/>
                                  </p:stCondLst>
                                  <p:childTnLst>
                                    <p:animEffect transition="out" filter="wheel(1)">
                                      <p:cBhvr>
                                        <p:cTn id="42" dur="1000"/>
                                        <p:tgtEl>
                                          <p:spTgt spid="10"/>
                                        </p:tgtEl>
                                      </p:cBhvr>
                                    </p:animEffect>
                                    <p:set>
                                      <p:cBhvr>
                                        <p:cTn id="43"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4" name="click.wav"/>
                                        </p:tgtEl>
                                      </p:cMediaNode>
                                    </p:audio>
                                  </p:subTnLst>
                                </p:cTn>
                              </p:par>
                              <p:par>
                                <p:cTn id="44" presetID="1"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5" name="bomb.wav"/>
                                        </p:tgtEl>
                                      </p:cMediaNode>
                                    </p:audio>
                                  </p:sub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inVertical)">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0"/>
              </a:spcBef>
            </a:pPr>
            <a:r>
              <a:rPr lang="en-US" sz="3200" b="1">
                <a:solidFill>
                  <a:srgbClr val="C00000"/>
                </a:solidFill>
                <a:latin typeface="Times New Roman" panose="02020603050405020304" pitchFamily="18" charset="0"/>
                <a:ea typeface="+mn-ea"/>
                <a:cs typeface="Times New Roman" panose="02020603050405020304" pitchFamily="18" charset="0"/>
              </a:rPr>
              <a:t>LUYỆN TẬP</a:t>
            </a:r>
            <a:br>
              <a:rPr lang="en-US" sz="3200" b="1">
                <a:solidFill>
                  <a:prstClr val="black"/>
                </a:solidFill>
                <a:latin typeface="Times New Roman" panose="02020603050405020304" pitchFamily="18" charset="0"/>
                <a:ea typeface="+mn-ea"/>
                <a:cs typeface="Times New Roman" panose="02020603050405020304" pitchFamily="18" charset="0"/>
              </a:rPr>
            </a:br>
            <a:endParaRPr lang="en-US"/>
          </a:p>
        </p:txBody>
      </p:sp>
      <p:sp>
        <p:nvSpPr>
          <p:cNvPr id="4" name="Rectangle 3"/>
          <p:cNvSpPr/>
          <p:nvPr/>
        </p:nvSpPr>
        <p:spPr>
          <a:xfrm>
            <a:off x="413657" y="850609"/>
            <a:ext cx="8153400" cy="3451225"/>
          </a:xfrm>
          <a:prstGeom prst="rect">
            <a:avLst/>
          </a:prstGeom>
        </p:spPr>
        <p:txBody>
          <a:bodyPr wrap="square">
            <a:spAutoFit/>
          </a:bodyPr>
          <a:lstStyle/>
          <a:p>
            <a:pPr>
              <a:spcBef>
                <a:spcPct val="20000"/>
              </a:spcBef>
            </a:pPr>
            <a:r>
              <a:rPr lang="en-US" sz="2800" b="1" dirty="0" err="1">
                <a:solidFill>
                  <a:prstClr val="black"/>
                </a:solidFill>
                <a:latin typeface="Times New Roman" panose="02020603050405020304" pitchFamily="18" charset="0"/>
                <a:cs typeface="Times New Roman" panose="02020603050405020304" pitchFamily="18" charset="0"/>
              </a:rPr>
              <a:t>Câu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hỏi</a:t>
            </a:r>
            <a:r>
              <a:rPr lang="en-US" sz="2800" b="1" dirty="0">
                <a:solidFill>
                  <a:prstClr val="black"/>
                </a:solidFill>
                <a:latin typeface="Times New Roman" panose="02020603050405020304" pitchFamily="18" charset="0"/>
                <a:cs typeface="Times New Roman" panose="02020603050405020304" pitchFamily="18" charset="0"/>
              </a:rPr>
              <a:t> 8</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Hiệu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quả</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của</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lai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giống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là</a:t>
            </a:r>
            <a:r>
              <a:rPr lang="en-US" sz="2800" dirty="0" smtClean="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800" dirty="0">
                <a:solidFill>
                  <a:prstClr val="black"/>
                </a:solidFill>
                <a:latin typeface="Times New Roman" panose="02020603050405020304" pitchFamily="18" charset="0"/>
                <a:cs typeface="Times New Roman" panose="02020603050405020304" pitchFamily="18" charset="0"/>
              </a:rPr>
              <a:t>A. </a:t>
            </a:r>
            <a:r>
              <a:rPr lang="en-US" sz="2800" dirty="0" err="1" smtClean="0">
                <a:solidFill>
                  <a:prstClr val="black"/>
                </a:solidFill>
                <a:latin typeface="Times New Roman" panose="02020603050405020304" pitchFamily="18" charset="0"/>
                <a:cs typeface="Times New Roman" panose="02020603050405020304" pitchFamily="18" charset="0"/>
              </a:rPr>
              <a:t>Phát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triển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khai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thác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ưu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thế</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của</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các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giống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vật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nuôi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nội</a:t>
            </a:r>
            <a:endParaRPr lang="en-US" sz="28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800" dirty="0">
                <a:solidFill>
                  <a:prstClr val="black"/>
                </a:solidFill>
                <a:latin typeface="Times New Roman" panose="02020603050405020304" pitchFamily="18" charset="0"/>
                <a:cs typeface="Times New Roman" panose="02020603050405020304" pitchFamily="18" charset="0"/>
              </a:rPr>
              <a:t>B. </a:t>
            </a:r>
            <a:r>
              <a:rPr lang="en-US" sz="2800" dirty="0" err="1" smtClean="0">
                <a:solidFill>
                  <a:prstClr val="black"/>
                </a:solidFill>
                <a:latin typeface="Times New Roman" panose="02020603050405020304" pitchFamily="18" charset="0"/>
                <a:cs typeface="Times New Roman" panose="02020603050405020304" pitchFamily="18" charset="0"/>
              </a:rPr>
              <a:t>Phát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triển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về</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số</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lượng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đối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với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giống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nhập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nôi</a:t>
            </a:r>
            <a:r>
              <a:rPr lang="en-US" sz="2800" dirty="0" smtClean="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800" dirty="0">
                <a:solidFill>
                  <a:prstClr val="black"/>
                </a:solidFill>
                <a:latin typeface="Times New Roman" panose="02020603050405020304" pitchFamily="18" charset="0"/>
                <a:cs typeface="Times New Roman" panose="02020603050405020304" pitchFamily="18" charset="0"/>
              </a:rPr>
              <a:t>C. </a:t>
            </a:r>
            <a:r>
              <a:rPr lang="en-US" sz="2800" dirty="0" err="1" smtClean="0">
                <a:solidFill>
                  <a:prstClr val="black"/>
                </a:solidFill>
                <a:latin typeface="Times New Roman" panose="02020603050405020304" pitchFamily="18" charset="0"/>
                <a:cs typeface="Times New Roman" panose="02020603050405020304" pitchFamily="18" charset="0"/>
              </a:rPr>
              <a:t>bảo</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tồn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các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giống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vật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nuôi</a:t>
            </a:r>
            <a:r>
              <a:rPr lang="en-US" sz="2800" dirty="0" smtClean="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a:p>
            <a:pPr>
              <a:spcBef>
                <a:spcPct val="20000"/>
              </a:spcBef>
            </a:pPr>
            <a:r>
              <a:rPr lang="en-US" sz="2800" dirty="0">
                <a:solidFill>
                  <a:prstClr val="black"/>
                </a:solidFill>
                <a:latin typeface="Times New Roman" panose="02020603050405020304" pitchFamily="18" charset="0"/>
                <a:cs typeface="Times New Roman" panose="02020603050405020304" pitchFamily="18" charset="0"/>
              </a:rPr>
              <a:t>D. </a:t>
            </a:r>
            <a:r>
              <a:rPr lang="en-US" sz="2800" dirty="0" err="1" smtClean="0">
                <a:solidFill>
                  <a:prstClr val="black"/>
                </a:solidFill>
                <a:latin typeface="Times New Roman" panose="02020603050405020304" pitchFamily="18" charset="0"/>
                <a:cs typeface="Times New Roman" panose="02020603050405020304" pitchFamily="18" charset="0"/>
              </a:rPr>
              <a:t>cải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tạo</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giống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địa</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phương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tạo</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ra</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giống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mới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có</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năng</a:t>
            </a:r>
            <a:r>
              <a:rPr lang="en-US" sz="2800" dirty="0" smtClean="0">
                <a:solidFill>
                  <a:prstClr val="black"/>
                </a:solidFill>
                <a:latin typeface="Times New Roman" panose="02020603050405020304" pitchFamily="18" charset="0"/>
                <a:cs typeface="Times New Roman" panose="02020603050405020304" pitchFamily="18" charset="0"/>
              </a:rPr>
              <a:t> s</a:t>
            </a:r>
            <a:r>
              <a:rPr lang="en-US" sz="2800" dirty="0" err="1" smtClean="0">
                <a:solidFill>
                  <a:prstClr val="black"/>
                </a:solidFill>
                <a:latin typeface="Times New Roman" panose="02020603050405020304" pitchFamily="18" charset="0"/>
                <a:cs typeface="Times New Roman" panose="02020603050405020304" pitchFamily="18" charset="0"/>
              </a:rPr>
              <a:t>uất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chống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chịu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bệnh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tốt</a:t>
            </a:r>
            <a:r>
              <a:rPr lang="en-US" sz="2800" dirty="0" smtClean="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5" name="Right Arrow 4">
            <a:hlinkClick r:id="rId2" action="ppaction://hlinksldjump"/>
          </p:cNvPr>
          <p:cNvSpPr/>
          <p:nvPr/>
        </p:nvSpPr>
        <p:spPr>
          <a:xfrm>
            <a:off x="722086" y="5921829"/>
            <a:ext cx="3810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41" descr="Đong 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157" y="4291551"/>
            <a:ext cx="2438400" cy="23622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38"/>
          <p:cNvSpPr>
            <a:spLocks noChangeArrowheads="1"/>
          </p:cNvSpPr>
          <p:nvPr/>
        </p:nvSpPr>
        <p:spPr bwMode="auto">
          <a:xfrm>
            <a:off x="3643085" y="4616308"/>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FF3300"/>
                </a:solidFill>
              </a:rPr>
              <a:t>00</a:t>
            </a:r>
            <a:endParaRPr lang="en-US" sz="8000" b="1">
              <a:solidFill>
                <a:srgbClr val="FF3300"/>
              </a:solidFill>
            </a:endParaRPr>
          </a:p>
        </p:txBody>
      </p:sp>
      <p:sp>
        <p:nvSpPr>
          <p:cNvPr id="9" name="Oval 37"/>
          <p:cNvSpPr>
            <a:spLocks noChangeArrowheads="1"/>
          </p:cNvSpPr>
          <p:nvPr/>
        </p:nvSpPr>
        <p:spPr bwMode="auto">
          <a:xfrm>
            <a:off x="3664857" y="4659851"/>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01</a:t>
            </a:r>
            <a:endParaRPr lang="en-US" sz="8000" b="1">
              <a:solidFill>
                <a:srgbClr val="0000FF"/>
              </a:solidFill>
            </a:endParaRPr>
          </a:p>
        </p:txBody>
      </p:sp>
      <p:sp>
        <p:nvSpPr>
          <p:cNvPr id="10" name="Oval 36"/>
          <p:cNvSpPr>
            <a:spLocks noChangeArrowheads="1"/>
          </p:cNvSpPr>
          <p:nvPr/>
        </p:nvSpPr>
        <p:spPr bwMode="auto">
          <a:xfrm>
            <a:off x="3664857" y="4572000"/>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02</a:t>
            </a:r>
            <a:endParaRPr lang="en-US" sz="8000" b="1">
              <a:solidFill>
                <a:srgbClr val="0000FF"/>
              </a:solidFill>
            </a:endParaRPr>
          </a:p>
        </p:txBody>
      </p:sp>
      <p:sp>
        <p:nvSpPr>
          <p:cNvPr id="11" name="Oval 35"/>
          <p:cNvSpPr>
            <a:spLocks noChangeArrowheads="1"/>
          </p:cNvSpPr>
          <p:nvPr/>
        </p:nvSpPr>
        <p:spPr bwMode="auto">
          <a:xfrm>
            <a:off x="3643085" y="4560065"/>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03</a:t>
            </a:r>
            <a:endParaRPr lang="en-US" sz="8000" b="1">
              <a:solidFill>
                <a:srgbClr val="0000FF"/>
              </a:solidFill>
            </a:endParaRPr>
          </a:p>
        </p:txBody>
      </p:sp>
      <p:sp>
        <p:nvSpPr>
          <p:cNvPr id="12" name="Oval 34"/>
          <p:cNvSpPr>
            <a:spLocks noChangeArrowheads="1"/>
          </p:cNvSpPr>
          <p:nvPr/>
        </p:nvSpPr>
        <p:spPr bwMode="auto">
          <a:xfrm>
            <a:off x="3643085" y="4644572"/>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04</a:t>
            </a:r>
            <a:endParaRPr lang="en-US" sz="8000" b="1">
              <a:solidFill>
                <a:srgbClr val="0000FF"/>
              </a:solidFill>
            </a:endParaRPr>
          </a:p>
        </p:txBody>
      </p:sp>
      <p:sp>
        <p:nvSpPr>
          <p:cNvPr id="13" name="Oval 33"/>
          <p:cNvSpPr>
            <a:spLocks noChangeArrowheads="1"/>
          </p:cNvSpPr>
          <p:nvPr/>
        </p:nvSpPr>
        <p:spPr bwMode="auto">
          <a:xfrm>
            <a:off x="3643085" y="4659851"/>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05</a:t>
            </a:r>
            <a:endParaRPr lang="en-US" sz="8000" b="1">
              <a:solidFill>
                <a:srgbClr val="0000FF"/>
              </a:solidFill>
            </a:endParaRPr>
          </a:p>
        </p:txBody>
      </p:sp>
      <p:sp>
        <p:nvSpPr>
          <p:cNvPr id="14" name="Oval 32"/>
          <p:cNvSpPr>
            <a:spLocks noChangeArrowheads="1"/>
          </p:cNvSpPr>
          <p:nvPr/>
        </p:nvSpPr>
        <p:spPr bwMode="auto">
          <a:xfrm>
            <a:off x="3652157" y="4608286"/>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06</a:t>
            </a:r>
            <a:endParaRPr lang="en-US" sz="8000" b="1">
              <a:solidFill>
                <a:srgbClr val="0000FF"/>
              </a:solidFill>
            </a:endParaRPr>
          </a:p>
        </p:txBody>
      </p:sp>
      <p:sp>
        <p:nvSpPr>
          <p:cNvPr id="15" name="Oval 31"/>
          <p:cNvSpPr>
            <a:spLocks noChangeArrowheads="1"/>
          </p:cNvSpPr>
          <p:nvPr/>
        </p:nvSpPr>
        <p:spPr bwMode="auto">
          <a:xfrm>
            <a:off x="3664857" y="4608286"/>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07</a:t>
            </a:r>
            <a:endParaRPr lang="en-US" sz="8000" b="1">
              <a:solidFill>
                <a:srgbClr val="0000FF"/>
              </a:solidFill>
            </a:endParaRPr>
          </a:p>
        </p:txBody>
      </p:sp>
      <p:sp>
        <p:nvSpPr>
          <p:cNvPr id="16" name="Oval 30"/>
          <p:cNvSpPr>
            <a:spLocks noChangeArrowheads="1"/>
          </p:cNvSpPr>
          <p:nvPr/>
        </p:nvSpPr>
        <p:spPr bwMode="auto">
          <a:xfrm>
            <a:off x="3744685" y="4672551"/>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08</a:t>
            </a:r>
            <a:endParaRPr lang="en-US" sz="8000" b="1">
              <a:solidFill>
                <a:srgbClr val="0000FF"/>
              </a:solidFill>
            </a:endParaRPr>
          </a:p>
        </p:txBody>
      </p:sp>
      <p:sp>
        <p:nvSpPr>
          <p:cNvPr id="17" name="Oval 29"/>
          <p:cNvSpPr>
            <a:spLocks noChangeArrowheads="1"/>
          </p:cNvSpPr>
          <p:nvPr/>
        </p:nvSpPr>
        <p:spPr bwMode="auto">
          <a:xfrm>
            <a:off x="3652157" y="4672551"/>
            <a:ext cx="1676400"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09</a:t>
            </a:r>
            <a:endParaRPr lang="en-US" sz="8000" b="1">
              <a:solidFill>
                <a:srgbClr val="0000FF"/>
              </a:solidFill>
            </a:endParaRPr>
          </a:p>
        </p:txBody>
      </p:sp>
      <p:sp>
        <p:nvSpPr>
          <p:cNvPr id="18" name="Oval 28"/>
          <p:cNvSpPr>
            <a:spLocks noChangeArrowheads="1"/>
          </p:cNvSpPr>
          <p:nvPr/>
        </p:nvSpPr>
        <p:spPr bwMode="auto">
          <a:xfrm>
            <a:off x="3664857" y="4659851"/>
            <a:ext cx="1756228" cy="1600200"/>
          </a:xfrm>
          <a:prstGeom prst="ellipse">
            <a:avLst/>
          </a:prstGeom>
          <a:gradFill rotWithShape="1">
            <a:gsLst>
              <a:gs pos="0">
                <a:schemeClr val="accent1"/>
              </a:gs>
              <a:gs pos="50000">
                <a:schemeClr val="bg1"/>
              </a:gs>
              <a:gs pos="100000">
                <a:schemeClr val="accent1"/>
              </a:gs>
            </a:gsLst>
            <a:lin ang="5400000" scaled="1"/>
          </a:gradFill>
          <a:ln w="38100">
            <a:solidFill>
              <a:srgbClr val="00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000" b="1">
                <a:solidFill>
                  <a:srgbClr val="0000FF"/>
                </a:solidFill>
              </a:rPr>
              <a:t>10</a:t>
            </a:r>
            <a:endParaRPr lang="en-US" sz="8000" b="1">
              <a:solidFill>
                <a:srgbClr val="0000FF"/>
              </a:solidFill>
            </a:endParaRPr>
          </a:p>
        </p:txBody>
      </p:sp>
      <p:sp>
        <p:nvSpPr>
          <p:cNvPr id="19" name="Oval 18"/>
          <p:cNvSpPr/>
          <p:nvPr/>
        </p:nvSpPr>
        <p:spPr>
          <a:xfrm>
            <a:off x="413657" y="3352800"/>
            <a:ext cx="533400" cy="44630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grpId="0" nodeType="afterEffect">
                                  <p:stCondLst>
                                    <p:cond delay="0"/>
                                  </p:stCondLst>
                                  <p:childTnLst>
                                    <p:animEffect transition="out" filter="wheel(1)">
                                      <p:cBhvr>
                                        <p:cTn id="6" dur="1000"/>
                                        <p:tgtEl>
                                          <p:spTgt spid="18"/>
                                        </p:tgtEl>
                                      </p:cBhvr>
                                    </p:animEffect>
                                    <p:set>
                                      <p:cBhvr>
                                        <p:cTn id="7"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lick.wav"/>
                                        </p:tgtEl>
                                      </p:cMediaNode>
                                    </p:audio>
                                  </p:subTnLst>
                                </p:cTn>
                              </p:par>
                            </p:childTnLst>
                          </p:cTn>
                        </p:par>
                        <p:par>
                          <p:cTn id="8" fill="hold">
                            <p:stCondLst>
                              <p:cond delay="1000"/>
                            </p:stCondLst>
                            <p:childTnLst>
                              <p:par>
                                <p:cTn id="9" presetID="21" presetClass="exit" presetSubtype="1" fill="hold" grpId="0" nodeType="afterEffect">
                                  <p:stCondLst>
                                    <p:cond delay="0"/>
                                  </p:stCondLst>
                                  <p:childTnLst>
                                    <p:animEffect transition="out" filter="wheel(1)">
                                      <p:cBhvr>
                                        <p:cTn id="10" dur="1000"/>
                                        <p:tgtEl>
                                          <p:spTgt spid="17"/>
                                        </p:tgtEl>
                                      </p:cBhvr>
                                    </p:animEffect>
                                    <p:set>
                                      <p:cBhvr>
                                        <p:cTn id="11"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4" name="click.wav"/>
                                        </p:tgtEl>
                                      </p:cMediaNode>
                                    </p:audio>
                                  </p:subTnLst>
                                </p:cTn>
                              </p:par>
                            </p:childTnLst>
                          </p:cTn>
                        </p:par>
                        <p:par>
                          <p:cTn id="12" fill="hold">
                            <p:stCondLst>
                              <p:cond delay="2000"/>
                            </p:stCondLst>
                            <p:childTnLst>
                              <p:par>
                                <p:cTn id="13" presetID="21" presetClass="exit" presetSubtype="1" fill="hold" grpId="0" nodeType="afterEffect">
                                  <p:stCondLst>
                                    <p:cond delay="0"/>
                                  </p:stCondLst>
                                  <p:childTnLst>
                                    <p:animEffect transition="out" filter="wheel(1)">
                                      <p:cBhvr>
                                        <p:cTn id="14" dur="1000"/>
                                        <p:tgtEl>
                                          <p:spTgt spid="16"/>
                                        </p:tgtEl>
                                      </p:cBhvr>
                                    </p:animEffect>
                                    <p:set>
                                      <p:cBhvr>
                                        <p:cTn id="15"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4" name="click.wav"/>
                                        </p:tgtEl>
                                      </p:cMediaNode>
                                    </p:audio>
                                  </p:subTnLst>
                                </p:cTn>
                              </p:par>
                            </p:childTnLst>
                          </p:cTn>
                        </p:par>
                        <p:par>
                          <p:cTn id="16" fill="hold">
                            <p:stCondLst>
                              <p:cond delay="3000"/>
                            </p:stCondLst>
                            <p:childTnLst>
                              <p:par>
                                <p:cTn id="17" presetID="21" presetClass="exit" presetSubtype="1" fill="hold" grpId="0" nodeType="afterEffect">
                                  <p:stCondLst>
                                    <p:cond delay="0"/>
                                  </p:stCondLst>
                                  <p:childTnLst>
                                    <p:animEffect transition="out" filter="wheel(1)">
                                      <p:cBhvr>
                                        <p:cTn id="18" dur="1000"/>
                                        <p:tgtEl>
                                          <p:spTgt spid="15"/>
                                        </p:tgtEl>
                                      </p:cBhvr>
                                    </p:animEffect>
                                    <p:set>
                                      <p:cBhvr>
                                        <p:cTn id="19"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click.wav"/>
                                        </p:tgtEl>
                                      </p:cMediaNode>
                                    </p:audio>
                                  </p:subTnLst>
                                </p:cTn>
                              </p:par>
                            </p:childTnLst>
                          </p:cTn>
                        </p:par>
                        <p:par>
                          <p:cTn id="20" fill="hold">
                            <p:stCondLst>
                              <p:cond delay="4000"/>
                            </p:stCondLst>
                            <p:childTnLst>
                              <p:par>
                                <p:cTn id="21" presetID="21" presetClass="exit" presetSubtype="1" fill="hold" grpId="0" nodeType="afterEffect">
                                  <p:stCondLst>
                                    <p:cond delay="0"/>
                                  </p:stCondLst>
                                  <p:childTnLst>
                                    <p:animEffect transition="out" filter="wheel(1)">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4" name="click.wav"/>
                                        </p:tgtEl>
                                      </p:cMediaNode>
                                    </p:audio>
                                  </p:subTnLst>
                                </p:cTn>
                              </p:par>
                            </p:childTnLst>
                          </p:cTn>
                        </p:par>
                        <p:par>
                          <p:cTn id="24" fill="hold">
                            <p:stCondLst>
                              <p:cond delay="5000"/>
                            </p:stCondLst>
                            <p:childTnLst>
                              <p:par>
                                <p:cTn id="25" presetID="21" presetClass="exit" presetSubtype="1" fill="hold" grpId="0" nodeType="afterEffect">
                                  <p:stCondLst>
                                    <p:cond delay="0"/>
                                  </p:stCondLst>
                                  <p:childTnLst>
                                    <p:animEffect transition="out" filter="wheel(1)">
                                      <p:cBhvr>
                                        <p:cTn id="26" dur="1000"/>
                                        <p:tgtEl>
                                          <p:spTgt spid="13"/>
                                        </p:tgtEl>
                                      </p:cBhvr>
                                    </p:animEffect>
                                    <p:set>
                                      <p:cBhvr>
                                        <p:cTn id="27"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4" name="click.wav"/>
                                        </p:tgtEl>
                                      </p:cMediaNode>
                                    </p:audio>
                                  </p:subTnLst>
                                </p:cTn>
                              </p:par>
                            </p:childTnLst>
                          </p:cTn>
                        </p:par>
                        <p:par>
                          <p:cTn id="28" fill="hold">
                            <p:stCondLst>
                              <p:cond delay="6000"/>
                            </p:stCondLst>
                            <p:childTnLst>
                              <p:par>
                                <p:cTn id="29" presetID="21" presetClass="exit" presetSubtype="1" fill="hold" grpId="0" nodeType="afterEffect">
                                  <p:stCondLst>
                                    <p:cond delay="0"/>
                                  </p:stCondLst>
                                  <p:childTnLst>
                                    <p:animEffect transition="out" filter="wheel(1)">
                                      <p:cBhvr>
                                        <p:cTn id="30" dur="1000"/>
                                        <p:tgtEl>
                                          <p:spTgt spid="12"/>
                                        </p:tgtEl>
                                      </p:cBhvr>
                                    </p:animEffect>
                                    <p:set>
                                      <p:cBhvr>
                                        <p:cTn id="31"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4" name="click.wav"/>
                                        </p:tgtEl>
                                      </p:cMediaNode>
                                    </p:audio>
                                  </p:subTnLst>
                                </p:cTn>
                              </p:par>
                            </p:childTnLst>
                          </p:cTn>
                        </p:par>
                        <p:par>
                          <p:cTn id="32" fill="hold">
                            <p:stCondLst>
                              <p:cond delay="7000"/>
                            </p:stCondLst>
                            <p:childTnLst>
                              <p:par>
                                <p:cTn id="33" presetID="21" presetClass="exit" presetSubtype="1" fill="hold" grpId="0" nodeType="afterEffect">
                                  <p:stCondLst>
                                    <p:cond delay="0"/>
                                  </p:stCondLst>
                                  <p:childTnLst>
                                    <p:animEffect transition="out" filter="wheel(1)">
                                      <p:cBhvr>
                                        <p:cTn id="34" dur="1000"/>
                                        <p:tgtEl>
                                          <p:spTgt spid="11"/>
                                        </p:tgtEl>
                                      </p:cBhvr>
                                    </p:animEffect>
                                    <p:set>
                                      <p:cBhvr>
                                        <p:cTn id="35"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6" fill="hold">
                            <p:stCondLst>
                              <p:cond delay="8000"/>
                            </p:stCondLst>
                            <p:childTnLst>
                              <p:par>
                                <p:cTn id="37" presetID="21" presetClass="exit" presetSubtype="1" fill="hold" grpId="0" nodeType="afterEffect">
                                  <p:stCondLst>
                                    <p:cond delay="0"/>
                                  </p:stCondLst>
                                  <p:childTnLst>
                                    <p:animEffect transition="out" filter="wheel(1)">
                                      <p:cBhvr>
                                        <p:cTn id="38" dur="1000"/>
                                        <p:tgtEl>
                                          <p:spTgt spid="10"/>
                                        </p:tgtEl>
                                      </p:cBhvr>
                                    </p:animEffect>
                                    <p:set>
                                      <p:cBhvr>
                                        <p:cTn id="39"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4" name="click.wav"/>
                                        </p:tgtEl>
                                      </p:cMediaNode>
                                    </p:audio>
                                  </p:subTnLst>
                                </p:cTn>
                              </p:par>
                            </p:childTnLst>
                          </p:cTn>
                        </p:par>
                        <p:par>
                          <p:cTn id="40" fill="hold">
                            <p:stCondLst>
                              <p:cond delay="9000"/>
                            </p:stCondLst>
                            <p:childTnLst>
                              <p:par>
                                <p:cTn id="41" presetID="21" presetClass="exit" presetSubtype="1" fill="hold" grpId="0" nodeType="afterEffect">
                                  <p:stCondLst>
                                    <p:cond delay="0"/>
                                  </p:stCondLst>
                                  <p:childTnLst>
                                    <p:animEffect transition="out" filter="wheel(1)">
                                      <p:cBhvr>
                                        <p:cTn id="42" dur="1000"/>
                                        <p:tgtEl>
                                          <p:spTgt spid="9"/>
                                        </p:tgtEl>
                                      </p:cBhvr>
                                    </p:animEffect>
                                    <p:set>
                                      <p:cBhvr>
                                        <p:cTn id="43"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4" name="click.wav"/>
                                        </p:tgtEl>
                                      </p:cMediaNode>
                                    </p:audio>
                                  </p:subTnLst>
                                </p:cTn>
                              </p:par>
                              <p:par>
                                <p:cTn id="44" presetID="1"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5" name="bomb.wav"/>
                                        </p:tgtEl>
                                      </p:cMediaNode>
                                    </p:audio>
                                  </p:sub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2838"/>
          </a:xfrm>
          <a:solidFill>
            <a:schemeClr val="tx2">
              <a:lumMod val="20000"/>
              <a:lumOff val="80000"/>
            </a:schemeClr>
          </a:solidFill>
        </p:spPr>
        <p:txBody>
          <a:bodyPr/>
          <a:lstStyle/>
          <a:p>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chủng</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Cho </a:t>
            </a:r>
            <a:r>
              <a:rPr lang="en-US" dirty="0" err="1" smtClean="0">
                <a:latin typeface="Times New Roman" panose="02020603050405020304" pitchFamily="18" charset="0"/>
                <a:cs typeface="Times New Roman" panose="02020603050405020304" pitchFamily="18" charset="0"/>
              </a:rPr>
              <a:t>giao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giữa</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đực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cái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thuộc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cùng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chủng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thiết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lập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duy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ổn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định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mà</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vật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truyền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tiếp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theo.</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457200" y="3867535"/>
            <a:ext cx="3600953" cy="219105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Ví</a:t>
            </a:r>
            <a:r>
              <a:rPr lang="en-US" dirty="0" smtClean="0"/>
              <a:t> </a:t>
            </a:r>
            <a:r>
              <a:rPr lang="en-US" dirty="0" err="1" smtClean="0"/>
              <a:t>dụ</a:t>
            </a:r>
            <a:endParaRPr lang="en-US" dirty="0"/>
          </a:p>
        </p:txBody>
      </p:sp>
      <p:pic>
        <p:nvPicPr>
          <p:cNvPr id="4" name="Content Placeholder 3"/>
          <p:cNvPicPr>
            <a:picLocks noGrp="1" noChangeAspect="1"/>
          </p:cNvPicPr>
          <p:nvPr>
            <p:ph idx="1"/>
          </p:nvPr>
        </p:nvPicPr>
        <p:blipFill>
          <a:blip r:embed="rId1"/>
          <a:stretch>
            <a:fillRect/>
          </a:stretch>
        </p:blipFill>
        <p:spPr>
          <a:xfrm>
            <a:off x="762000" y="1600200"/>
            <a:ext cx="7620000" cy="4038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LỢN MÓNG CÁI</a:t>
            </a:r>
            <a:endParaRPr lang="en-US" dirty="0"/>
          </a:p>
        </p:txBody>
      </p:sp>
      <p:pic>
        <p:nvPicPr>
          <p:cNvPr id="4" name="Content Placeholder 3"/>
          <p:cNvPicPr>
            <a:picLocks noGrp="1" noChangeAspect="1"/>
          </p:cNvPicPr>
          <p:nvPr>
            <p:ph idx="1"/>
          </p:nvPr>
        </p:nvPicPr>
        <p:blipFill>
          <a:blip r:embed="rId1"/>
          <a:stretch>
            <a:fillRect/>
          </a:stretch>
        </p:blipFill>
        <p:spPr>
          <a:xfrm>
            <a:off x="152401" y="1371600"/>
            <a:ext cx="5715000" cy="3291814"/>
          </a:xfrm>
          <a:prstGeom prst="rect">
            <a:avLst/>
          </a:prstGeom>
        </p:spPr>
      </p:pic>
      <p:pic>
        <p:nvPicPr>
          <p:cNvPr id="5" name="Picture 4"/>
          <p:cNvPicPr>
            <a:picLocks noChangeAspect="1"/>
          </p:cNvPicPr>
          <p:nvPr/>
        </p:nvPicPr>
        <p:blipFill>
          <a:blip r:embed="rId2"/>
          <a:stretch>
            <a:fillRect/>
          </a:stretch>
        </p:blipFill>
        <p:spPr>
          <a:xfrm>
            <a:off x="6090285" y="1447800"/>
            <a:ext cx="2748915" cy="29527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vi-VN" b="1" dirty="0"/>
              <a:t>Gà ri</a:t>
            </a:r>
            <a:r>
              <a:rPr lang="vi-VN" dirty="0"/>
              <a:t> </a:t>
            </a:r>
            <a:endParaRPr lang="en-US" dirty="0"/>
          </a:p>
        </p:txBody>
      </p:sp>
      <p:sp>
        <p:nvSpPr>
          <p:cNvPr id="3" name="Content Placeholder 2"/>
          <p:cNvSpPr>
            <a:spLocks noGrp="1"/>
          </p:cNvSpPr>
          <p:nvPr>
            <p:ph idx="1"/>
          </p:nvPr>
        </p:nvSpPr>
        <p:spPr>
          <a:xfrm>
            <a:off x="457200" y="2209800"/>
            <a:ext cx="8458200" cy="4419600"/>
          </a:xfrm>
          <a:solidFill>
            <a:schemeClr val="tx2">
              <a:lumMod val="40000"/>
              <a:lumOff val="60000"/>
            </a:schemeClr>
          </a:solidFill>
        </p:spPr>
        <p:txBody>
          <a:bodyPr>
            <a:normAutofit fontScale="85000" lnSpcReduction="20000"/>
          </a:bodyPr>
          <a:lstStyle/>
          <a:p>
            <a:pPr marL="0" indent="0">
              <a:buNone/>
            </a:pPr>
            <a:r>
              <a:rPr lang="en-US" sz="3100" dirty="0" err="1" smtClean="0"/>
              <a:t>Là</a:t>
            </a:r>
            <a:r>
              <a:rPr lang="en-US" sz="3100" dirty="0" smtClean="0"/>
              <a:t> </a:t>
            </a:r>
            <a:r>
              <a:rPr lang="vi-VN" sz="3100" dirty="0" smtClean="0"/>
              <a:t>giống </a:t>
            </a:r>
            <a:r>
              <a:rPr lang="vi-VN" sz="3100" dirty="0"/>
              <a:t>gà nội địa đã có từ rất lâu </a:t>
            </a:r>
            <a:r>
              <a:rPr lang="vi-VN" sz="3100" dirty="0" smtClean="0"/>
              <a:t>đờitập </a:t>
            </a:r>
            <a:r>
              <a:rPr lang="vi-VN" sz="3100" dirty="0"/>
              <a:t>trung nhiều ở miền Bắc và </a:t>
            </a:r>
            <a:r>
              <a:rPr lang="vi-VN" sz="3100" dirty="0" smtClean="0"/>
              <a:t>Trung.</a:t>
            </a:r>
            <a:endParaRPr lang="en-US" sz="3100" dirty="0" smtClean="0"/>
          </a:p>
          <a:p>
            <a:pPr marL="0" indent="0">
              <a:buNone/>
            </a:pPr>
            <a:r>
              <a:rPr lang="vi-VN" sz="3100" dirty="0" smtClean="0"/>
              <a:t>Gà </a:t>
            </a:r>
            <a:r>
              <a:rPr lang="vi-VN" sz="3100" dirty="0"/>
              <a:t>mái có lông màu vàng rơm, vàng đất hoặc nâu nhạt, có đốm đen ở cổ, đuôi và đầu cánh. </a:t>
            </a:r>
            <a:endParaRPr lang="en-US" sz="3100" dirty="0" smtClean="0"/>
          </a:p>
          <a:p>
            <a:pPr marL="0" indent="0">
              <a:buNone/>
            </a:pPr>
            <a:r>
              <a:rPr lang="vi-VN" sz="3100" dirty="0" smtClean="0"/>
              <a:t>Gà </a:t>
            </a:r>
            <a:r>
              <a:rPr lang="vi-VN" sz="3100" dirty="0"/>
              <a:t>trống có màu lông đỏ thẫm, đầu lông cánh và lông đuôi có màu đen ánh xanh; lông bụng có màu đỏ nhạt, vàng đất. Màu da vàng hoặc trắng, da chân vàng. Mào cờ có răng cưa, màu đỏ và phát triển ở con trống. Tích và dái tai màu đỏ, có khi xen lẫn ánh bạc. </a:t>
            </a:r>
            <a:endParaRPr lang="en-US" sz="3100" dirty="0" smtClean="0"/>
          </a:p>
          <a:p>
            <a:pPr marL="0" indent="0">
              <a:buNone/>
            </a:pPr>
            <a:r>
              <a:rPr lang="vi-VN" sz="3100" dirty="0" smtClean="0"/>
              <a:t>Thịt </a:t>
            </a:r>
            <a:r>
              <a:rPr lang="vi-VN" sz="3100" dirty="0"/>
              <a:t>gà ri thơm, ngon, có màu trắng, sợi cơ nhỏ, </a:t>
            </a:r>
            <a:r>
              <a:rPr lang="vi-VN" sz="3100" dirty="0" smtClean="0"/>
              <a:t>mịn</a:t>
            </a:r>
            <a:endParaRPr lang="en-US" sz="3100" dirty="0" smtClean="0"/>
          </a:p>
          <a:p>
            <a:pPr marL="0" indent="0">
              <a:buNone/>
            </a:pPr>
            <a:r>
              <a:rPr lang="vi-VN" sz="3100" dirty="0" smtClean="0"/>
              <a:t>Ưu </a:t>
            </a:r>
            <a:r>
              <a:rPr lang="vi-VN" sz="3100" dirty="0"/>
              <a:t>điểm: dễ nuôi, sức đề kháng cao, cần cù chịu khó kiếm ăn, nuôi con khéo</a:t>
            </a:r>
            <a:r>
              <a:rPr lang="vi-VN" sz="3100" dirty="0" smtClean="0"/>
              <a:t>.</a:t>
            </a:r>
            <a:endParaRPr lang="vi-VN" sz="3100" dirty="0"/>
          </a:p>
          <a:p>
            <a:endParaRPr lang="en-US" dirty="0"/>
          </a:p>
        </p:txBody>
      </p:sp>
      <p:pic>
        <p:nvPicPr>
          <p:cNvPr id="4" name="Picture 3"/>
          <p:cNvPicPr>
            <a:picLocks noChangeAspect="1"/>
          </p:cNvPicPr>
          <p:nvPr/>
        </p:nvPicPr>
        <p:blipFill>
          <a:blip r:embed="rId1"/>
          <a:stretch>
            <a:fillRect/>
          </a:stretch>
        </p:blipFill>
        <p:spPr>
          <a:xfrm>
            <a:off x="4267200" y="46038"/>
            <a:ext cx="4495800" cy="201136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112838"/>
          </a:xfrm>
          <a:solidFill>
            <a:schemeClr val="accent3"/>
          </a:solidFill>
        </p:spPr>
        <p:txBody>
          <a:bodyPr>
            <a:normAutofit fontScale="90000"/>
          </a:bodyPr>
          <a:lstStyle/>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Mục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chủng</a:t>
            </a:r>
            <a:endParaRPr lang="en-US" dirty="0">
              <a:latin typeface="Times New Roman" panose="02020603050405020304" pitchFamily="18" charset="0"/>
              <a:cs typeface="Times New Roman" panose="02020603050405020304" pitchFamily="18" charset="0"/>
            </a:endParaRPr>
          </a:p>
        </p:txBody>
      </p:sp>
      <p:sp>
        <p:nvSpPr>
          <p:cNvPr id="4" name="Content Placeholder 2"/>
          <p:cNvSpPr>
            <a:spLocks noGrp="1"/>
          </p:cNvSpPr>
          <p:nvPr>
            <p:ph idx="1"/>
          </p:nvPr>
        </p:nvSpPr>
        <p:spPr>
          <a:xfrm>
            <a:off x="304800" y="1600200"/>
            <a:ext cx="8563610" cy="4526280"/>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US" sz="2400" b="1" u="sng" dirty="0" err="1">
                <a:latin typeface="Times New Roman" panose="02020603050405020304" pitchFamily="18" charset="0"/>
                <a:cs typeface="Times New Roman" panose="02020603050405020304" pitchFamily="18" charset="0"/>
              </a:rPr>
              <a:t>Yêu</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HS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mục </a:t>
            </a:r>
            <a:r>
              <a:rPr lang="vi-VN" sz="2400" dirty="0" smtClean="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2 </a:t>
            </a:r>
            <a:r>
              <a:rPr lang="en-US" sz="2400" dirty="0" err="1" smtClean="0">
                <a:latin typeface="Times New Roman" panose="02020603050405020304" pitchFamily="18" charset="0"/>
                <a:cs typeface="Times New Roman" panose="02020603050405020304" pitchFamily="18" charset="0"/>
              </a:rPr>
              <a:t>trang</a:t>
            </a:r>
            <a:r>
              <a:rPr lang="en-US" sz="2400" dirty="0" smtClean="0">
                <a:latin typeface="Times New Roman" panose="02020603050405020304" pitchFamily="18" charset="0"/>
                <a:cs typeface="Times New Roman" panose="02020603050405020304" pitchFamily="18" charset="0"/>
              </a:rPr>
              <a:t> 29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hỏi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cầu</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ea typeface="Calibri" panose="020F0502020204030204"/>
                <a:cs typeface="Times New Roman" panose="02020603050405020304" pitchFamily="18" charset="0"/>
              </a:rPr>
              <a:t>+ </a:t>
            </a:r>
            <a:r>
              <a:rPr lang="vi-VN" sz="2400" dirty="0">
                <a:latin typeface="Times New Roman" panose="02020603050405020304" pitchFamily="18" charset="0"/>
                <a:ea typeface="Calibri" panose="020F0502020204030204"/>
                <a:cs typeface="Times New Roman" panose="02020603050405020304" pitchFamily="18" charset="0"/>
              </a:rPr>
              <a:t>Mục đích của việc nhân giống thuần chủng vật nuôi là gì</a:t>
            </a:r>
            <a:r>
              <a:rPr lang="en-US" sz="2400" dirty="0">
                <a:latin typeface="Times New Roman" panose="02020603050405020304" pitchFamily="18" charset="0"/>
                <a:ea typeface="Calibri" panose="020F0502020204030204"/>
                <a:cs typeface="Times New Roman" panose="02020603050405020304" pitchFamily="18" charset="0"/>
              </a:rPr>
              <a:t>?</a:t>
            </a:r>
            <a:endParaRPr lang="en-US" sz="2400" dirty="0">
              <a:latin typeface="Times New Roman" panose="02020603050405020304" pitchFamily="18" charset="0"/>
              <a:ea typeface="Calibri" panose="020F0502020204030204"/>
              <a:cs typeface="Times New Roman" panose="02020603050405020304" pitchFamily="18" charset="0"/>
            </a:endParaRPr>
          </a:p>
          <a:p>
            <a:pPr marL="0" indent="0">
              <a:buNone/>
            </a:pPr>
            <a:r>
              <a:rPr lang="en-US" sz="2400" dirty="0" smtClean="0">
                <a:latin typeface="Times New Roman" panose="02020603050405020304" pitchFamily="18" charset="0"/>
                <a:ea typeface="Calibri" panose="020F0502020204030204"/>
                <a:cs typeface="Times New Roman" panose="02020603050405020304" pitchFamily="18" charset="0"/>
              </a:rPr>
              <a:t>+ </a:t>
            </a:r>
            <a:r>
              <a:rPr lang="vi-VN" sz="2400" dirty="0">
                <a:latin typeface="Times New Roman" panose="02020603050405020304" pitchFamily="18" charset="0"/>
                <a:ea typeface="Calibri" panose="020F0502020204030204"/>
                <a:cs typeface="Times New Roman" panose="02020603050405020304" pitchFamily="18" charset="0"/>
              </a:rPr>
              <a:t>Phương pháp này thường áp dụng với đối tượng vật nuôi nào? </a:t>
            </a:r>
            <a:endParaRPr lang="en-US" sz="2400" dirty="0" smtClean="0">
              <a:latin typeface="Times New Roman" panose="02020603050405020304" pitchFamily="18" charset="0"/>
              <a:ea typeface="Calibri" panose="020F0502020204030204"/>
              <a:cs typeface="Times New Roman" panose="02020603050405020304" pitchFamily="18" charset="0"/>
            </a:endParaRPr>
          </a:p>
          <a:p>
            <a:pPr marL="0" indent="0">
              <a:buNone/>
            </a:pPr>
            <a:r>
              <a:rPr lang="en-US" sz="2400" dirty="0" smtClean="0">
                <a:latin typeface="Times New Roman" panose="02020603050405020304" pitchFamily="18" charset="0"/>
                <a:ea typeface="Calibri" panose="020F0502020204030204"/>
                <a:cs typeface="Times New Roman" panose="02020603050405020304" pitchFamily="18" charset="0"/>
              </a:rPr>
              <a:t>+ </a:t>
            </a:r>
            <a:r>
              <a:rPr lang="vi-VN" sz="2400" dirty="0">
                <a:latin typeface="Times New Roman" panose="02020603050405020304" pitchFamily="18" charset="0"/>
                <a:ea typeface="Calibri" panose="020F0502020204030204"/>
                <a:cs typeface="Times New Roman" panose="02020603050405020304" pitchFamily="18" charset="0"/>
              </a:rPr>
              <a:t>Vì sao phải nhân giống thuần chủng với các giống nhập nội?</a:t>
            </a:r>
            <a:endParaRPr lang="en-US" sz="2400" dirty="0">
              <a:latin typeface="Times New Roman" panose="02020603050405020304" pitchFamily="18" charset="0"/>
              <a:ea typeface="Calibri" panose="020F0502020204030204"/>
              <a:cs typeface="Times New Roman" panose="02020603050405020304" pitchFamily="18" charset="0"/>
            </a:endParaRPr>
          </a:p>
          <a:p>
            <a:pPr indent="0" algn="just">
              <a:lnSpc>
                <a:spcPct val="115000"/>
              </a:lnSpc>
              <a:spcAft>
                <a:spcPts val="0"/>
              </a:spcAft>
              <a:buNone/>
            </a:pPr>
            <a:endParaRPr lang="en-US" sz="1800" dirty="0">
              <a:solidFill>
                <a:schemeClr val="tx1"/>
              </a:solidFill>
              <a:latin typeface="Times New Roman" panose="02020603050405020304" pitchFamily="18" charset="0"/>
              <a:ea typeface="Calibri" panose="020F0502020204030204"/>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5" y="0"/>
            <a:ext cx="9180095" cy="1143000"/>
          </a:xfrm>
          <a:solidFill>
            <a:schemeClr val="accent3"/>
          </a:solidFill>
          <a:ln>
            <a:solidFill>
              <a:schemeClr val="accent3"/>
            </a:solidFill>
          </a:ln>
        </p:spPr>
        <p:txBody>
          <a:bodyPr>
            <a:normAutofit fontScale="90000"/>
          </a:bodyPr>
          <a:lstStyle/>
          <a:p>
            <a:pPr marL="0" indent="0"/>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Mục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FontTx/>
              <a:buChar char="-"/>
            </a:pPr>
            <a:r>
              <a:rPr lang="en-US" dirty="0" err="1" smtClean="0">
                <a:latin typeface="Times New Roman" panose="02020603050405020304" pitchFamily="18" charset="0"/>
                <a:cs typeface="Times New Roman" panose="02020603050405020304" pitchFamily="18" charset="0"/>
              </a:rPr>
              <a:t>Bảo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tồn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hiếm</a:t>
            </a:r>
            <a:endParaRPr lang="en-US" dirty="0" smtClean="0">
              <a:latin typeface="Times New Roman" panose="02020603050405020304" pitchFamily="18" charset="0"/>
              <a:cs typeface="Times New Roman" panose="02020603050405020304" pitchFamily="18" charset="0"/>
            </a:endParaRPr>
          </a:p>
          <a:p>
            <a:pPr>
              <a:buFontTx/>
              <a:buChar char="-"/>
            </a:pPr>
            <a:r>
              <a:rPr lang="en-US" dirty="0" err="1" smtClean="0">
                <a:latin typeface="Times New Roman" panose="02020603050405020304" pitchFamily="18" charset="0"/>
                <a:cs typeface="Times New Roman" panose="02020603050405020304" pitchFamily="18" charset="0"/>
              </a:rPr>
              <a:t>Phát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triển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ưu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nội</a:t>
            </a:r>
            <a:r>
              <a:rPr lang="en-US"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buFontTx/>
              <a:buChar char="-"/>
            </a:pPr>
            <a:r>
              <a:rPr lang="en-US" dirty="0" err="1" smtClean="0">
                <a:latin typeface="Times New Roman" panose="02020603050405020304" pitchFamily="18" charset="0"/>
                <a:cs typeface="Times New Roman" panose="02020603050405020304" pitchFamily="18" charset="0"/>
              </a:rPr>
              <a:t>Phát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triển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lượng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nhập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nội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đặc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muốn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gây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thành</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6800</Words>
  <Application>WPS Presentation</Application>
  <PresentationFormat>On-screen Show (4:3)</PresentationFormat>
  <Paragraphs>443</Paragraphs>
  <Slides>34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34</vt:i4>
      </vt:variant>
    </vt:vector>
  </HeadingPairs>
  <TitlesOfParts>
    <vt:vector size="43" baseType="lpstr">
      <vt:lpstr>Arial</vt:lpstr>
      <vt:lpstr>SimSun</vt:lpstr>
      <vt:lpstr>Wingdings</vt:lpstr>
      <vt:lpstr>Times New Roman</vt:lpstr>
      <vt:lpstr>Times New Roman</vt:lpstr>
      <vt:lpstr>Calibri</vt:lpstr>
      <vt:lpstr>Microsoft YaHei</vt:lpstr>
      <vt:lpstr>Arial Unicode MS</vt:lpstr>
      <vt:lpstr>Office Theme</vt:lpstr>
      <vt:lpstr> Bài 5: NHÂN GIỐNG VẬT NUÔI </vt:lpstr>
      <vt:lpstr>I. Nhân giống thuần chủng </vt:lpstr>
      <vt:lpstr>1. Khái niệm:</vt:lpstr>
      <vt:lpstr>Nhân giống thuần chủng:</vt:lpstr>
      <vt:lpstr>Ví dụ</vt:lpstr>
      <vt:lpstr>LỢN MÓNG CÁI</vt:lpstr>
      <vt:lpstr>Gà ri </vt:lpstr>
      <vt:lpstr>2. Mục đích của nhân giống thuần chủng</vt:lpstr>
      <vt:lpstr>2. Mục đích của nhân giống thuần chủng</vt:lpstr>
      <vt:lpstr>Bài tập về nhà</vt:lpstr>
      <vt:lpstr> Quan sát hình 5.3 và cho biết thế nào là lai giống?</vt:lpstr>
      <vt:lpstr>II. Lai giống:</vt:lpstr>
      <vt:lpstr>Đặc điểm của thế hệ bố mẹ và con lai trong phép lai Hình 5.3:</vt:lpstr>
      <vt:lpstr>  Có những phương pháp lai nào?   </vt:lpstr>
      <vt:lpstr> 2. Một số phương pháp lai: </vt:lpstr>
      <vt:lpstr>Quan sát Hình 5.4 hãy cho so sánh giữa lai kinh tế đơn giản và lai kinh tế phức tạp?</vt:lpstr>
      <vt:lpstr>PowerPoint 演示文稿</vt:lpstr>
      <vt:lpstr>Bài tập</vt:lpstr>
      <vt:lpstr>Lai cải tiến</vt:lpstr>
      <vt:lpstr>Quan sát hình 5.6 và mô tả phương pháp lai cải tao?</vt:lpstr>
      <vt:lpstr> b. Lai cải tạo </vt:lpstr>
      <vt:lpstr>so sánh sơ đồ hình 5.5 và 5.6 </vt:lpstr>
      <vt:lpstr>Quan sát hình 5.7 và mô tả phương pháp lai xa?</vt:lpstr>
      <vt:lpstr> c. Lai xa: </vt:lpstr>
      <vt:lpstr>LUYỆN TẬP</vt:lpstr>
      <vt:lpstr>PowerPoint 演示文稿</vt:lpstr>
      <vt:lpstr>LUYỆN TẬP </vt:lpstr>
      <vt:lpstr>LUYỆN TẬP </vt:lpstr>
      <vt:lpstr>LUYỆN TẬP </vt:lpstr>
      <vt:lpstr>LUYỆN TẬP  </vt:lpstr>
      <vt:lpstr>LUYỆN TẬP </vt:lpstr>
      <vt:lpstr>LUYỆN TẬP </vt:lpstr>
      <vt:lpstr>LUYỆN TẬP </vt:lpstr>
      <vt:lpstr>LUYỆN TẬP </vt:lpstr>
    </vt:vector>
  </TitlesOfParts>
  <Company>TV-STEM</Company>
  <LinksUpToDate>false</LinksUpToDate>
  <SharedDoc>false</SharedDoc>
  <HyperlinksChanged>false</HyperlinksChanged>
  <AppVersion>14.0000</AppVersion>
  <Manager>TV-STEM</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TV-STEM</dc:title>
  <dc:creator>TV-STEM</dc:creator>
  <dc:description>TV-STEM</dc:description>
  <dc:subject>TV-STEM</dc:subject>
  <cp:category>TV-STEM</cp:category>
  <cp:lastModifiedBy>Thủy Lê</cp:lastModifiedBy>
  <cp:revision>216</cp:revision>
  <dcterms:created xsi:type="dcterms:W3CDTF">2021-07-26T02:24:00Z</dcterms:created>
  <dcterms:modified xsi:type="dcterms:W3CDTF">2024-10-14T02:44:30Z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DBEE18AB3ACA44E1A76D04E43DECE429</vt:lpwstr>
  </property>
  <property fmtid="{D5CDD505-2E9C-101B-9397-08002B2CF9AE}" pid="3" name="KSOProductBuildVer">
    <vt:lpwstr>1033-12.2.0.18283</vt:lpwstr>
  </property>
</Properties>
</file>