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94" r:id="rId5"/>
    <p:sldId id="305" r:id="rId6"/>
    <p:sldId id="327" r:id="rId7"/>
    <p:sldId id="328" r:id="rId8"/>
    <p:sldId id="329" r:id="rId9"/>
    <p:sldId id="330" r:id="rId10"/>
    <p:sldId id="334" r:id="rId11"/>
    <p:sldId id="331" r:id="rId12"/>
    <p:sldId id="335" r:id="rId13"/>
    <p:sldId id="314" r:id="rId14"/>
    <p:sldId id="336" r:id="rId15"/>
    <p:sldId id="337" r:id="rId16"/>
    <p:sldId id="338" r:id="rId17"/>
    <p:sldId id="339" r:id="rId18"/>
    <p:sldId id="340" r:id="rId19"/>
    <p:sldId id="318" r:id="rId20"/>
    <p:sldId id="348" r:id="rId21"/>
    <p:sldId id="317" r:id="rId22"/>
    <p:sldId id="35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5B3A"/>
    <a:srgbClr val="73292A"/>
    <a:srgbClr val="B2C8CD"/>
    <a:srgbClr val="A9D7D9"/>
    <a:srgbClr val="93D3D9"/>
    <a:srgbClr val="AAD6FF"/>
    <a:srgbClr val="CCD8D6"/>
    <a:srgbClr val="4F5945"/>
    <a:srgbClr val="7F8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431" autoAdjust="0"/>
    <p:restoredTop sz="94879" autoAdjust="0"/>
  </p:normalViewPr>
  <p:slideViewPr>
    <p:cSldViewPr snapToGrid="0">
      <p:cViewPr varScale="1">
        <p:scale>
          <a:sx n="67" d="100"/>
          <a:sy n="67" d="100"/>
        </p:scale>
        <p:origin x="47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2784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5AE42-7DC1-8140-9B13-146984FDEF22}" type="datetimeFigureOut">
              <a:rPr lang="en-US" smtClean="0"/>
              <a:t>10/15/2024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69B77-94AB-0344-9EBF-9DB9EE8D3A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75F72-8950-AF4F-9381-1D26FB547EA1}" type="datetimeFigureOut">
              <a:rPr lang="en-US" smtClean="0"/>
              <a:t>10/15/2024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5476F-A808-1F46-A368-07984F6DA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157A9-863C-4B47-83E4-B552BE5ACE0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7558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157A9-863C-4B47-83E4-B552BE5ACE0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9866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157A9-863C-4B47-83E4-B552BE5ACE0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257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157A9-863C-4B47-83E4-B552BE5ACE0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6713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157A9-863C-4B47-83E4-B552BE5ACE0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8443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157A9-863C-4B47-83E4-B552BE5ACE0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391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157A9-863C-4B47-83E4-B552BE5ACE0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3425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44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anchor="b">
            <a:noAutofit/>
          </a:bodyPr>
          <a:lstStyle>
            <a:lvl1pPr algn="ctr">
              <a:defRPr sz="4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fabric&#10;&#10;Description automatically generated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 descr="A close-up of a tree&#10;&#10;Description automatically generated with medium confidence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8" name="Picture 37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abric&#10;&#10;Description automatically generated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Picture 9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Picture 11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&#10;&#10;Description automatically generated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sz="2400"/>
            </a:lvl1pPr>
            <a:lvl2pPr marL="228600">
              <a:buClr>
                <a:srgbClr val="73292A"/>
              </a:buClr>
              <a:defRPr sz="2000"/>
            </a:lvl2pPr>
            <a:lvl3pPr marL="685800">
              <a:buClr>
                <a:srgbClr val="73292A"/>
              </a:buClr>
              <a:defRPr sz="1800"/>
            </a:lvl3pPr>
            <a:lvl4pPr marL="1143000">
              <a:buClr>
                <a:srgbClr val="73292A"/>
              </a:buClr>
              <a:defRPr sz="1600"/>
            </a:lvl4pPr>
            <a:lvl5pPr marL="1600200">
              <a:buClr>
                <a:srgbClr val="73292A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171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close up of a plant&#10;&#10;Description automatically generated with low confidence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Picture 8" descr="A picture containing bedclothes, fabric&#10;&#10;Description automatically generated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Picture 14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abric&#10;&#10;Description automatically generated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Picture 18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anchor="t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ext Placeholder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  <p:sldLayoutId id="2147483669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AA80863-7DDD-E33E-7C2A-C806622CEF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8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8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endParaRPr lang="en-US" sz="8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8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pic>
        <p:nvPicPr>
          <p:cNvPr id="10" name="Picture 9" descr="Floral leaf accent">
            <a:extLst>
              <a:ext uri="{FF2B5EF4-FFF2-40B4-BE49-F238E27FC236}">
                <a16:creationId xmlns:a16="http://schemas.microsoft.com/office/drawing/2014/main" id="{1CABBF9A-AC19-48D9-D218-D09928CE16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35754" y="4264479"/>
            <a:ext cx="1250823" cy="79464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B90AB4-D228-4548-B072-726498212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86849" y="4409894"/>
            <a:ext cx="5065776" cy="1997329"/>
          </a:xfrm>
        </p:spPr>
        <p:txBody>
          <a:bodyPr>
            <a:noAutofit/>
          </a:bodyPr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86CE65B-C283-8A90-DF86-161AC356B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FEDDE84F-33A7-1FC6-0912-6F42974F3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" y="5486400"/>
            <a:ext cx="468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 NỐI TRI THỨC VỚI CUỘC SỐNG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737860" y="1363980"/>
            <a:ext cx="5852160" cy="15621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4. YẾU TỐ KÌ ẢO TRONG TRUYỆN KỂ</a:t>
            </a:r>
            <a:endParaRPr lang="en-US" sz="2800" dirty="0"/>
          </a:p>
        </p:txBody>
      </p:sp>
      <p:sp>
        <p:nvSpPr>
          <p:cNvPr id="12" name="Rounded Rectangle 11"/>
          <p:cNvSpPr/>
          <p:nvPr/>
        </p:nvSpPr>
        <p:spPr>
          <a:xfrm>
            <a:off x="5128260" y="3040380"/>
            <a:ext cx="6781800" cy="162141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PHẦN VIẾT</a:t>
            </a: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 BÀI VĂN NGHỊ LUẬN VỀ VIỆC VAY MƯỢN, CẢI BIẾN – SÁNG TẠO TRONG MỘT TÁC PHẨM VĂN HỌC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610029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7E564-4283-8AE2-ADD2-7B3FFCFA2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Tìm hiểu và chỉ ra các phương diện vay mượn – cải biến – sáng tạo trong một tác phẩm văn học.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639806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 47"/>
          <p:cNvSpPr/>
          <p:nvPr/>
        </p:nvSpPr>
        <p:spPr>
          <a:xfrm>
            <a:off x="513334" y="1845505"/>
            <a:ext cx="11562126" cy="830997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”?</a:t>
            </a:r>
          </a:p>
        </p:txBody>
      </p:sp>
      <p:cxnSp>
        <p:nvCxnSpPr>
          <p:cNvPr id="10" name="直接连接符 1">
            <a:extLst>
              <a:ext uri="{FF2B5EF4-FFF2-40B4-BE49-F238E27FC236}">
                <a16:creationId xmlns:a16="http://schemas.microsoft.com/office/drawing/2014/main" id="{3DC5A92A-914E-E454-3000-B4AE33755A91}"/>
              </a:ext>
            </a:extLst>
          </p:cNvPr>
          <p:cNvCxnSpPr/>
          <p:nvPr/>
        </p:nvCxnSpPr>
        <p:spPr>
          <a:xfrm>
            <a:off x="318770" y="664210"/>
            <a:ext cx="748665" cy="0"/>
          </a:xfrm>
          <a:prstGeom prst="line">
            <a:avLst/>
          </a:prstGeom>
          <a:ln w="19050">
            <a:solidFill>
              <a:srgbClr val="336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2">
            <a:extLst>
              <a:ext uri="{FF2B5EF4-FFF2-40B4-BE49-F238E27FC236}">
                <a16:creationId xmlns:a16="http://schemas.microsoft.com/office/drawing/2014/main" id="{E4CB976A-7367-23ED-467F-23E545CD5FE5}"/>
              </a:ext>
            </a:extLst>
          </p:cNvPr>
          <p:cNvCxnSpPr/>
          <p:nvPr/>
        </p:nvCxnSpPr>
        <p:spPr>
          <a:xfrm>
            <a:off x="1805940" y="664210"/>
            <a:ext cx="10052050" cy="0"/>
          </a:xfrm>
          <a:prstGeom prst="line">
            <a:avLst/>
          </a:prstGeom>
          <a:ln w="19050">
            <a:solidFill>
              <a:srgbClr val="336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5">
            <a:extLst>
              <a:ext uri="{FF2B5EF4-FFF2-40B4-BE49-F238E27FC236}">
                <a16:creationId xmlns:a16="http://schemas.microsoft.com/office/drawing/2014/main" id="{47399BCD-C3C9-EBBE-812F-F2DA59481461}"/>
              </a:ext>
            </a:extLst>
          </p:cNvPr>
          <p:cNvGrpSpPr/>
          <p:nvPr/>
        </p:nvGrpSpPr>
        <p:grpSpPr>
          <a:xfrm>
            <a:off x="1067435" y="108585"/>
            <a:ext cx="724535" cy="711200"/>
            <a:chOff x="1681" y="171"/>
            <a:chExt cx="1141" cy="1120"/>
          </a:xfrm>
        </p:grpSpPr>
        <p:sp>
          <p:nvSpPr>
            <p:cNvPr id="15" name="椭圆 3">
              <a:extLst>
                <a:ext uri="{FF2B5EF4-FFF2-40B4-BE49-F238E27FC236}">
                  <a16:creationId xmlns:a16="http://schemas.microsoft.com/office/drawing/2014/main" id="{4AE65ACD-C226-D5B2-2093-1265462D8C2B}"/>
                </a:ext>
              </a:extLst>
            </p:cNvPr>
            <p:cNvSpPr/>
            <p:nvPr/>
          </p:nvSpPr>
          <p:spPr>
            <a:xfrm>
              <a:off x="1702" y="171"/>
              <a:ext cx="1120" cy="1120"/>
            </a:xfrm>
            <a:prstGeom prst="ellipse">
              <a:avLst/>
            </a:prstGeom>
            <a:solidFill>
              <a:srgbClr val="336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4">
              <a:extLst>
                <a:ext uri="{FF2B5EF4-FFF2-40B4-BE49-F238E27FC236}">
                  <a16:creationId xmlns:a16="http://schemas.microsoft.com/office/drawing/2014/main" id="{F5D4A0D2-8DDF-56A7-FB77-D213BC182EC8}"/>
                </a:ext>
              </a:extLst>
            </p:cNvPr>
            <p:cNvSpPr txBox="1"/>
            <p:nvPr/>
          </p:nvSpPr>
          <p:spPr>
            <a:xfrm>
              <a:off x="1681" y="225"/>
              <a:ext cx="1135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</a:rPr>
                <a:t>II</a:t>
              </a:r>
            </a:p>
          </p:txBody>
        </p:sp>
      </p:grpSp>
      <p:sp>
        <p:nvSpPr>
          <p:cNvPr id="17" name="文本框 6">
            <a:extLst>
              <a:ext uri="{FF2B5EF4-FFF2-40B4-BE49-F238E27FC236}">
                <a16:creationId xmlns:a16="http://schemas.microsoft.com/office/drawing/2014/main" id="{C6D9DF92-E00B-0C2B-CDA1-99113957615C}"/>
              </a:ext>
            </a:extLst>
          </p:cNvPr>
          <p:cNvSpPr txBox="1"/>
          <p:nvPr/>
        </p:nvSpPr>
        <p:spPr>
          <a:xfrm>
            <a:off x="1805940" y="271780"/>
            <a:ext cx="5745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336601"/>
                </a:solidFill>
                <a:latin typeface="Times New Roman" pitchFamily="18" charset="0"/>
                <a:ea typeface="微软雅黑" panose="020B0503020204020204" charset="-122"/>
                <a:cs typeface="Times New Roman" pitchFamily="18" charset="0"/>
              </a:rPr>
              <a:t>HÌNH THÀNH KIẾN THỨC</a:t>
            </a:r>
            <a:endParaRPr lang="zh-CN" altLang="en-US" sz="2800" b="1" dirty="0">
              <a:solidFill>
                <a:srgbClr val="336601"/>
              </a:solidFill>
              <a:latin typeface="Times New Roman" pitchFamily="18" charset="0"/>
              <a:ea typeface="微软雅黑" panose="020B0503020204020204" charset="-122"/>
              <a:cs typeface="Times New Roman" pitchFamily="18" charset="0"/>
            </a:endParaRPr>
          </a:p>
        </p:txBody>
      </p:sp>
      <p:grpSp>
        <p:nvGrpSpPr>
          <p:cNvPr id="18" name="组合 11">
            <a:extLst>
              <a:ext uri="{FF2B5EF4-FFF2-40B4-BE49-F238E27FC236}">
                <a16:creationId xmlns:a16="http://schemas.microsoft.com/office/drawing/2014/main" id="{90661A8B-FF34-74A0-1374-20B64644CB96}"/>
              </a:ext>
            </a:extLst>
          </p:cNvPr>
          <p:cNvGrpSpPr/>
          <p:nvPr/>
        </p:nvGrpSpPr>
        <p:grpSpPr>
          <a:xfrm>
            <a:off x="318770" y="903481"/>
            <a:ext cx="2810900" cy="1009182"/>
            <a:chOff x="4904651" y="1612051"/>
            <a:chExt cx="2529636" cy="1348036"/>
          </a:xfrm>
        </p:grpSpPr>
        <p:sp>
          <p:nvSpPr>
            <p:cNvPr id="19" name="圆角矩形 12">
              <a:extLst>
                <a:ext uri="{FF2B5EF4-FFF2-40B4-BE49-F238E27FC236}">
                  <a16:creationId xmlns:a16="http://schemas.microsoft.com/office/drawing/2014/main" id="{E713358E-9EBE-88FD-8B90-D0E2656096EC}"/>
                </a:ext>
              </a:extLst>
            </p:cNvPr>
            <p:cNvSpPr/>
            <p:nvPr/>
          </p:nvSpPr>
          <p:spPr>
            <a:xfrm>
              <a:off x="4904651" y="1612051"/>
              <a:ext cx="2529636" cy="677945"/>
            </a:xfrm>
            <a:prstGeom prst="roundRect">
              <a:avLst>
                <a:gd name="adj" fmla="val 0"/>
              </a:avLst>
            </a:prstGeom>
            <a:solidFill>
              <a:srgbClr val="336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gradFill>
                  <a:gsLst>
                    <a:gs pos="90000">
                      <a:srgbClr val="C00000"/>
                    </a:gs>
                    <a:gs pos="30000">
                      <a:srgbClr val="FF3300"/>
                    </a:gs>
                  </a:gsLst>
                  <a:lin ang="5400000" scaled="1"/>
                </a:gradFill>
              </a:endParaRPr>
            </a:p>
          </p:txBody>
        </p:sp>
        <p:sp>
          <p:nvSpPr>
            <p:cNvPr id="20" name="矩形 13">
              <a:extLst>
                <a:ext uri="{FF2B5EF4-FFF2-40B4-BE49-F238E27FC236}">
                  <a16:creationId xmlns:a16="http://schemas.microsoft.com/office/drawing/2014/main" id="{C2EAD649-E00D-D773-1EC9-0D44AFD44588}"/>
                </a:ext>
              </a:extLst>
            </p:cNvPr>
            <p:cNvSpPr/>
            <p:nvPr/>
          </p:nvSpPr>
          <p:spPr>
            <a:xfrm>
              <a:off x="4904651" y="1685619"/>
              <a:ext cx="2529636" cy="12744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>
                  <a:gradFill>
                    <a:gsLst>
                      <a:gs pos="8300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1"/>
                  </a:gradFill>
                  <a:latin typeface="Times New Roman" pitchFamily="18" charset="0"/>
                  <a:ea typeface="微软雅黑" panose="020B0503020204020204" charset="-122"/>
                  <a:cs typeface="Times New Roman" pitchFamily="18" charset="0"/>
                  <a:sym typeface="+mn-ea"/>
                </a:rPr>
                <a:t>ĐỌC VĂN BẢN</a:t>
              </a:r>
              <a:endParaRPr lang="zh-CN" altLang="en-US" sz="2800" b="1" dirty="0">
                <a:gradFill>
                  <a:gsLst>
                    <a:gs pos="8300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  <a:latin typeface="Times New Roman" pitchFamily="18" charset="0"/>
                <a:ea typeface="微软雅黑" panose="020B0503020204020204" charset="-122"/>
                <a:cs typeface="Times New Roman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129670" y="904042"/>
            <a:ext cx="82974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SỰ TÍCH NHỮNG NGÀY ĐẸP TRỜI – HÒA VANG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474145" y="2935449"/>
            <a:ext cx="11562126" cy="83099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127000" marR="67310" algn="just">
              <a:spcBef>
                <a:spcPts val="280"/>
              </a:spcBef>
              <a:spcAft>
                <a:spcPts val="0"/>
              </a:spcAft>
              <a:tabLst>
                <a:tab pos="394335" algn="l"/>
              </a:tabLst>
            </a:pPr>
            <a:r>
              <a:rPr lang="vi-VN" sz="2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Nhóm 2</a:t>
            </a:r>
            <a:r>
              <a:rPr lang="vi-V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vi-VN" sz="2400" spc="-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vi-VN" sz="2400" spc="-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vi-VN" sz="2400" spc="-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vi-VN" sz="2400" spc="-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“biến</a:t>
            </a:r>
            <a:r>
              <a:rPr lang="vi-VN" sz="2400" spc="-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đổi”</a:t>
            </a:r>
            <a:r>
              <a:rPr lang="vi-VN" sz="2400" spc="-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400" spc="-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vi-VN" sz="2400" spc="-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vi-VN" sz="2400" spc="-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ở</a:t>
            </a:r>
            <a:r>
              <a:rPr lang="vi-VN" sz="2400" spc="-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vi-VN" sz="2400" spc="-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vi-VN" sz="2400" spc="-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so</a:t>
            </a:r>
            <a:r>
              <a:rPr lang="vi-VN" sz="2400" spc="-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vi-VN" sz="2400" spc="-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vi-VN" sz="2400" spc="-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vi-VN" sz="2400" spc="-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ở</a:t>
            </a:r>
            <a:r>
              <a:rPr lang="vi-VN" sz="2400" spc="-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“mẫu</a:t>
            </a:r>
            <a:r>
              <a:rPr lang="vi-VN" sz="2400" spc="-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gốc”, theo em, tác giả bài viết đã có những phát hiện mới mẻ nào?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3334" y="3940499"/>
            <a:ext cx="11562125" cy="941796"/>
          </a:xfrm>
          <a:prstGeom prst="rect">
            <a:avLst/>
          </a:prstGeom>
          <a:ln>
            <a:solidFill>
              <a:srgbClr val="A65B3A"/>
            </a:solidFill>
          </a:ln>
        </p:spPr>
        <p:txBody>
          <a:bodyPr wrap="square">
            <a:spAutoFit/>
          </a:bodyPr>
          <a:lstStyle/>
          <a:p>
            <a:pPr marL="127000" marR="68580" algn="just">
              <a:lnSpc>
                <a:spcPct val="115000"/>
              </a:lnSpc>
              <a:spcAft>
                <a:spcPts val="0"/>
              </a:spcAft>
              <a:tabLst>
                <a:tab pos="398780" algn="l"/>
              </a:tabLst>
            </a:pPr>
            <a:r>
              <a:rPr lang="vi-VN" sz="2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Nhóm 3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Nêu</a:t>
            </a:r>
            <a:r>
              <a:rPr lang="vi-VN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vi-VN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vi-VN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vi-VN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gọn</a:t>
            </a:r>
            <a:r>
              <a:rPr lang="vi-VN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vi-VN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vi-VN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vi-VN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vi-VN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vi-VN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vi-VN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vi-VN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vi-VN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vi-VN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vi-VN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vi-VN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điểm sáng tạo của Hoà Vang trong việc biến đổi các yếu tố kì ảo.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3333" y="5098313"/>
            <a:ext cx="11522937" cy="941796"/>
          </a:xfrm>
          <a:prstGeom prst="rect">
            <a:avLst/>
          </a:prstGeom>
          <a:ln>
            <a:solidFill>
              <a:srgbClr val="B2C8CD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b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Qua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rèn</a:t>
            </a:r>
            <a:r>
              <a:rPr lang="en-US" sz="2400" spc="-3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sz="2400" spc="-3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400" spc="-3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spc="-3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spc="-3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2400" spc="-3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400" spc="-3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spc="-3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2400" spc="-3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spc="-3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400" spc="-3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400" spc="-3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cải</a:t>
            </a:r>
            <a:r>
              <a:rPr lang="en-US" sz="2400" spc="-3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400" spc="-3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400" spc="-3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spc="-3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spc="-3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spc="-3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spc="-3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" name="Freeform 5"/>
          <p:cNvSpPr>
            <a:spLocks noEditPoints="1"/>
          </p:cNvSpPr>
          <p:nvPr/>
        </p:nvSpPr>
        <p:spPr bwMode="auto">
          <a:xfrm>
            <a:off x="67235" y="2085782"/>
            <a:ext cx="323364" cy="433146"/>
          </a:xfrm>
          <a:custGeom>
            <a:avLst/>
            <a:gdLst>
              <a:gd name="T0" fmla="*/ 143 w 708"/>
              <a:gd name="T1" fmla="*/ 358 h 965"/>
              <a:gd name="T2" fmla="*/ 218 w 708"/>
              <a:gd name="T3" fmla="*/ 534 h 965"/>
              <a:gd name="T4" fmla="*/ 278 w 708"/>
              <a:gd name="T5" fmla="*/ 675 h 965"/>
              <a:gd name="T6" fmla="*/ 415 w 708"/>
              <a:gd name="T7" fmla="*/ 679 h 965"/>
              <a:gd name="T8" fmla="*/ 445 w 708"/>
              <a:gd name="T9" fmla="*/ 623 h 965"/>
              <a:gd name="T10" fmla="*/ 521 w 708"/>
              <a:gd name="T11" fmla="*/ 482 h 965"/>
              <a:gd name="T12" fmla="*/ 354 w 708"/>
              <a:gd name="T13" fmla="*/ 147 h 965"/>
              <a:gd name="T14" fmla="*/ 293 w 708"/>
              <a:gd name="T15" fmla="*/ 723 h 965"/>
              <a:gd name="T16" fmla="*/ 224 w 708"/>
              <a:gd name="T17" fmla="*/ 643 h 965"/>
              <a:gd name="T18" fmla="*/ 150 w 708"/>
              <a:gd name="T19" fmla="*/ 506 h 965"/>
              <a:gd name="T20" fmla="*/ 354 w 708"/>
              <a:gd name="T21" fmla="*/ 103 h 965"/>
              <a:gd name="T22" fmla="*/ 558 w 708"/>
              <a:gd name="T23" fmla="*/ 506 h 965"/>
              <a:gd name="T24" fmla="*/ 485 w 708"/>
              <a:gd name="T25" fmla="*/ 643 h 965"/>
              <a:gd name="T26" fmla="*/ 415 w 708"/>
              <a:gd name="T27" fmla="*/ 723 h 965"/>
              <a:gd name="T28" fmla="*/ 253 w 708"/>
              <a:gd name="T29" fmla="*/ 865 h 965"/>
              <a:gd name="T30" fmla="*/ 425 w 708"/>
              <a:gd name="T31" fmla="*/ 898 h 965"/>
              <a:gd name="T32" fmla="*/ 425 w 708"/>
              <a:gd name="T33" fmla="*/ 832 h 965"/>
              <a:gd name="T34" fmla="*/ 274 w 708"/>
              <a:gd name="T35" fmla="*/ 885 h 965"/>
              <a:gd name="T36" fmla="*/ 438 w 708"/>
              <a:gd name="T37" fmla="*/ 885 h 965"/>
              <a:gd name="T38" fmla="*/ 459 w 708"/>
              <a:gd name="T39" fmla="*/ 865 h 965"/>
              <a:gd name="T40" fmla="*/ 253 w 708"/>
              <a:gd name="T41" fmla="*/ 762 h 965"/>
              <a:gd name="T42" fmla="*/ 459 w 708"/>
              <a:gd name="T43" fmla="*/ 865 h 965"/>
              <a:gd name="T44" fmla="*/ 457 w 708"/>
              <a:gd name="T45" fmla="*/ 403 h 965"/>
              <a:gd name="T46" fmla="*/ 388 w 708"/>
              <a:gd name="T47" fmla="*/ 472 h 965"/>
              <a:gd name="T48" fmla="*/ 321 w 708"/>
              <a:gd name="T49" fmla="*/ 472 h 965"/>
              <a:gd name="T50" fmla="*/ 251 w 708"/>
              <a:gd name="T51" fmla="*/ 403 h 965"/>
              <a:gd name="T52" fmla="*/ 251 w 708"/>
              <a:gd name="T53" fmla="*/ 336 h 965"/>
              <a:gd name="T54" fmla="*/ 321 w 708"/>
              <a:gd name="T55" fmla="*/ 267 h 965"/>
              <a:gd name="T56" fmla="*/ 388 w 708"/>
              <a:gd name="T57" fmla="*/ 267 h 965"/>
              <a:gd name="T58" fmla="*/ 457 w 708"/>
              <a:gd name="T59" fmla="*/ 336 h 965"/>
              <a:gd name="T60" fmla="*/ 681 w 708"/>
              <a:gd name="T61" fmla="*/ 326 h 965"/>
              <a:gd name="T62" fmla="*/ 644 w 708"/>
              <a:gd name="T63" fmla="*/ 358 h 965"/>
              <a:gd name="T64" fmla="*/ 681 w 708"/>
              <a:gd name="T65" fmla="*/ 379 h 965"/>
              <a:gd name="T66" fmla="*/ 681 w 708"/>
              <a:gd name="T67" fmla="*/ 326 h 965"/>
              <a:gd name="T68" fmla="*/ 603 w 708"/>
              <a:gd name="T69" fmla="*/ 142 h 965"/>
              <a:gd name="T70" fmla="*/ 565 w 708"/>
              <a:gd name="T71" fmla="*/ 105 h 965"/>
              <a:gd name="T72" fmla="*/ 576 w 708"/>
              <a:gd name="T73" fmla="*/ 170 h 965"/>
              <a:gd name="T74" fmla="*/ 380 w 708"/>
              <a:gd name="T75" fmla="*/ 69 h 965"/>
              <a:gd name="T76" fmla="*/ 354 w 708"/>
              <a:gd name="T77" fmla="*/ 0 h 965"/>
              <a:gd name="T78" fmla="*/ 327 w 708"/>
              <a:gd name="T79" fmla="*/ 69 h 965"/>
              <a:gd name="T80" fmla="*/ 130 w 708"/>
              <a:gd name="T81" fmla="*/ 173 h 965"/>
              <a:gd name="T82" fmla="*/ 142 w 708"/>
              <a:gd name="T83" fmla="*/ 110 h 965"/>
              <a:gd name="T84" fmla="*/ 104 w 708"/>
              <a:gd name="T85" fmla="*/ 147 h 965"/>
              <a:gd name="T86" fmla="*/ 63 w 708"/>
              <a:gd name="T87" fmla="*/ 358 h 965"/>
              <a:gd name="T88" fmla="*/ 28 w 708"/>
              <a:gd name="T89" fmla="*/ 326 h 965"/>
              <a:gd name="T90" fmla="*/ 28 w 708"/>
              <a:gd name="T91" fmla="*/ 379 h 965"/>
              <a:gd name="T92" fmla="*/ 63 w 708"/>
              <a:gd name="T93" fmla="*/ 358 h 9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08" h="965">
                <a:moveTo>
                  <a:pt x="354" y="147"/>
                </a:moveTo>
                <a:cubicBezTo>
                  <a:pt x="238" y="147"/>
                  <a:pt x="143" y="242"/>
                  <a:pt x="143" y="358"/>
                </a:cubicBezTo>
                <a:cubicBezTo>
                  <a:pt x="143" y="414"/>
                  <a:pt x="187" y="481"/>
                  <a:pt x="187" y="482"/>
                </a:cubicBezTo>
                <a:cubicBezTo>
                  <a:pt x="196" y="496"/>
                  <a:pt x="210" y="519"/>
                  <a:pt x="218" y="534"/>
                </a:cubicBezTo>
                <a:lnTo>
                  <a:pt x="263" y="623"/>
                </a:lnTo>
                <a:cubicBezTo>
                  <a:pt x="272" y="640"/>
                  <a:pt x="278" y="662"/>
                  <a:pt x="278" y="675"/>
                </a:cubicBezTo>
                <a:cubicBezTo>
                  <a:pt x="279" y="675"/>
                  <a:pt x="284" y="679"/>
                  <a:pt x="293" y="679"/>
                </a:cubicBezTo>
                <a:lnTo>
                  <a:pt x="415" y="679"/>
                </a:lnTo>
                <a:cubicBezTo>
                  <a:pt x="425" y="679"/>
                  <a:pt x="430" y="675"/>
                  <a:pt x="430" y="674"/>
                </a:cubicBezTo>
                <a:cubicBezTo>
                  <a:pt x="430" y="662"/>
                  <a:pt x="437" y="640"/>
                  <a:pt x="445" y="623"/>
                </a:cubicBezTo>
                <a:lnTo>
                  <a:pt x="491" y="534"/>
                </a:lnTo>
                <a:cubicBezTo>
                  <a:pt x="498" y="519"/>
                  <a:pt x="512" y="496"/>
                  <a:pt x="521" y="482"/>
                </a:cubicBezTo>
                <a:cubicBezTo>
                  <a:pt x="537" y="458"/>
                  <a:pt x="565" y="403"/>
                  <a:pt x="565" y="358"/>
                </a:cubicBezTo>
                <a:cubicBezTo>
                  <a:pt x="565" y="242"/>
                  <a:pt x="471" y="147"/>
                  <a:pt x="354" y="147"/>
                </a:cubicBezTo>
                <a:close/>
                <a:moveTo>
                  <a:pt x="415" y="723"/>
                </a:moveTo>
                <a:lnTo>
                  <a:pt x="293" y="723"/>
                </a:lnTo>
                <a:cubicBezTo>
                  <a:pt x="260" y="723"/>
                  <a:pt x="234" y="702"/>
                  <a:pt x="234" y="675"/>
                </a:cubicBezTo>
                <a:cubicBezTo>
                  <a:pt x="234" y="671"/>
                  <a:pt x="231" y="656"/>
                  <a:pt x="224" y="643"/>
                </a:cubicBezTo>
                <a:lnTo>
                  <a:pt x="178" y="554"/>
                </a:lnTo>
                <a:cubicBezTo>
                  <a:pt x="171" y="540"/>
                  <a:pt x="159" y="519"/>
                  <a:pt x="150" y="506"/>
                </a:cubicBezTo>
                <a:cubicBezTo>
                  <a:pt x="145" y="498"/>
                  <a:pt x="99" y="426"/>
                  <a:pt x="99" y="358"/>
                </a:cubicBezTo>
                <a:cubicBezTo>
                  <a:pt x="99" y="217"/>
                  <a:pt x="213" y="103"/>
                  <a:pt x="354" y="103"/>
                </a:cubicBezTo>
                <a:cubicBezTo>
                  <a:pt x="495" y="103"/>
                  <a:pt x="610" y="217"/>
                  <a:pt x="610" y="358"/>
                </a:cubicBezTo>
                <a:cubicBezTo>
                  <a:pt x="610" y="426"/>
                  <a:pt x="564" y="498"/>
                  <a:pt x="558" y="506"/>
                </a:cubicBezTo>
                <a:cubicBezTo>
                  <a:pt x="550" y="519"/>
                  <a:pt x="537" y="541"/>
                  <a:pt x="530" y="554"/>
                </a:cubicBezTo>
                <a:lnTo>
                  <a:pt x="485" y="643"/>
                </a:lnTo>
                <a:cubicBezTo>
                  <a:pt x="478" y="656"/>
                  <a:pt x="474" y="671"/>
                  <a:pt x="474" y="675"/>
                </a:cubicBezTo>
                <a:cubicBezTo>
                  <a:pt x="474" y="702"/>
                  <a:pt x="448" y="723"/>
                  <a:pt x="415" y="723"/>
                </a:cubicBezTo>
                <a:close/>
                <a:moveTo>
                  <a:pt x="287" y="832"/>
                </a:moveTo>
                <a:cubicBezTo>
                  <a:pt x="268" y="832"/>
                  <a:pt x="253" y="847"/>
                  <a:pt x="253" y="865"/>
                </a:cubicBezTo>
                <a:cubicBezTo>
                  <a:pt x="253" y="883"/>
                  <a:pt x="268" y="898"/>
                  <a:pt x="287" y="898"/>
                </a:cubicBezTo>
                <a:lnTo>
                  <a:pt x="425" y="898"/>
                </a:lnTo>
                <a:cubicBezTo>
                  <a:pt x="444" y="898"/>
                  <a:pt x="459" y="883"/>
                  <a:pt x="459" y="865"/>
                </a:cubicBezTo>
                <a:cubicBezTo>
                  <a:pt x="459" y="847"/>
                  <a:pt x="444" y="832"/>
                  <a:pt x="425" y="832"/>
                </a:cubicBezTo>
                <a:lnTo>
                  <a:pt x="287" y="832"/>
                </a:lnTo>
                <a:close/>
                <a:moveTo>
                  <a:pt x="274" y="885"/>
                </a:moveTo>
                <a:cubicBezTo>
                  <a:pt x="275" y="929"/>
                  <a:pt x="312" y="965"/>
                  <a:pt x="356" y="965"/>
                </a:cubicBezTo>
                <a:cubicBezTo>
                  <a:pt x="401" y="965"/>
                  <a:pt x="437" y="929"/>
                  <a:pt x="438" y="885"/>
                </a:cubicBezTo>
                <a:lnTo>
                  <a:pt x="274" y="885"/>
                </a:lnTo>
                <a:close/>
                <a:moveTo>
                  <a:pt x="459" y="865"/>
                </a:moveTo>
                <a:lnTo>
                  <a:pt x="253" y="865"/>
                </a:lnTo>
                <a:lnTo>
                  <a:pt x="253" y="762"/>
                </a:lnTo>
                <a:lnTo>
                  <a:pt x="459" y="762"/>
                </a:lnTo>
                <a:lnTo>
                  <a:pt x="459" y="865"/>
                </a:lnTo>
                <a:close/>
                <a:moveTo>
                  <a:pt x="491" y="369"/>
                </a:moveTo>
                <a:cubicBezTo>
                  <a:pt x="491" y="388"/>
                  <a:pt x="476" y="403"/>
                  <a:pt x="457" y="403"/>
                </a:cubicBezTo>
                <a:lnTo>
                  <a:pt x="388" y="403"/>
                </a:lnTo>
                <a:lnTo>
                  <a:pt x="388" y="472"/>
                </a:lnTo>
                <a:cubicBezTo>
                  <a:pt x="388" y="491"/>
                  <a:pt x="373" y="506"/>
                  <a:pt x="354" y="506"/>
                </a:cubicBezTo>
                <a:cubicBezTo>
                  <a:pt x="336" y="506"/>
                  <a:pt x="321" y="491"/>
                  <a:pt x="321" y="472"/>
                </a:cubicBezTo>
                <a:lnTo>
                  <a:pt x="321" y="403"/>
                </a:lnTo>
                <a:lnTo>
                  <a:pt x="251" y="403"/>
                </a:lnTo>
                <a:cubicBezTo>
                  <a:pt x="233" y="403"/>
                  <a:pt x="218" y="388"/>
                  <a:pt x="218" y="369"/>
                </a:cubicBezTo>
                <a:cubicBezTo>
                  <a:pt x="218" y="351"/>
                  <a:pt x="233" y="336"/>
                  <a:pt x="251" y="336"/>
                </a:cubicBezTo>
                <a:lnTo>
                  <a:pt x="321" y="336"/>
                </a:lnTo>
                <a:lnTo>
                  <a:pt x="321" y="267"/>
                </a:lnTo>
                <a:cubicBezTo>
                  <a:pt x="321" y="248"/>
                  <a:pt x="336" y="233"/>
                  <a:pt x="354" y="233"/>
                </a:cubicBezTo>
                <a:cubicBezTo>
                  <a:pt x="373" y="233"/>
                  <a:pt x="388" y="248"/>
                  <a:pt x="388" y="267"/>
                </a:cubicBezTo>
                <a:lnTo>
                  <a:pt x="388" y="336"/>
                </a:lnTo>
                <a:lnTo>
                  <a:pt x="457" y="336"/>
                </a:lnTo>
                <a:cubicBezTo>
                  <a:pt x="476" y="336"/>
                  <a:pt x="491" y="351"/>
                  <a:pt x="491" y="369"/>
                </a:cubicBezTo>
                <a:close/>
                <a:moveTo>
                  <a:pt x="681" y="326"/>
                </a:moveTo>
                <a:lnTo>
                  <a:pt x="643" y="326"/>
                </a:lnTo>
                <a:cubicBezTo>
                  <a:pt x="644" y="337"/>
                  <a:pt x="644" y="347"/>
                  <a:pt x="644" y="358"/>
                </a:cubicBezTo>
                <a:cubicBezTo>
                  <a:pt x="644" y="365"/>
                  <a:pt x="644" y="372"/>
                  <a:pt x="643" y="379"/>
                </a:cubicBezTo>
                <a:lnTo>
                  <a:pt x="681" y="379"/>
                </a:lnTo>
                <a:cubicBezTo>
                  <a:pt x="696" y="379"/>
                  <a:pt x="708" y="367"/>
                  <a:pt x="708" y="353"/>
                </a:cubicBezTo>
                <a:cubicBezTo>
                  <a:pt x="708" y="338"/>
                  <a:pt x="696" y="326"/>
                  <a:pt x="681" y="326"/>
                </a:cubicBezTo>
                <a:close/>
                <a:moveTo>
                  <a:pt x="576" y="170"/>
                </a:moveTo>
                <a:lnTo>
                  <a:pt x="603" y="142"/>
                </a:lnTo>
                <a:cubicBezTo>
                  <a:pt x="614" y="132"/>
                  <a:pt x="614" y="114"/>
                  <a:pt x="604" y="104"/>
                </a:cubicBezTo>
                <a:cubicBezTo>
                  <a:pt x="593" y="94"/>
                  <a:pt x="576" y="94"/>
                  <a:pt x="565" y="105"/>
                </a:cubicBezTo>
                <a:lnTo>
                  <a:pt x="538" y="133"/>
                </a:lnTo>
                <a:cubicBezTo>
                  <a:pt x="551" y="144"/>
                  <a:pt x="564" y="156"/>
                  <a:pt x="576" y="170"/>
                </a:cubicBezTo>
                <a:close/>
                <a:moveTo>
                  <a:pt x="354" y="67"/>
                </a:moveTo>
                <a:cubicBezTo>
                  <a:pt x="362" y="67"/>
                  <a:pt x="371" y="68"/>
                  <a:pt x="380" y="69"/>
                </a:cubicBezTo>
                <a:lnTo>
                  <a:pt x="380" y="28"/>
                </a:lnTo>
                <a:cubicBezTo>
                  <a:pt x="380" y="12"/>
                  <a:pt x="368" y="0"/>
                  <a:pt x="354" y="0"/>
                </a:cubicBezTo>
                <a:cubicBezTo>
                  <a:pt x="339" y="0"/>
                  <a:pt x="327" y="12"/>
                  <a:pt x="327" y="28"/>
                </a:cubicBezTo>
                <a:lnTo>
                  <a:pt x="327" y="69"/>
                </a:lnTo>
                <a:cubicBezTo>
                  <a:pt x="336" y="68"/>
                  <a:pt x="345" y="67"/>
                  <a:pt x="354" y="67"/>
                </a:cubicBezTo>
                <a:close/>
                <a:moveTo>
                  <a:pt x="130" y="173"/>
                </a:moveTo>
                <a:cubicBezTo>
                  <a:pt x="141" y="159"/>
                  <a:pt x="154" y="147"/>
                  <a:pt x="167" y="136"/>
                </a:cubicBezTo>
                <a:lnTo>
                  <a:pt x="142" y="110"/>
                </a:lnTo>
                <a:cubicBezTo>
                  <a:pt x="131" y="99"/>
                  <a:pt x="114" y="99"/>
                  <a:pt x="103" y="109"/>
                </a:cubicBezTo>
                <a:cubicBezTo>
                  <a:pt x="93" y="119"/>
                  <a:pt x="93" y="136"/>
                  <a:pt x="104" y="147"/>
                </a:cubicBezTo>
                <a:lnTo>
                  <a:pt x="130" y="173"/>
                </a:lnTo>
                <a:close/>
                <a:moveTo>
                  <a:pt x="63" y="358"/>
                </a:moveTo>
                <a:cubicBezTo>
                  <a:pt x="63" y="347"/>
                  <a:pt x="64" y="337"/>
                  <a:pt x="65" y="326"/>
                </a:cubicBezTo>
                <a:lnTo>
                  <a:pt x="28" y="326"/>
                </a:lnTo>
                <a:cubicBezTo>
                  <a:pt x="12" y="326"/>
                  <a:pt x="0" y="338"/>
                  <a:pt x="0" y="353"/>
                </a:cubicBezTo>
                <a:cubicBezTo>
                  <a:pt x="0" y="367"/>
                  <a:pt x="12" y="379"/>
                  <a:pt x="28" y="379"/>
                </a:cubicBezTo>
                <a:lnTo>
                  <a:pt x="65" y="379"/>
                </a:lnTo>
                <a:cubicBezTo>
                  <a:pt x="64" y="372"/>
                  <a:pt x="63" y="365"/>
                  <a:pt x="63" y="358"/>
                </a:cubicBezTo>
                <a:close/>
              </a:path>
            </a:pathLst>
          </a:custGeom>
          <a:solidFill>
            <a:srgbClr val="3366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4" tIns="45702" rIns="91404" bIns="45702" numCol="1" anchor="t" anchorCtr="0" compatLnSpc="1"/>
          <a:lstStyle/>
          <a:p>
            <a:endParaRPr lang="zh-CN" altLang="en-US" sz="1800"/>
          </a:p>
        </p:txBody>
      </p:sp>
      <p:sp>
        <p:nvSpPr>
          <p:cNvPr id="31" name="Freeform 5"/>
          <p:cNvSpPr>
            <a:spLocks noEditPoints="1"/>
          </p:cNvSpPr>
          <p:nvPr/>
        </p:nvSpPr>
        <p:spPr bwMode="auto">
          <a:xfrm>
            <a:off x="67235" y="3134374"/>
            <a:ext cx="323364" cy="433146"/>
          </a:xfrm>
          <a:custGeom>
            <a:avLst/>
            <a:gdLst>
              <a:gd name="T0" fmla="*/ 143 w 708"/>
              <a:gd name="T1" fmla="*/ 358 h 965"/>
              <a:gd name="T2" fmla="*/ 218 w 708"/>
              <a:gd name="T3" fmla="*/ 534 h 965"/>
              <a:gd name="T4" fmla="*/ 278 w 708"/>
              <a:gd name="T5" fmla="*/ 675 h 965"/>
              <a:gd name="T6" fmla="*/ 415 w 708"/>
              <a:gd name="T7" fmla="*/ 679 h 965"/>
              <a:gd name="T8" fmla="*/ 445 w 708"/>
              <a:gd name="T9" fmla="*/ 623 h 965"/>
              <a:gd name="T10" fmla="*/ 521 w 708"/>
              <a:gd name="T11" fmla="*/ 482 h 965"/>
              <a:gd name="T12" fmla="*/ 354 w 708"/>
              <a:gd name="T13" fmla="*/ 147 h 965"/>
              <a:gd name="T14" fmla="*/ 293 w 708"/>
              <a:gd name="T15" fmla="*/ 723 h 965"/>
              <a:gd name="T16" fmla="*/ 224 w 708"/>
              <a:gd name="T17" fmla="*/ 643 h 965"/>
              <a:gd name="T18" fmla="*/ 150 w 708"/>
              <a:gd name="T19" fmla="*/ 506 h 965"/>
              <a:gd name="T20" fmla="*/ 354 w 708"/>
              <a:gd name="T21" fmla="*/ 103 h 965"/>
              <a:gd name="T22" fmla="*/ 558 w 708"/>
              <a:gd name="T23" fmla="*/ 506 h 965"/>
              <a:gd name="T24" fmla="*/ 485 w 708"/>
              <a:gd name="T25" fmla="*/ 643 h 965"/>
              <a:gd name="T26" fmla="*/ 415 w 708"/>
              <a:gd name="T27" fmla="*/ 723 h 965"/>
              <a:gd name="T28" fmla="*/ 253 w 708"/>
              <a:gd name="T29" fmla="*/ 865 h 965"/>
              <a:gd name="T30" fmla="*/ 425 w 708"/>
              <a:gd name="T31" fmla="*/ 898 h 965"/>
              <a:gd name="T32" fmla="*/ 425 w 708"/>
              <a:gd name="T33" fmla="*/ 832 h 965"/>
              <a:gd name="T34" fmla="*/ 274 w 708"/>
              <a:gd name="T35" fmla="*/ 885 h 965"/>
              <a:gd name="T36" fmla="*/ 438 w 708"/>
              <a:gd name="T37" fmla="*/ 885 h 965"/>
              <a:gd name="T38" fmla="*/ 459 w 708"/>
              <a:gd name="T39" fmla="*/ 865 h 965"/>
              <a:gd name="T40" fmla="*/ 253 w 708"/>
              <a:gd name="T41" fmla="*/ 762 h 965"/>
              <a:gd name="T42" fmla="*/ 459 w 708"/>
              <a:gd name="T43" fmla="*/ 865 h 965"/>
              <a:gd name="T44" fmla="*/ 457 w 708"/>
              <a:gd name="T45" fmla="*/ 403 h 965"/>
              <a:gd name="T46" fmla="*/ 388 w 708"/>
              <a:gd name="T47" fmla="*/ 472 h 965"/>
              <a:gd name="T48" fmla="*/ 321 w 708"/>
              <a:gd name="T49" fmla="*/ 472 h 965"/>
              <a:gd name="T50" fmla="*/ 251 w 708"/>
              <a:gd name="T51" fmla="*/ 403 h 965"/>
              <a:gd name="T52" fmla="*/ 251 w 708"/>
              <a:gd name="T53" fmla="*/ 336 h 965"/>
              <a:gd name="T54" fmla="*/ 321 w 708"/>
              <a:gd name="T55" fmla="*/ 267 h 965"/>
              <a:gd name="T56" fmla="*/ 388 w 708"/>
              <a:gd name="T57" fmla="*/ 267 h 965"/>
              <a:gd name="T58" fmla="*/ 457 w 708"/>
              <a:gd name="T59" fmla="*/ 336 h 965"/>
              <a:gd name="T60" fmla="*/ 681 w 708"/>
              <a:gd name="T61" fmla="*/ 326 h 965"/>
              <a:gd name="T62" fmla="*/ 644 w 708"/>
              <a:gd name="T63" fmla="*/ 358 h 965"/>
              <a:gd name="T64" fmla="*/ 681 w 708"/>
              <a:gd name="T65" fmla="*/ 379 h 965"/>
              <a:gd name="T66" fmla="*/ 681 w 708"/>
              <a:gd name="T67" fmla="*/ 326 h 965"/>
              <a:gd name="T68" fmla="*/ 603 w 708"/>
              <a:gd name="T69" fmla="*/ 142 h 965"/>
              <a:gd name="T70" fmla="*/ 565 w 708"/>
              <a:gd name="T71" fmla="*/ 105 h 965"/>
              <a:gd name="T72" fmla="*/ 576 w 708"/>
              <a:gd name="T73" fmla="*/ 170 h 965"/>
              <a:gd name="T74" fmla="*/ 380 w 708"/>
              <a:gd name="T75" fmla="*/ 69 h 965"/>
              <a:gd name="T76" fmla="*/ 354 w 708"/>
              <a:gd name="T77" fmla="*/ 0 h 965"/>
              <a:gd name="T78" fmla="*/ 327 w 708"/>
              <a:gd name="T79" fmla="*/ 69 h 965"/>
              <a:gd name="T80" fmla="*/ 130 w 708"/>
              <a:gd name="T81" fmla="*/ 173 h 965"/>
              <a:gd name="T82" fmla="*/ 142 w 708"/>
              <a:gd name="T83" fmla="*/ 110 h 965"/>
              <a:gd name="T84" fmla="*/ 104 w 708"/>
              <a:gd name="T85" fmla="*/ 147 h 965"/>
              <a:gd name="T86" fmla="*/ 63 w 708"/>
              <a:gd name="T87" fmla="*/ 358 h 965"/>
              <a:gd name="T88" fmla="*/ 28 w 708"/>
              <a:gd name="T89" fmla="*/ 326 h 965"/>
              <a:gd name="T90" fmla="*/ 28 w 708"/>
              <a:gd name="T91" fmla="*/ 379 h 965"/>
              <a:gd name="T92" fmla="*/ 63 w 708"/>
              <a:gd name="T93" fmla="*/ 358 h 9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08" h="965">
                <a:moveTo>
                  <a:pt x="354" y="147"/>
                </a:moveTo>
                <a:cubicBezTo>
                  <a:pt x="238" y="147"/>
                  <a:pt x="143" y="242"/>
                  <a:pt x="143" y="358"/>
                </a:cubicBezTo>
                <a:cubicBezTo>
                  <a:pt x="143" y="414"/>
                  <a:pt x="187" y="481"/>
                  <a:pt x="187" y="482"/>
                </a:cubicBezTo>
                <a:cubicBezTo>
                  <a:pt x="196" y="496"/>
                  <a:pt x="210" y="519"/>
                  <a:pt x="218" y="534"/>
                </a:cubicBezTo>
                <a:lnTo>
                  <a:pt x="263" y="623"/>
                </a:lnTo>
                <a:cubicBezTo>
                  <a:pt x="272" y="640"/>
                  <a:pt x="278" y="662"/>
                  <a:pt x="278" y="675"/>
                </a:cubicBezTo>
                <a:cubicBezTo>
                  <a:pt x="279" y="675"/>
                  <a:pt x="284" y="679"/>
                  <a:pt x="293" y="679"/>
                </a:cubicBezTo>
                <a:lnTo>
                  <a:pt x="415" y="679"/>
                </a:lnTo>
                <a:cubicBezTo>
                  <a:pt x="425" y="679"/>
                  <a:pt x="430" y="675"/>
                  <a:pt x="430" y="674"/>
                </a:cubicBezTo>
                <a:cubicBezTo>
                  <a:pt x="430" y="662"/>
                  <a:pt x="437" y="640"/>
                  <a:pt x="445" y="623"/>
                </a:cubicBezTo>
                <a:lnTo>
                  <a:pt x="491" y="534"/>
                </a:lnTo>
                <a:cubicBezTo>
                  <a:pt x="498" y="519"/>
                  <a:pt x="512" y="496"/>
                  <a:pt x="521" y="482"/>
                </a:cubicBezTo>
                <a:cubicBezTo>
                  <a:pt x="537" y="458"/>
                  <a:pt x="565" y="403"/>
                  <a:pt x="565" y="358"/>
                </a:cubicBezTo>
                <a:cubicBezTo>
                  <a:pt x="565" y="242"/>
                  <a:pt x="471" y="147"/>
                  <a:pt x="354" y="147"/>
                </a:cubicBezTo>
                <a:close/>
                <a:moveTo>
                  <a:pt x="415" y="723"/>
                </a:moveTo>
                <a:lnTo>
                  <a:pt x="293" y="723"/>
                </a:lnTo>
                <a:cubicBezTo>
                  <a:pt x="260" y="723"/>
                  <a:pt x="234" y="702"/>
                  <a:pt x="234" y="675"/>
                </a:cubicBezTo>
                <a:cubicBezTo>
                  <a:pt x="234" y="671"/>
                  <a:pt x="231" y="656"/>
                  <a:pt x="224" y="643"/>
                </a:cubicBezTo>
                <a:lnTo>
                  <a:pt x="178" y="554"/>
                </a:lnTo>
                <a:cubicBezTo>
                  <a:pt x="171" y="540"/>
                  <a:pt x="159" y="519"/>
                  <a:pt x="150" y="506"/>
                </a:cubicBezTo>
                <a:cubicBezTo>
                  <a:pt x="145" y="498"/>
                  <a:pt x="99" y="426"/>
                  <a:pt x="99" y="358"/>
                </a:cubicBezTo>
                <a:cubicBezTo>
                  <a:pt x="99" y="217"/>
                  <a:pt x="213" y="103"/>
                  <a:pt x="354" y="103"/>
                </a:cubicBezTo>
                <a:cubicBezTo>
                  <a:pt x="495" y="103"/>
                  <a:pt x="610" y="217"/>
                  <a:pt x="610" y="358"/>
                </a:cubicBezTo>
                <a:cubicBezTo>
                  <a:pt x="610" y="426"/>
                  <a:pt x="564" y="498"/>
                  <a:pt x="558" y="506"/>
                </a:cubicBezTo>
                <a:cubicBezTo>
                  <a:pt x="550" y="519"/>
                  <a:pt x="537" y="541"/>
                  <a:pt x="530" y="554"/>
                </a:cubicBezTo>
                <a:lnTo>
                  <a:pt x="485" y="643"/>
                </a:lnTo>
                <a:cubicBezTo>
                  <a:pt x="478" y="656"/>
                  <a:pt x="474" y="671"/>
                  <a:pt x="474" y="675"/>
                </a:cubicBezTo>
                <a:cubicBezTo>
                  <a:pt x="474" y="702"/>
                  <a:pt x="448" y="723"/>
                  <a:pt x="415" y="723"/>
                </a:cubicBezTo>
                <a:close/>
                <a:moveTo>
                  <a:pt x="287" y="832"/>
                </a:moveTo>
                <a:cubicBezTo>
                  <a:pt x="268" y="832"/>
                  <a:pt x="253" y="847"/>
                  <a:pt x="253" y="865"/>
                </a:cubicBezTo>
                <a:cubicBezTo>
                  <a:pt x="253" y="883"/>
                  <a:pt x="268" y="898"/>
                  <a:pt x="287" y="898"/>
                </a:cubicBezTo>
                <a:lnTo>
                  <a:pt x="425" y="898"/>
                </a:lnTo>
                <a:cubicBezTo>
                  <a:pt x="444" y="898"/>
                  <a:pt x="459" y="883"/>
                  <a:pt x="459" y="865"/>
                </a:cubicBezTo>
                <a:cubicBezTo>
                  <a:pt x="459" y="847"/>
                  <a:pt x="444" y="832"/>
                  <a:pt x="425" y="832"/>
                </a:cubicBezTo>
                <a:lnTo>
                  <a:pt x="287" y="832"/>
                </a:lnTo>
                <a:close/>
                <a:moveTo>
                  <a:pt x="274" y="885"/>
                </a:moveTo>
                <a:cubicBezTo>
                  <a:pt x="275" y="929"/>
                  <a:pt x="312" y="965"/>
                  <a:pt x="356" y="965"/>
                </a:cubicBezTo>
                <a:cubicBezTo>
                  <a:pt x="401" y="965"/>
                  <a:pt x="437" y="929"/>
                  <a:pt x="438" y="885"/>
                </a:cubicBezTo>
                <a:lnTo>
                  <a:pt x="274" y="885"/>
                </a:lnTo>
                <a:close/>
                <a:moveTo>
                  <a:pt x="459" y="865"/>
                </a:moveTo>
                <a:lnTo>
                  <a:pt x="253" y="865"/>
                </a:lnTo>
                <a:lnTo>
                  <a:pt x="253" y="762"/>
                </a:lnTo>
                <a:lnTo>
                  <a:pt x="459" y="762"/>
                </a:lnTo>
                <a:lnTo>
                  <a:pt x="459" y="865"/>
                </a:lnTo>
                <a:close/>
                <a:moveTo>
                  <a:pt x="491" y="369"/>
                </a:moveTo>
                <a:cubicBezTo>
                  <a:pt x="491" y="388"/>
                  <a:pt x="476" y="403"/>
                  <a:pt x="457" y="403"/>
                </a:cubicBezTo>
                <a:lnTo>
                  <a:pt x="388" y="403"/>
                </a:lnTo>
                <a:lnTo>
                  <a:pt x="388" y="472"/>
                </a:lnTo>
                <a:cubicBezTo>
                  <a:pt x="388" y="491"/>
                  <a:pt x="373" y="506"/>
                  <a:pt x="354" y="506"/>
                </a:cubicBezTo>
                <a:cubicBezTo>
                  <a:pt x="336" y="506"/>
                  <a:pt x="321" y="491"/>
                  <a:pt x="321" y="472"/>
                </a:cubicBezTo>
                <a:lnTo>
                  <a:pt x="321" y="403"/>
                </a:lnTo>
                <a:lnTo>
                  <a:pt x="251" y="403"/>
                </a:lnTo>
                <a:cubicBezTo>
                  <a:pt x="233" y="403"/>
                  <a:pt x="218" y="388"/>
                  <a:pt x="218" y="369"/>
                </a:cubicBezTo>
                <a:cubicBezTo>
                  <a:pt x="218" y="351"/>
                  <a:pt x="233" y="336"/>
                  <a:pt x="251" y="336"/>
                </a:cubicBezTo>
                <a:lnTo>
                  <a:pt x="321" y="336"/>
                </a:lnTo>
                <a:lnTo>
                  <a:pt x="321" y="267"/>
                </a:lnTo>
                <a:cubicBezTo>
                  <a:pt x="321" y="248"/>
                  <a:pt x="336" y="233"/>
                  <a:pt x="354" y="233"/>
                </a:cubicBezTo>
                <a:cubicBezTo>
                  <a:pt x="373" y="233"/>
                  <a:pt x="388" y="248"/>
                  <a:pt x="388" y="267"/>
                </a:cubicBezTo>
                <a:lnTo>
                  <a:pt x="388" y="336"/>
                </a:lnTo>
                <a:lnTo>
                  <a:pt x="457" y="336"/>
                </a:lnTo>
                <a:cubicBezTo>
                  <a:pt x="476" y="336"/>
                  <a:pt x="491" y="351"/>
                  <a:pt x="491" y="369"/>
                </a:cubicBezTo>
                <a:close/>
                <a:moveTo>
                  <a:pt x="681" y="326"/>
                </a:moveTo>
                <a:lnTo>
                  <a:pt x="643" y="326"/>
                </a:lnTo>
                <a:cubicBezTo>
                  <a:pt x="644" y="337"/>
                  <a:pt x="644" y="347"/>
                  <a:pt x="644" y="358"/>
                </a:cubicBezTo>
                <a:cubicBezTo>
                  <a:pt x="644" y="365"/>
                  <a:pt x="644" y="372"/>
                  <a:pt x="643" y="379"/>
                </a:cubicBezTo>
                <a:lnTo>
                  <a:pt x="681" y="379"/>
                </a:lnTo>
                <a:cubicBezTo>
                  <a:pt x="696" y="379"/>
                  <a:pt x="708" y="367"/>
                  <a:pt x="708" y="353"/>
                </a:cubicBezTo>
                <a:cubicBezTo>
                  <a:pt x="708" y="338"/>
                  <a:pt x="696" y="326"/>
                  <a:pt x="681" y="326"/>
                </a:cubicBezTo>
                <a:close/>
                <a:moveTo>
                  <a:pt x="576" y="170"/>
                </a:moveTo>
                <a:lnTo>
                  <a:pt x="603" y="142"/>
                </a:lnTo>
                <a:cubicBezTo>
                  <a:pt x="614" y="132"/>
                  <a:pt x="614" y="114"/>
                  <a:pt x="604" y="104"/>
                </a:cubicBezTo>
                <a:cubicBezTo>
                  <a:pt x="593" y="94"/>
                  <a:pt x="576" y="94"/>
                  <a:pt x="565" y="105"/>
                </a:cubicBezTo>
                <a:lnTo>
                  <a:pt x="538" y="133"/>
                </a:lnTo>
                <a:cubicBezTo>
                  <a:pt x="551" y="144"/>
                  <a:pt x="564" y="156"/>
                  <a:pt x="576" y="170"/>
                </a:cubicBezTo>
                <a:close/>
                <a:moveTo>
                  <a:pt x="354" y="67"/>
                </a:moveTo>
                <a:cubicBezTo>
                  <a:pt x="362" y="67"/>
                  <a:pt x="371" y="68"/>
                  <a:pt x="380" y="69"/>
                </a:cubicBezTo>
                <a:lnTo>
                  <a:pt x="380" y="28"/>
                </a:lnTo>
                <a:cubicBezTo>
                  <a:pt x="380" y="12"/>
                  <a:pt x="368" y="0"/>
                  <a:pt x="354" y="0"/>
                </a:cubicBezTo>
                <a:cubicBezTo>
                  <a:pt x="339" y="0"/>
                  <a:pt x="327" y="12"/>
                  <a:pt x="327" y="28"/>
                </a:cubicBezTo>
                <a:lnTo>
                  <a:pt x="327" y="69"/>
                </a:lnTo>
                <a:cubicBezTo>
                  <a:pt x="336" y="68"/>
                  <a:pt x="345" y="67"/>
                  <a:pt x="354" y="67"/>
                </a:cubicBezTo>
                <a:close/>
                <a:moveTo>
                  <a:pt x="130" y="173"/>
                </a:moveTo>
                <a:cubicBezTo>
                  <a:pt x="141" y="159"/>
                  <a:pt x="154" y="147"/>
                  <a:pt x="167" y="136"/>
                </a:cubicBezTo>
                <a:lnTo>
                  <a:pt x="142" y="110"/>
                </a:lnTo>
                <a:cubicBezTo>
                  <a:pt x="131" y="99"/>
                  <a:pt x="114" y="99"/>
                  <a:pt x="103" y="109"/>
                </a:cubicBezTo>
                <a:cubicBezTo>
                  <a:pt x="93" y="119"/>
                  <a:pt x="93" y="136"/>
                  <a:pt x="104" y="147"/>
                </a:cubicBezTo>
                <a:lnTo>
                  <a:pt x="130" y="173"/>
                </a:lnTo>
                <a:close/>
                <a:moveTo>
                  <a:pt x="63" y="358"/>
                </a:moveTo>
                <a:cubicBezTo>
                  <a:pt x="63" y="347"/>
                  <a:pt x="64" y="337"/>
                  <a:pt x="65" y="326"/>
                </a:cubicBezTo>
                <a:lnTo>
                  <a:pt x="28" y="326"/>
                </a:lnTo>
                <a:cubicBezTo>
                  <a:pt x="12" y="326"/>
                  <a:pt x="0" y="338"/>
                  <a:pt x="0" y="353"/>
                </a:cubicBezTo>
                <a:cubicBezTo>
                  <a:pt x="0" y="367"/>
                  <a:pt x="12" y="379"/>
                  <a:pt x="28" y="379"/>
                </a:cubicBezTo>
                <a:lnTo>
                  <a:pt x="65" y="379"/>
                </a:lnTo>
                <a:cubicBezTo>
                  <a:pt x="64" y="372"/>
                  <a:pt x="63" y="365"/>
                  <a:pt x="63" y="358"/>
                </a:cubicBezTo>
                <a:close/>
              </a:path>
            </a:pathLst>
          </a:custGeom>
          <a:solidFill>
            <a:srgbClr val="3366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4" tIns="45702" rIns="91404" bIns="45702" numCol="1" anchor="t" anchorCtr="0" compatLnSpc="1"/>
          <a:lstStyle/>
          <a:p>
            <a:endParaRPr lang="zh-CN" altLang="en-US" sz="1800"/>
          </a:p>
        </p:txBody>
      </p:sp>
      <p:sp>
        <p:nvSpPr>
          <p:cNvPr id="32" name="Freeform 5"/>
          <p:cNvSpPr>
            <a:spLocks noEditPoints="1"/>
          </p:cNvSpPr>
          <p:nvPr/>
        </p:nvSpPr>
        <p:spPr bwMode="auto">
          <a:xfrm>
            <a:off x="67235" y="4194824"/>
            <a:ext cx="323364" cy="433146"/>
          </a:xfrm>
          <a:custGeom>
            <a:avLst/>
            <a:gdLst>
              <a:gd name="T0" fmla="*/ 143 w 708"/>
              <a:gd name="T1" fmla="*/ 358 h 965"/>
              <a:gd name="T2" fmla="*/ 218 w 708"/>
              <a:gd name="T3" fmla="*/ 534 h 965"/>
              <a:gd name="T4" fmla="*/ 278 w 708"/>
              <a:gd name="T5" fmla="*/ 675 h 965"/>
              <a:gd name="T6" fmla="*/ 415 w 708"/>
              <a:gd name="T7" fmla="*/ 679 h 965"/>
              <a:gd name="T8" fmla="*/ 445 w 708"/>
              <a:gd name="T9" fmla="*/ 623 h 965"/>
              <a:gd name="T10" fmla="*/ 521 w 708"/>
              <a:gd name="T11" fmla="*/ 482 h 965"/>
              <a:gd name="T12" fmla="*/ 354 w 708"/>
              <a:gd name="T13" fmla="*/ 147 h 965"/>
              <a:gd name="T14" fmla="*/ 293 w 708"/>
              <a:gd name="T15" fmla="*/ 723 h 965"/>
              <a:gd name="T16" fmla="*/ 224 w 708"/>
              <a:gd name="T17" fmla="*/ 643 h 965"/>
              <a:gd name="T18" fmla="*/ 150 w 708"/>
              <a:gd name="T19" fmla="*/ 506 h 965"/>
              <a:gd name="T20" fmla="*/ 354 w 708"/>
              <a:gd name="T21" fmla="*/ 103 h 965"/>
              <a:gd name="T22" fmla="*/ 558 w 708"/>
              <a:gd name="T23" fmla="*/ 506 h 965"/>
              <a:gd name="T24" fmla="*/ 485 w 708"/>
              <a:gd name="T25" fmla="*/ 643 h 965"/>
              <a:gd name="T26" fmla="*/ 415 w 708"/>
              <a:gd name="T27" fmla="*/ 723 h 965"/>
              <a:gd name="T28" fmla="*/ 253 w 708"/>
              <a:gd name="T29" fmla="*/ 865 h 965"/>
              <a:gd name="T30" fmla="*/ 425 w 708"/>
              <a:gd name="T31" fmla="*/ 898 h 965"/>
              <a:gd name="T32" fmla="*/ 425 w 708"/>
              <a:gd name="T33" fmla="*/ 832 h 965"/>
              <a:gd name="T34" fmla="*/ 274 w 708"/>
              <a:gd name="T35" fmla="*/ 885 h 965"/>
              <a:gd name="T36" fmla="*/ 438 w 708"/>
              <a:gd name="T37" fmla="*/ 885 h 965"/>
              <a:gd name="T38" fmla="*/ 459 w 708"/>
              <a:gd name="T39" fmla="*/ 865 h 965"/>
              <a:gd name="T40" fmla="*/ 253 w 708"/>
              <a:gd name="T41" fmla="*/ 762 h 965"/>
              <a:gd name="T42" fmla="*/ 459 w 708"/>
              <a:gd name="T43" fmla="*/ 865 h 965"/>
              <a:gd name="T44" fmla="*/ 457 w 708"/>
              <a:gd name="T45" fmla="*/ 403 h 965"/>
              <a:gd name="T46" fmla="*/ 388 w 708"/>
              <a:gd name="T47" fmla="*/ 472 h 965"/>
              <a:gd name="T48" fmla="*/ 321 w 708"/>
              <a:gd name="T49" fmla="*/ 472 h 965"/>
              <a:gd name="T50" fmla="*/ 251 w 708"/>
              <a:gd name="T51" fmla="*/ 403 h 965"/>
              <a:gd name="T52" fmla="*/ 251 w 708"/>
              <a:gd name="T53" fmla="*/ 336 h 965"/>
              <a:gd name="T54" fmla="*/ 321 w 708"/>
              <a:gd name="T55" fmla="*/ 267 h 965"/>
              <a:gd name="T56" fmla="*/ 388 w 708"/>
              <a:gd name="T57" fmla="*/ 267 h 965"/>
              <a:gd name="T58" fmla="*/ 457 w 708"/>
              <a:gd name="T59" fmla="*/ 336 h 965"/>
              <a:gd name="T60" fmla="*/ 681 w 708"/>
              <a:gd name="T61" fmla="*/ 326 h 965"/>
              <a:gd name="T62" fmla="*/ 644 w 708"/>
              <a:gd name="T63" fmla="*/ 358 h 965"/>
              <a:gd name="T64" fmla="*/ 681 w 708"/>
              <a:gd name="T65" fmla="*/ 379 h 965"/>
              <a:gd name="T66" fmla="*/ 681 w 708"/>
              <a:gd name="T67" fmla="*/ 326 h 965"/>
              <a:gd name="T68" fmla="*/ 603 w 708"/>
              <a:gd name="T69" fmla="*/ 142 h 965"/>
              <a:gd name="T70" fmla="*/ 565 w 708"/>
              <a:gd name="T71" fmla="*/ 105 h 965"/>
              <a:gd name="T72" fmla="*/ 576 w 708"/>
              <a:gd name="T73" fmla="*/ 170 h 965"/>
              <a:gd name="T74" fmla="*/ 380 w 708"/>
              <a:gd name="T75" fmla="*/ 69 h 965"/>
              <a:gd name="T76" fmla="*/ 354 w 708"/>
              <a:gd name="T77" fmla="*/ 0 h 965"/>
              <a:gd name="T78" fmla="*/ 327 w 708"/>
              <a:gd name="T79" fmla="*/ 69 h 965"/>
              <a:gd name="T80" fmla="*/ 130 w 708"/>
              <a:gd name="T81" fmla="*/ 173 h 965"/>
              <a:gd name="T82" fmla="*/ 142 w 708"/>
              <a:gd name="T83" fmla="*/ 110 h 965"/>
              <a:gd name="T84" fmla="*/ 104 w 708"/>
              <a:gd name="T85" fmla="*/ 147 h 965"/>
              <a:gd name="T86" fmla="*/ 63 w 708"/>
              <a:gd name="T87" fmla="*/ 358 h 965"/>
              <a:gd name="T88" fmla="*/ 28 w 708"/>
              <a:gd name="T89" fmla="*/ 326 h 965"/>
              <a:gd name="T90" fmla="*/ 28 w 708"/>
              <a:gd name="T91" fmla="*/ 379 h 965"/>
              <a:gd name="T92" fmla="*/ 63 w 708"/>
              <a:gd name="T93" fmla="*/ 358 h 9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08" h="965">
                <a:moveTo>
                  <a:pt x="354" y="147"/>
                </a:moveTo>
                <a:cubicBezTo>
                  <a:pt x="238" y="147"/>
                  <a:pt x="143" y="242"/>
                  <a:pt x="143" y="358"/>
                </a:cubicBezTo>
                <a:cubicBezTo>
                  <a:pt x="143" y="414"/>
                  <a:pt x="187" y="481"/>
                  <a:pt x="187" y="482"/>
                </a:cubicBezTo>
                <a:cubicBezTo>
                  <a:pt x="196" y="496"/>
                  <a:pt x="210" y="519"/>
                  <a:pt x="218" y="534"/>
                </a:cubicBezTo>
                <a:lnTo>
                  <a:pt x="263" y="623"/>
                </a:lnTo>
                <a:cubicBezTo>
                  <a:pt x="272" y="640"/>
                  <a:pt x="278" y="662"/>
                  <a:pt x="278" y="675"/>
                </a:cubicBezTo>
                <a:cubicBezTo>
                  <a:pt x="279" y="675"/>
                  <a:pt x="284" y="679"/>
                  <a:pt x="293" y="679"/>
                </a:cubicBezTo>
                <a:lnTo>
                  <a:pt x="415" y="679"/>
                </a:lnTo>
                <a:cubicBezTo>
                  <a:pt x="425" y="679"/>
                  <a:pt x="430" y="675"/>
                  <a:pt x="430" y="674"/>
                </a:cubicBezTo>
                <a:cubicBezTo>
                  <a:pt x="430" y="662"/>
                  <a:pt x="437" y="640"/>
                  <a:pt x="445" y="623"/>
                </a:cubicBezTo>
                <a:lnTo>
                  <a:pt x="491" y="534"/>
                </a:lnTo>
                <a:cubicBezTo>
                  <a:pt x="498" y="519"/>
                  <a:pt x="512" y="496"/>
                  <a:pt x="521" y="482"/>
                </a:cubicBezTo>
                <a:cubicBezTo>
                  <a:pt x="537" y="458"/>
                  <a:pt x="565" y="403"/>
                  <a:pt x="565" y="358"/>
                </a:cubicBezTo>
                <a:cubicBezTo>
                  <a:pt x="565" y="242"/>
                  <a:pt x="471" y="147"/>
                  <a:pt x="354" y="147"/>
                </a:cubicBezTo>
                <a:close/>
                <a:moveTo>
                  <a:pt x="415" y="723"/>
                </a:moveTo>
                <a:lnTo>
                  <a:pt x="293" y="723"/>
                </a:lnTo>
                <a:cubicBezTo>
                  <a:pt x="260" y="723"/>
                  <a:pt x="234" y="702"/>
                  <a:pt x="234" y="675"/>
                </a:cubicBezTo>
                <a:cubicBezTo>
                  <a:pt x="234" y="671"/>
                  <a:pt x="231" y="656"/>
                  <a:pt x="224" y="643"/>
                </a:cubicBezTo>
                <a:lnTo>
                  <a:pt x="178" y="554"/>
                </a:lnTo>
                <a:cubicBezTo>
                  <a:pt x="171" y="540"/>
                  <a:pt x="159" y="519"/>
                  <a:pt x="150" y="506"/>
                </a:cubicBezTo>
                <a:cubicBezTo>
                  <a:pt x="145" y="498"/>
                  <a:pt x="99" y="426"/>
                  <a:pt x="99" y="358"/>
                </a:cubicBezTo>
                <a:cubicBezTo>
                  <a:pt x="99" y="217"/>
                  <a:pt x="213" y="103"/>
                  <a:pt x="354" y="103"/>
                </a:cubicBezTo>
                <a:cubicBezTo>
                  <a:pt x="495" y="103"/>
                  <a:pt x="610" y="217"/>
                  <a:pt x="610" y="358"/>
                </a:cubicBezTo>
                <a:cubicBezTo>
                  <a:pt x="610" y="426"/>
                  <a:pt x="564" y="498"/>
                  <a:pt x="558" y="506"/>
                </a:cubicBezTo>
                <a:cubicBezTo>
                  <a:pt x="550" y="519"/>
                  <a:pt x="537" y="541"/>
                  <a:pt x="530" y="554"/>
                </a:cubicBezTo>
                <a:lnTo>
                  <a:pt x="485" y="643"/>
                </a:lnTo>
                <a:cubicBezTo>
                  <a:pt x="478" y="656"/>
                  <a:pt x="474" y="671"/>
                  <a:pt x="474" y="675"/>
                </a:cubicBezTo>
                <a:cubicBezTo>
                  <a:pt x="474" y="702"/>
                  <a:pt x="448" y="723"/>
                  <a:pt x="415" y="723"/>
                </a:cubicBezTo>
                <a:close/>
                <a:moveTo>
                  <a:pt x="287" y="832"/>
                </a:moveTo>
                <a:cubicBezTo>
                  <a:pt x="268" y="832"/>
                  <a:pt x="253" y="847"/>
                  <a:pt x="253" y="865"/>
                </a:cubicBezTo>
                <a:cubicBezTo>
                  <a:pt x="253" y="883"/>
                  <a:pt x="268" y="898"/>
                  <a:pt x="287" y="898"/>
                </a:cubicBezTo>
                <a:lnTo>
                  <a:pt x="425" y="898"/>
                </a:lnTo>
                <a:cubicBezTo>
                  <a:pt x="444" y="898"/>
                  <a:pt x="459" y="883"/>
                  <a:pt x="459" y="865"/>
                </a:cubicBezTo>
                <a:cubicBezTo>
                  <a:pt x="459" y="847"/>
                  <a:pt x="444" y="832"/>
                  <a:pt x="425" y="832"/>
                </a:cubicBezTo>
                <a:lnTo>
                  <a:pt x="287" y="832"/>
                </a:lnTo>
                <a:close/>
                <a:moveTo>
                  <a:pt x="274" y="885"/>
                </a:moveTo>
                <a:cubicBezTo>
                  <a:pt x="275" y="929"/>
                  <a:pt x="312" y="965"/>
                  <a:pt x="356" y="965"/>
                </a:cubicBezTo>
                <a:cubicBezTo>
                  <a:pt x="401" y="965"/>
                  <a:pt x="437" y="929"/>
                  <a:pt x="438" y="885"/>
                </a:cubicBezTo>
                <a:lnTo>
                  <a:pt x="274" y="885"/>
                </a:lnTo>
                <a:close/>
                <a:moveTo>
                  <a:pt x="459" y="865"/>
                </a:moveTo>
                <a:lnTo>
                  <a:pt x="253" y="865"/>
                </a:lnTo>
                <a:lnTo>
                  <a:pt x="253" y="762"/>
                </a:lnTo>
                <a:lnTo>
                  <a:pt x="459" y="762"/>
                </a:lnTo>
                <a:lnTo>
                  <a:pt x="459" y="865"/>
                </a:lnTo>
                <a:close/>
                <a:moveTo>
                  <a:pt x="491" y="369"/>
                </a:moveTo>
                <a:cubicBezTo>
                  <a:pt x="491" y="388"/>
                  <a:pt x="476" y="403"/>
                  <a:pt x="457" y="403"/>
                </a:cubicBezTo>
                <a:lnTo>
                  <a:pt x="388" y="403"/>
                </a:lnTo>
                <a:lnTo>
                  <a:pt x="388" y="472"/>
                </a:lnTo>
                <a:cubicBezTo>
                  <a:pt x="388" y="491"/>
                  <a:pt x="373" y="506"/>
                  <a:pt x="354" y="506"/>
                </a:cubicBezTo>
                <a:cubicBezTo>
                  <a:pt x="336" y="506"/>
                  <a:pt x="321" y="491"/>
                  <a:pt x="321" y="472"/>
                </a:cubicBezTo>
                <a:lnTo>
                  <a:pt x="321" y="403"/>
                </a:lnTo>
                <a:lnTo>
                  <a:pt x="251" y="403"/>
                </a:lnTo>
                <a:cubicBezTo>
                  <a:pt x="233" y="403"/>
                  <a:pt x="218" y="388"/>
                  <a:pt x="218" y="369"/>
                </a:cubicBezTo>
                <a:cubicBezTo>
                  <a:pt x="218" y="351"/>
                  <a:pt x="233" y="336"/>
                  <a:pt x="251" y="336"/>
                </a:cubicBezTo>
                <a:lnTo>
                  <a:pt x="321" y="336"/>
                </a:lnTo>
                <a:lnTo>
                  <a:pt x="321" y="267"/>
                </a:lnTo>
                <a:cubicBezTo>
                  <a:pt x="321" y="248"/>
                  <a:pt x="336" y="233"/>
                  <a:pt x="354" y="233"/>
                </a:cubicBezTo>
                <a:cubicBezTo>
                  <a:pt x="373" y="233"/>
                  <a:pt x="388" y="248"/>
                  <a:pt x="388" y="267"/>
                </a:cubicBezTo>
                <a:lnTo>
                  <a:pt x="388" y="336"/>
                </a:lnTo>
                <a:lnTo>
                  <a:pt x="457" y="336"/>
                </a:lnTo>
                <a:cubicBezTo>
                  <a:pt x="476" y="336"/>
                  <a:pt x="491" y="351"/>
                  <a:pt x="491" y="369"/>
                </a:cubicBezTo>
                <a:close/>
                <a:moveTo>
                  <a:pt x="681" y="326"/>
                </a:moveTo>
                <a:lnTo>
                  <a:pt x="643" y="326"/>
                </a:lnTo>
                <a:cubicBezTo>
                  <a:pt x="644" y="337"/>
                  <a:pt x="644" y="347"/>
                  <a:pt x="644" y="358"/>
                </a:cubicBezTo>
                <a:cubicBezTo>
                  <a:pt x="644" y="365"/>
                  <a:pt x="644" y="372"/>
                  <a:pt x="643" y="379"/>
                </a:cubicBezTo>
                <a:lnTo>
                  <a:pt x="681" y="379"/>
                </a:lnTo>
                <a:cubicBezTo>
                  <a:pt x="696" y="379"/>
                  <a:pt x="708" y="367"/>
                  <a:pt x="708" y="353"/>
                </a:cubicBezTo>
                <a:cubicBezTo>
                  <a:pt x="708" y="338"/>
                  <a:pt x="696" y="326"/>
                  <a:pt x="681" y="326"/>
                </a:cubicBezTo>
                <a:close/>
                <a:moveTo>
                  <a:pt x="576" y="170"/>
                </a:moveTo>
                <a:lnTo>
                  <a:pt x="603" y="142"/>
                </a:lnTo>
                <a:cubicBezTo>
                  <a:pt x="614" y="132"/>
                  <a:pt x="614" y="114"/>
                  <a:pt x="604" y="104"/>
                </a:cubicBezTo>
                <a:cubicBezTo>
                  <a:pt x="593" y="94"/>
                  <a:pt x="576" y="94"/>
                  <a:pt x="565" y="105"/>
                </a:cubicBezTo>
                <a:lnTo>
                  <a:pt x="538" y="133"/>
                </a:lnTo>
                <a:cubicBezTo>
                  <a:pt x="551" y="144"/>
                  <a:pt x="564" y="156"/>
                  <a:pt x="576" y="170"/>
                </a:cubicBezTo>
                <a:close/>
                <a:moveTo>
                  <a:pt x="354" y="67"/>
                </a:moveTo>
                <a:cubicBezTo>
                  <a:pt x="362" y="67"/>
                  <a:pt x="371" y="68"/>
                  <a:pt x="380" y="69"/>
                </a:cubicBezTo>
                <a:lnTo>
                  <a:pt x="380" y="28"/>
                </a:lnTo>
                <a:cubicBezTo>
                  <a:pt x="380" y="12"/>
                  <a:pt x="368" y="0"/>
                  <a:pt x="354" y="0"/>
                </a:cubicBezTo>
                <a:cubicBezTo>
                  <a:pt x="339" y="0"/>
                  <a:pt x="327" y="12"/>
                  <a:pt x="327" y="28"/>
                </a:cubicBezTo>
                <a:lnTo>
                  <a:pt x="327" y="69"/>
                </a:lnTo>
                <a:cubicBezTo>
                  <a:pt x="336" y="68"/>
                  <a:pt x="345" y="67"/>
                  <a:pt x="354" y="67"/>
                </a:cubicBezTo>
                <a:close/>
                <a:moveTo>
                  <a:pt x="130" y="173"/>
                </a:moveTo>
                <a:cubicBezTo>
                  <a:pt x="141" y="159"/>
                  <a:pt x="154" y="147"/>
                  <a:pt x="167" y="136"/>
                </a:cubicBezTo>
                <a:lnTo>
                  <a:pt x="142" y="110"/>
                </a:lnTo>
                <a:cubicBezTo>
                  <a:pt x="131" y="99"/>
                  <a:pt x="114" y="99"/>
                  <a:pt x="103" y="109"/>
                </a:cubicBezTo>
                <a:cubicBezTo>
                  <a:pt x="93" y="119"/>
                  <a:pt x="93" y="136"/>
                  <a:pt x="104" y="147"/>
                </a:cubicBezTo>
                <a:lnTo>
                  <a:pt x="130" y="173"/>
                </a:lnTo>
                <a:close/>
                <a:moveTo>
                  <a:pt x="63" y="358"/>
                </a:moveTo>
                <a:cubicBezTo>
                  <a:pt x="63" y="347"/>
                  <a:pt x="64" y="337"/>
                  <a:pt x="65" y="326"/>
                </a:cubicBezTo>
                <a:lnTo>
                  <a:pt x="28" y="326"/>
                </a:lnTo>
                <a:cubicBezTo>
                  <a:pt x="12" y="326"/>
                  <a:pt x="0" y="338"/>
                  <a:pt x="0" y="353"/>
                </a:cubicBezTo>
                <a:cubicBezTo>
                  <a:pt x="0" y="367"/>
                  <a:pt x="12" y="379"/>
                  <a:pt x="28" y="379"/>
                </a:cubicBezTo>
                <a:lnTo>
                  <a:pt x="65" y="379"/>
                </a:lnTo>
                <a:cubicBezTo>
                  <a:pt x="64" y="372"/>
                  <a:pt x="63" y="365"/>
                  <a:pt x="63" y="358"/>
                </a:cubicBezTo>
                <a:close/>
              </a:path>
            </a:pathLst>
          </a:custGeom>
          <a:solidFill>
            <a:srgbClr val="3366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4" tIns="45702" rIns="91404" bIns="45702" numCol="1" anchor="t" anchorCtr="0" compatLnSpc="1"/>
          <a:lstStyle/>
          <a:p>
            <a:endParaRPr lang="zh-CN" altLang="en-US" sz="1800"/>
          </a:p>
        </p:txBody>
      </p:sp>
      <p:sp>
        <p:nvSpPr>
          <p:cNvPr id="33" name="Freeform 5"/>
          <p:cNvSpPr>
            <a:spLocks noEditPoints="1"/>
          </p:cNvSpPr>
          <p:nvPr/>
        </p:nvSpPr>
        <p:spPr bwMode="auto">
          <a:xfrm>
            <a:off x="79011" y="5255274"/>
            <a:ext cx="323364" cy="433146"/>
          </a:xfrm>
          <a:custGeom>
            <a:avLst/>
            <a:gdLst>
              <a:gd name="T0" fmla="*/ 143 w 708"/>
              <a:gd name="T1" fmla="*/ 358 h 965"/>
              <a:gd name="T2" fmla="*/ 218 w 708"/>
              <a:gd name="T3" fmla="*/ 534 h 965"/>
              <a:gd name="T4" fmla="*/ 278 w 708"/>
              <a:gd name="T5" fmla="*/ 675 h 965"/>
              <a:gd name="T6" fmla="*/ 415 w 708"/>
              <a:gd name="T7" fmla="*/ 679 h 965"/>
              <a:gd name="T8" fmla="*/ 445 w 708"/>
              <a:gd name="T9" fmla="*/ 623 h 965"/>
              <a:gd name="T10" fmla="*/ 521 w 708"/>
              <a:gd name="T11" fmla="*/ 482 h 965"/>
              <a:gd name="T12" fmla="*/ 354 w 708"/>
              <a:gd name="T13" fmla="*/ 147 h 965"/>
              <a:gd name="T14" fmla="*/ 293 w 708"/>
              <a:gd name="T15" fmla="*/ 723 h 965"/>
              <a:gd name="T16" fmla="*/ 224 w 708"/>
              <a:gd name="T17" fmla="*/ 643 h 965"/>
              <a:gd name="T18" fmla="*/ 150 w 708"/>
              <a:gd name="T19" fmla="*/ 506 h 965"/>
              <a:gd name="T20" fmla="*/ 354 w 708"/>
              <a:gd name="T21" fmla="*/ 103 h 965"/>
              <a:gd name="T22" fmla="*/ 558 w 708"/>
              <a:gd name="T23" fmla="*/ 506 h 965"/>
              <a:gd name="T24" fmla="*/ 485 w 708"/>
              <a:gd name="T25" fmla="*/ 643 h 965"/>
              <a:gd name="T26" fmla="*/ 415 w 708"/>
              <a:gd name="T27" fmla="*/ 723 h 965"/>
              <a:gd name="T28" fmla="*/ 253 w 708"/>
              <a:gd name="T29" fmla="*/ 865 h 965"/>
              <a:gd name="T30" fmla="*/ 425 w 708"/>
              <a:gd name="T31" fmla="*/ 898 h 965"/>
              <a:gd name="T32" fmla="*/ 425 w 708"/>
              <a:gd name="T33" fmla="*/ 832 h 965"/>
              <a:gd name="T34" fmla="*/ 274 w 708"/>
              <a:gd name="T35" fmla="*/ 885 h 965"/>
              <a:gd name="T36" fmla="*/ 438 w 708"/>
              <a:gd name="T37" fmla="*/ 885 h 965"/>
              <a:gd name="T38" fmla="*/ 459 w 708"/>
              <a:gd name="T39" fmla="*/ 865 h 965"/>
              <a:gd name="T40" fmla="*/ 253 w 708"/>
              <a:gd name="T41" fmla="*/ 762 h 965"/>
              <a:gd name="T42" fmla="*/ 459 w 708"/>
              <a:gd name="T43" fmla="*/ 865 h 965"/>
              <a:gd name="T44" fmla="*/ 457 w 708"/>
              <a:gd name="T45" fmla="*/ 403 h 965"/>
              <a:gd name="T46" fmla="*/ 388 w 708"/>
              <a:gd name="T47" fmla="*/ 472 h 965"/>
              <a:gd name="T48" fmla="*/ 321 w 708"/>
              <a:gd name="T49" fmla="*/ 472 h 965"/>
              <a:gd name="T50" fmla="*/ 251 w 708"/>
              <a:gd name="T51" fmla="*/ 403 h 965"/>
              <a:gd name="T52" fmla="*/ 251 w 708"/>
              <a:gd name="T53" fmla="*/ 336 h 965"/>
              <a:gd name="T54" fmla="*/ 321 w 708"/>
              <a:gd name="T55" fmla="*/ 267 h 965"/>
              <a:gd name="T56" fmla="*/ 388 w 708"/>
              <a:gd name="T57" fmla="*/ 267 h 965"/>
              <a:gd name="T58" fmla="*/ 457 w 708"/>
              <a:gd name="T59" fmla="*/ 336 h 965"/>
              <a:gd name="T60" fmla="*/ 681 w 708"/>
              <a:gd name="T61" fmla="*/ 326 h 965"/>
              <a:gd name="T62" fmla="*/ 644 w 708"/>
              <a:gd name="T63" fmla="*/ 358 h 965"/>
              <a:gd name="T64" fmla="*/ 681 w 708"/>
              <a:gd name="T65" fmla="*/ 379 h 965"/>
              <a:gd name="T66" fmla="*/ 681 w 708"/>
              <a:gd name="T67" fmla="*/ 326 h 965"/>
              <a:gd name="T68" fmla="*/ 603 w 708"/>
              <a:gd name="T69" fmla="*/ 142 h 965"/>
              <a:gd name="T70" fmla="*/ 565 w 708"/>
              <a:gd name="T71" fmla="*/ 105 h 965"/>
              <a:gd name="T72" fmla="*/ 576 w 708"/>
              <a:gd name="T73" fmla="*/ 170 h 965"/>
              <a:gd name="T74" fmla="*/ 380 w 708"/>
              <a:gd name="T75" fmla="*/ 69 h 965"/>
              <a:gd name="T76" fmla="*/ 354 w 708"/>
              <a:gd name="T77" fmla="*/ 0 h 965"/>
              <a:gd name="T78" fmla="*/ 327 w 708"/>
              <a:gd name="T79" fmla="*/ 69 h 965"/>
              <a:gd name="T80" fmla="*/ 130 w 708"/>
              <a:gd name="T81" fmla="*/ 173 h 965"/>
              <a:gd name="T82" fmla="*/ 142 w 708"/>
              <a:gd name="T83" fmla="*/ 110 h 965"/>
              <a:gd name="T84" fmla="*/ 104 w 708"/>
              <a:gd name="T85" fmla="*/ 147 h 965"/>
              <a:gd name="T86" fmla="*/ 63 w 708"/>
              <a:gd name="T87" fmla="*/ 358 h 965"/>
              <a:gd name="T88" fmla="*/ 28 w 708"/>
              <a:gd name="T89" fmla="*/ 326 h 965"/>
              <a:gd name="T90" fmla="*/ 28 w 708"/>
              <a:gd name="T91" fmla="*/ 379 h 965"/>
              <a:gd name="T92" fmla="*/ 63 w 708"/>
              <a:gd name="T93" fmla="*/ 358 h 9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08" h="965">
                <a:moveTo>
                  <a:pt x="354" y="147"/>
                </a:moveTo>
                <a:cubicBezTo>
                  <a:pt x="238" y="147"/>
                  <a:pt x="143" y="242"/>
                  <a:pt x="143" y="358"/>
                </a:cubicBezTo>
                <a:cubicBezTo>
                  <a:pt x="143" y="414"/>
                  <a:pt x="187" y="481"/>
                  <a:pt x="187" y="482"/>
                </a:cubicBezTo>
                <a:cubicBezTo>
                  <a:pt x="196" y="496"/>
                  <a:pt x="210" y="519"/>
                  <a:pt x="218" y="534"/>
                </a:cubicBezTo>
                <a:lnTo>
                  <a:pt x="263" y="623"/>
                </a:lnTo>
                <a:cubicBezTo>
                  <a:pt x="272" y="640"/>
                  <a:pt x="278" y="662"/>
                  <a:pt x="278" y="675"/>
                </a:cubicBezTo>
                <a:cubicBezTo>
                  <a:pt x="279" y="675"/>
                  <a:pt x="284" y="679"/>
                  <a:pt x="293" y="679"/>
                </a:cubicBezTo>
                <a:lnTo>
                  <a:pt x="415" y="679"/>
                </a:lnTo>
                <a:cubicBezTo>
                  <a:pt x="425" y="679"/>
                  <a:pt x="430" y="675"/>
                  <a:pt x="430" y="674"/>
                </a:cubicBezTo>
                <a:cubicBezTo>
                  <a:pt x="430" y="662"/>
                  <a:pt x="437" y="640"/>
                  <a:pt x="445" y="623"/>
                </a:cubicBezTo>
                <a:lnTo>
                  <a:pt x="491" y="534"/>
                </a:lnTo>
                <a:cubicBezTo>
                  <a:pt x="498" y="519"/>
                  <a:pt x="512" y="496"/>
                  <a:pt x="521" y="482"/>
                </a:cubicBezTo>
                <a:cubicBezTo>
                  <a:pt x="537" y="458"/>
                  <a:pt x="565" y="403"/>
                  <a:pt x="565" y="358"/>
                </a:cubicBezTo>
                <a:cubicBezTo>
                  <a:pt x="565" y="242"/>
                  <a:pt x="471" y="147"/>
                  <a:pt x="354" y="147"/>
                </a:cubicBezTo>
                <a:close/>
                <a:moveTo>
                  <a:pt x="415" y="723"/>
                </a:moveTo>
                <a:lnTo>
                  <a:pt x="293" y="723"/>
                </a:lnTo>
                <a:cubicBezTo>
                  <a:pt x="260" y="723"/>
                  <a:pt x="234" y="702"/>
                  <a:pt x="234" y="675"/>
                </a:cubicBezTo>
                <a:cubicBezTo>
                  <a:pt x="234" y="671"/>
                  <a:pt x="231" y="656"/>
                  <a:pt x="224" y="643"/>
                </a:cubicBezTo>
                <a:lnTo>
                  <a:pt x="178" y="554"/>
                </a:lnTo>
                <a:cubicBezTo>
                  <a:pt x="171" y="540"/>
                  <a:pt x="159" y="519"/>
                  <a:pt x="150" y="506"/>
                </a:cubicBezTo>
                <a:cubicBezTo>
                  <a:pt x="145" y="498"/>
                  <a:pt x="99" y="426"/>
                  <a:pt x="99" y="358"/>
                </a:cubicBezTo>
                <a:cubicBezTo>
                  <a:pt x="99" y="217"/>
                  <a:pt x="213" y="103"/>
                  <a:pt x="354" y="103"/>
                </a:cubicBezTo>
                <a:cubicBezTo>
                  <a:pt x="495" y="103"/>
                  <a:pt x="610" y="217"/>
                  <a:pt x="610" y="358"/>
                </a:cubicBezTo>
                <a:cubicBezTo>
                  <a:pt x="610" y="426"/>
                  <a:pt x="564" y="498"/>
                  <a:pt x="558" y="506"/>
                </a:cubicBezTo>
                <a:cubicBezTo>
                  <a:pt x="550" y="519"/>
                  <a:pt x="537" y="541"/>
                  <a:pt x="530" y="554"/>
                </a:cubicBezTo>
                <a:lnTo>
                  <a:pt x="485" y="643"/>
                </a:lnTo>
                <a:cubicBezTo>
                  <a:pt x="478" y="656"/>
                  <a:pt x="474" y="671"/>
                  <a:pt x="474" y="675"/>
                </a:cubicBezTo>
                <a:cubicBezTo>
                  <a:pt x="474" y="702"/>
                  <a:pt x="448" y="723"/>
                  <a:pt x="415" y="723"/>
                </a:cubicBezTo>
                <a:close/>
                <a:moveTo>
                  <a:pt x="287" y="832"/>
                </a:moveTo>
                <a:cubicBezTo>
                  <a:pt x="268" y="832"/>
                  <a:pt x="253" y="847"/>
                  <a:pt x="253" y="865"/>
                </a:cubicBezTo>
                <a:cubicBezTo>
                  <a:pt x="253" y="883"/>
                  <a:pt x="268" y="898"/>
                  <a:pt x="287" y="898"/>
                </a:cubicBezTo>
                <a:lnTo>
                  <a:pt x="425" y="898"/>
                </a:lnTo>
                <a:cubicBezTo>
                  <a:pt x="444" y="898"/>
                  <a:pt x="459" y="883"/>
                  <a:pt x="459" y="865"/>
                </a:cubicBezTo>
                <a:cubicBezTo>
                  <a:pt x="459" y="847"/>
                  <a:pt x="444" y="832"/>
                  <a:pt x="425" y="832"/>
                </a:cubicBezTo>
                <a:lnTo>
                  <a:pt x="287" y="832"/>
                </a:lnTo>
                <a:close/>
                <a:moveTo>
                  <a:pt x="274" y="885"/>
                </a:moveTo>
                <a:cubicBezTo>
                  <a:pt x="275" y="929"/>
                  <a:pt x="312" y="965"/>
                  <a:pt x="356" y="965"/>
                </a:cubicBezTo>
                <a:cubicBezTo>
                  <a:pt x="401" y="965"/>
                  <a:pt x="437" y="929"/>
                  <a:pt x="438" y="885"/>
                </a:cubicBezTo>
                <a:lnTo>
                  <a:pt x="274" y="885"/>
                </a:lnTo>
                <a:close/>
                <a:moveTo>
                  <a:pt x="459" y="865"/>
                </a:moveTo>
                <a:lnTo>
                  <a:pt x="253" y="865"/>
                </a:lnTo>
                <a:lnTo>
                  <a:pt x="253" y="762"/>
                </a:lnTo>
                <a:lnTo>
                  <a:pt x="459" y="762"/>
                </a:lnTo>
                <a:lnTo>
                  <a:pt x="459" y="865"/>
                </a:lnTo>
                <a:close/>
                <a:moveTo>
                  <a:pt x="491" y="369"/>
                </a:moveTo>
                <a:cubicBezTo>
                  <a:pt x="491" y="388"/>
                  <a:pt x="476" y="403"/>
                  <a:pt x="457" y="403"/>
                </a:cubicBezTo>
                <a:lnTo>
                  <a:pt x="388" y="403"/>
                </a:lnTo>
                <a:lnTo>
                  <a:pt x="388" y="472"/>
                </a:lnTo>
                <a:cubicBezTo>
                  <a:pt x="388" y="491"/>
                  <a:pt x="373" y="506"/>
                  <a:pt x="354" y="506"/>
                </a:cubicBezTo>
                <a:cubicBezTo>
                  <a:pt x="336" y="506"/>
                  <a:pt x="321" y="491"/>
                  <a:pt x="321" y="472"/>
                </a:cubicBezTo>
                <a:lnTo>
                  <a:pt x="321" y="403"/>
                </a:lnTo>
                <a:lnTo>
                  <a:pt x="251" y="403"/>
                </a:lnTo>
                <a:cubicBezTo>
                  <a:pt x="233" y="403"/>
                  <a:pt x="218" y="388"/>
                  <a:pt x="218" y="369"/>
                </a:cubicBezTo>
                <a:cubicBezTo>
                  <a:pt x="218" y="351"/>
                  <a:pt x="233" y="336"/>
                  <a:pt x="251" y="336"/>
                </a:cubicBezTo>
                <a:lnTo>
                  <a:pt x="321" y="336"/>
                </a:lnTo>
                <a:lnTo>
                  <a:pt x="321" y="267"/>
                </a:lnTo>
                <a:cubicBezTo>
                  <a:pt x="321" y="248"/>
                  <a:pt x="336" y="233"/>
                  <a:pt x="354" y="233"/>
                </a:cubicBezTo>
                <a:cubicBezTo>
                  <a:pt x="373" y="233"/>
                  <a:pt x="388" y="248"/>
                  <a:pt x="388" y="267"/>
                </a:cubicBezTo>
                <a:lnTo>
                  <a:pt x="388" y="336"/>
                </a:lnTo>
                <a:lnTo>
                  <a:pt x="457" y="336"/>
                </a:lnTo>
                <a:cubicBezTo>
                  <a:pt x="476" y="336"/>
                  <a:pt x="491" y="351"/>
                  <a:pt x="491" y="369"/>
                </a:cubicBezTo>
                <a:close/>
                <a:moveTo>
                  <a:pt x="681" y="326"/>
                </a:moveTo>
                <a:lnTo>
                  <a:pt x="643" y="326"/>
                </a:lnTo>
                <a:cubicBezTo>
                  <a:pt x="644" y="337"/>
                  <a:pt x="644" y="347"/>
                  <a:pt x="644" y="358"/>
                </a:cubicBezTo>
                <a:cubicBezTo>
                  <a:pt x="644" y="365"/>
                  <a:pt x="644" y="372"/>
                  <a:pt x="643" y="379"/>
                </a:cubicBezTo>
                <a:lnTo>
                  <a:pt x="681" y="379"/>
                </a:lnTo>
                <a:cubicBezTo>
                  <a:pt x="696" y="379"/>
                  <a:pt x="708" y="367"/>
                  <a:pt x="708" y="353"/>
                </a:cubicBezTo>
                <a:cubicBezTo>
                  <a:pt x="708" y="338"/>
                  <a:pt x="696" y="326"/>
                  <a:pt x="681" y="326"/>
                </a:cubicBezTo>
                <a:close/>
                <a:moveTo>
                  <a:pt x="576" y="170"/>
                </a:moveTo>
                <a:lnTo>
                  <a:pt x="603" y="142"/>
                </a:lnTo>
                <a:cubicBezTo>
                  <a:pt x="614" y="132"/>
                  <a:pt x="614" y="114"/>
                  <a:pt x="604" y="104"/>
                </a:cubicBezTo>
                <a:cubicBezTo>
                  <a:pt x="593" y="94"/>
                  <a:pt x="576" y="94"/>
                  <a:pt x="565" y="105"/>
                </a:cubicBezTo>
                <a:lnTo>
                  <a:pt x="538" y="133"/>
                </a:lnTo>
                <a:cubicBezTo>
                  <a:pt x="551" y="144"/>
                  <a:pt x="564" y="156"/>
                  <a:pt x="576" y="170"/>
                </a:cubicBezTo>
                <a:close/>
                <a:moveTo>
                  <a:pt x="354" y="67"/>
                </a:moveTo>
                <a:cubicBezTo>
                  <a:pt x="362" y="67"/>
                  <a:pt x="371" y="68"/>
                  <a:pt x="380" y="69"/>
                </a:cubicBezTo>
                <a:lnTo>
                  <a:pt x="380" y="28"/>
                </a:lnTo>
                <a:cubicBezTo>
                  <a:pt x="380" y="12"/>
                  <a:pt x="368" y="0"/>
                  <a:pt x="354" y="0"/>
                </a:cubicBezTo>
                <a:cubicBezTo>
                  <a:pt x="339" y="0"/>
                  <a:pt x="327" y="12"/>
                  <a:pt x="327" y="28"/>
                </a:cubicBezTo>
                <a:lnTo>
                  <a:pt x="327" y="69"/>
                </a:lnTo>
                <a:cubicBezTo>
                  <a:pt x="336" y="68"/>
                  <a:pt x="345" y="67"/>
                  <a:pt x="354" y="67"/>
                </a:cubicBezTo>
                <a:close/>
                <a:moveTo>
                  <a:pt x="130" y="173"/>
                </a:moveTo>
                <a:cubicBezTo>
                  <a:pt x="141" y="159"/>
                  <a:pt x="154" y="147"/>
                  <a:pt x="167" y="136"/>
                </a:cubicBezTo>
                <a:lnTo>
                  <a:pt x="142" y="110"/>
                </a:lnTo>
                <a:cubicBezTo>
                  <a:pt x="131" y="99"/>
                  <a:pt x="114" y="99"/>
                  <a:pt x="103" y="109"/>
                </a:cubicBezTo>
                <a:cubicBezTo>
                  <a:pt x="93" y="119"/>
                  <a:pt x="93" y="136"/>
                  <a:pt x="104" y="147"/>
                </a:cubicBezTo>
                <a:lnTo>
                  <a:pt x="130" y="173"/>
                </a:lnTo>
                <a:close/>
                <a:moveTo>
                  <a:pt x="63" y="358"/>
                </a:moveTo>
                <a:cubicBezTo>
                  <a:pt x="63" y="347"/>
                  <a:pt x="64" y="337"/>
                  <a:pt x="65" y="326"/>
                </a:cubicBezTo>
                <a:lnTo>
                  <a:pt x="28" y="326"/>
                </a:lnTo>
                <a:cubicBezTo>
                  <a:pt x="12" y="326"/>
                  <a:pt x="0" y="338"/>
                  <a:pt x="0" y="353"/>
                </a:cubicBezTo>
                <a:cubicBezTo>
                  <a:pt x="0" y="367"/>
                  <a:pt x="12" y="379"/>
                  <a:pt x="28" y="379"/>
                </a:cubicBezTo>
                <a:lnTo>
                  <a:pt x="65" y="379"/>
                </a:lnTo>
                <a:cubicBezTo>
                  <a:pt x="64" y="372"/>
                  <a:pt x="63" y="365"/>
                  <a:pt x="63" y="358"/>
                </a:cubicBezTo>
                <a:close/>
              </a:path>
            </a:pathLst>
          </a:custGeom>
          <a:solidFill>
            <a:srgbClr val="3366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4" tIns="45702" rIns="91404" bIns="45702" numCol="1" anchor="t" anchorCtr="0" compatLnSpc="1"/>
          <a:lstStyle/>
          <a:p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2763879457"/>
      </p:ext>
    </p:extLst>
  </p:cSld>
  <p:clrMapOvr>
    <a:masterClrMapping/>
  </p:clrMapOvr>
  <p:transition spd="slow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17" grpId="0"/>
      <p:bldP spid="30" grpId="0" animBg="1"/>
      <p:bldP spid="31" grpId="0" animBg="1"/>
      <p:bldP spid="32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1">
            <a:extLst>
              <a:ext uri="{FF2B5EF4-FFF2-40B4-BE49-F238E27FC236}">
                <a16:creationId xmlns:a16="http://schemas.microsoft.com/office/drawing/2014/main" id="{3DC5A92A-914E-E454-3000-B4AE33755A91}"/>
              </a:ext>
            </a:extLst>
          </p:cNvPr>
          <p:cNvCxnSpPr/>
          <p:nvPr/>
        </p:nvCxnSpPr>
        <p:spPr>
          <a:xfrm>
            <a:off x="318770" y="664210"/>
            <a:ext cx="748665" cy="0"/>
          </a:xfrm>
          <a:prstGeom prst="line">
            <a:avLst/>
          </a:prstGeom>
          <a:ln w="19050">
            <a:solidFill>
              <a:srgbClr val="336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2">
            <a:extLst>
              <a:ext uri="{FF2B5EF4-FFF2-40B4-BE49-F238E27FC236}">
                <a16:creationId xmlns:a16="http://schemas.microsoft.com/office/drawing/2014/main" id="{E4CB976A-7367-23ED-467F-23E545CD5FE5}"/>
              </a:ext>
            </a:extLst>
          </p:cNvPr>
          <p:cNvCxnSpPr/>
          <p:nvPr/>
        </p:nvCxnSpPr>
        <p:spPr>
          <a:xfrm>
            <a:off x="1805940" y="664210"/>
            <a:ext cx="10052050" cy="0"/>
          </a:xfrm>
          <a:prstGeom prst="line">
            <a:avLst/>
          </a:prstGeom>
          <a:ln w="19050">
            <a:solidFill>
              <a:srgbClr val="336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5">
            <a:extLst>
              <a:ext uri="{FF2B5EF4-FFF2-40B4-BE49-F238E27FC236}">
                <a16:creationId xmlns:a16="http://schemas.microsoft.com/office/drawing/2014/main" id="{47399BCD-C3C9-EBBE-812F-F2DA59481461}"/>
              </a:ext>
            </a:extLst>
          </p:cNvPr>
          <p:cNvGrpSpPr/>
          <p:nvPr/>
        </p:nvGrpSpPr>
        <p:grpSpPr>
          <a:xfrm>
            <a:off x="1067435" y="108585"/>
            <a:ext cx="724535" cy="711200"/>
            <a:chOff x="1681" y="171"/>
            <a:chExt cx="1141" cy="1120"/>
          </a:xfrm>
        </p:grpSpPr>
        <p:sp>
          <p:nvSpPr>
            <p:cNvPr id="15" name="椭圆 3">
              <a:extLst>
                <a:ext uri="{FF2B5EF4-FFF2-40B4-BE49-F238E27FC236}">
                  <a16:creationId xmlns:a16="http://schemas.microsoft.com/office/drawing/2014/main" id="{4AE65ACD-C226-D5B2-2093-1265462D8C2B}"/>
                </a:ext>
              </a:extLst>
            </p:cNvPr>
            <p:cNvSpPr/>
            <p:nvPr/>
          </p:nvSpPr>
          <p:spPr>
            <a:xfrm>
              <a:off x="1702" y="171"/>
              <a:ext cx="1120" cy="1120"/>
            </a:xfrm>
            <a:prstGeom prst="ellipse">
              <a:avLst/>
            </a:prstGeom>
            <a:solidFill>
              <a:srgbClr val="336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4">
              <a:extLst>
                <a:ext uri="{FF2B5EF4-FFF2-40B4-BE49-F238E27FC236}">
                  <a16:creationId xmlns:a16="http://schemas.microsoft.com/office/drawing/2014/main" id="{F5D4A0D2-8DDF-56A7-FB77-D213BC182EC8}"/>
                </a:ext>
              </a:extLst>
            </p:cNvPr>
            <p:cNvSpPr txBox="1"/>
            <p:nvPr/>
          </p:nvSpPr>
          <p:spPr>
            <a:xfrm>
              <a:off x="1681" y="225"/>
              <a:ext cx="1135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</a:rPr>
                <a:t>II</a:t>
              </a:r>
            </a:p>
          </p:txBody>
        </p:sp>
      </p:grpSp>
      <p:sp>
        <p:nvSpPr>
          <p:cNvPr id="17" name="文本框 6">
            <a:extLst>
              <a:ext uri="{FF2B5EF4-FFF2-40B4-BE49-F238E27FC236}">
                <a16:creationId xmlns:a16="http://schemas.microsoft.com/office/drawing/2014/main" id="{C6D9DF92-E00B-0C2B-CDA1-99113957615C}"/>
              </a:ext>
            </a:extLst>
          </p:cNvPr>
          <p:cNvSpPr txBox="1"/>
          <p:nvPr/>
        </p:nvSpPr>
        <p:spPr>
          <a:xfrm>
            <a:off x="1788160" y="163644"/>
            <a:ext cx="5114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33660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HÌNH THÀNH KIẾN THỨC</a:t>
            </a:r>
            <a:endParaRPr lang="zh-CN" altLang="en-US" sz="2400" b="1" dirty="0">
              <a:solidFill>
                <a:srgbClr val="33660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8770" y="770047"/>
            <a:ext cx="11539220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”?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581700"/>
              </p:ext>
            </p:extLst>
          </p:nvPr>
        </p:nvGraphicFramePr>
        <p:xfrm>
          <a:off x="318770" y="1601044"/>
          <a:ext cx="11685996" cy="5049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85996">
                  <a:extLst>
                    <a:ext uri="{9D8B030D-6E8A-4147-A177-3AD203B41FA5}">
                      <a16:colId xmlns:a16="http://schemas.microsoft.com/office/drawing/2014/main" val="317956940"/>
                    </a:ext>
                  </a:extLst>
                </a:gridCol>
              </a:tblGrid>
              <a:tr h="4351338">
                <a:tc>
                  <a:txBody>
                    <a:bodyPr/>
                    <a:lstStyle/>
                    <a:p>
                      <a:pPr marR="225425" indent="0" algn="l">
                        <a:lnSpc>
                          <a:spcPct val="100000"/>
                        </a:lnSpc>
                        <a:spcBef>
                          <a:spcPts val="640"/>
                        </a:spcBef>
                        <a:spcAft>
                          <a:spcPts val="0"/>
                        </a:spcAft>
                        <a:tabLst>
                          <a:tab pos="537845" algn="l"/>
                        </a:tabLst>
                      </a:pPr>
                      <a:r>
                        <a:rPr lang="vi-VN" sz="2400" b="0" spc="-6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</a:t>
                      </a:r>
                      <a:r>
                        <a:rPr lang="vi-VN" sz="2400" b="0" spc="-65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vi-VN" sz="2400" b="0" spc="-2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spc="-1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thừa</a:t>
                      </a:r>
                      <a:r>
                        <a:rPr lang="vi-VN" sz="2400" b="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l">
                        <a:lnSpc>
                          <a:spcPct val="100000"/>
                        </a:lnSpc>
                        <a:spcBef>
                          <a:spcPts val="635"/>
                        </a:spcBef>
                        <a:spcAft>
                          <a:spcPts val="0"/>
                        </a:spcAft>
                        <a:tabLst>
                          <a:tab pos="508635" algn="l"/>
                        </a:tabLst>
                      </a:pPr>
                      <a:r>
                        <a:rPr lang="vi-VN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Cốt</a:t>
                      </a:r>
                      <a:r>
                        <a:rPr lang="vi-VN" sz="2400" b="0" spc="-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truyện:</a:t>
                      </a:r>
                      <a:r>
                        <a:rPr lang="vi-VN" sz="2400" b="0" spc="-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lang="vi-VN" sz="2400" b="0" spc="-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vi-VN" sz="2400" b="0" spc="-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cốt</a:t>
                      </a:r>
                      <a:r>
                        <a:rPr lang="vi-VN" sz="2400" b="0" spc="-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vi-VN" sz="2400" b="0" spc="-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vi-VN" sz="2400" b="0" spc="-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vi-VN" sz="2400" b="0" spc="-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vi-VN" sz="2400" b="0" spc="-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vi-VN" sz="2400" b="0" spc="-3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Sơn</a:t>
                      </a:r>
                      <a:r>
                        <a:rPr lang="vi-VN" sz="2400" b="0" spc="-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Tinh,</a:t>
                      </a:r>
                      <a:r>
                        <a:rPr lang="vi-VN" sz="2400" b="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Thuỷ</a:t>
                      </a:r>
                      <a:r>
                        <a:rPr lang="vi-VN" sz="2400" b="0" spc="-2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Tinh.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226060" indent="0" algn="l">
                        <a:lnSpc>
                          <a:spcPct val="100000"/>
                        </a:lnSpc>
                        <a:spcBef>
                          <a:spcPts val="640"/>
                        </a:spcBef>
                        <a:spcAft>
                          <a:spcPts val="0"/>
                        </a:spcAft>
                        <a:tabLst>
                          <a:tab pos="530860" algn="l"/>
                        </a:tabLst>
                      </a:pPr>
                      <a:r>
                        <a:rPr lang="vi-VN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Nhân</a:t>
                      </a:r>
                      <a:r>
                        <a:rPr lang="vi-VN" sz="2400" b="0" spc="13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vật:</a:t>
                      </a:r>
                      <a:r>
                        <a:rPr lang="vi-VN" sz="2400" b="0" spc="13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lang="vi-VN" sz="2400" b="0" spc="13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vi-VN" sz="2400" b="0" spc="13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vi-VN" sz="2400" b="0" spc="13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vi-VN" sz="2400" b="0" spc="13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vi-VN" sz="2400" b="0" spc="13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chính:</a:t>
                      </a:r>
                      <a:r>
                        <a:rPr lang="vi-VN" sz="2400" b="0" spc="13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Sơn</a:t>
                      </a:r>
                      <a:r>
                        <a:rPr lang="vi-VN" sz="2400" b="0" spc="13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Tinh,</a:t>
                      </a:r>
                      <a:r>
                        <a:rPr lang="vi-VN" sz="2400" b="0" spc="13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Thuỷ</a:t>
                      </a:r>
                      <a:r>
                        <a:rPr lang="vi-VN" sz="2400" b="0" spc="13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Tinh,</a:t>
                      </a:r>
                      <a:r>
                        <a:rPr lang="vi-VN" sz="2400" b="0" spc="13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Mị</a:t>
                      </a:r>
                      <a:r>
                        <a:rPr lang="vi-VN" sz="2400" b="0" spc="13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Nương, vua Hùng.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l">
                        <a:lnSpc>
                          <a:spcPct val="100000"/>
                        </a:lnSpc>
                        <a:spcBef>
                          <a:spcPts val="420"/>
                        </a:spcBef>
                        <a:spcAft>
                          <a:spcPts val="0"/>
                        </a:spcAft>
                        <a:tabLst>
                          <a:tab pos="508635" algn="l"/>
                        </a:tabLst>
                      </a:pPr>
                      <a:r>
                        <a:rPr lang="vi-VN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Mô</a:t>
                      </a:r>
                      <a:r>
                        <a:rPr lang="vi-VN" sz="2400" b="0" spc="-1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típ:</a:t>
                      </a:r>
                      <a:r>
                        <a:rPr lang="vi-VN" sz="2400" b="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vi-VN" sz="2400" b="0" spc="-1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vi-VN" sz="2400" b="0" spc="-1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vi-VN" sz="2400" b="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vi-VN" sz="2400" b="0" spc="-1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típ</a:t>
                      </a:r>
                      <a:r>
                        <a:rPr lang="vi-VN" sz="2400" b="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quen</a:t>
                      </a:r>
                      <a:r>
                        <a:rPr lang="vi-VN" sz="2400" b="0" spc="-1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thuộc</a:t>
                      </a:r>
                      <a:r>
                        <a:rPr lang="vi-VN" sz="2400" b="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vi-VN" sz="2400" b="0" spc="-1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vi-VN" sz="2400" b="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thuyết.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l">
                        <a:lnSpc>
                          <a:spcPct val="100000"/>
                        </a:lnSpc>
                        <a:spcBef>
                          <a:spcPts val="635"/>
                        </a:spcBef>
                        <a:spcAft>
                          <a:spcPts val="0"/>
                        </a:spcAft>
                        <a:tabLst>
                          <a:tab pos="488315" algn="l"/>
                        </a:tabLst>
                      </a:pPr>
                      <a:r>
                        <a:rPr lang="vi-VN" sz="2400" b="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</a:t>
                      </a:r>
                      <a:r>
                        <a:rPr lang="vi-VN" sz="2400" b="0" spc="-2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vi-VN" sz="2400" b="0" spc="-6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spc="-2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vi-VN" sz="2400" b="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l">
                        <a:lnSpc>
                          <a:spcPct val="100000"/>
                        </a:lnSpc>
                        <a:spcBef>
                          <a:spcPts val="640"/>
                        </a:spcBef>
                        <a:spcAft>
                          <a:spcPts val="0"/>
                        </a:spcAft>
                        <a:tabLst>
                          <a:tab pos="508635" algn="l"/>
                        </a:tabLst>
                      </a:pPr>
                      <a:r>
                        <a:rPr lang="vi-VN" sz="2400" b="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Biến</a:t>
                      </a:r>
                      <a:r>
                        <a:rPr lang="vi-VN" sz="2400" b="0" spc="-4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vi-VN" sz="2400" b="0" spc="-4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vi-VN" sz="2400" b="0" spc="-4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vi-VN" sz="2400" b="0" spc="-4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vi-VN" sz="2400" b="0" spc="-4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vi-VN" sz="2400" b="0" spc="-4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cốt</a:t>
                      </a:r>
                      <a:r>
                        <a:rPr lang="vi-VN" sz="2400" b="0" spc="-4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truyện: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l">
                        <a:lnSpc>
                          <a:spcPct val="100000"/>
                        </a:lnSpc>
                        <a:spcBef>
                          <a:spcPts val="640"/>
                        </a:spcBef>
                        <a:spcAft>
                          <a:spcPts val="0"/>
                        </a:spcAft>
                        <a:tabLst>
                          <a:tab pos="508635" algn="l"/>
                        </a:tabLst>
                      </a:pPr>
                      <a:r>
                        <a:rPr lang="vi-VN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vi-VN" sz="2400" b="0" spc="-5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vi-VN" sz="2400" b="0" spc="-5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đề:</a:t>
                      </a:r>
                      <a:r>
                        <a:rPr lang="vi-VN" sz="2400" b="0" spc="-5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Bên</a:t>
                      </a:r>
                      <a:r>
                        <a:rPr lang="vi-VN" sz="2400" b="0" spc="-5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cạnh</a:t>
                      </a:r>
                      <a:r>
                        <a:rPr lang="vi-VN" sz="2400" b="0" spc="-5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vi-VN" sz="2400" b="0" spc="-5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vi-VN" sz="2400" b="0" spc="-5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  <a:r>
                        <a:rPr lang="vi-VN" sz="2400" b="0" spc="-5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ngợi</a:t>
                      </a:r>
                      <a:r>
                        <a:rPr lang="vi-VN" sz="2400" b="0" spc="-5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vi-VN" sz="2400" b="0" spc="-5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vi-VN" sz="2400" b="0" spc="-5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vi-VN" sz="2400" b="0" spc="-5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vi-VN" sz="2400" b="0" spc="-5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tuệ</a:t>
                      </a:r>
                      <a:r>
                        <a:rPr lang="vi-VN" sz="2400" b="0" spc="-5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vi-VN" sz="2400" b="0" spc="-5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  <a:r>
                        <a:rPr lang="vi-VN" sz="2400" b="0" spc="-5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người,</a:t>
                      </a:r>
                      <a:r>
                        <a:rPr lang="vi-VN" sz="2400" b="0" spc="-5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vi-VN" sz="2400" b="0" spc="-5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vi-VN" sz="2400" b="0" spc="-5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 đề cao tình yêu thương, sự thấu hiểu và tinh thần hoà hợp.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l">
                        <a:lnSpc>
                          <a:spcPct val="100000"/>
                        </a:lnSpc>
                        <a:spcBef>
                          <a:spcPts val="640"/>
                        </a:spcBef>
                        <a:spcAft>
                          <a:spcPts val="0"/>
                        </a:spcAft>
                        <a:tabLst>
                          <a:tab pos="508635" algn="l"/>
                        </a:tabLst>
                      </a:pPr>
                      <a:r>
                        <a:rPr lang="vi-VN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Cốt truyện: Bổ sung các chi tiết mới 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l">
                        <a:lnSpc>
                          <a:spcPct val="100000"/>
                        </a:lnSpc>
                        <a:spcBef>
                          <a:spcPts val="640"/>
                        </a:spcBef>
                        <a:spcAft>
                          <a:spcPts val="0"/>
                        </a:spcAft>
                        <a:tabLst>
                          <a:tab pos="508635" algn="l"/>
                        </a:tabLst>
                      </a:pPr>
                      <a:r>
                        <a:rPr lang="vi-VN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Biến đổi về nhân vật: Sơn;</a:t>
                      </a:r>
                      <a:r>
                        <a:rPr lang="vi-VN" sz="2400" b="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Thuỷ</a:t>
                      </a:r>
                      <a:r>
                        <a:rPr lang="vi-VN" sz="2400" b="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Tinh;</a:t>
                      </a:r>
                      <a:r>
                        <a:rPr lang="vi-VN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Mị Nương.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l">
                        <a:lnSpc>
                          <a:spcPct val="100000"/>
                        </a:lnSpc>
                        <a:spcBef>
                          <a:spcPts val="640"/>
                        </a:spcBef>
                        <a:spcAft>
                          <a:spcPts val="0"/>
                        </a:spcAft>
                        <a:tabLst>
                          <a:tab pos="508635" algn="l"/>
                        </a:tabLst>
                      </a:pPr>
                      <a:r>
                        <a:rPr lang="vi-VN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Các</a:t>
                      </a:r>
                      <a:r>
                        <a:rPr lang="vi-VN" sz="2400" b="0" spc="-7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vi-VN" sz="2400" b="0" spc="-7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vi-VN" sz="2400" b="0" spc="-7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khác:</a:t>
                      </a:r>
                      <a:r>
                        <a:rPr lang="vi-VN" sz="2400" b="0" spc="-7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vi-VN" sz="2400" b="0" spc="-7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ngữ,</a:t>
                      </a:r>
                      <a:r>
                        <a:rPr lang="vi-VN" sz="2400" b="0" spc="-7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giọng</a:t>
                      </a:r>
                      <a:r>
                        <a:rPr lang="vi-VN" sz="2400" b="0" spc="-7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vi-VN" sz="2400" b="0" spc="-7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trữ</a:t>
                      </a:r>
                      <a:r>
                        <a:rPr lang="vi-VN" sz="2400" b="0" spc="-7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tình,</a:t>
                      </a:r>
                      <a:r>
                        <a:rPr lang="vi-VN" sz="2400" b="0" spc="-7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lãng</a:t>
                      </a:r>
                      <a:r>
                        <a:rPr lang="vi-VN" sz="2400" b="0" spc="-7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mạn,</a:t>
                      </a:r>
                      <a:r>
                        <a:rPr lang="vi-VN" sz="2400" b="0" spc="-7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vi-VN" sz="2400" b="0" spc="-7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vi-VN" sz="2400" b="0" spc="-7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vi-VN" sz="2400" b="0" spc="-7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vi-VN" sz="2400" b="0" spc="-7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 động, giàu sức gợi tả, lồng ghép các chi tiết hiện thực vào tác phẩm.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22" marR="6582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0533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5914393"/>
      </p:ext>
    </p:extLst>
  </p:cSld>
  <p:clrMapOvr>
    <a:masterClrMapping/>
  </p:clrMapOvr>
  <p:transition spd="slow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1">
            <a:extLst>
              <a:ext uri="{FF2B5EF4-FFF2-40B4-BE49-F238E27FC236}">
                <a16:creationId xmlns:a16="http://schemas.microsoft.com/office/drawing/2014/main" id="{3DC5A92A-914E-E454-3000-B4AE33755A91}"/>
              </a:ext>
            </a:extLst>
          </p:cNvPr>
          <p:cNvCxnSpPr/>
          <p:nvPr/>
        </p:nvCxnSpPr>
        <p:spPr>
          <a:xfrm>
            <a:off x="318770" y="664210"/>
            <a:ext cx="748665" cy="0"/>
          </a:xfrm>
          <a:prstGeom prst="line">
            <a:avLst/>
          </a:prstGeom>
          <a:ln w="19050">
            <a:solidFill>
              <a:srgbClr val="336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2">
            <a:extLst>
              <a:ext uri="{FF2B5EF4-FFF2-40B4-BE49-F238E27FC236}">
                <a16:creationId xmlns:a16="http://schemas.microsoft.com/office/drawing/2014/main" id="{E4CB976A-7367-23ED-467F-23E545CD5FE5}"/>
              </a:ext>
            </a:extLst>
          </p:cNvPr>
          <p:cNvCxnSpPr/>
          <p:nvPr/>
        </p:nvCxnSpPr>
        <p:spPr>
          <a:xfrm>
            <a:off x="1805940" y="664210"/>
            <a:ext cx="10052050" cy="0"/>
          </a:xfrm>
          <a:prstGeom prst="line">
            <a:avLst/>
          </a:prstGeom>
          <a:ln w="19050">
            <a:solidFill>
              <a:srgbClr val="336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5">
            <a:extLst>
              <a:ext uri="{FF2B5EF4-FFF2-40B4-BE49-F238E27FC236}">
                <a16:creationId xmlns:a16="http://schemas.microsoft.com/office/drawing/2014/main" id="{47399BCD-C3C9-EBBE-812F-F2DA59481461}"/>
              </a:ext>
            </a:extLst>
          </p:cNvPr>
          <p:cNvGrpSpPr/>
          <p:nvPr/>
        </p:nvGrpSpPr>
        <p:grpSpPr>
          <a:xfrm>
            <a:off x="1067435" y="108585"/>
            <a:ext cx="724535" cy="711200"/>
            <a:chOff x="1681" y="171"/>
            <a:chExt cx="1141" cy="1120"/>
          </a:xfrm>
        </p:grpSpPr>
        <p:sp>
          <p:nvSpPr>
            <p:cNvPr id="15" name="椭圆 3">
              <a:extLst>
                <a:ext uri="{FF2B5EF4-FFF2-40B4-BE49-F238E27FC236}">
                  <a16:creationId xmlns:a16="http://schemas.microsoft.com/office/drawing/2014/main" id="{4AE65ACD-C226-D5B2-2093-1265462D8C2B}"/>
                </a:ext>
              </a:extLst>
            </p:cNvPr>
            <p:cNvSpPr/>
            <p:nvPr/>
          </p:nvSpPr>
          <p:spPr>
            <a:xfrm>
              <a:off x="1702" y="171"/>
              <a:ext cx="1120" cy="1120"/>
            </a:xfrm>
            <a:prstGeom prst="ellipse">
              <a:avLst/>
            </a:prstGeom>
            <a:solidFill>
              <a:srgbClr val="336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4">
              <a:extLst>
                <a:ext uri="{FF2B5EF4-FFF2-40B4-BE49-F238E27FC236}">
                  <a16:creationId xmlns:a16="http://schemas.microsoft.com/office/drawing/2014/main" id="{F5D4A0D2-8DDF-56A7-FB77-D213BC182EC8}"/>
                </a:ext>
              </a:extLst>
            </p:cNvPr>
            <p:cNvSpPr txBox="1"/>
            <p:nvPr/>
          </p:nvSpPr>
          <p:spPr>
            <a:xfrm>
              <a:off x="1681" y="225"/>
              <a:ext cx="1135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</a:rPr>
                <a:t>II</a:t>
              </a:r>
            </a:p>
          </p:txBody>
        </p:sp>
      </p:grpSp>
      <p:sp>
        <p:nvSpPr>
          <p:cNvPr id="17" name="文本框 6">
            <a:extLst>
              <a:ext uri="{FF2B5EF4-FFF2-40B4-BE49-F238E27FC236}">
                <a16:creationId xmlns:a16="http://schemas.microsoft.com/office/drawing/2014/main" id="{C6D9DF92-E00B-0C2B-CDA1-99113957615C}"/>
              </a:ext>
            </a:extLst>
          </p:cNvPr>
          <p:cNvSpPr txBox="1"/>
          <p:nvPr/>
        </p:nvSpPr>
        <p:spPr>
          <a:xfrm>
            <a:off x="1805939" y="271780"/>
            <a:ext cx="5186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33660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HÌNH THÀNH KIẾN THỨC</a:t>
            </a:r>
            <a:endParaRPr lang="zh-CN" altLang="en-US" sz="2400" b="1" dirty="0">
              <a:solidFill>
                <a:srgbClr val="33660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8770" y="770047"/>
            <a:ext cx="11539220" cy="163121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1628" y="3040965"/>
            <a:ext cx="1116874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Sơn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miêu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tả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chi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vai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hùng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chồng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+ 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Thuỷ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thần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hung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bạo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trở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xúc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Mị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Nương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chúa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tuân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mệnh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lệnh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vua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cha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trở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phụ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nữ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phức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tạp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89275142"/>
      </p:ext>
    </p:extLst>
  </p:cSld>
  <p:clrMapOvr>
    <a:masterClrMapping/>
  </p:clrMapOvr>
  <p:transition spd="slow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1">
            <a:extLst>
              <a:ext uri="{FF2B5EF4-FFF2-40B4-BE49-F238E27FC236}">
                <a16:creationId xmlns:a16="http://schemas.microsoft.com/office/drawing/2014/main" id="{3DC5A92A-914E-E454-3000-B4AE33755A91}"/>
              </a:ext>
            </a:extLst>
          </p:cNvPr>
          <p:cNvCxnSpPr/>
          <p:nvPr/>
        </p:nvCxnSpPr>
        <p:spPr>
          <a:xfrm>
            <a:off x="318770" y="664210"/>
            <a:ext cx="748665" cy="0"/>
          </a:xfrm>
          <a:prstGeom prst="line">
            <a:avLst/>
          </a:prstGeom>
          <a:ln w="19050">
            <a:solidFill>
              <a:srgbClr val="336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2">
            <a:extLst>
              <a:ext uri="{FF2B5EF4-FFF2-40B4-BE49-F238E27FC236}">
                <a16:creationId xmlns:a16="http://schemas.microsoft.com/office/drawing/2014/main" id="{E4CB976A-7367-23ED-467F-23E545CD5FE5}"/>
              </a:ext>
            </a:extLst>
          </p:cNvPr>
          <p:cNvCxnSpPr/>
          <p:nvPr/>
        </p:nvCxnSpPr>
        <p:spPr>
          <a:xfrm>
            <a:off x="1805940" y="664210"/>
            <a:ext cx="10052050" cy="0"/>
          </a:xfrm>
          <a:prstGeom prst="line">
            <a:avLst/>
          </a:prstGeom>
          <a:ln w="19050">
            <a:solidFill>
              <a:srgbClr val="336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5">
            <a:extLst>
              <a:ext uri="{FF2B5EF4-FFF2-40B4-BE49-F238E27FC236}">
                <a16:creationId xmlns:a16="http://schemas.microsoft.com/office/drawing/2014/main" id="{47399BCD-C3C9-EBBE-812F-F2DA59481461}"/>
              </a:ext>
            </a:extLst>
          </p:cNvPr>
          <p:cNvGrpSpPr/>
          <p:nvPr/>
        </p:nvGrpSpPr>
        <p:grpSpPr>
          <a:xfrm>
            <a:off x="1067435" y="108585"/>
            <a:ext cx="724535" cy="711200"/>
            <a:chOff x="1681" y="171"/>
            <a:chExt cx="1141" cy="1120"/>
          </a:xfrm>
        </p:grpSpPr>
        <p:sp>
          <p:nvSpPr>
            <p:cNvPr id="15" name="椭圆 3">
              <a:extLst>
                <a:ext uri="{FF2B5EF4-FFF2-40B4-BE49-F238E27FC236}">
                  <a16:creationId xmlns:a16="http://schemas.microsoft.com/office/drawing/2014/main" id="{4AE65ACD-C226-D5B2-2093-1265462D8C2B}"/>
                </a:ext>
              </a:extLst>
            </p:cNvPr>
            <p:cNvSpPr/>
            <p:nvPr/>
          </p:nvSpPr>
          <p:spPr>
            <a:xfrm>
              <a:off x="1702" y="171"/>
              <a:ext cx="1120" cy="1120"/>
            </a:xfrm>
            <a:prstGeom prst="ellipse">
              <a:avLst/>
            </a:prstGeom>
            <a:solidFill>
              <a:srgbClr val="336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4">
              <a:extLst>
                <a:ext uri="{FF2B5EF4-FFF2-40B4-BE49-F238E27FC236}">
                  <a16:creationId xmlns:a16="http://schemas.microsoft.com/office/drawing/2014/main" id="{F5D4A0D2-8DDF-56A7-FB77-D213BC182EC8}"/>
                </a:ext>
              </a:extLst>
            </p:cNvPr>
            <p:cNvSpPr txBox="1"/>
            <p:nvPr/>
          </p:nvSpPr>
          <p:spPr>
            <a:xfrm>
              <a:off x="1681" y="225"/>
              <a:ext cx="1135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</a:rPr>
                <a:t>II</a:t>
              </a:r>
            </a:p>
          </p:txBody>
        </p:sp>
      </p:grpSp>
      <p:sp>
        <p:nvSpPr>
          <p:cNvPr id="17" name="文本框 6">
            <a:extLst>
              <a:ext uri="{FF2B5EF4-FFF2-40B4-BE49-F238E27FC236}">
                <a16:creationId xmlns:a16="http://schemas.microsoft.com/office/drawing/2014/main" id="{C6D9DF92-E00B-0C2B-CDA1-99113957615C}"/>
              </a:ext>
            </a:extLst>
          </p:cNvPr>
          <p:cNvSpPr txBox="1"/>
          <p:nvPr/>
        </p:nvSpPr>
        <p:spPr>
          <a:xfrm>
            <a:off x="1801495" y="202575"/>
            <a:ext cx="5186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33660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HÌNH THÀNH KIẾN THỨC</a:t>
            </a:r>
            <a:endParaRPr lang="zh-CN" altLang="en-US" sz="2800" b="1" dirty="0">
              <a:solidFill>
                <a:srgbClr val="33660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6389" y="1281071"/>
            <a:ext cx="11539220" cy="156966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260313" y="3007463"/>
            <a:ext cx="11605296" cy="4031873"/>
          </a:xfrm>
          <a:prstGeom prst="rect">
            <a:avLst/>
          </a:prstGeom>
          <a:ln>
            <a:solidFill>
              <a:srgbClr val="73292A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3200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gũi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hơn;Thể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; So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5738802"/>
      </p:ext>
    </p:extLst>
  </p:cSld>
  <p:clrMapOvr>
    <a:masterClrMapping/>
  </p:clrMapOvr>
  <p:transition spd="slow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1">
            <a:extLst>
              <a:ext uri="{FF2B5EF4-FFF2-40B4-BE49-F238E27FC236}">
                <a16:creationId xmlns:a16="http://schemas.microsoft.com/office/drawing/2014/main" id="{3DC5A92A-914E-E454-3000-B4AE33755A91}"/>
              </a:ext>
            </a:extLst>
          </p:cNvPr>
          <p:cNvCxnSpPr/>
          <p:nvPr/>
        </p:nvCxnSpPr>
        <p:spPr>
          <a:xfrm>
            <a:off x="318770" y="664210"/>
            <a:ext cx="748665" cy="0"/>
          </a:xfrm>
          <a:prstGeom prst="line">
            <a:avLst/>
          </a:prstGeom>
          <a:ln w="19050">
            <a:solidFill>
              <a:srgbClr val="336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2">
            <a:extLst>
              <a:ext uri="{FF2B5EF4-FFF2-40B4-BE49-F238E27FC236}">
                <a16:creationId xmlns:a16="http://schemas.microsoft.com/office/drawing/2014/main" id="{E4CB976A-7367-23ED-467F-23E545CD5FE5}"/>
              </a:ext>
            </a:extLst>
          </p:cNvPr>
          <p:cNvCxnSpPr/>
          <p:nvPr/>
        </p:nvCxnSpPr>
        <p:spPr>
          <a:xfrm>
            <a:off x="1805940" y="664210"/>
            <a:ext cx="10052050" cy="0"/>
          </a:xfrm>
          <a:prstGeom prst="line">
            <a:avLst/>
          </a:prstGeom>
          <a:ln w="19050">
            <a:solidFill>
              <a:srgbClr val="336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5">
            <a:extLst>
              <a:ext uri="{FF2B5EF4-FFF2-40B4-BE49-F238E27FC236}">
                <a16:creationId xmlns:a16="http://schemas.microsoft.com/office/drawing/2014/main" id="{47399BCD-C3C9-EBBE-812F-F2DA59481461}"/>
              </a:ext>
            </a:extLst>
          </p:cNvPr>
          <p:cNvGrpSpPr/>
          <p:nvPr/>
        </p:nvGrpSpPr>
        <p:grpSpPr>
          <a:xfrm>
            <a:off x="1067435" y="108585"/>
            <a:ext cx="724535" cy="711200"/>
            <a:chOff x="1681" y="171"/>
            <a:chExt cx="1141" cy="1120"/>
          </a:xfrm>
        </p:grpSpPr>
        <p:sp>
          <p:nvSpPr>
            <p:cNvPr id="15" name="椭圆 3">
              <a:extLst>
                <a:ext uri="{FF2B5EF4-FFF2-40B4-BE49-F238E27FC236}">
                  <a16:creationId xmlns:a16="http://schemas.microsoft.com/office/drawing/2014/main" id="{4AE65ACD-C226-D5B2-2093-1265462D8C2B}"/>
                </a:ext>
              </a:extLst>
            </p:cNvPr>
            <p:cNvSpPr/>
            <p:nvPr/>
          </p:nvSpPr>
          <p:spPr>
            <a:xfrm>
              <a:off x="1702" y="171"/>
              <a:ext cx="1120" cy="1120"/>
            </a:xfrm>
            <a:prstGeom prst="ellipse">
              <a:avLst/>
            </a:prstGeom>
            <a:solidFill>
              <a:srgbClr val="336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4">
              <a:extLst>
                <a:ext uri="{FF2B5EF4-FFF2-40B4-BE49-F238E27FC236}">
                  <a16:creationId xmlns:a16="http://schemas.microsoft.com/office/drawing/2014/main" id="{F5D4A0D2-8DDF-56A7-FB77-D213BC182EC8}"/>
                </a:ext>
              </a:extLst>
            </p:cNvPr>
            <p:cNvSpPr txBox="1"/>
            <p:nvPr/>
          </p:nvSpPr>
          <p:spPr>
            <a:xfrm>
              <a:off x="1681" y="225"/>
              <a:ext cx="1135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</a:rPr>
                <a:t>II</a:t>
              </a:r>
            </a:p>
          </p:txBody>
        </p:sp>
      </p:grpSp>
      <p:sp>
        <p:nvSpPr>
          <p:cNvPr id="17" name="文本框 6">
            <a:extLst>
              <a:ext uri="{FF2B5EF4-FFF2-40B4-BE49-F238E27FC236}">
                <a16:creationId xmlns:a16="http://schemas.microsoft.com/office/drawing/2014/main" id="{C6D9DF92-E00B-0C2B-CDA1-99113957615C}"/>
              </a:ext>
            </a:extLst>
          </p:cNvPr>
          <p:cNvSpPr txBox="1"/>
          <p:nvPr/>
        </p:nvSpPr>
        <p:spPr>
          <a:xfrm>
            <a:off x="1805940" y="271780"/>
            <a:ext cx="323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336601"/>
                </a:solidFill>
                <a:ea typeface="微软雅黑" panose="020B0503020204020204" charset="-122"/>
              </a:rPr>
              <a:t>HÌNH THÀNH KIẾN THỨC</a:t>
            </a:r>
            <a:endParaRPr lang="zh-CN" altLang="en-US" b="1" dirty="0">
              <a:solidFill>
                <a:srgbClr val="336601"/>
              </a:solidFill>
              <a:ea typeface="微软雅黑" panose="020B0503020204020204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8770" y="770047"/>
            <a:ext cx="11539220" cy="138499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448235" y="2310049"/>
            <a:ext cx="11409755" cy="4072910"/>
          </a:xfrm>
          <a:prstGeom prst="rect">
            <a:avLst/>
          </a:prstGeom>
          <a:ln>
            <a:solidFill>
              <a:srgbClr val="73292A"/>
            </a:solidFill>
          </a:ln>
        </p:spPr>
        <p:txBody>
          <a:bodyPr wrap="square">
            <a:spAutoFit/>
          </a:bodyPr>
          <a:lstStyle/>
          <a:p>
            <a:pPr marR="296545" algn="ctr">
              <a:spcAft>
                <a:spcPts val="800"/>
              </a:spcAft>
              <a:tabLst>
                <a:tab pos="480060" algn="l"/>
              </a:tabLst>
            </a:pP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bài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bài chi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logic.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6072678"/>
      </p:ext>
    </p:extLst>
  </p:cSld>
  <p:clrMapOvr>
    <a:masterClrMapping/>
  </p:clrMapOvr>
  <p:transition spd="slow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7E564-4283-8AE2-ADD2-7B3FFCFA2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130" y="2406119"/>
            <a:ext cx="10261310" cy="2002536"/>
          </a:xfrm>
        </p:spPr>
        <p:txBody>
          <a:bodyPr>
            <a:noAutofit/>
          </a:bodyPr>
          <a:lstStyle/>
          <a:p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vay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4797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9623" y="2090172"/>
            <a:ext cx="114927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ý: </a:t>
            </a:r>
          </a:p>
          <a:p>
            <a:pPr algn="just" fontAlgn="base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 fontAlgn="base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bài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bài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cục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bài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1397873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47406-5839-A735-732D-5690E6315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884A3-BD82-0FC6-A582-54DD17DB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15200" y="1369158"/>
            <a:ext cx="44119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chọn đề tài, chọn hình thức viết đoạn văn hoặc bài văn nghị luận.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2960" y="1158240"/>
            <a:ext cx="44119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65268126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19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22020" y="1309688"/>
            <a:ext cx="45415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bài tập về nhà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69479" y="1257300"/>
            <a:ext cx="454151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Hãy lựa chọn một tác phẩm đã học trong chương trình mà ở đó có những biểu hiện tương đối rõ của việc tiếp nhận ảnh hưởng ở các phương diện?</a:t>
            </a:r>
          </a:p>
          <a:p>
            <a:pPr marL="457200" indent="-457200" algn="just">
              <a:buFontTx/>
              <a:buChar char="-"/>
            </a:pP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 </a:t>
            </a:r>
            <a:r>
              <a:rPr lang="vi-VN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 ý</a:t>
            </a:r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099828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9776" y="2892552"/>
            <a:ext cx="6693408" cy="1088136"/>
          </a:xfrm>
        </p:spPr>
        <p:txBody>
          <a:bodyPr/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HỌC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KĨ NĂNG VIẾT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6260E8-21BF-1371-4767-5E86248A7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45467" y="1331298"/>
            <a:ext cx="4253653" cy="1022435"/>
          </a:xfrm>
        </p:spPr>
        <p:txBody>
          <a:bodyPr>
            <a:normAutofit fontScale="25000" lnSpcReduction="20000"/>
          </a:bodyPr>
          <a:lstStyle/>
          <a:p>
            <a:r>
              <a:rPr lang="vi-VN" sz="11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</a:t>
            </a:r>
          </a:p>
          <a:p>
            <a:r>
              <a:rPr lang="vi-VN" sz="11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 TỐ KỲ ẢO TRONG</a:t>
            </a:r>
          </a:p>
          <a:p>
            <a:r>
              <a:rPr lang="vi-VN" sz="11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TRUYỆN KỂ</a:t>
            </a:r>
            <a:endParaRPr lang="en-US" sz="112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5435917" y="1664335"/>
            <a:ext cx="1320165" cy="1320165"/>
          </a:xfrm>
          <a:prstGeom prst="ellipse">
            <a:avLst/>
          </a:prstGeom>
          <a:noFill/>
          <a:ln w="19050">
            <a:solidFill>
              <a:srgbClr val="3366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535612" y="1953260"/>
            <a:ext cx="1122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336601"/>
                </a:solidFill>
                <a:latin typeface="Times New Roman" pitchFamily="18" charset="0"/>
                <a:ea typeface="微软雅黑" panose="020B0503020204020204" charset="-122"/>
                <a:cs typeface="Times New Roman" pitchFamily="18" charset="0"/>
              </a:rPr>
              <a:t>I</a:t>
            </a:r>
          </a:p>
        </p:txBody>
      </p:sp>
      <p:pic>
        <p:nvPicPr>
          <p:cNvPr id="4" name="图片 3" descr="花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0022" y="2435225"/>
            <a:ext cx="774065" cy="6946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541735" y="3180715"/>
            <a:ext cx="5107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336601"/>
                </a:solidFill>
                <a:latin typeface="Times New Roman" pitchFamily="18" charset="0"/>
                <a:ea typeface="微软雅黑" panose="020B0503020204020204" charset="-122"/>
                <a:cs typeface="Times New Roman" pitchFamily="18" charset="0"/>
              </a:rPr>
              <a:t>KHỞI ĐỘNG</a:t>
            </a:r>
            <a:endParaRPr lang="zh-CN" altLang="en-US" sz="3600" dirty="0">
              <a:solidFill>
                <a:srgbClr val="336601"/>
              </a:solidFill>
              <a:latin typeface="Times New Roman" pitchFamily="18" charset="0"/>
              <a:ea typeface="微软雅黑" panose="020B0503020204020204" charset="-122"/>
              <a:cs typeface="Times New Roman" pitchFamily="18" charset="0"/>
            </a:endParaRPr>
          </a:p>
        </p:txBody>
      </p:sp>
      <p:pic>
        <p:nvPicPr>
          <p:cNvPr id="6" name="图片 3" descr="花4">
            <a:extLst>
              <a:ext uri="{FF2B5EF4-FFF2-40B4-BE49-F238E27FC236}">
                <a16:creationId xmlns:a16="http://schemas.microsoft.com/office/drawing/2014/main" id="{958AE512-BC42-4DC9-DF6C-6682ED6DA9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8898890" y="-12065"/>
            <a:ext cx="3300730" cy="1676400"/>
          </a:xfrm>
          <a:prstGeom prst="rect">
            <a:avLst/>
          </a:prstGeom>
        </p:spPr>
      </p:pic>
      <p:pic>
        <p:nvPicPr>
          <p:cNvPr id="14" name="图片 4" descr="花5">
            <a:extLst>
              <a:ext uri="{FF2B5EF4-FFF2-40B4-BE49-F238E27FC236}">
                <a16:creationId xmlns:a16="http://schemas.microsoft.com/office/drawing/2014/main" id="{D71A4906-ECA1-2489-55FF-BB96A1EB46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240" y="5411470"/>
            <a:ext cx="382143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32939"/>
      </p:ext>
    </p:extLst>
  </p:cSld>
  <p:clrMapOvr>
    <a:masterClrMapping/>
  </p:clrMapOvr>
  <p:transition spd="slow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bldLvl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̉n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51930"/>
            <a:ext cx="9144000" cy="4654928"/>
          </a:xfrm>
          <a:prstGeom prst="rect">
            <a:avLst/>
          </a:prstGeom>
        </p:spPr>
      </p:pic>
      <p:sp>
        <p:nvSpPr>
          <p:cNvPr id="5" name="Hình chữ nhật 4"/>
          <p:cNvSpPr/>
          <p:nvPr/>
        </p:nvSpPr>
        <p:spPr>
          <a:xfrm>
            <a:off x="3945763" y="228600"/>
            <a:ext cx="430047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SƠN TINH – THỦY TINH</a:t>
            </a:r>
            <a:endParaRPr lang="vi-VN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Hình chữ nhật 5"/>
          <p:cNvSpPr/>
          <p:nvPr/>
        </p:nvSpPr>
        <p:spPr>
          <a:xfrm>
            <a:off x="3826746" y="5898277"/>
            <a:ext cx="447847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CUỘC CHIẾN CỦA THẦN</a:t>
            </a:r>
            <a:endParaRPr lang="vi-VN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Ảnh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5000" y="1151931"/>
            <a:ext cx="2358128" cy="1098631"/>
          </a:xfrm>
          <a:prstGeom prst="rect">
            <a:avLst/>
          </a:prstGeom>
        </p:spPr>
      </p:pic>
      <p:pic>
        <p:nvPicPr>
          <p:cNvPr id="2" name="Ảnh 1"/>
          <p:cNvPicPr>
            <a:picLocks noChangeAspect="1"/>
          </p:cNvPicPr>
          <p:nvPr/>
        </p:nvPicPr>
        <p:blipFill>
          <a:blip r:embed="rId5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350" b="100000" l="0" r="9944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865035" y="914401"/>
            <a:ext cx="984034" cy="465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0372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6473826" y="1453798"/>
            <a:ext cx="663575" cy="4010025"/>
          </a:xfrm>
          <a:prstGeom prst="round2SameRect">
            <a:avLst>
              <a:gd name="adj1" fmla="val 23321"/>
              <a:gd name="adj2" fmla="val 0"/>
            </a:avLst>
          </a:prstGeom>
          <a:solidFill>
            <a:srgbClr val="C00000"/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ound Same Side Corner Rectangle 8"/>
          <p:cNvSpPr/>
          <p:nvPr/>
        </p:nvSpPr>
        <p:spPr>
          <a:xfrm rot="5400000" flipH="1">
            <a:off x="9056251" y="3050737"/>
            <a:ext cx="663575" cy="854950"/>
          </a:xfrm>
          <a:prstGeom prst="round2SameRect">
            <a:avLst>
              <a:gd name="adj1" fmla="val 34679"/>
              <a:gd name="adj2" fmla="val 0"/>
            </a:avLst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162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ound Same Side Corner Rectangle 10"/>
          <p:cNvSpPr/>
          <p:nvPr/>
        </p:nvSpPr>
        <p:spPr>
          <a:xfrm rot="5400000" flipH="1">
            <a:off x="9056251" y="3932674"/>
            <a:ext cx="663574" cy="854950"/>
          </a:xfrm>
          <a:prstGeom prst="round2SameRect">
            <a:avLst>
              <a:gd name="adj1" fmla="val 34679"/>
              <a:gd name="adj2" fmla="val 0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ound Same Side Corner Rectangle 11"/>
          <p:cNvSpPr/>
          <p:nvPr/>
        </p:nvSpPr>
        <p:spPr>
          <a:xfrm rot="16200000">
            <a:off x="6474360" y="3226333"/>
            <a:ext cx="662510" cy="4010025"/>
          </a:xfrm>
          <a:prstGeom prst="round2SameRect">
            <a:avLst>
              <a:gd name="adj1" fmla="val 23321"/>
              <a:gd name="adj2" fmla="val 0"/>
            </a:avLst>
          </a:prstGeom>
          <a:solidFill>
            <a:srgbClr val="00B0F0"/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ound Same Side Corner Rectangle 12"/>
          <p:cNvSpPr/>
          <p:nvPr/>
        </p:nvSpPr>
        <p:spPr>
          <a:xfrm rot="5400000" flipH="1">
            <a:off x="9056783" y="4803870"/>
            <a:ext cx="662510" cy="854950"/>
          </a:xfrm>
          <a:prstGeom prst="round2SameRect">
            <a:avLst>
              <a:gd name="adj1" fmla="val 34679"/>
              <a:gd name="adj2" fmla="val 0"/>
            </a:avLst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162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ound Same Side Corner Rectangle 13"/>
          <p:cNvSpPr/>
          <p:nvPr/>
        </p:nvSpPr>
        <p:spPr>
          <a:xfrm rot="16200000">
            <a:off x="6474360" y="4030479"/>
            <a:ext cx="662510" cy="4010025"/>
          </a:xfrm>
          <a:prstGeom prst="round2SameRect">
            <a:avLst>
              <a:gd name="adj1" fmla="val 23321"/>
              <a:gd name="adj2" fmla="val 0"/>
            </a:avLst>
          </a:prstGeom>
          <a:solidFill>
            <a:srgbClr val="0070C0"/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ound Same Side Corner Rectangle 14"/>
          <p:cNvSpPr/>
          <p:nvPr/>
        </p:nvSpPr>
        <p:spPr>
          <a:xfrm rot="5400000" flipH="1">
            <a:off x="9056783" y="5608017"/>
            <a:ext cx="662510" cy="854950"/>
          </a:xfrm>
          <a:prstGeom prst="round2SameRect">
            <a:avLst>
              <a:gd name="adj1" fmla="val 34679"/>
              <a:gd name="adj2" fmla="val 0"/>
            </a:avLst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62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9069083" y="3044757"/>
            <a:ext cx="47624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Comic Sans MS" pitchFamily="66" charset="0"/>
              </a:rPr>
              <a:t>A</a:t>
            </a:r>
          </a:p>
        </p:txBody>
      </p:sp>
      <p:sp>
        <p:nvSpPr>
          <p:cNvPr id="17" name="TextBox 33"/>
          <p:cNvSpPr txBox="1">
            <a:spLocks noChangeArrowheads="1"/>
          </p:cNvSpPr>
          <p:nvPr/>
        </p:nvSpPr>
        <p:spPr bwMode="auto">
          <a:xfrm>
            <a:off x="9087077" y="3959159"/>
            <a:ext cx="43260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omic Sans MS" pitchFamily="66" charset="0"/>
              </a:rPr>
              <a:t>B</a:t>
            </a:r>
          </a:p>
        </p:txBody>
      </p:sp>
      <p:sp>
        <p:nvSpPr>
          <p:cNvPr id="18" name="TextBox 34"/>
          <p:cNvSpPr txBox="1">
            <a:spLocks noChangeArrowheads="1"/>
          </p:cNvSpPr>
          <p:nvPr/>
        </p:nvSpPr>
        <p:spPr bwMode="auto">
          <a:xfrm>
            <a:off x="9089327" y="4876800"/>
            <a:ext cx="4271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Comic Sans MS" pitchFamily="66" charset="0"/>
              </a:rPr>
              <a:t>C</a:t>
            </a:r>
          </a:p>
        </p:txBody>
      </p:sp>
      <p:sp>
        <p:nvSpPr>
          <p:cNvPr id="19" name="TextBox 35"/>
          <p:cNvSpPr txBox="1">
            <a:spLocks noChangeArrowheads="1"/>
          </p:cNvSpPr>
          <p:nvPr/>
        </p:nvSpPr>
        <p:spPr bwMode="auto">
          <a:xfrm>
            <a:off x="9070769" y="5635557"/>
            <a:ext cx="47215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Comic Sans MS" pitchFamily="66" charset="0"/>
              </a:rPr>
              <a:t>D</a:t>
            </a:r>
          </a:p>
        </p:txBody>
      </p:sp>
      <p:sp>
        <p:nvSpPr>
          <p:cNvPr id="20" name="Rectangle 32"/>
          <p:cNvSpPr>
            <a:spLocks noChangeArrowheads="1"/>
          </p:cNvSpPr>
          <p:nvPr/>
        </p:nvSpPr>
        <p:spPr bwMode="auto">
          <a:xfrm>
            <a:off x="5000169" y="3242846"/>
            <a:ext cx="36762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Kim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Thúy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37"/>
          <p:cNvSpPr>
            <a:spLocks noChangeArrowheads="1"/>
          </p:cNvSpPr>
          <p:nvPr/>
        </p:nvSpPr>
        <p:spPr bwMode="auto">
          <a:xfrm>
            <a:off x="5134396" y="4157246"/>
            <a:ext cx="354200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1600" dirty="0"/>
          </a:p>
        </p:txBody>
      </p:sp>
      <p:sp>
        <p:nvSpPr>
          <p:cNvPr id="22" name="Rectangle 38"/>
          <p:cNvSpPr>
            <a:spLocks noChangeArrowheads="1"/>
          </p:cNvSpPr>
          <p:nvPr/>
        </p:nvSpPr>
        <p:spPr bwMode="auto">
          <a:xfrm>
            <a:off x="5076369" y="5029200"/>
            <a:ext cx="35420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1600" dirty="0">
                <a:solidFill>
                  <a:schemeClr val="bg1"/>
                </a:solidFill>
                <a:latin typeface="Arial" charset="0"/>
              </a:rPr>
              <a:t>.</a:t>
            </a:r>
            <a:endParaRPr lang="en-US" sz="1600" dirty="0"/>
          </a:p>
        </p:txBody>
      </p:sp>
      <p:sp>
        <p:nvSpPr>
          <p:cNvPr id="23" name="Rectangle 39"/>
          <p:cNvSpPr>
            <a:spLocks noChangeArrowheads="1"/>
          </p:cNvSpPr>
          <p:nvPr/>
        </p:nvSpPr>
        <p:spPr bwMode="auto">
          <a:xfrm>
            <a:off x="5094514" y="5839097"/>
            <a:ext cx="35818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Kim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752600" y="229171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00:10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752600" y="230649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00:09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752600" y="231646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00:08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752600" y="2306818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00:07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752600" y="229171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00:06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752600" y="231164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00:05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752600" y="2301677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00:04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752600" y="229171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00:03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752600" y="2271788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00:02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1752600" y="228175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00:01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752600" y="228175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00:00</a:t>
            </a:r>
          </a:p>
        </p:txBody>
      </p:sp>
      <p:pic>
        <p:nvPicPr>
          <p:cNvPr id="3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54111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65829" y="594360"/>
            <a:ext cx="9093198" cy="150114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585456" y="754381"/>
            <a:ext cx="8853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Nguyễn Du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7" name="Round Same Side Corner Rectangle 36"/>
          <p:cNvSpPr/>
          <p:nvPr/>
        </p:nvSpPr>
        <p:spPr>
          <a:xfrm rot="16200000">
            <a:off x="6454982" y="2358787"/>
            <a:ext cx="662510" cy="4010025"/>
          </a:xfrm>
          <a:prstGeom prst="round2SameRect">
            <a:avLst>
              <a:gd name="adj1" fmla="val 23321"/>
              <a:gd name="adj2" fmla="val 0"/>
            </a:avLst>
          </a:prstGeom>
          <a:gradFill flip="none" rotWithShape="1">
            <a:gsLst>
              <a:gs pos="0">
                <a:schemeClr val="tx2"/>
              </a:gs>
              <a:gs pos="99000">
                <a:schemeClr val="tx2">
                  <a:lumMod val="75000"/>
                </a:schemeClr>
              </a:gs>
            </a:gsLst>
            <a:lin ang="54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5000169" y="4089421"/>
            <a:ext cx="4286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Thúy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Thúy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Kiều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Picture 2" descr="Truyện Kiều - Cổng Thông Tin Thư Viện - Nam Sài Gò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721" y="3146424"/>
            <a:ext cx="2807758" cy="334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46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4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6473826" y="1440735"/>
            <a:ext cx="663575" cy="4010025"/>
          </a:xfrm>
          <a:prstGeom prst="round2SameRect">
            <a:avLst>
              <a:gd name="adj1" fmla="val 23321"/>
              <a:gd name="adj2" fmla="val 0"/>
            </a:avLst>
          </a:prstGeom>
          <a:solidFill>
            <a:srgbClr val="7030A0"/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ound Same Side Corner Rectangle 8"/>
          <p:cNvSpPr/>
          <p:nvPr/>
        </p:nvSpPr>
        <p:spPr>
          <a:xfrm rot="5400000" flipH="1">
            <a:off x="9056251" y="3050737"/>
            <a:ext cx="663575" cy="854950"/>
          </a:xfrm>
          <a:prstGeom prst="round2SameRect">
            <a:avLst>
              <a:gd name="adj1" fmla="val 34679"/>
              <a:gd name="adj2" fmla="val 0"/>
            </a:avLst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162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ound Same Side Corner Rectangle 9"/>
          <p:cNvSpPr/>
          <p:nvPr/>
        </p:nvSpPr>
        <p:spPr>
          <a:xfrm rot="16200000">
            <a:off x="6473829" y="2355138"/>
            <a:ext cx="663574" cy="4010023"/>
          </a:xfrm>
          <a:prstGeom prst="round2SameRect">
            <a:avLst>
              <a:gd name="adj1" fmla="val 23321"/>
              <a:gd name="adj2" fmla="val 0"/>
            </a:avLst>
          </a:prstGeom>
          <a:solidFill>
            <a:srgbClr val="0070C0"/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ound Same Side Corner Rectangle 10"/>
          <p:cNvSpPr/>
          <p:nvPr/>
        </p:nvSpPr>
        <p:spPr>
          <a:xfrm rot="5400000" flipH="1">
            <a:off x="9056251" y="3932674"/>
            <a:ext cx="663574" cy="854950"/>
          </a:xfrm>
          <a:prstGeom prst="round2SameRect">
            <a:avLst>
              <a:gd name="adj1" fmla="val 34679"/>
              <a:gd name="adj2" fmla="val 0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ound Same Side Corner Rectangle 11"/>
          <p:cNvSpPr/>
          <p:nvPr/>
        </p:nvSpPr>
        <p:spPr>
          <a:xfrm rot="16200000">
            <a:off x="6474359" y="3226333"/>
            <a:ext cx="662510" cy="4010025"/>
          </a:xfrm>
          <a:prstGeom prst="round2SameRect">
            <a:avLst>
              <a:gd name="adj1" fmla="val 23321"/>
              <a:gd name="adj2" fmla="val 0"/>
            </a:avLst>
          </a:prstGeom>
          <a:solidFill>
            <a:srgbClr val="FF0000"/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ound Same Side Corner Rectangle 12"/>
          <p:cNvSpPr/>
          <p:nvPr/>
        </p:nvSpPr>
        <p:spPr>
          <a:xfrm rot="5400000" flipH="1">
            <a:off x="9056783" y="4803870"/>
            <a:ext cx="662510" cy="854950"/>
          </a:xfrm>
          <a:prstGeom prst="round2SameRect">
            <a:avLst>
              <a:gd name="adj1" fmla="val 34679"/>
              <a:gd name="adj2" fmla="val 0"/>
            </a:avLst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162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ound Same Side Corner Rectangle 13"/>
          <p:cNvSpPr/>
          <p:nvPr/>
        </p:nvSpPr>
        <p:spPr>
          <a:xfrm rot="16200000">
            <a:off x="6474358" y="4004353"/>
            <a:ext cx="662510" cy="4010025"/>
          </a:xfrm>
          <a:prstGeom prst="round2SameRect">
            <a:avLst>
              <a:gd name="adj1" fmla="val 23321"/>
              <a:gd name="adj2" fmla="val 0"/>
            </a:avLst>
          </a:prstGeom>
          <a:solidFill>
            <a:schemeClr val="accent3"/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ound Same Side Corner Rectangle 14"/>
          <p:cNvSpPr/>
          <p:nvPr/>
        </p:nvSpPr>
        <p:spPr>
          <a:xfrm rot="5400000" flipH="1">
            <a:off x="9056783" y="5608017"/>
            <a:ext cx="662510" cy="854950"/>
          </a:xfrm>
          <a:prstGeom prst="round2SameRect">
            <a:avLst>
              <a:gd name="adj1" fmla="val 34679"/>
              <a:gd name="adj2" fmla="val 0"/>
            </a:avLst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62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9069083" y="3044757"/>
            <a:ext cx="47624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Comic Sans MS" pitchFamily="66" charset="0"/>
              </a:rPr>
              <a:t>A</a:t>
            </a:r>
          </a:p>
        </p:txBody>
      </p:sp>
      <p:sp>
        <p:nvSpPr>
          <p:cNvPr id="17" name="TextBox 33"/>
          <p:cNvSpPr txBox="1">
            <a:spLocks noChangeArrowheads="1"/>
          </p:cNvSpPr>
          <p:nvPr/>
        </p:nvSpPr>
        <p:spPr bwMode="auto">
          <a:xfrm>
            <a:off x="9087077" y="3959159"/>
            <a:ext cx="43260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Comic Sans MS" pitchFamily="66" charset="0"/>
              </a:rPr>
              <a:t>B</a:t>
            </a:r>
          </a:p>
        </p:txBody>
      </p:sp>
      <p:sp>
        <p:nvSpPr>
          <p:cNvPr id="18" name="TextBox 34"/>
          <p:cNvSpPr txBox="1">
            <a:spLocks noChangeArrowheads="1"/>
          </p:cNvSpPr>
          <p:nvPr/>
        </p:nvSpPr>
        <p:spPr bwMode="auto">
          <a:xfrm>
            <a:off x="9089327" y="4876800"/>
            <a:ext cx="4271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Comic Sans MS" pitchFamily="66" charset="0"/>
              </a:rPr>
              <a:t>C</a:t>
            </a:r>
          </a:p>
        </p:txBody>
      </p:sp>
      <p:sp>
        <p:nvSpPr>
          <p:cNvPr id="19" name="TextBox 35"/>
          <p:cNvSpPr txBox="1">
            <a:spLocks noChangeArrowheads="1"/>
          </p:cNvSpPr>
          <p:nvPr/>
        </p:nvSpPr>
        <p:spPr bwMode="auto">
          <a:xfrm>
            <a:off x="9070769" y="5635557"/>
            <a:ext cx="47215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Comic Sans MS" pitchFamily="66" charset="0"/>
              </a:rPr>
              <a:t>D</a:t>
            </a:r>
          </a:p>
        </p:txBody>
      </p:sp>
      <p:sp>
        <p:nvSpPr>
          <p:cNvPr id="20" name="Rectangle 32"/>
          <p:cNvSpPr>
            <a:spLocks noChangeArrowheads="1"/>
          </p:cNvSpPr>
          <p:nvPr/>
        </p:nvSpPr>
        <p:spPr bwMode="auto">
          <a:xfrm>
            <a:off x="5000169" y="3149389"/>
            <a:ext cx="36762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800" dirty="0">
                <a:solidFill>
                  <a:schemeClr val="bg1"/>
                </a:solidFill>
                <a:latin typeface="Arial" charset="0"/>
              </a:rPr>
              <a:t>.</a:t>
            </a:r>
            <a:endParaRPr lang="en-US" sz="2800" dirty="0"/>
          </a:p>
        </p:txBody>
      </p:sp>
      <p:sp>
        <p:nvSpPr>
          <p:cNvPr id="21" name="Rectangle 37"/>
          <p:cNvSpPr>
            <a:spLocks noChangeArrowheads="1"/>
          </p:cNvSpPr>
          <p:nvPr/>
        </p:nvSpPr>
        <p:spPr bwMode="auto">
          <a:xfrm>
            <a:off x="5034611" y="4067038"/>
            <a:ext cx="35420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38"/>
          <p:cNvSpPr>
            <a:spLocks noChangeArrowheads="1"/>
          </p:cNvSpPr>
          <p:nvPr/>
        </p:nvSpPr>
        <p:spPr bwMode="auto">
          <a:xfrm>
            <a:off x="5078547" y="4938355"/>
            <a:ext cx="35420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3200" dirty="0">
                <a:solidFill>
                  <a:schemeClr val="bg1"/>
                </a:solidFill>
                <a:latin typeface="Arial" charset="0"/>
              </a:rPr>
              <a:t>.</a:t>
            </a:r>
            <a:endParaRPr lang="en-US" sz="3200" dirty="0"/>
          </a:p>
        </p:txBody>
      </p:sp>
      <p:sp>
        <p:nvSpPr>
          <p:cNvPr id="23" name="Rectangle 39"/>
          <p:cNvSpPr>
            <a:spLocks noChangeArrowheads="1"/>
          </p:cNvSpPr>
          <p:nvPr/>
        </p:nvSpPr>
        <p:spPr bwMode="auto">
          <a:xfrm>
            <a:off x="5134396" y="5816025"/>
            <a:ext cx="35420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>
                <a:solidFill>
                  <a:schemeClr val="bg1"/>
                </a:solidFill>
                <a:latin typeface="Arial" charset="0"/>
              </a:rPr>
              <a:t>.</a:t>
            </a:r>
            <a:endParaRPr lang="en-US" sz="2800" dirty="0"/>
          </a:p>
        </p:txBody>
      </p:sp>
      <p:sp>
        <p:nvSpPr>
          <p:cNvPr id="24" name="Rounded Rectangle 23"/>
          <p:cNvSpPr/>
          <p:nvPr/>
        </p:nvSpPr>
        <p:spPr>
          <a:xfrm>
            <a:off x="1752600" y="229171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00:10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752600" y="230649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00:09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752600" y="231646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00:08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752600" y="2306818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00:07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752600" y="229171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00:06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752600" y="231164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00:05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752600" y="2301677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00:04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752600" y="229171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00:03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752600" y="2271788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00:02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1752600" y="228175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00:01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752600" y="228175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00:00</a:t>
            </a:r>
          </a:p>
        </p:txBody>
      </p:sp>
      <p:pic>
        <p:nvPicPr>
          <p:cNvPr id="3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54111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74620" y="394530"/>
            <a:ext cx="7604760" cy="175122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341368" y="329872"/>
            <a:ext cx="93089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vi-VN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có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vi-VN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(Truyện Kiều – Nguyễn Du)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Picture 2" descr="Truyện Kiều - Cổng Thông Tin Thư Viện - Nam Sài Gò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721" y="3146424"/>
            <a:ext cx="2807758" cy="334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32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8" grpId="0" animBg="1"/>
      <p:bldP spid="20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6473826" y="1440735"/>
            <a:ext cx="663575" cy="4010025"/>
          </a:xfrm>
          <a:prstGeom prst="round2SameRect">
            <a:avLst>
              <a:gd name="adj1" fmla="val 23321"/>
              <a:gd name="adj2" fmla="val 0"/>
            </a:avLst>
          </a:prstGeom>
          <a:solidFill>
            <a:srgbClr val="7030A0"/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ound Same Side Corner Rectangle 8"/>
          <p:cNvSpPr/>
          <p:nvPr/>
        </p:nvSpPr>
        <p:spPr>
          <a:xfrm rot="5400000" flipH="1">
            <a:off x="9056251" y="3050737"/>
            <a:ext cx="663575" cy="854950"/>
          </a:xfrm>
          <a:prstGeom prst="round2SameRect">
            <a:avLst>
              <a:gd name="adj1" fmla="val 34679"/>
              <a:gd name="adj2" fmla="val 0"/>
            </a:avLst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162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ound Same Side Corner Rectangle 9"/>
          <p:cNvSpPr/>
          <p:nvPr/>
        </p:nvSpPr>
        <p:spPr>
          <a:xfrm rot="16200000">
            <a:off x="6473829" y="2355138"/>
            <a:ext cx="663574" cy="4010023"/>
          </a:xfrm>
          <a:prstGeom prst="round2SameRect">
            <a:avLst>
              <a:gd name="adj1" fmla="val 23321"/>
              <a:gd name="adj2" fmla="val 0"/>
            </a:avLst>
          </a:prstGeom>
          <a:solidFill>
            <a:srgbClr val="0070C0"/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ound Same Side Corner Rectangle 10"/>
          <p:cNvSpPr/>
          <p:nvPr/>
        </p:nvSpPr>
        <p:spPr>
          <a:xfrm rot="5400000" flipH="1">
            <a:off x="9056251" y="3932674"/>
            <a:ext cx="663574" cy="854950"/>
          </a:xfrm>
          <a:prstGeom prst="round2SameRect">
            <a:avLst>
              <a:gd name="adj1" fmla="val 34679"/>
              <a:gd name="adj2" fmla="val 0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ound Same Side Corner Rectangle 11"/>
          <p:cNvSpPr/>
          <p:nvPr/>
        </p:nvSpPr>
        <p:spPr>
          <a:xfrm rot="16200000">
            <a:off x="6474359" y="3226333"/>
            <a:ext cx="662510" cy="4010025"/>
          </a:xfrm>
          <a:prstGeom prst="round2SameRect">
            <a:avLst>
              <a:gd name="adj1" fmla="val 23321"/>
              <a:gd name="adj2" fmla="val 0"/>
            </a:avLst>
          </a:prstGeom>
          <a:solidFill>
            <a:srgbClr val="FF0000"/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ound Same Side Corner Rectangle 12"/>
          <p:cNvSpPr/>
          <p:nvPr/>
        </p:nvSpPr>
        <p:spPr>
          <a:xfrm rot="5400000" flipH="1">
            <a:off x="9056783" y="4803870"/>
            <a:ext cx="662510" cy="854950"/>
          </a:xfrm>
          <a:prstGeom prst="round2SameRect">
            <a:avLst>
              <a:gd name="adj1" fmla="val 34679"/>
              <a:gd name="adj2" fmla="val 0"/>
            </a:avLst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162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ound Same Side Corner Rectangle 13"/>
          <p:cNvSpPr/>
          <p:nvPr/>
        </p:nvSpPr>
        <p:spPr>
          <a:xfrm rot="16200000">
            <a:off x="6474358" y="4004353"/>
            <a:ext cx="662510" cy="4010025"/>
          </a:xfrm>
          <a:prstGeom prst="round2SameRect">
            <a:avLst>
              <a:gd name="adj1" fmla="val 23321"/>
              <a:gd name="adj2" fmla="val 0"/>
            </a:avLst>
          </a:prstGeom>
          <a:solidFill>
            <a:schemeClr val="accent3"/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ound Same Side Corner Rectangle 14"/>
          <p:cNvSpPr/>
          <p:nvPr/>
        </p:nvSpPr>
        <p:spPr>
          <a:xfrm rot="5400000" flipH="1">
            <a:off x="9056783" y="5608017"/>
            <a:ext cx="662510" cy="854950"/>
          </a:xfrm>
          <a:prstGeom prst="round2SameRect">
            <a:avLst>
              <a:gd name="adj1" fmla="val 34679"/>
              <a:gd name="adj2" fmla="val 0"/>
            </a:avLst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62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9069083" y="3044757"/>
            <a:ext cx="47624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Comic Sans MS" pitchFamily="66" charset="0"/>
              </a:rPr>
              <a:t>A</a:t>
            </a:r>
          </a:p>
        </p:txBody>
      </p:sp>
      <p:sp>
        <p:nvSpPr>
          <p:cNvPr id="17" name="TextBox 33"/>
          <p:cNvSpPr txBox="1">
            <a:spLocks noChangeArrowheads="1"/>
          </p:cNvSpPr>
          <p:nvPr/>
        </p:nvSpPr>
        <p:spPr bwMode="auto">
          <a:xfrm>
            <a:off x="9087077" y="3959159"/>
            <a:ext cx="43260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Comic Sans MS" pitchFamily="66" charset="0"/>
              </a:rPr>
              <a:t>B</a:t>
            </a:r>
          </a:p>
        </p:txBody>
      </p:sp>
      <p:sp>
        <p:nvSpPr>
          <p:cNvPr id="18" name="TextBox 34"/>
          <p:cNvSpPr txBox="1">
            <a:spLocks noChangeArrowheads="1"/>
          </p:cNvSpPr>
          <p:nvPr/>
        </p:nvSpPr>
        <p:spPr bwMode="auto">
          <a:xfrm>
            <a:off x="9089327" y="4876800"/>
            <a:ext cx="4271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Comic Sans MS" pitchFamily="66" charset="0"/>
              </a:rPr>
              <a:t>C</a:t>
            </a:r>
          </a:p>
        </p:txBody>
      </p:sp>
      <p:sp>
        <p:nvSpPr>
          <p:cNvPr id="19" name="TextBox 35"/>
          <p:cNvSpPr txBox="1">
            <a:spLocks noChangeArrowheads="1"/>
          </p:cNvSpPr>
          <p:nvPr/>
        </p:nvSpPr>
        <p:spPr bwMode="auto">
          <a:xfrm>
            <a:off x="9070769" y="5635557"/>
            <a:ext cx="47215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Comic Sans MS" pitchFamily="66" charset="0"/>
              </a:rPr>
              <a:t>D</a:t>
            </a:r>
          </a:p>
        </p:txBody>
      </p:sp>
      <p:sp>
        <p:nvSpPr>
          <p:cNvPr id="20" name="Rectangle 32"/>
          <p:cNvSpPr>
            <a:spLocks noChangeArrowheads="1"/>
          </p:cNvSpPr>
          <p:nvPr/>
        </p:nvSpPr>
        <p:spPr bwMode="auto">
          <a:xfrm>
            <a:off x="5000169" y="3149389"/>
            <a:ext cx="36762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sz="2800" dirty="0">
                <a:solidFill>
                  <a:schemeClr val="bg1"/>
                </a:solidFill>
                <a:latin typeface="Arial" charset="0"/>
              </a:rPr>
              <a:t>.</a:t>
            </a:r>
            <a:endParaRPr lang="en-US" sz="2800" dirty="0"/>
          </a:p>
        </p:txBody>
      </p:sp>
      <p:sp>
        <p:nvSpPr>
          <p:cNvPr id="21" name="Rectangle 37"/>
          <p:cNvSpPr>
            <a:spLocks noChangeArrowheads="1"/>
          </p:cNvSpPr>
          <p:nvPr/>
        </p:nvSpPr>
        <p:spPr bwMode="auto">
          <a:xfrm>
            <a:off x="5034611" y="4067038"/>
            <a:ext cx="35420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Trương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38"/>
          <p:cNvSpPr>
            <a:spLocks noChangeArrowheads="1"/>
          </p:cNvSpPr>
          <p:nvPr/>
        </p:nvSpPr>
        <p:spPr bwMode="auto">
          <a:xfrm>
            <a:off x="5078547" y="4938355"/>
            <a:ext cx="35420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200" dirty="0">
                <a:solidFill>
                  <a:schemeClr val="bg1"/>
                </a:solidFill>
                <a:latin typeface="Arial" charset="0"/>
              </a:rPr>
              <a:t>.</a:t>
            </a:r>
            <a:endParaRPr lang="en-US" sz="3200" dirty="0"/>
          </a:p>
        </p:txBody>
      </p:sp>
      <p:sp>
        <p:nvSpPr>
          <p:cNvPr id="23" name="Rectangle 39"/>
          <p:cNvSpPr>
            <a:spLocks noChangeArrowheads="1"/>
          </p:cNvSpPr>
          <p:nvPr/>
        </p:nvSpPr>
        <p:spPr bwMode="auto">
          <a:xfrm>
            <a:off x="5134396" y="5816025"/>
            <a:ext cx="35420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mạn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752600" y="229171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00:10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752600" y="230649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00:09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752600" y="231646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00:08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752600" y="2306818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00:07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752600" y="229171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00:06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752600" y="231164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00:05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752600" y="2301677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00:04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752600" y="229171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00:03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752600" y="2271788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00:02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1752600" y="228175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00:01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752600" y="228175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00:00</a:t>
            </a:r>
          </a:p>
        </p:txBody>
      </p:sp>
      <p:pic>
        <p:nvPicPr>
          <p:cNvPr id="3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54111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23407" y="76200"/>
            <a:ext cx="9744890" cy="150114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416114" y="433166"/>
            <a:ext cx="93089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3.Chuyện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vi-VN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" y="3445747"/>
            <a:ext cx="3569793" cy="2562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460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1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6473826" y="1440735"/>
            <a:ext cx="663575" cy="4010025"/>
          </a:xfrm>
          <a:prstGeom prst="round2SameRect">
            <a:avLst>
              <a:gd name="adj1" fmla="val 23321"/>
              <a:gd name="adj2" fmla="val 0"/>
            </a:avLst>
          </a:prstGeom>
          <a:solidFill>
            <a:schemeClr val="accent4">
              <a:lumMod val="75000"/>
            </a:schemeClr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ound Same Side Corner Rectangle 8"/>
          <p:cNvSpPr/>
          <p:nvPr/>
        </p:nvSpPr>
        <p:spPr>
          <a:xfrm rot="5400000" flipH="1">
            <a:off x="9056251" y="3050737"/>
            <a:ext cx="663575" cy="854950"/>
          </a:xfrm>
          <a:prstGeom prst="round2SameRect">
            <a:avLst>
              <a:gd name="adj1" fmla="val 34679"/>
              <a:gd name="adj2" fmla="val 0"/>
            </a:avLst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162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ound Same Side Corner Rectangle 9"/>
          <p:cNvSpPr/>
          <p:nvPr/>
        </p:nvSpPr>
        <p:spPr>
          <a:xfrm rot="16200000">
            <a:off x="6473829" y="2355138"/>
            <a:ext cx="663574" cy="4010023"/>
          </a:xfrm>
          <a:prstGeom prst="round2SameRect">
            <a:avLst>
              <a:gd name="adj1" fmla="val 23321"/>
              <a:gd name="adj2" fmla="val 0"/>
            </a:avLst>
          </a:prstGeom>
          <a:solidFill>
            <a:srgbClr val="FFC000"/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ound Same Side Corner Rectangle 10"/>
          <p:cNvSpPr/>
          <p:nvPr/>
        </p:nvSpPr>
        <p:spPr>
          <a:xfrm rot="5400000" flipH="1">
            <a:off x="9056251" y="3932674"/>
            <a:ext cx="663574" cy="854950"/>
          </a:xfrm>
          <a:prstGeom prst="round2SameRect">
            <a:avLst>
              <a:gd name="adj1" fmla="val 34679"/>
              <a:gd name="adj2" fmla="val 0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ound Same Side Corner Rectangle 11"/>
          <p:cNvSpPr/>
          <p:nvPr/>
        </p:nvSpPr>
        <p:spPr>
          <a:xfrm rot="16200000">
            <a:off x="6474358" y="3226333"/>
            <a:ext cx="662510" cy="4010025"/>
          </a:xfrm>
          <a:prstGeom prst="round2SameRect">
            <a:avLst>
              <a:gd name="adj1" fmla="val 23321"/>
              <a:gd name="adj2" fmla="val 0"/>
            </a:avLst>
          </a:prstGeom>
          <a:solidFill>
            <a:srgbClr val="002060"/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ound Same Side Corner Rectangle 12"/>
          <p:cNvSpPr/>
          <p:nvPr/>
        </p:nvSpPr>
        <p:spPr>
          <a:xfrm rot="5400000" flipH="1">
            <a:off x="9056783" y="4803870"/>
            <a:ext cx="662510" cy="854950"/>
          </a:xfrm>
          <a:prstGeom prst="round2SameRect">
            <a:avLst>
              <a:gd name="adj1" fmla="val 34679"/>
              <a:gd name="adj2" fmla="val 0"/>
            </a:avLst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162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ound Same Side Corner Rectangle 13"/>
          <p:cNvSpPr/>
          <p:nvPr/>
        </p:nvSpPr>
        <p:spPr>
          <a:xfrm rot="16200000">
            <a:off x="6338066" y="3894186"/>
            <a:ext cx="662510" cy="4282612"/>
          </a:xfrm>
          <a:prstGeom prst="round2SameRect">
            <a:avLst>
              <a:gd name="adj1" fmla="val 23321"/>
              <a:gd name="adj2" fmla="val 0"/>
            </a:avLst>
          </a:prstGeom>
          <a:solidFill>
            <a:srgbClr val="00B050"/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ound Same Side Corner Rectangle 14"/>
          <p:cNvSpPr/>
          <p:nvPr/>
        </p:nvSpPr>
        <p:spPr>
          <a:xfrm rot="5400000" flipH="1">
            <a:off x="9056783" y="5608017"/>
            <a:ext cx="662510" cy="854950"/>
          </a:xfrm>
          <a:prstGeom prst="round2SameRect">
            <a:avLst>
              <a:gd name="adj1" fmla="val 34679"/>
              <a:gd name="adj2" fmla="val 0"/>
            </a:avLst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62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9069083" y="3044757"/>
            <a:ext cx="47624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Comic Sans MS" pitchFamily="66" charset="0"/>
              </a:rPr>
              <a:t>A</a:t>
            </a:r>
          </a:p>
        </p:txBody>
      </p:sp>
      <p:sp>
        <p:nvSpPr>
          <p:cNvPr id="17" name="TextBox 33"/>
          <p:cNvSpPr txBox="1">
            <a:spLocks noChangeArrowheads="1"/>
          </p:cNvSpPr>
          <p:nvPr/>
        </p:nvSpPr>
        <p:spPr bwMode="auto">
          <a:xfrm>
            <a:off x="9087077" y="3959159"/>
            <a:ext cx="43260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Comic Sans MS" pitchFamily="66" charset="0"/>
              </a:rPr>
              <a:t>B</a:t>
            </a:r>
          </a:p>
        </p:txBody>
      </p:sp>
      <p:sp>
        <p:nvSpPr>
          <p:cNvPr id="18" name="TextBox 34"/>
          <p:cNvSpPr txBox="1">
            <a:spLocks noChangeArrowheads="1"/>
          </p:cNvSpPr>
          <p:nvPr/>
        </p:nvSpPr>
        <p:spPr bwMode="auto">
          <a:xfrm>
            <a:off x="9089327" y="4876800"/>
            <a:ext cx="4271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Comic Sans MS" pitchFamily="66" charset="0"/>
              </a:rPr>
              <a:t>C</a:t>
            </a:r>
          </a:p>
        </p:txBody>
      </p:sp>
      <p:sp>
        <p:nvSpPr>
          <p:cNvPr id="19" name="TextBox 35"/>
          <p:cNvSpPr txBox="1">
            <a:spLocks noChangeArrowheads="1"/>
          </p:cNvSpPr>
          <p:nvPr/>
        </p:nvSpPr>
        <p:spPr bwMode="auto">
          <a:xfrm>
            <a:off x="9070769" y="5635557"/>
            <a:ext cx="47215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Comic Sans MS" pitchFamily="66" charset="0"/>
              </a:rPr>
              <a:t>D</a:t>
            </a:r>
          </a:p>
        </p:txBody>
      </p:sp>
      <p:sp>
        <p:nvSpPr>
          <p:cNvPr id="20" name="Rectangle 32"/>
          <p:cNvSpPr>
            <a:spLocks noChangeArrowheads="1"/>
          </p:cNvSpPr>
          <p:nvPr/>
        </p:nvSpPr>
        <p:spPr bwMode="auto">
          <a:xfrm>
            <a:off x="4773164" y="3216602"/>
            <a:ext cx="40257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Diêm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37"/>
          <p:cNvSpPr>
            <a:spLocks noChangeArrowheads="1"/>
          </p:cNvSpPr>
          <p:nvPr/>
        </p:nvSpPr>
        <p:spPr bwMode="auto">
          <a:xfrm>
            <a:off x="5134396" y="4157246"/>
            <a:ext cx="35420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Ba –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38"/>
          <p:cNvSpPr>
            <a:spLocks noChangeArrowheads="1"/>
          </p:cNvSpPr>
          <p:nvPr/>
        </p:nvSpPr>
        <p:spPr bwMode="auto">
          <a:xfrm>
            <a:off x="5076369" y="5029200"/>
            <a:ext cx="35420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Ba.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39"/>
          <p:cNvSpPr>
            <a:spLocks noChangeArrowheads="1"/>
          </p:cNvSpPr>
          <p:nvPr/>
        </p:nvSpPr>
        <p:spPr bwMode="auto">
          <a:xfrm>
            <a:off x="4528012" y="5816025"/>
            <a:ext cx="41483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Ba, da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752600" y="229171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00:10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752600" y="230649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00:09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752600" y="231646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00:08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752600" y="2306818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00:07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752600" y="229171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00:06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752600" y="231164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00:05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752600" y="2301677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00:04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752600" y="229171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00:03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752600" y="2271788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00:02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1752600" y="228175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00:01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752600" y="228175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00:00</a:t>
            </a:r>
          </a:p>
        </p:txBody>
      </p:sp>
      <p:pic>
        <p:nvPicPr>
          <p:cNvPr id="3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54111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86940" y="76200"/>
            <a:ext cx="7628573" cy="170430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538514" y="395508"/>
            <a:ext cx="84284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Kịch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Ba, da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vi-VN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vi-VN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 Lưu Quang Vũ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733" y="3175672"/>
            <a:ext cx="2760133" cy="3259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94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5435917" y="1664335"/>
            <a:ext cx="1320165" cy="1320165"/>
          </a:xfrm>
          <a:prstGeom prst="ellipse">
            <a:avLst/>
          </a:prstGeom>
          <a:noFill/>
          <a:ln w="19050">
            <a:solidFill>
              <a:srgbClr val="3366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535612" y="1953260"/>
            <a:ext cx="1122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336601"/>
                </a:solidFill>
                <a:latin typeface="Times New Roman" pitchFamily="18" charset="0"/>
                <a:ea typeface="微软雅黑" panose="020B0503020204020204" charset="-122"/>
                <a:cs typeface="Times New Roman" pitchFamily="18" charset="0"/>
              </a:rPr>
              <a:t>II</a:t>
            </a:r>
          </a:p>
        </p:txBody>
      </p:sp>
      <p:pic>
        <p:nvPicPr>
          <p:cNvPr id="4" name="图片 3" descr="花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0022" y="2435225"/>
            <a:ext cx="774065" cy="6946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37723" y="3230390"/>
            <a:ext cx="10461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336601"/>
                </a:solidFill>
                <a:latin typeface="Times New Roman" pitchFamily="18" charset="0"/>
                <a:ea typeface="微软雅黑" panose="020B0503020204020204" charset="-122"/>
                <a:cs typeface="Times New Roman" pitchFamily="18" charset="0"/>
              </a:rPr>
              <a:t>HÌNH THÀNH KIẾN THỨC</a:t>
            </a:r>
            <a:endParaRPr lang="zh-CN" altLang="en-US" sz="4000" dirty="0">
              <a:solidFill>
                <a:srgbClr val="336601"/>
              </a:solidFill>
              <a:latin typeface="Times New Roman" pitchFamily="18" charset="0"/>
              <a:ea typeface="微软雅黑" panose="020B0503020204020204" charset="-122"/>
              <a:cs typeface="Times New Roman" pitchFamily="18" charset="0"/>
            </a:endParaRPr>
          </a:p>
        </p:txBody>
      </p:sp>
      <p:pic>
        <p:nvPicPr>
          <p:cNvPr id="6" name="图片 3" descr="花4">
            <a:extLst>
              <a:ext uri="{FF2B5EF4-FFF2-40B4-BE49-F238E27FC236}">
                <a16:creationId xmlns:a16="http://schemas.microsoft.com/office/drawing/2014/main" id="{958AE512-BC42-4DC9-DF6C-6682ED6DA9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8898890" y="-12065"/>
            <a:ext cx="3300730" cy="1676400"/>
          </a:xfrm>
          <a:prstGeom prst="rect">
            <a:avLst/>
          </a:prstGeom>
        </p:spPr>
      </p:pic>
      <p:pic>
        <p:nvPicPr>
          <p:cNvPr id="14" name="图片 4" descr="花5">
            <a:extLst>
              <a:ext uri="{FF2B5EF4-FFF2-40B4-BE49-F238E27FC236}">
                <a16:creationId xmlns:a16="http://schemas.microsoft.com/office/drawing/2014/main" id="{D71A4906-ECA1-2489-55FF-BB96A1EB46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240" y="5411470"/>
            <a:ext cx="382143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65914"/>
      </p:ext>
    </p:extLst>
  </p:cSld>
  <p:clrMapOvr>
    <a:masterClrMapping/>
  </p:clrMapOvr>
  <p:transition spd="slow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bldLvl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ral-Flourish_Win32_CP_v8" id="{BCFB3359-BC8B-4F4E-99DD-822A55018E7C}" vid="{7DF7CEC2-9D9A-40F6-95E4-E2F6E93D64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BB2F3B-6257-41BB-8B64-5AC7494F274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614EFF02-EA18-493C-972D-813DB244CB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{979378BE-4CE1-482B-A0DF-697E171DF4CD}tf56410444_win32</Template>
  <TotalTime>829</TotalTime>
  <Words>1254</Words>
  <Application>Microsoft Office PowerPoint</Application>
  <PresentationFormat>Widescreen</PresentationFormat>
  <Paragraphs>173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微软雅黑</vt:lpstr>
      <vt:lpstr>Arial</vt:lpstr>
      <vt:lpstr>Baskerville</vt:lpstr>
      <vt:lpstr>Baskerville Old Face</vt:lpstr>
      <vt:lpstr>Calibri</vt:lpstr>
      <vt:lpstr>Comic Sans MS</vt:lpstr>
      <vt:lpstr>等线</vt:lpstr>
      <vt:lpstr>Gill Sans Light</vt:lpstr>
      <vt:lpstr>Gill Sans Nova</vt:lpstr>
      <vt:lpstr>Gill Sans Nova Light</vt:lpstr>
      <vt:lpstr>Times New Roman</vt:lpstr>
      <vt:lpstr>Office Theme</vt:lpstr>
      <vt:lpstr>PowerPoint Presentation</vt:lpstr>
      <vt:lpstr>  BÀI HỌC  KĨ NĂNG VIẾT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Tìm hiểu và chỉ ra các phương diện vay mượn – cải biến – sáng tạo trong một tác phẩm văn học.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2. Các bước viết bài văn nghị luận về việc vay mượn – cải biến – sáng tạo trong một tác phẩm văn học.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THPT</dc:title>
  <dc:creator>Bớ Dẹ</dc:creator>
  <cp:lastModifiedBy>Admin</cp:lastModifiedBy>
  <cp:revision>86</cp:revision>
  <dcterms:created xsi:type="dcterms:W3CDTF">2023-08-08T14:45:49Z</dcterms:created>
  <dcterms:modified xsi:type="dcterms:W3CDTF">2024-10-15T03:10:46Z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