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0"/>
  </p:notesMasterIdLst>
  <p:sldIdLst>
    <p:sldId id="256" r:id="rId2"/>
    <p:sldId id="257" r:id="rId3"/>
    <p:sldId id="261" r:id="rId4"/>
    <p:sldId id="282" r:id="rId5"/>
    <p:sldId id="289" r:id="rId6"/>
    <p:sldId id="271" r:id="rId7"/>
    <p:sldId id="259" r:id="rId8"/>
    <p:sldId id="291" r:id="rId9"/>
    <p:sldId id="292" r:id="rId10"/>
    <p:sldId id="293" r:id="rId11"/>
    <p:sldId id="294" r:id="rId12"/>
    <p:sldId id="295" r:id="rId13"/>
    <p:sldId id="298" r:id="rId14"/>
    <p:sldId id="299" r:id="rId15"/>
    <p:sldId id="296" r:id="rId16"/>
    <p:sldId id="297" r:id="rId17"/>
    <p:sldId id="263" r:id="rId18"/>
    <p:sldId id="288" r:id="rId19"/>
  </p:sldIdLst>
  <p:sldSz cx="9144000" cy="5143500" type="screen16x9"/>
  <p:notesSz cx="6858000" cy="9144000"/>
  <p:embeddedFontLst>
    <p:embeddedFont>
      <p:font typeface="Segoe UI Black" panose="020B0A02040204020203" pitchFamily="34" charset="0"/>
      <p:bold r:id="rId21"/>
      <p:boldItalic r:id="rId22"/>
    </p:embeddedFont>
    <p:embeddedFont>
      <p:font typeface="Roboto Slab" panose="020B0604020202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Berkshire Swash" panose="020B0604020202020204" charset="0"/>
      <p:regular r:id="rId29"/>
    </p:embeddedFont>
    <p:embeddedFont>
      <p:font typeface="Bitter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A55753-5E3D-4459-AD44-27FED7189D26}">
  <a:tblStyle styleId="{F9A55753-5E3D-4459-AD44-27FED7189D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8794e6dd1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8794e6dd1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1731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8794e6dd1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8794e6dd1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633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8794e6dd1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8794e6dd1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697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8794e6dd17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18794e6dd17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274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8794e6dd17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18794e6dd17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9426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853e46e6eb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853e46e6eb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3367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853e46e6eb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853e46e6eb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559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8794e6dd17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8794e6dd17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817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8794e6dd1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8794e6dd1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8794e6dd1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8794e6dd1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18794e6dd17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18794e6dd17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18794e6dd17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18794e6dd17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5707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8794e6dd17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18794e6dd17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8794e6dd1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8794e6dd1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8794e6dd1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8794e6dd1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9731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8794e6dd1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8794e6dd1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145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69000"/>
          </a:blip>
          <a:srcRect t="189" b="189"/>
          <a:stretch/>
        </p:blipFill>
        <p:spPr>
          <a:xfrm rot="8947695">
            <a:off x="-1936" y="-818120"/>
            <a:ext cx="1628251" cy="221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 amt="69000"/>
          </a:blip>
          <a:srcRect l="19" r="9"/>
          <a:stretch/>
        </p:blipFill>
        <p:spPr>
          <a:xfrm>
            <a:off x="7182239" y="374509"/>
            <a:ext cx="1841263" cy="237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 amt="69000"/>
          </a:blip>
          <a:srcRect l="69" r="69"/>
          <a:stretch/>
        </p:blipFill>
        <p:spPr>
          <a:xfrm>
            <a:off x="7127896" y="3196075"/>
            <a:ext cx="2438750" cy="3026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5">
            <a:alphaModFix amt="69000"/>
          </a:blip>
          <a:srcRect l="179" r="189"/>
          <a:stretch/>
        </p:blipFill>
        <p:spPr>
          <a:xfrm>
            <a:off x="6286689" y="374499"/>
            <a:ext cx="895567" cy="159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6">
            <a:alphaModFix amt="69000"/>
          </a:blip>
          <a:stretch>
            <a:fillRect/>
          </a:stretch>
        </p:blipFill>
        <p:spPr>
          <a:xfrm>
            <a:off x="3694987" y="4395513"/>
            <a:ext cx="1754026" cy="12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 amt="69000"/>
          </a:blip>
          <a:srcRect l="19" r="9"/>
          <a:stretch/>
        </p:blipFill>
        <p:spPr>
          <a:xfrm rot="5600730">
            <a:off x="-507934" y="2511698"/>
            <a:ext cx="2205674" cy="284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7">
            <a:alphaModFix amt="69000"/>
          </a:blip>
          <a:srcRect l="79" r="69"/>
          <a:stretch/>
        </p:blipFill>
        <p:spPr>
          <a:xfrm rot="-3177523">
            <a:off x="3937912" y="-623488"/>
            <a:ext cx="1754027" cy="12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713225" y="1376525"/>
            <a:ext cx="4534800" cy="183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713225" y="3329425"/>
            <a:ext cx="45348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latin typeface="Bitter"/>
                <a:ea typeface="Bitter"/>
                <a:cs typeface="Bitter"/>
                <a:sym typeface="Bit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5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2"/>
          <p:cNvPicPr preferRelativeResize="0"/>
          <p:nvPr/>
        </p:nvPicPr>
        <p:blipFill rotWithShape="1">
          <a:blip r:embed="rId2">
            <a:alphaModFix amt="69000"/>
          </a:blip>
          <a:srcRect t="189" b="189"/>
          <a:stretch/>
        </p:blipFill>
        <p:spPr>
          <a:xfrm rot="-8976476" flipH="1">
            <a:off x="7702914" y="-570296"/>
            <a:ext cx="1628251" cy="221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2"/>
          <p:cNvPicPr preferRelativeResize="0"/>
          <p:nvPr/>
        </p:nvPicPr>
        <p:blipFill rotWithShape="1">
          <a:blip r:embed="rId3">
            <a:alphaModFix amt="69000"/>
          </a:blip>
          <a:srcRect l="19" r="9"/>
          <a:stretch/>
        </p:blipFill>
        <p:spPr>
          <a:xfrm rot="-247940" flipH="1">
            <a:off x="7798114" y="2888239"/>
            <a:ext cx="1841263" cy="237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2"/>
          <p:cNvPicPr preferRelativeResize="0"/>
          <p:nvPr/>
        </p:nvPicPr>
        <p:blipFill rotWithShape="1">
          <a:blip r:embed="rId4">
            <a:alphaModFix amt="69000"/>
          </a:blip>
          <a:srcRect l="69" r="69"/>
          <a:stretch/>
        </p:blipFill>
        <p:spPr>
          <a:xfrm rot="1053592" flipH="1">
            <a:off x="-6328" y="2869122"/>
            <a:ext cx="2438750" cy="302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2"/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rot="10800000" flipH="1">
            <a:off x="1532812" y="-340272"/>
            <a:ext cx="1754026" cy="12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2"/>
          <p:cNvPicPr preferRelativeResize="0"/>
          <p:nvPr/>
        </p:nvPicPr>
        <p:blipFill rotWithShape="1">
          <a:blip r:embed="rId3">
            <a:alphaModFix amt="69000"/>
          </a:blip>
          <a:srcRect l="19" r="9"/>
          <a:stretch/>
        </p:blipFill>
        <p:spPr>
          <a:xfrm rot="-8728848" flipH="1">
            <a:off x="-584135" y="-242794"/>
            <a:ext cx="2205674" cy="284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2"/>
          <p:cNvPicPr preferRelativeResize="0"/>
          <p:nvPr/>
        </p:nvPicPr>
        <p:blipFill rotWithShape="1">
          <a:blip r:embed="rId6">
            <a:alphaModFix amt="69000"/>
          </a:blip>
          <a:srcRect l="79" r="69"/>
          <a:stretch/>
        </p:blipFill>
        <p:spPr>
          <a:xfrm rot="-2865725" flipH="1">
            <a:off x="6404887" y="4154853"/>
            <a:ext cx="1754027" cy="12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33"/>
          <p:cNvPicPr preferRelativeResize="0"/>
          <p:nvPr/>
        </p:nvPicPr>
        <p:blipFill rotWithShape="1">
          <a:blip r:embed="rId2">
            <a:alphaModFix amt="69000"/>
          </a:blip>
          <a:srcRect t="189" b="189"/>
          <a:stretch/>
        </p:blipFill>
        <p:spPr>
          <a:xfrm rot="-1823524">
            <a:off x="7702914" y="3333267"/>
            <a:ext cx="1628251" cy="221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3"/>
          <p:cNvPicPr preferRelativeResize="0"/>
          <p:nvPr/>
        </p:nvPicPr>
        <p:blipFill rotWithShape="1">
          <a:blip r:embed="rId3">
            <a:alphaModFix amt="69000"/>
          </a:blip>
          <a:srcRect l="19" r="9"/>
          <a:stretch/>
        </p:blipFill>
        <p:spPr>
          <a:xfrm rot="-10552060">
            <a:off x="7798114" y="-282417"/>
            <a:ext cx="1841263" cy="237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3"/>
          <p:cNvPicPr preferRelativeResize="0"/>
          <p:nvPr/>
        </p:nvPicPr>
        <p:blipFill rotWithShape="1">
          <a:blip r:embed="rId4">
            <a:alphaModFix amt="69000"/>
          </a:blip>
          <a:srcRect l="69" r="69"/>
          <a:stretch/>
        </p:blipFill>
        <p:spPr>
          <a:xfrm rot="9746408">
            <a:off x="-6328" y="-913300"/>
            <a:ext cx="2438750" cy="302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3"/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rot="7060718">
            <a:off x="-78063" y="3827150"/>
            <a:ext cx="1754027" cy="12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3"/>
          <p:cNvPicPr preferRelativeResize="0"/>
          <p:nvPr/>
        </p:nvPicPr>
        <p:blipFill rotWithShape="1">
          <a:blip r:embed="rId3">
            <a:alphaModFix amt="69000"/>
          </a:blip>
          <a:srcRect l="19" r="9"/>
          <a:stretch/>
        </p:blipFill>
        <p:spPr>
          <a:xfrm rot="-5400001">
            <a:off x="3197290" y="3349748"/>
            <a:ext cx="2205674" cy="284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3"/>
          <p:cNvPicPr preferRelativeResize="0"/>
          <p:nvPr/>
        </p:nvPicPr>
        <p:blipFill rotWithShape="1">
          <a:blip r:embed="rId6">
            <a:alphaModFix amt="69000"/>
          </a:blip>
          <a:srcRect l="79" r="69"/>
          <a:stretch/>
        </p:blipFill>
        <p:spPr>
          <a:xfrm rot="-7934275">
            <a:off x="6404887" y="-404113"/>
            <a:ext cx="1754027" cy="12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1"/>
          <p:cNvPicPr preferRelativeResize="0"/>
          <p:nvPr/>
        </p:nvPicPr>
        <p:blipFill rotWithShape="1">
          <a:blip r:embed="rId2">
            <a:alphaModFix amt="69000"/>
          </a:blip>
          <a:srcRect t="189" b="189"/>
          <a:stretch/>
        </p:blipFill>
        <p:spPr>
          <a:xfrm rot="-2435565">
            <a:off x="7915514" y="3334781"/>
            <a:ext cx="1628251" cy="221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3">
            <a:alphaModFix amt="69000"/>
          </a:blip>
          <a:srcRect l="69" r="69"/>
          <a:stretch/>
        </p:blipFill>
        <p:spPr>
          <a:xfrm rot="-10610716">
            <a:off x="-249253" y="-781999"/>
            <a:ext cx="2438750" cy="3026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 rot="10800000" flipH="1">
            <a:off x="3694987" y="-545228"/>
            <a:ext cx="1754026" cy="12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5">
            <a:alphaModFix amt="69000"/>
          </a:blip>
          <a:srcRect l="79" r="69"/>
          <a:stretch/>
        </p:blipFill>
        <p:spPr>
          <a:xfrm rot="-7622477" flipH="1">
            <a:off x="3937912" y="4473772"/>
            <a:ext cx="1754027" cy="12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1"/>
          <p:cNvPicPr preferRelativeResize="0"/>
          <p:nvPr/>
        </p:nvPicPr>
        <p:blipFill rotWithShape="1">
          <a:blip r:embed="rId6">
            <a:alphaModFix amt="69000"/>
          </a:blip>
          <a:srcRect l="19" r="9"/>
          <a:stretch/>
        </p:blipFill>
        <p:spPr>
          <a:xfrm rot="-8099999">
            <a:off x="7823776" y="-456991"/>
            <a:ext cx="1841262" cy="2376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/>
          <p:cNvPicPr preferRelativeResize="0"/>
          <p:nvPr/>
        </p:nvPicPr>
        <p:blipFill rotWithShape="1">
          <a:blip r:embed="rId7">
            <a:alphaModFix amt="69000"/>
          </a:blip>
          <a:srcRect l="179" r="189"/>
          <a:stretch/>
        </p:blipFill>
        <p:spPr>
          <a:xfrm rot="-7884301" flipH="1">
            <a:off x="448214" y="3809592"/>
            <a:ext cx="895567" cy="159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8522038" y="4049563"/>
            <a:ext cx="415200" cy="79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 flipH="1">
            <a:off x="145613" y="336363"/>
            <a:ext cx="415200" cy="79003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1"/>
          <p:cNvSpPr txBox="1">
            <a:spLocks noGrp="1"/>
          </p:cNvSpPr>
          <p:nvPr>
            <p:ph type="subTitle" idx="1"/>
          </p:nvPr>
        </p:nvSpPr>
        <p:spPr>
          <a:xfrm>
            <a:off x="713225" y="1304925"/>
            <a:ext cx="7708200" cy="32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title"/>
          </p:nvPr>
        </p:nvSpPr>
        <p:spPr>
          <a:xfrm>
            <a:off x="715950" y="445025"/>
            <a:ext cx="771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269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3"/>
          <p:cNvPicPr preferRelativeResize="0"/>
          <p:nvPr/>
        </p:nvPicPr>
        <p:blipFill rotWithShape="1">
          <a:blip r:embed="rId2">
            <a:alphaModFix amt="69000"/>
          </a:blip>
          <a:srcRect l="79" r="69"/>
          <a:stretch/>
        </p:blipFill>
        <p:spPr>
          <a:xfrm>
            <a:off x="5371387" y="4146013"/>
            <a:ext cx="1754026" cy="12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3">
            <a:alphaModFix amt="69000"/>
          </a:blip>
          <a:srcRect t="189" b="189"/>
          <a:stretch/>
        </p:blipFill>
        <p:spPr>
          <a:xfrm rot="6364824">
            <a:off x="2758564" y="2413544"/>
            <a:ext cx="1189145" cy="162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 rotWithShape="1">
          <a:blip r:embed="rId4">
            <a:alphaModFix amt="69000"/>
          </a:blip>
          <a:srcRect l="69" r="69"/>
          <a:stretch/>
        </p:blipFill>
        <p:spPr>
          <a:xfrm rot="-5668024">
            <a:off x="7204097" y="-485824"/>
            <a:ext cx="2438749" cy="3026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 rotWithShape="1">
          <a:blip r:embed="rId5">
            <a:alphaModFix amt="69000"/>
          </a:blip>
          <a:srcRect l="19" r="9"/>
          <a:stretch/>
        </p:blipFill>
        <p:spPr>
          <a:xfrm rot="10032054">
            <a:off x="48540" y="-547552"/>
            <a:ext cx="2205674" cy="284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2">
            <a:alphaModFix amt="69000"/>
          </a:blip>
          <a:srcRect l="79" r="69"/>
          <a:stretch/>
        </p:blipFill>
        <p:spPr>
          <a:xfrm rot="-3177523">
            <a:off x="1766212" y="-745438"/>
            <a:ext cx="1754027" cy="12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560138" y="4146025"/>
            <a:ext cx="415200" cy="79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140038" y="2829025"/>
            <a:ext cx="415200" cy="79003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/>
          <p:cNvSpPr txBox="1">
            <a:spLocks noGrp="1"/>
          </p:cNvSpPr>
          <p:nvPr>
            <p:ph type="subTitle" idx="1"/>
          </p:nvPr>
        </p:nvSpPr>
        <p:spPr>
          <a:xfrm>
            <a:off x="718575" y="1860509"/>
            <a:ext cx="2377500" cy="4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800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2"/>
          </p:nvPr>
        </p:nvSpPr>
        <p:spPr>
          <a:xfrm>
            <a:off x="3383100" y="1860505"/>
            <a:ext cx="2377800" cy="4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800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3"/>
          </p:nvPr>
        </p:nvSpPr>
        <p:spPr>
          <a:xfrm>
            <a:off x="718575" y="3581402"/>
            <a:ext cx="2377500" cy="4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800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4"/>
          </p:nvPr>
        </p:nvSpPr>
        <p:spPr>
          <a:xfrm>
            <a:off x="3383100" y="3581401"/>
            <a:ext cx="2377800" cy="4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800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5"/>
          </p:nvPr>
        </p:nvSpPr>
        <p:spPr>
          <a:xfrm>
            <a:off x="718575" y="2314411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6"/>
          </p:nvPr>
        </p:nvSpPr>
        <p:spPr>
          <a:xfrm>
            <a:off x="3383100" y="2314415"/>
            <a:ext cx="23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7"/>
          </p:nvPr>
        </p:nvSpPr>
        <p:spPr>
          <a:xfrm>
            <a:off x="718575" y="4033500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8"/>
          </p:nvPr>
        </p:nvSpPr>
        <p:spPr>
          <a:xfrm>
            <a:off x="3383100" y="4033501"/>
            <a:ext cx="23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hasCustomPrompt="1"/>
          </p:nvPr>
        </p:nvSpPr>
        <p:spPr>
          <a:xfrm>
            <a:off x="718575" y="1350606"/>
            <a:ext cx="2377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9" hasCustomPrompt="1"/>
          </p:nvPr>
        </p:nvSpPr>
        <p:spPr>
          <a:xfrm>
            <a:off x="3383100" y="1350609"/>
            <a:ext cx="23778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13" hasCustomPrompt="1"/>
          </p:nvPr>
        </p:nvSpPr>
        <p:spPr>
          <a:xfrm>
            <a:off x="718575" y="3069868"/>
            <a:ext cx="2377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14" hasCustomPrompt="1"/>
          </p:nvPr>
        </p:nvSpPr>
        <p:spPr>
          <a:xfrm>
            <a:off x="3383100" y="3069870"/>
            <a:ext cx="23778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5"/>
          </p:nvPr>
        </p:nvSpPr>
        <p:spPr>
          <a:xfrm>
            <a:off x="6047925" y="1860505"/>
            <a:ext cx="2377500" cy="4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800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6"/>
          </p:nvPr>
        </p:nvSpPr>
        <p:spPr>
          <a:xfrm>
            <a:off x="6047925" y="3581402"/>
            <a:ext cx="2377500" cy="4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800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rkshire Swash"/>
              <a:buNone/>
              <a:defRPr sz="24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7"/>
          </p:nvPr>
        </p:nvSpPr>
        <p:spPr>
          <a:xfrm>
            <a:off x="6047925" y="2314413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18"/>
          </p:nvPr>
        </p:nvSpPr>
        <p:spPr>
          <a:xfrm>
            <a:off x="6047925" y="4033501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19" hasCustomPrompt="1"/>
          </p:nvPr>
        </p:nvSpPr>
        <p:spPr>
          <a:xfrm>
            <a:off x="6047925" y="1350606"/>
            <a:ext cx="2377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20" hasCustomPrompt="1"/>
          </p:nvPr>
        </p:nvSpPr>
        <p:spPr>
          <a:xfrm>
            <a:off x="6047925" y="3069868"/>
            <a:ext cx="2377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21"/>
          </p:nvPr>
        </p:nvSpPr>
        <p:spPr>
          <a:xfrm>
            <a:off x="715950" y="445025"/>
            <a:ext cx="771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040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 amt="69000"/>
          </a:blip>
          <a:srcRect t="189" b="189"/>
          <a:stretch/>
        </p:blipFill>
        <p:spPr>
          <a:xfrm rot="1852305" flipH="1">
            <a:off x="-1936" y="3742716"/>
            <a:ext cx="1628251" cy="221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 amt="69000"/>
          </a:blip>
          <a:srcRect l="19" r="9"/>
          <a:stretch/>
        </p:blipFill>
        <p:spPr>
          <a:xfrm rot="-6023665" flipH="1">
            <a:off x="6983414" y="2388839"/>
            <a:ext cx="1841263" cy="237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 amt="69000"/>
          </a:blip>
          <a:srcRect l="69" r="69"/>
          <a:stretch/>
        </p:blipFill>
        <p:spPr>
          <a:xfrm rot="10800000" flipH="1">
            <a:off x="6705246" y="-635241"/>
            <a:ext cx="2438750" cy="3026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5">
            <a:alphaModFix amt="69000"/>
          </a:blip>
          <a:srcRect l="179" r="189"/>
          <a:stretch/>
        </p:blipFill>
        <p:spPr>
          <a:xfrm rot="10800000" flipH="1">
            <a:off x="3676439" y="792029"/>
            <a:ext cx="895567" cy="159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6">
            <a:alphaModFix amt="69000"/>
          </a:blip>
          <a:stretch>
            <a:fillRect/>
          </a:stretch>
        </p:blipFill>
        <p:spPr>
          <a:xfrm rot="10800000" flipH="1">
            <a:off x="326400" y="-235272"/>
            <a:ext cx="1754026" cy="12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3">
            <a:alphaModFix amt="69000"/>
          </a:blip>
          <a:srcRect l="19" r="9"/>
          <a:stretch/>
        </p:blipFill>
        <p:spPr>
          <a:xfrm rot="9901809" flipH="1">
            <a:off x="3712077" y="-966007"/>
            <a:ext cx="2205674" cy="284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7">
            <a:alphaModFix amt="69000"/>
          </a:blip>
          <a:srcRect l="79" r="69"/>
          <a:stretch/>
        </p:blipFill>
        <p:spPr>
          <a:xfrm rot="-7622477" flipH="1">
            <a:off x="3937912" y="4535853"/>
            <a:ext cx="1754027" cy="12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024800" y="2457275"/>
            <a:ext cx="3414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1024800" y="882238"/>
            <a:ext cx="1662300" cy="112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024800" y="3467175"/>
            <a:ext cx="3414000" cy="613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 rotWithShape="1">
          <a:blip r:embed="rId2">
            <a:alphaModFix amt="69000"/>
          </a:blip>
          <a:srcRect l="179" r="189"/>
          <a:stretch/>
        </p:blipFill>
        <p:spPr>
          <a:xfrm>
            <a:off x="5834839" y="1422249"/>
            <a:ext cx="895567" cy="159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3">
            <a:alphaModFix amt="69000"/>
          </a:blip>
          <a:srcRect t="189" b="189"/>
          <a:stretch/>
        </p:blipFill>
        <p:spPr>
          <a:xfrm rot="8947695">
            <a:off x="7865714" y="-855920"/>
            <a:ext cx="1628251" cy="221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 rotWithShape="1">
          <a:blip r:embed="rId4">
            <a:alphaModFix amt="69000"/>
          </a:blip>
          <a:srcRect l="69" r="69"/>
          <a:stretch/>
        </p:blipFill>
        <p:spPr>
          <a:xfrm>
            <a:off x="6705246" y="2853175"/>
            <a:ext cx="2438750" cy="3026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7"/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>
            <a:off x="801262" y="4240763"/>
            <a:ext cx="1754026" cy="12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 rotWithShape="1">
          <a:blip r:embed="rId6">
            <a:alphaModFix amt="69000"/>
          </a:blip>
          <a:srcRect l="19" r="9"/>
          <a:stretch/>
        </p:blipFill>
        <p:spPr>
          <a:xfrm rot="5600730">
            <a:off x="-567909" y="-844515"/>
            <a:ext cx="2205674" cy="284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7"/>
          <p:cNvPicPr preferRelativeResize="0"/>
          <p:nvPr/>
        </p:nvPicPr>
        <p:blipFill rotWithShape="1">
          <a:blip r:embed="rId7">
            <a:alphaModFix amt="69000"/>
          </a:blip>
          <a:srcRect l="79" r="69"/>
          <a:stretch/>
        </p:blipFill>
        <p:spPr>
          <a:xfrm rot="6980321">
            <a:off x="4505363" y="3993412"/>
            <a:ext cx="1754027" cy="12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720000" y="1624175"/>
            <a:ext cx="48999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♦"/>
              <a:defRPr sz="15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715950" y="445025"/>
            <a:ext cx="771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8"/>
          <p:cNvPicPr preferRelativeResize="0"/>
          <p:nvPr/>
        </p:nvPicPr>
        <p:blipFill rotWithShape="1">
          <a:blip r:embed="rId2">
            <a:alphaModFix amt="69000"/>
          </a:blip>
          <a:srcRect l="19" r="9"/>
          <a:stretch/>
        </p:blipFill>
        <p:spPr>
          <a:xfrm rot="-3448459">
            <a:off x="7822514" y="1791959"/>
            <a:ext cx="1841263" cy="2376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 rotWithShape="1">
          <a:blip r:embed="rId3">
            <a:alphaModFix amt="69000"/>
          </a:blip>
          <a:srcRect l="69" r="69"/>
          <a:stretch/>
        </p:blipFill>
        <p:spPr>
          <a:xfrm rot="-10357800">
            <a:off x="-358329" y="-973862"/>
            <a:ext cx="2438750" cy="302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8"/>
          <p:cNvPicPr preferRelativeResize="0"/>
          <p:nvPr/>
        </p:nvPicPr>
        <p:blipFill rotWithShape="1">
          <a:blip r:embed="rId4">
            <a:alphaModFix amt="69000"/>
          </a:blip>
          <a:srcRect l="179" r="189"/>
          <a:stretch/>
        </p:blipFill>
        <p:spPr>
          <a:xfrm rot="3742959">
            <a:off x="6231864" y="260199"/>
            <a:ext cx="895567" cy="159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>
            <a:off x="3694987" y="4395513"/>
            <a:ext cx="1754026" cy="12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 rotWithShape="1">
          <a:blip r:embed="rId2">
            <a:alphaModFix amt="69000"/>
          </a:blip>
          <a:srcRect l="19" r="9"/>
          <a:stretch/>
        </p:blipFill>
        <p:spPr>
          <a:xfrm rot="5600730">
            <a:off x="-507934" y="2511698"/>
            <a:ext cx="2205674" cy="284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8"/>
          <p:cNvPicPr preferRelativeResize="0"/>
          <p:nvPr/>
        </p:nvPicPr>
        <p:blipFill rotWithShape="1">
          <a:blip r:embed="rId6">
            <a:alphaModFix amt="69000"/>
          </a:blip>
          <a:srcRect l="79" r="69"/>
          <a:stretch/>
        </p:blipFill>
        <p:spPr>
          <a:xfrm rot="-3177523">
            <a:off x="3767575" y="-460238"/>
            <a:ext cx="1754027" cy="12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828600" y="1044150"/>
            <a:ext cx="5962800" cy="30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9"/>
          <p:cNvPicPr preferRelativeResize="0"/>
          <p:nvPr/>
        </p:nvPicPr>
        <p:blipFill rotWithShape="1">
          <a:blip r:embed="rId2">
            <a:alphaModFix amt="69000"/>
          </a:blip>
          <a:srcRect l="69" r="69"/>
          <a:stretch/>
        </p:blipFill>
        <p:spPr>
          <a:xfrm flipH="1">
            <a:off x="-506160" y="3403825"/>
            <a:ext cx="2438750" cy="3026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9"/>
          <p:cNvPicPr preferRelativeResize="0"/>
          <p:nvPr/>
        </p:nvPicPr>
        <p:blipFill rotWithShape="1">
          <a:blip r:embed="rId3">
            <a:alphaModFix amt="69000"/>
          </a:blip>
          <a:srcRect l="179" r="189"/>
          <a:stretch/>
        </p:blipFill>
        <p:spPr>
          <a:xfrm flipH="1">
            <a:off x="8171193" y="2908949"/>
            <a:ext cx="895567" cy="159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9"/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 rot="-5909777" flipH="1">
            <a:off x="3828335" y="4301288"/>
            <a:ext cx="1754027" cy="12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9"/>
          <p:cNvPicPr preferRelativeResize="0"/>
          <p:nvPr/>
        </p:nvPicPr>
        <p:blipFill rotWithShape="1">
          <a:blip r:embed="rId5">
            <a:alphaModFix amt="69000"/>
          </a:blip>
          <a:srcRect l="19" r="9"/>
          <a:stretch/>
        </p:blipFill>
        <p:spPr>
          <a:xfrm rot="10799999">
            <a:off x="8024171" y="-692202"/>
            <a:ext cx="2205674" cy="284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9"/>
          <p:cNvPicPr preferRelativeResize="0"/>
          <p:nvPr/>
        </p:nvPicPr>
        <p:blipFill rotWithShape="1">
          <a:blip r:embed="rId6">
            <a:alphaModFix amt="69000"/>
          </a:blip>
          <a:srcRect l="79" r="69"/>
          <a:stretch/>
        </p:blipFill>
        <p:spPr>
          <a:xfrm rot="3177523" flipH="1">
            <a:off x="-163778" y="-76413"/>
            <a:ext cx="1754027" cy="12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9"/>
          <p:cNvSpPr txBox="1">
            <a:spLocks noGrp="1"/>
          </p:cNvSpPr>
          <p:nvPr>
            <p:ph type="title"/>
          </p:nvPr>
        </p:nvSpPr>
        <p:spPr>
          <a:xfrm>
            <a:off x="715950" y="445025"/>
            <a:ext cx="771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0"/>
          <p:cNvPicPr preferRelativeResize="0"/>
          <p:nvPr/>
        </p:nvPicPr>
        <p:blipFill rotWithShape="1">
          <a:blip r:embed="rId2">
            <a:alphaModFix amt="69000"/>
          </a:blip>
          <a:srcRect t="189" b="189"/>
          <a:stretch/>
        </p:blipFill>
        <p:spPr>
          <a:xfrm rot="1852305" flipH="1">
            <a:off x="-100899" y="3628416"/>
            <a:ext cx="1628251" cy="221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/>
          <p:cNvPicPr preferRelativeResize="0"/>
          <p:nvPr/>
        </p:nvPicPr>
        <p:blipFill rotWithShape="1">
          <a:blip r:embed="rId3">
            <a:alphaModFix amt="69000"/>
          </a:blip>
          <a:srcRect l="19" r="9"/>
          <a:stretch/>
        </p:blipFill>
        <p:spPr>
          <a:xfrm rot="2159161">
            <a:off x="3170227" y="3682076"/>
            <a:ext cx="1841262" cy="2376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/>
          <p:cNvPicPr preferRelativeResize="0"/>
          <p:nvPr/>
        </p:nvPicPr>
        <p:blipFill rotWithShape="1">
          <a:blip r:embed="rId4">
            <a:alphaModFix amt="69000"/>
          </a:blip>
          <a:srcRect l="69" r="69"/>
          <a:stretch/>
        </p:blipFill>
        <p:spPr>
          <a:xfrm rot="10800000" flipH="1">
            <a:off x="7127896" y="-1078628"/>
            <a:ext cx="2438750" cy="3026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 rotWithShape="1">
          <a:blip r:embed="rId5">
            <a:alphaModFix amt="69000"/>
          </a:blip>
          <a:srcRect l="179" r="189"/>
          <a:stretch/>
        </p:blipFill>
        <p:spPr>
          <a:xfrm rot="-10163960" flipH="1">
            <a:off x="8671089" y="1948116"/>
            <a:ext cx="895567" cy="159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>
          <a:blip r:embed="rId6">
            <a:alphaModFix amt="69000"/>
          </a:blip>
          <a:stretch>
            <a:fillRect/>
          </a:stretch>
        </p:blipFill>
        <p:spPr>
          <a:xfrm rot="10800000" flipH="1">
            <a:off x="3694987" y="-483147"/>
            <a:ext cx="1754026" cy="12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 rotWithShape="1">
          <a:blip r:embed="rId3">
            <a:alphaModFix amt="69000"/>
          </a:blip>
          <a:srcRect l="19" r="9"/>
          <a:stretch/>
        </p:blipFill>
        <p:spPr>
          <a:xfrm rot="-10799999" flipH="1">
            <a:off x="-877047" y="-800819"/>
            <a:ext cx="2205674" cy="284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/>
          <p:cNvPicPr preferRelativeResize="0"/>
          <p:nvPr/>
        </p:nvPicPr>
        <p:blipFill rotWithShape="1">
          <a:blip r:embed="rId7">
            <a:alphaModFix amt="69000"/>
          </a:blip>
          <a:srcRect l="79" r="69"/>
          <a:stretch/>
        </p:blipFill>
        <p:spPr>
          <a:xfrm rot="-7622477" flipH="1">
            <a:off x="6438425" y="3993403"/>
            <a:ext cx="1754027" cy="12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/>
          <p:cNvPicPr preferRelativeResize="0"/>
          <p:nvPr/>
        </p:nvPicPr>
        <p:blipFill rotWithShape="1">
          <a:blip r:embed="rId5">
            <a:alphaModFix amt="69000"/>
          </a:blip>
          <a:srcRect l="179" r="189"/>
          <a:stretch/>
        </p:blipFill>
        <p:spPr>
          <a:xfrm>
            <a:off x="-221999" y="1948137"/>
            <a:ext cx="895567" cy="159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0"/>
          <p:cNvSpPr txBox="1">
            <a:spLocks noGrp="1"/>
          </p:cNvSpPr>
          <p:nvPr>
            <p:ph type="title"/>
          </p:nvPr>
        </p:nvSpPr>
        <p:spPr>
          <a:xfrm>
            <a:off x="2743200" y="1251750"/>
            <a:ext cx="4076700" cy="14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0"/>
          <p:cNvSpPr txBox="1">
            <a:spLocks noGrp="1"/>
          </p:cNvSpPr>
          <p:nvPr>
            <p:ph type="subTitle" idx="1"/>
          </p:nvPr>
        </p:nvSpPr>
        <p:spPr>
          <a:xfrm>
            <a:off x="2743200" y="2835150"/>
            <a:ext cx="4076700" cy="10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3_1_1_1_1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5"/>
          <p:cNvPicPr preferRelativeResize="0"/>
          <p:nvPr/>
        </p:nvPicPr>
        <p:blipFill rotWithShape="1">
          <a:blip r:embed="rId2">
            <a:alphaModFix amt="69000"/>
          </a:blip>
          <a:srcRect l="69" r="69"/>
          <a:stretch/>
        </p:blipFill>
        <p:spPr>
          <a:xfrm rot="10800000" flipH="1">
            <a:off x="6958871" y="-454988"/>
            <a:ext cx="2438750" cy="3026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5"/>
          <p:cNvPicPr preferRelativeResize="0"/>
          <p:nvPr/>
        </p:nvPicPr>
        <p:blipFill rotWithShape="1">
          <a:blip r:embed="rId3">
            <a:alphaModFix amt="69000"/>
          </a:blip>
          <a:srcRect l="179" r="189"/>
          <a:stretch/>
        </p:blipFill>
        <p:spPr>
          <a:xfrm>
            <a:off x="6131439" y="1384149"/>
            <a:ext cx="895567" cy="159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5"/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>
            <a:off x="3694987" y="4395513"/>
            <a:ext cx="1754026" cy="12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5"/>
          <p:cNvPicPr preferRelativeResize="0"/>
          <p:nvPr/>
        </p:nvPicPr>
        <p:blipFill rotWithShape="1">
          <a:blip r:embed="rId5">
            <a:alphaModFix amt="69000"/>
          </a:blip>
          <a:srcRect l="19" r="9"/>
          <a:stretch/>
        </p:blipFill>
        <p:spPr>
          <a:xfrm rot="5600730">
            <a:off x="-165034" y="2332198"/>
            <a:ext cx="2205674" cy="284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5"/>
          <p:cNvPicPr preferRelativeResize="0"/>
          <p:nvPr/>
        </p:nvPicPr>
        <p:blipFill rotWithShape="1">
          <a:blip r:embed="rId6">
            <a:alphaModFix amt="69000"/>
          </a:blip>
          <a:srcRect l="79" r="69"/>
          <a:stretch/>
        </p:blipFill>
        <p:spPr>
          <a:xfrm rot="-3177523">
            <a:off x="1513812" y="-347263"/>
            <a:ext cx="1754027" cy="12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5"/>
          <p:cNvSpPr txBox="1">
            <a:spLocks noGrp="1"/>
          </p:cNvSpPr>
          <p:nvPr>
            <p:ph type="title"/>
          </p:nvPr>
        </p:nvSpPr>
        <p:spPr>
          <a:xfrm>
            <a:off x="760050" y="962575"/>
            <a:ext cx="2287800" cy="12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5"/>
          <p:cNvSpPr txBox="1">
            <a:spLocks noGrp="1"/>
          </p:cNvSpPr>
          <p:nvPr>
            <p:ph type="subTitle" idx="1"/>
          </p:nvPr>
        </p:nvSpPr>
        <p:spPr>
          <a:xfrm>
            <a:off x="5524500" y="3100650"/>
            <a:ext cx="2859300" cy="11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1"/>
          <p:cNvPicPr preferRelativeResize="0"/>
          <p:nvPr/>
        </p:nvPicPr>
        <p:blipFill rotWithShape="1">
          <a:blip r:embed="rId2">
            <a:alphaModFix amt="69000"/>
          </a:blip>
          <a:srcRect t="189" b="189"/>
          <a:stretch/>
        </p:blipFill>
        <p:spPr>
          <a:xfrm rot="1852305" flipH="1">
            <a:off x="-78136" y="3818916"/>
            <a:ext cx="1628251" cy="221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1"/>
          <p:cNvPicPr preferRelativeResize="0"/>
          <p:nvPr/>
        </p:nvPicPr>
        <p:blipFill rotWithShape="1">
          <a:blip r:embed="rId3">
            <a:alphaModFix amt="69000"/>
          </a:blip>
          <a:srcRect l="19" r="9"/>
          <a:stretch/>
        </p:blipFill>
        <p:spPr>
          <a:xfrm rot="-4619142" flipH="1">
            <a:off x="7350439" y="2897764"/>
            <a:ext cx="1841263" cy="237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1"/>
          <p:cNvPicPr preferRelativeResize="0"/>
          <p:nvPr/>
        </p:nvPicPr>
        <p:blipFill rotWithShape="1">
          <a:blip r:embed="rId4">
            <a:alphaModFix amt="69000"/>
          </a:blip>
          <a:srcRect l="69" r="69"/>
          <a:stretch/>
        </p:blipFill>
        <p:spPr>
          <a:xfrm rot="10800000" flipH="1">
            <a:off x="7051696" y="-1002428"/>
            <a:ext cx="2438750" cy="3026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1"/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rot="10800000" flipH="1">
            <a:off x="3618787" y="-406947"/>
            <a:ext cx="1754026" cy="12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1"/>
          <p:cNvPicPr preferRelativeResize="0"/>
          <p:nvPr/>
        </p:nvPicPr>
        <p:blipFill rotWithShape="1">
          <a:blip r:embed="rId3">
            <a:alphaModFix amt="69000"/>
          </a:blip>
          <a:srcRect l="19" r="9"/>
          <a:stretch/>
        </p:blipFill>
        <p:spPr>
          <a:xfrm rot="5199270" flipH="1">
            <a:off x="-584134" y="-138469"/>
            <a:ext cx="2205674" cy="284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1"/>
          <p:cNvPicPr preferRelativeResize="0"/>
          <p:nvPr/>
        </p:nvPicPr>
        <p:blipFill rotWithShape="1">
          <a:blip r:embed="rId6">
            <a:alphaModFix amt="69000"/>
          </a:blip>
          <a:srcRect l="79" r="69"/>
          <a:stretch/>
        </p:blipFill>
        <p:spPr>
          <a:xfrm rot="-7622477" flipH="1">
            <a:off x="3861712" y="4612053"/>
            <a:ext cx="1754027" cy="12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erkshire Swash"/>
              <a:buNone/>
              <a:defRPr sz="38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●"/>
              <a:defRPr sz="18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itter"/>
              <a:buChar char="○"/>
              <a:defRPr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itter"/>
              <a:buChar char="■"/>
              <a:defRPr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itter"/>
              <a:buChar char="●"/>
              <a:defRPr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itter"/>
              <a:buChar char="○"/>
              <a:defRPr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itter"/>
              <a:buChar char="■"/>
              <a:defRPr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itter"/>
              <a:buChar char="●"/>
              <a:defRPr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itter"/>
              <a:buChar char="○"/>
              <a:defRPr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itter"/>
              <a:buChar char="■"/>
              <a:defRPr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8" r:id="rId5"/>
    <p:sldLayoutId id="2147483665" r:id="rId6"/>
    <p:sldLayoutId id="2147483666" r:id="rId7"/>
    <p:sldLayoutId id="2147483671" r:id="rId8"/>
    <p:sldLayoutId id="2147483677" r:id="rId9"/>
    <p:sldLayoutId id="2147483678" r:id="rId10"/>
    <p:sldLayoutId id="2147483679" r:id="rId11"/>
    <p:sldLayoutId id="2147483683" r:id="rId12"/>
    <p:sldLayoutId id="214748368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7"/>
          <p:cNvSpPr txBox="1">
            <a:spLocks noGrp="1"/>
          </p:cNvSpPr>
          <p:nvPr>
            <p:ph type="subTitle" idx="1"/>
          </p:nvPr>
        </p:nvSpPr>
        <p:spPr>
          <a:xfrm>
            <a:off x="352425" y="805723"/>
            <a:ext cx="856615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sz="2800" b="1" dirty="0" smtClean="0">
                <a:solidFill>
                  <a:schemeClr val="dk1"/>
                </a:solidFill>
                <a:latin typeface="+mj-lt"/>
              </a:rPr>
              <a:t>BÀI  </a:t>
            </a:r>
            <a:r>
              <a:rPr lang="en-US" sz="2800" b="1" dirty="0" smtClean="0">
                <a:solidFill>
                  <a:schemeClr val="dk1"/>
                </a:solidFill>
                <a:latin typeface="+mj-lt"/>
              </a:rPr>
              <a:t>3</a:t>
            </a:r>
            <a:r>
              <a:rPr lang="vi-VN" sz="2800" b="1" dirty="0" smtClean="0">
                <a:solidFill>
                  <a:schemeClr val="dk1"/>
                </a:solidFill>
                <a:latin typeface="+mj-lt"/>
              </a:rPr>
              <a:t>:</a:t>
            </a:r>
            <a:r>
              <a:rPr lang="en-US" sz="2800" b="1" dirty="0" smtClean="0">
                <a:solidFill>
                  <a:schemeClr val="dk1"/>
                </a:solidFill>
                <a:latin typeface="+mj-lt"/>
              </a:rPr>
              <a:t> </a:t>
            </a:r>
            <a:r>
              <a:rPr lang="vi-VN" sz="2800" b="1" dirty="0">
                <a:latin typeface="+mj-lt"/>
              </a:rPr>
              <a:t>LẬP LUẬN TRONG VĂN BẢN NGHỊ </a:t>
            </a:r>
            <a:r>
              <a:rPr lang="vi-VN" sz="2800" b="1" dirty="0" smtClean="0">
                <a:latin typeface="+mj-lt"/>
              </a:rPr>
              <a:t>LUẬN</a:t>
            </a:r>
            <a:endParaRPr lang="en-US" sz="2800" b="1" dirty="0" smtClean="0">
              <a:latin typeface="+mj-lt"/>
            </a:endParaRPr>
          </a:p>
          <a:p>
            <a:pPr marL="0" indent="0"/>
            <a:endParaRPr lang="en-US" sz="20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ctr"/>
            <a:r>
              <a:rPr lang="en-US" sz="2000" b="1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THỰC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HÀNH ĐỌC: CẢM HỨNG VÀ SÁNG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TẠO</a:t>
            </a:r>
          </a:p>
          <a:p>
            <a:pPr marL="0" indent="0" algn="ct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Bạt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lvl="0" indent="0"/>
            <a:endParaRPr lang="en-US" sz="2800" dirty="0" smtClean="0">
              <a:solidFill>
                <a:schemeClr val="dk1"/>
              </a:solidFill>
              <a:latin typeface="+mj-lt"/>
            </a:endParaRPr>
          </a:p>
          <a:p>
            <a:pPr marL="0" lvl="0" indent="0"/>
            <a:endParaRPr lang="en-US" sz="2800" dirty="0" smtClean="0">
              <a:solidFill>
                <a:schemeClr val="dk1"/>
              </a:solidFill>
              <a:latin typeface="+mj-lt"/>
            </a:endParaRPr>
          </a:p>
          <a:p>
            <a:pPr marL="0" lvl="0" indent="0"/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5" name="Google Shape;345;p37"/>
          <p:cNvPicPr preferRelativeResize="0"/>
          <p:nvPr/>
        </p:nvPicPr>
        <p:blipFill rotWithShape="1">
          <a:blip r:embed="rId3">
            <a:alphaModFix/>
          </a:blip>
          <a:srcRect t="219" b="219"/>
          <a:stretch/>
        </p:blipFill>
        <p:spPr>
          <a:xfrm>
            <a:off x="5994301" y="2003051"/>
            <a:ext cx="3149699" cy="314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8765" y="1341523"/>
            <a:ext cx="782647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vi-VN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350" y="126742"/>
            <a:ext cx="8547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b/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bồi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đẩy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6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3"/>
          <p:cNvSpPr txBox="1">
            <a:spLocks noGrp="1"/>
          </p:cNvSpPr>
          <p:nvPr>
            <p:ph type="title"/>
          </p:nvPr>
        </p:nvSpPr>
        <p:spPr>
          <a:xfrm>
            <a:off x="354000" y="89425"/>
            <a:ext cx="86312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do,…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916" y="1375390"/>
            <a:ext cx="8248168" cy="1544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000" y="1721188"/>
            <a:ext cx="9017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gượng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38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550" y="1"/>
            <a:ext cx="89344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2"/>
          <p:cNvSpPr txBox="1">
            <a:spLocks noGrp="1"/>
          </p:cNvSpPr>
          <p:nvPr>
            <p:ph type="title"/>
          </p:nvPr>
        </p:nvSpPr>
        <p:spPr>
          <a:xfrm>
            <a:off x="302599" y="126232"/>
            <a:ext cx="8390551" cy="7558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sz="2400" dirty="0">
              <a:solidFill>
                <a:schemeClr val="accent1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72" name="Google Shape;67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2446" y="3353938"/>
            <a:ext cx="747700" cy="1380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5600" y="2670279"/>
            <a:ext cx="1188400" cy="62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5600" y="1568587"/>
            <a:ext cx="1058250" cy="10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154600" y="3353938"/>
            <a:ext cx="415200" cy="79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87600" y="555112"/>
            <a:ext cx="701150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9374" y="915485"/>
            <a:ext cx="80556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20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2"/>
          <p:cNvSpPr txBox="1">
            <a:spLocks noGrp="1"/>
          </p:cNvSpPr>
          <p:nvPr>
            <p:ph type="title"/>
          </p:nvPr>
        </p:nvSpPr>
        <p:spPr>
          <a:xfrm>
            <a:off x="302599" y="126232"/>
            <a:ext cx="8390551" cy="7558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sz="2400" dirty="0">
              <a:solidFill>
                <a:schemeClr val="accent1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72" name="Google Shape;67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2446" y="3353938"/>
            <a:ext cx="747700" cy="1380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5600" y="2670279"/>
            <a:ext cx="1188400" cy="62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5600" y="1568587"/>
            <a:ext cx="1058250" cy="10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154600" y="3353938"/>
            <a:ext cx="415200" cy="79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87600" y="555112"/>
            <a:ext cx="701150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9374" y="1323108"/>
            <a:ext cx="80556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",...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logic: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do.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say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9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9528" y="27470"/>
            <a:ext cx="2985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buClrTx/>
            </a:pPr>
            <a:r>
              <a:rPr lang="en-US" sz="4000" b="1" kern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lang="en-US" sz="4000" b="1" kern="1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Tổng</a:t>
            </a:r>
            <a:r>
              <a:rPr lang="en-US" sz="4000" b="1" kern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kết</a:t>
            </a:r>
            <a:endParaRPr lang="en-US" sz="4000" kern="1200" dirty="0">
              <a:solidFill>
                <a:schemeClr val="bg2">
                  <a:lumMod val="10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7"/>
          <p:cNvSpPr/>
          <p:nvPr/>
        </p:nvSpPr>
        <p:spPr>
          <a:xfrm>
            <a:off x="583202" y="735362"/>
            <a:ext cx="2737848" cy="7759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3300" b="1" kern="1200" dirty="0" err="1" smtClean="0">
                <a:solidFill>
                  <a:schemeClr val="tx1"/>
                </a:solidFill>
                <a:latin typeface="Calibri" panose="020F0502020204030204"/>
              </a:rPr>
              <a:t>Nội</a:t>
            </a:r>
            <a:r>
              <a:rPr lang="en-US" sz="3300" b="1" kern="1200" dirty="0" smtClean="0">
                <a:solidFill>
                  <a:schemeClr val="tx1"/>
                </a:solidFill>
                <a:latin typeface="Calibri" panose="020F0502020204030204"/>
              </a:rPr>
              <a:t> dung</a:t>
            </a:r>
            <a:endParaRPr lang="en-US" sz="3300" b="1" kern="12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6" name="Rectangle: Rounded Corners 7"/>
          <p:cNvSpPr/>
          <p:nvPr/>
        </p:nvSpPr>
        <p:spPr>
          <a:xfrm>
            <a:off x="5415552" y="735363"/>
            <a:ext cx="2521948" cy="8521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3300" b="1" kern="1200" dirty="0" err="1" smtClean="0">
                <a:solidFill>
                  <a:schemeClr val="tx1"/>
                </a:solidFill>
                <a:latin typeface="Calibri" panose="020F0502020204030204"/>
              </a:rPr>
              <a:t>Nghệ</a:t>
            </a:r>
            <a:r>
              <a:rPr lang="en-US" sz="3300" b="1" kern="1200" dirty="0" smtClean="0">
                <a:solidFill>
                  <a:schemeClr val="tx1"/>
                </a:solidFill>
                <a:latin typeface="Calibri" panose="020F0502020204030204"/>
              </a:rPr>
              <a:t> </a:t>
            </a:r>
            <a:r>
              <a:rPr lang="en-US" sz="3300" b="1" kern="1200" dirty="0" err="1" smtClean="0">
                <a:solidFill>
                  <a:schemeClr val="tx1"/>
                </a:solidFill>
                <a:latin typeface="Calibri" panose="020F0502020204030204"/>
              </a:rPr>
              <a:t>thuật</a:t>
            </a:r>
            <a:endParaRPr lang="en-US" sz="3300" b="1" kern="12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455" y="1906183"/>
            <a:ext cx="3999123" cy="22159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hứng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khơi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thân.Từ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lĩnh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vực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5551" y="1906183"/>
            <a:ext cx="3309807" cy="14619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chẽ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logic.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Ngôn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giản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dị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dễ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55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"/>
          <p:cNvSpPr>
            <a:spLocks noGrp="1"/>
          </p:cNvSpPr>
          <p:nvPr>
            <p:ph type="title" idx="21"/>
          </p:nvPr>
        </p:nvSpPr>
        <p:spPr>
          <a:xfrm>
            <a:off x="436550" y="89424"/>
            <a:ext cx="7712100" cy="1466325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3600" b="1" kern="12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3600" b="1" kern="1200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TẬP- VẬN DỤNG</a:t>
            </a:r>
            <a:endParaRPr lang="en-US" sz="3600" b="1" kern="1200" dirty="0">
              <a:solidFill>
                <a:srgbClr val="ED7D3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600" y="2080974"/>
            <a:ext cx="7137400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5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5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5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5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150 </a:t>
            </a:r>
            <a:r>
              <a:rPr lang="en-US" sz="25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5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sz="25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25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25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5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5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  </a:t>
            </a:r>
            <a:r>
              <a:rPr lang="en-US" sz="25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48" y="35600"/>
            <a:ext cx="7011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3827" y="4353467"/>
            <a:ext cx="415200" cy="7900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69823" y="374580"/>
            <a:ext cx="84097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1.Mở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2.Thân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3.Kết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vi-VN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>
            <a:spLocks noGrp="1"/>
          </p:cNvSpPr>
          <p:nvPr>
            <p:ph type="ctrTitle"/>
          </p:nvPr>
        </p:nvSpPr>
        <p:spPr>
          <a:xfrm>
            <a:off x="634203" y="1569239"/>
            <a:ext cx="4942508" cy="183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Chúc các em</a:t>
            </a:r>
            <a:r>
              <a:rPr lang="vi-VN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vi-VN" dirty="0" smtClean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học tốt !</a:t>
            </a:r>
            <a:endParaRPr lang="vi-VN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45" name="Google Shape;345;p37"/>
          <p:cNvPicPr preferRelativeResize="0"/>
          <p:nvPr/>
        </p:nvPicPr>
        <p:blipFill rotWithShape="1">
          <a:blip r:embed="rId3">
            <a:alphaModFix/>
          </a:blip>
          <a:srcRect t="219" b="219"/>
          <a:stretch/>
        </p:blipFill>
        <p:spPr>
          <a:xfrm>
            <a:off x="5400427" y="1230125"/>
            <a:ext cx="3149699" cy="314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704687" y="539489"/>
            <a:ext cx="541188" cy="102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0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8"/>
          <p:cNvSpPr txBox="1">
            <a:spLocks noGrp="1"/>
          </p:cNvSpPr>
          <p:nvPr>
            <p:ph type="title"/>
          </p:nvPr>
        </p:nvSpPr>
        <p:spPr>
          <a:xfrm>
            <a:off x="682083" y="144475"/>
            <a:ext cx="771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Yêu cầu cần đạt</a:t>
            </a:r>
            <a:endParaRPr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56" name="Google Shape;35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560138" y="144475"/>
            <a:ext cx="415200" cy="79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91506" y="253141"/>
            <a:ext cx="415200" cy="7900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039340F4-FFDE-54D1-D0C1-65B2F37D5590}"/>
              </a:ext>
            </a:extLst>
          </p:cNvPr>
          <p:cNvSpPr/>
          <p:nvPr/>
        </p:nvSpPr>
        <p:spPr>
          <a:xfrm>
            <a:off x="569194" y="1174899"/>
            <a:ext cx="2209800" cy="5727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F8EFD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962EE11-172F-C5D2-88C0-7872D76AB5AA}"/>
              </a:ext>
            </a:extLst>
          </p:cNvPr>
          <p:cNvSpPr/>
          <p:nvPr/>
        </p:nvSpPr>
        <p:spPr>
          <a:xfrm>
            <a:off x="264394" y="1174899"/>
            <a:ext cx="609600" cy="5727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F8EFD8"/>
            </a:solidFill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86CB13F1-B19A-81DE-0377-6F488D341901}"/>
              </a:ext>
            </a:extLst>
          </p:cNvPr>
          <p:cNvSpPr/>
          <p:nvPr/>
        </p:nvSpPr>
        <p:spPr>
          <a:xfrm>
            <a:off x="3826933" y="1174899"/>
            <a:ext cx="2209800" cy="5727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F8EFD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 lực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6EEA0E-6A0D-9D7D-A1FF-319990FB893C}"/>
              </a:ext>
            </a:extLst>
          </p:cNvPr>
          <p:cNvSpPr/>
          <p:nvPr/>
        </p:nvSpPr>
        <p:spPr>
          <a:xfrm>
            <a:off x="3522133" y="1174899"/>
            <a:ext cx="609600" cy="5727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F8EFD8"/>
            </a:solidFill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: Rounded Corners 8">
            <a:extLst>
              <a:ext uri="{FF2B5EF4-FFF2-40B4-BE49-F238E27FC236}">
                <a16:creationId xmlns:a16="http://schemas.microsoft.com/office/drawing/2014/main" id="{4989B487-2F22-991C-8AD6-105957C3202D}"/>
              </a:ext>
            </a:extLst>
          </p:cNvPr>
          <p:cNvSpPr/>
          <p:nvPr/>
        </p:nvSpPr>
        <p:spPr>
          <a:xfrm>
            <a:off x="6765538" y="1174899"/>
            <a:ext cx="2209800" cy="5727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F8EFD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07D512-187E-054F-186A-1304F78DA8B6}"/>
              </a:ext>
            </a:extLst>
          </p:cNvPr>
          <p:cNvSpPr/>
          <p:nvPr/>
        </p:nvSpPr>
        <p:spPr>
          <a:xfrm>
            <a:off x="6460738" y="1174899"/>
            <a:ext cx="609600" cy="5727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F8EFD8"/>
            </a:solidFill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187275" y="1813222"/>
            <a:ext cx="32577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6933" y="2075531"/>
            <a:ext cx="27831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</a:rPr>
              <a:t>P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0338" y="2322261"/>
            <a:ext cx="190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2"/>
          <p:cNvSpPr txBox="1">
            <a:spLocks noGrp="1"/>
          </p:cNvSpPr>
          <p:nvPr>
            <p:ph type="title"/>
          </p:nvPr>
        </p:nvSpPr>
        <p:spPr>
          <a:xfrm>
            <a:off x="814518" y="2347372"/>
            <a:ext cx="4314844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Khởi động</a:t>
            </a:r>
            <a:endParaRPr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08" name="Google Shape;408;p42"/>
          <p:cNvSpPr txBox="1">
            <a:spLocks noGrp="1"/>
          </p:cNvSpPr>
          <p:nvPr>
            <p:ph type="title" idx="2"/>
          </p:nvPr>
        </p:nvSpPr>
        <p:spPr>
          <a:xfrm>
            <a:off x="1024800" y="882238"/>
            <a:ext cx="166230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pic>
        <p:nvPicPr>
          <p:cNvPr id="409" name="Google Shape;40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9617" y="1335497"/>
            <a:ext cx="3175126" cy="286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897036">
            <a:off x="7540952" y="1522032"/>
            <a:ext cx="829408" cy="244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2325" y="831375"/>
            <a:ext cx="415200" cy="79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633453" y="2282133"/>
            <a:ext cx="415200" cy="790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63"/>
          <p:cNvGrpSpPr/>
          <p:nvPr/>
        </p:nvGrpSpPr>
        <p:grpSpPr>
          <a:xfrm>
            <a:off x="223362" y="877732"/>
            <a:ext cx="1890799" cy="3341918"/>
            <a:chOff x="3824202" y="929375"/>
            <a:chExt cx="1890799" cy="3341918"/>
          </a:xfrm>
        </p:grpSpPr>
        <p:sp>
          <p:nvSpPr>
            <p:cNvPr id="837" name="Google Shape;837;p63"/>
            <p:cNvSpPr/>
            <p:nvPr/>
          </p:nvSpPr>
          <p:spPr>
            <a:xfrm rot="5400000">
              <a:off x="3098642" y="1654935"/>
              <a:ext cx="3341918" cy="1890799"/>
            </a:xfrm>
            <a:custGeom>
              <a:avLst/>
              <a:gdLst/>
              <a:ahLst/>
              <a:cxnLst/>
              <a:rect l="l" t="t" r="r" b="b"/>
              <a:pathLst>
                <a:path w="95915" h="64948" extrusionOk="0">
                  <a:moveTo>
                    <a:pt x="3184" y="0"/>
                  </a:moveTo>
                  <a:cubicBezTo>
                    <a:pt x="1444" y="0"/>
                    <a:pt x="1" y="1444"/>
                    <a:pt x="1" y="3184"/>
                  </a:cubicBezTo>
                  <a:lnTo>
                    <a:pt x="1" y="61764"/>
                  </a:lnTo>
                  <a:cubicBezTo>
                    <a:pt x="1" y="63525"/>
                    <a:pt x="1444" y="64948"/>
                    <a:pt x="3184" y="64948"/>
                  </a:cubicBezTo>
                  <a:lnTo>
                    <a:pt x="92731" y="64948"/>
                  </a:lnTo>
                  <a:cubicBezTo>
                    <a:pt x="94492" y="64948"/>
                    <a:pt x="95914" y="63525"/>
                    <a:pt x="95914" y="61764"/>
                  </a:cubicBezTo>
                  <a:lnTo>
                    <a:pt x="95914" y="3184"/>
                  </a:lnTo>
                  <a:cubicBezTo>
                    <a:pt x="95914" y="1444"/>
                    <a:pt x="94492" y="0"/>
                    <a:pt x="92731" y="0"/>
                  </a:cubicBezTo>
                  <a:close/>
                </a:path>
              </a:pathLst>
            </a:custGeom>
            <a:solidFill>
              <a:srgbClr val="F4D0CA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3"/>
            <p:cNvSpPr/>
            <p:nvPr/>
          </p:nvSpPr>
          <p:spPr>
            <a:xfrm>
              <a:off x="4686651" y="4038600"/>
              <a:ext cx="165900" cy="165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39" name="Google Shape;839;p63"/>
          <p:cNvPicPr preferRelativeResize="0"/>
          <p:nvPr/>
        </p:nvPicPr>
        <p:blipFill rotWithShape="1">
          <a:blip r:embed="rId3">
            <a:alphaModFix/>
          </a:blip>
          <a:srcRect l="11836" r="58727" b="6252"/>
          <a:stretch/>
        </p:blipFill>
        <p:spPr>
          <a:xfrm>
            <a:off x="351473" y="996666"/>
            <a:ext cx="1634700" cy="2928300"/>
          </a:xfrm>
          <a:prstGeom prst="roundRect">
            <a:avLst>
              <a:gd name="adj" fmla="val 5194"/>
            </a:avLst>
          </a:prstGeom>
          <a:noFill/>
          <a:ln>
            <a:noFill/>
          </a:ln>
        </p:spPr>
      </p:pic>
      <p:pic>
        <p:nvPicPr>
          <p:cNvPr id="840" name="Google Shape;840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300703" y="90100"/>
            <a:ext cx="541188" cy="102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0722" y="3924966"/>
            <a:ext cx="701150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242272" y="2083789"/>
            <a:ext cx="7022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vi-VN" sz="24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63"/>
          <p:cNvGrpSpPr/>
          <p:nvPr/>
        </p:nvGrpSpPr>
        <p:grpSpPr>
          <a:xfrm>
            <a:off x="223362" y="877732"/>
            <a:ext cx="1890799" cy="3341918"/>
            <a:chOff x="3824202" y="929375"/>
            <a:chExt cx="1890799" cy="3341918"/>
          </a:xfrm>
        </p:grpSpPr>
        <p:sp>
          <p:nvSpPr>
            <p:cNvPr id="837" name="Google Shape;837;p63"/>
            <p:cNvSpPr/>
            <p:nvPr/>
          </p:nvSpPr>
          <p:spPr>
            <a:xfrm rot="5400000">
              <a:off x="3098642" y="1654935"/>
              <a:ext cx="3341918" cy="1890799"/>
            </a:xfrm>
            <a:custGeom>
              <a:avLst/>
              <a:gdLst/>
              <a:ahLst/>
              <a:cxnLst/>
              <a:rect l="l" t="t" r="r" b="b"/>
              <a:pathLst>
                <a:path w="95915" h="64948" extrusionOk="0">
                  <a:moveTo>
                    <a:pt x="3184" y="0"/>
                  </a:moveTo>
                  <a:cubicBezTo>
                    <a:pt x="1444" y="0"/>
                    <a:pt x="1" y="1444"/>
                    <a:pt x="1" y="3184"/>
                  </a:cubicBezTo>
                  <a:lnTo>
                    <a:pt x="1" y="61764"/>
                  </a:lnTo>
                  <a:cubicBezTo>
                    <a:pt x="1" y="63525"/>
                    <a:pt x="1444" y="64948"/>
                    <a:pt x="3184" y="64948"/>
                  </a:cubicBezTo>
                  <a:lnTo>
                    <a:pt x="92731" y="64948"/>
                  </a:lnTo>
                  <a:cubicBezTo>
                    <a:pt x="94492" y="64948"/>
                    <a:pt x="95914" y="63525"/>
                    <a:pt x="95914" y="61764"/>
                  </a:cubicBezTo>
                  <a:lnTo>
                    <a:pt x="95914" y="3184"/>
                  </a:lnTo>
                  <a:cubicBezTo>
                    <a:pt x="95914" y="1444"/>
                    <a:pt x="94492" y="0"/>
                    <a:pt x="92731" y="0"/>
                  </a:cubicBezTo>
                  <a:close/>
                </a:path>
              </a:pathLst>
            </a:custGeom>
            <a:solidFill>
              <a:srgbClr val="F4D0CA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3"/>
            <p:cNvSpPr/>
            <p:nvPr/>
          </p:nvSpPr>
          <p:spPr>
            <a:xfrm>
              <a:off x="4686651" y="4038600"/>
              <a:ext cx="165900" cy="165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39" name="Google Shape;839;p63"/>
          <p:cNvPicPr preferRelativeResize="0"/>
          <p:nvPr/>
        </p:nvPicPr>
        <p:blipFill rotWithShape="1">
          <a:blip r:embed="rId3">
            <a:alphaModFix/>
          </a:blip>
          <a:srcRect l="11836" r="58727" b="6252"/>
          <a:stretch/>
        </p:blipFill>
        <p:spPr>
          <a:xfrm>
            <a:off x="351473" y="996666"/>
            <a:ext cx="1634700" cy="2928300"/>
          </a:xfrm>
          <a:prstGeom prst="roundRect">
            <a:avLst>
              <a:gd name="adj" fmla="val 5194"/>
            </a:avLst>
          </a:prstGeom>
          <a:noFill/>
          <a:ln>
            <a:noFill/>
          </a:ln>
        </p:spPr>
      </p:pic>
      <p:pic>
        <p:nvPicPr>
          <p:cNvPr id="840" name="Google Shape;840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300703" y="90100"/>
            <a:ext cx="541188" cy="102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0722" y="3924966"/>
            <a:ext cx="701150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420127" y="1183580"/>
            <a:ext cx="6151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vi-VN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978852"/>
              </p:ext>
            </p:extLst>
          </p:nvPr>
        </p:nvGraphicFramePr>
        <p:xfrm>
          <a:off x="2361081" y="1765301"/>
          <a:ext cx="6480810" cy="2490026"/>
        </p:xfrm>
        <a:graphic>
          <a:graphicData uri="http://schemas.openxmlformats.org/drawingml/2006/table">
            <a:tbl>
              <a:tblPr firstRow="1" firstCol="1" bandRow="1">
                <a:tableStyleId>{F9A55753-5E3D-4459-AD44-27FED7189D26}</a:tableStyleId>
              </a:tblPr>
              <a:tblGrid>
                <a:gridCol w="6480810">
                  <a:extLst>
                    <a:ext uri="{9D8B030D-6E8A-4147-A177-3AD203B41FA5}">
                      <a16:colId xmlns:a16="http://schemas.microsoft.com/office/drawing/2014/main" val="3798980941"/>
                    </a:ext>
                  </a:extLst>
                </a:gridCol>
              </a:tblGrid>
              <a:tr h="21168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mẻ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đẩy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nỗ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3205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2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2"/>
          <p:cNvSpPr txBox="1">
            <a:spLocks noGrp="1"/>
          </p:cNvSpPr>
          <p:nvPr>
            <p:ph type="title"/>
          </p:nvPr>
        </p:nvSpPr>
        <p:spPr>
          <a:xfrm>
            <a:off x="420378" y="702579"/>
            <a:ext cx="7393300" cy="30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Hình thành kiến thức</a:t>
            </a:r>
            <a:endParaRPr sz="5400" b="1" dirty="0">
              <a:solidFill>
                <a:schemeClr val="accent1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72" name="Google Shape;67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4700" y="1458189"/>
            <a:ext cx="1188400" cy="296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3275" y="3985900"/>
            <a:ext cx="1188400" cy="62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5021" y="3353946"/>
            <a:ext cx="1058250" cy="10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154600" y="3353938"/>
            <a:ext cx="415200" cy="79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87600" y="555112"/>
            <a:ext cx="7011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446" y="0"/>
            <a:ext cx="2834886" cy="2670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2954" y="17453"/>
            <a:ext cx="1344976" cy="12597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8" name="Google Shape;388;p40"/>
          <p:cNvGrpSpPr/>
          <p:nvPr/>
        </p:nvGrpSpPr>
        <p:grpSpPr>
          <a:xfrm>
            <a:off x="-674993" y="2382068"/>
            <a:ext cx="2461893" cy="3112278"/>
            <a:chOff x="500735" y="1289948"/>
            <a:chExt cx="2461893" cy="3112278"/>
          </a:xfrm>
        </p:grpSpPr>
        <p:pic>
          <p:nvPicPr>
            <p:cNvPr id="389" name="Google Shape;389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35937" y="2856059"/>
              <a:ext cx="1425999" cy="15461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4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2030858">
              <a:off x="1233764" y="1318557"/>
              <a:ext cx="995835" cy="293510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1" name="Google Shape;391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42152" y="684374"/>
            <a:ext cx="415200" cy="79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59150" y="885305"/>
            <a:ext cx="701150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53;p59"/>
          <p:cNvSpPr txBox="1">
            <a:spLocks/>
          </p:cNvSpPr>
          <p:nvPr/>
        </p:nvSpPr>
        <p:spPr>
          <a:xfrm>
            <a:off x="374652" y="-21279"/>
            <a:ext cx="6203373" cy="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erkshire Swash"/>
              <a:buNone/>
              <a:defRPr sz="10000" b="0" i="0" u="none" strike="noStrike" cap="none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5400" dirty="0" smtClean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I. </a:t>
            </a:r>
            <a:r>
              <a:rPr lang="en-GB" sz="5400" dirty="0" err="1" smtClean="0">
                <a:solidFill>
                  <a:schemeClr val="tx1"/>
                </a:solidFill>
              </a:rPr>
              <a:t>Tìm</a:t>
            </a:r>
            <a:r>
              <a:rPr lang="en-GB" sz="5400" dirty="0" smtClean="0">
                <a:solidFill>
                  <a:schemeClr val="tx1"/>
                </a:solidFill>
              </a:rPr>
              <a:t> </a:t>
            </a:r>
            <a:r>
              <a:rPr lang="en-GB" sz="5400" dirty="0" err="1" smtClean="0">
                <a:solidFill>
                  <a:schemeClr val="tx1"/>
                </a:solidFill>
              </a:rPr>
              <a:t>hiểu</a:t>
            </a:r>
            <a:r>
              <a:rPr lang="en-GB" sz="5400" dirty="0" smtClean="0">
                <a:solidFill>
                  <a:schemeClr val="tx1"/>
                </a:solidFill>
              </a:rPr>
              <a:t> </a:t>
            </a:r>
            <a:r>
              <a:rPr lang="en-GB" sz="5400" dirty="0" err="1" smtClean="0">
                <a:solidFill>
                  <a:schemeClr val="tx1"/>
                </a:solidFill>
              </a:rPr>
              <a:t>chung</a:t>
            </a:r>
            <a:endParaRPr lang="en-GB" sz="5400" dirty="0">
              <a:solidFill>
                <a:schemeClr val="tx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" name="Google Shape;354;p59"/>
          <p:cNvSpPr txBox="1">
            <a:spLocks noGrp="1"/>
          </p:cNvSpPr>
          <p:nvPr>
            <p:ph type="subTitle" idx="1"/>
          </p:nvPr>
        </p:nvSpPr>
        <p:spPr>
          <a:xfrm>
            <a:off x="659804" y="678011"/>
            <a:ext cx="3585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GB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1400" y="1474407"/>
            <a:ext cx="41402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(1946 - 2020),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(2005)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(2005)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(2006)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(2008)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….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34434"/>
            <a:ext cx="3962408" cy="27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3"/>
          <p:cNvSpPr txBox="1">
            <a:spLocks noGrp="1"/>
          </p:cNvSpPr>
          <p:nvPr>
            <p:ph type="title"/>
          </p:nvPr>
        </p:nvSpPr>
        <p:spPr>
          <a:xfrm>
            <a:off x="588950" y="171975"/>
            <a:ext cx="771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1" dirty="0" smtClean="0"/>
              <a:t>2. </a:t>
            </a:r>
            <a:r>
              <a:rPr lang="en-US" b="1" dirty="0" err="1" smtClean="0"/>
              <a:t>Văn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361950" y="1087262"/>
            <a:ext cx="429895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lang="en-US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(2008)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Khẳng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gốc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khơi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24" y="831851"/>
            <a:ext cx="2551125" cy="34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8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3"/>
          <p:cNvSpPr txBox="1">
            <a:spLocks noGrp="1"/>
          </p:cNvSpPr>
          <p:nvPr>
            <p:ph type="title"/>
          </p:nvPr>
        </p:nvSpPr>
        <p:spPr>
          <a:xfrm>
            <a:off x="366700" y="0"/>
            <a:ext cx="771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2750" y="1796703"/>
            <a:ext cx="7962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a/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hứn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đẩy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370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/>
    </p:bldLst>
  </p:timing>
</p:sld>
</file>

<file path=ppt/theme/theme1.xml><?xml version="1.0" encoding="utf-8"?>
<a:theme xmlns:a="http://schemas.openxmlformats.org/drawingml/2006/main" name="Enjoy Poetry Break Day by Slidesgo">
  <a:themeElements>
    <a:clrScheme name="Simple Light">
      <a:dk1>
        <a:srgbClr val="4B2100"/>
      </a:dk1>
      <a:lt1>
        <a:srgbClr val="FFFFFF"/>
      </a:lt1>
      <a:dk2>
        <a:srgbClr val="FFEFF3"/>
      </a:dk2>
      <a:lt2>
        <a:srgbClr val="E2BF93"/>
      </a:lt2>
      <a:accent1>
        <a:srgbClr val="A5532E"/>
      </a:accent1>
      <a:accent2>
        <a:srgbClr val="EF660E"/>
      </a:accent2>
      <a:accent3>
        <a:srgbClr val="EAB748"/>
      </a:accent3>
      <a:accent4>
        <a:srgbClr val="D45374"/>
      </a:accent4>
      <a:accent5>
        <a:srgbClr val="F4D0CA"/>
      </a:accent5>
      <a:accent6>
        <a:srgbClr val="4E466C"/>
      </a:accent6>
      <a:hlink>
        <a:srgbClr val="4B21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1354</Words>
  <Application>Microsoft Office PowerPoint</Application>
  <PresentationFormat>On-screen Show (16:9)</PresentationFormat>
  <Paragraphs>109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Segoe UI Black</vt:lpstr>
      <vt:lpstr>Roboto Slab</vt:lpstr>
      <vt:lpstr>Times New Roman</vt:lpstr>
      <vt:lpstr>Calibri</vt:lpstr>
      <vt:lpstr>MS Mincho</vt:lpstr>
      <vt:lpstr>Berkshire Swash</vt:lpstr>
      <vt:lpstr>Bitter</vt:lpstr>
      <vt:lpstr>Arial</vt:lpstr>
      <vt:lpstr>Enjoy Poetry Break Day by Slidesgo</vt:lpstr>
      <vt:lpstr>PowerPoint Presentation</vt:lpstr>
      <vt:lpstr>Yêu cầu cần đạt</vt:lpstr>
      <vt:lpstr>Khởi động</vt:lpstr>
      <vt:lpstr>PowerPoint Presentation</vt:lpstr>
      <vt:lpstr>PowerPoint Presentation</vt:lpstr>
      <vt:lpstr>Hình thành kiến thức</vt:lpstr>
      <vt:lpstr>PowerPoint Presentation</vt:lpstr>
      <vt:lpstr>2. Văn bản  </vt:lpstr>
      <vt:lpstr>II. Khám phá văn bản 1. Vấn đề cảm hứng và vai trò của cảm hứng được bàn luận trong văn bản; tầm quan trọng của vấn đề đó đối với đời sống của cá nhân và cộng đồng. </vt:lpstr>
      <vt:lpstr>PowerPoint Presentation</vt:lpstr>
      <vt:lpstr>2/ Cách diễn giải về cảm hứng; vai trò của cảm hứng trong sáng tạo; phạm vi ảnh hưởng của cảm hứng đối với cá nhân, cộng đông; mối quan hệ giữa cảm hứng và trí tuệ, giữa cảm hứng và tự do,… </vt:lpstr>
      <vt:lpstr>PowerPoint Presentation</vt:lpstr>
      <vt:lpstr>3/ Quan điểm, thái độ của tác giả khi bàn về vấn đề cảm hứng trong hoạt động sáng tạo của con người</vt:lpstr>
      <vt:lpstr>3/ Quan điểm, thái độ của tác giả khi bàn về vấn đề cảm hứng trong hoạt động sáng tạo của con người</vt:lpstr>
      <vt:lpstr>PowerPoint Presentation</vt:lpstr>
      <vt:lpstr>LUYỆN TẬP- VẬN DỤNG</vt:lpstr>
      <vt:lpstr>PowerPoint Presentation</vt:lpstr>
      <vt:lpstr>Chúc các em học tốt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tiếng Việt</dc:title>
  <dc:creator>Admin</dc:creator>
  <cp:lastModifiedBy>Admin</cp:lastModifiedBy>
  <cp:revision>75</cp:revision>
  <dcterms:modified xsi:type="dcterms:W3CDTF">2024-10-15T03:05:40Z</dcterms:modified>
</cp:coreProperties>
</file>