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20" r:id="rId5"/>
    <p:sldMasterId id="2147483864" r:id="rId6"/>
    <p:sldMasterId id="2147483876" r:id="rId7"/>
    <p:sldMasterId id="2147483888" r:id="rId8"/>
  </p:sldMasterIdLst>
  <p:notesMasterIdLst>
    <p:notesMasterId r:id="rId39"/>
  </p:notesMasterIdLst>
  <p:sldIdLst>
    <p:sldId id="256" r:id="rId9"/>
    <p:sldId id="326" r:id="rId10"/>
    <p:sldId id="328" r:id="rId11"/>
    <p:sldId id="331" r:id="rId12"/>
    <p:sldId id="329" r:id="rId13"/>
    <p:sldId id="257" r:id="rId14"/>
    <p:sldId id="354" r:id="rId15"/>
    <p:sldId id="355" r:id="rId16"/>
    <p:sldId id="370" r:id="rId17"/>
    <p:sldId id="334" r:id="rId18"/>
    <p:sldId id="369" r:id="rId19"/>
    <p:sldId id="258" r:id="rId20"/>
    <p:sldId id="260" r:id="rId21"/>
    <p:sldId id="259" r:id="rId22"/>
    <p:sldId id="261" r:id="rId23"/>
    <p:sldId id="262" r:id="rId24"/>
    <p:sldId id="263" r:id="rId25"/>
    <p:sldId id="265" r:id="rId26"/>
    <p:sldId id="273" r:id="rId27"/>
    <p:sldId id="274" r:id="rId28"/>
    <p:sldId id="268" r:id="rId29"/>
    <p:sldId id="267" r:id="rId30"/>
    <p:sldId id="269" r:id="rId31"/>
    <p:sldId id="270" r:id="rId32"/>
    <p:sldId id="271" r:id="rId33"/>
    <p:sldId id="272" r:id="rId34"/>
    <p:sldId id="349" r:id="rId35"/>
    <p:sldId id="350" r:id="rId36"/>
    <p:sldId id="351" r:id="rId37"/>
    <p:sldId id="282" r:id="rId3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26D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51" autoAdjust="0"/>
    <p:restoredTop sz="94660"/>
  </p:normalViewPr>
  <p:slideViewPr>
    <p:cSldViewPr snapToGrid="0">
      <p:cViewPr varScale="1">
        <p:scale>
          <a:sx n="67" d="100"/>
          <a:sy n="67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50768C-0EA8-4808-9FC8-66A07A98683A}" type="doc">
      <dgm:prSet loTypeId="urn:microsoft.com/office/officeart/2005/8/layout/radial3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FE1202-ACCC-4E09-A35B-34C24B2BD757}">
      <dgm:prSet phldrT="[Text]" custT="1"/>
      <dgm:spPr/>
      <dgm:t>
        <a:bodyPr/>
        <a:lstStyle/>
        <a:p>
          <a:r>
            <a:rPr lang="en-US" sz="6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Bố</a:t>
          </a:r>
          <a:r>
            <a: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6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cục</a:t>
          </a:r>
          <a:endParaRPr lang="en-US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178021-CA99-4142-B997-CEC36A8A76DA}" type="parTrans" cxnId="{EE9788F3-2734-4939-AB29-83785C791880}">
      <dgm:prSet/>
      <dgm:spPr/>
      <dgm:t>
        <a:bodyPr/>
        <a:lstStyle/>
        <a:p>
          <a:endParaRPr lang="en-US"/>
        </a:p>
      </dgm:t>
    </dgm:pt>
    <dgm:pt modelId="{640267B6-17DE-4E86-96B4-C8B6F2C92994}" type="sibTrans" cxnId="{EE9788F3-2734-4939-AB29-83785C791880}">
      <dgm:prSet/>
      <dgm:spPr/>
      <dgm:t>
        <a:bodyPr/>
        <a:lstStyle/>
        <a:p>
          <a:endParaRPr lang="en-US"/>
        </a:p>
      </dgm:t>
    </dgm:pt>
    <dgm:pt modelId="{917A77C3-536F-4C60-B482-94BBE287FE16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xét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endParaRPr lang="en-US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6BA508-705D-445A-890E-AC0858E18D3A}" type="parTrans" cxnId="{633165D4-995C-4A3B-925F-7199DB466EF9}">
      <dgm:prSet/>
      <dgm:spPr/>
      <dgm:t>
        <a:bodyPr/>
        <a:lstStyle/>
        <a:p>
          <a:endParaRPr lang="en-US"/>
        </a:p>
      </dgm:t>
    </dgm:pt>
    <dgm:pt modelId="{8613C3AF-339F-4C48-A3DC-89A7FE6DEB16}" type="sibTrans" cxnId="{633165D4-995C-4A3B-925F-7199DB466EF9}">
      <dgm:prSet/>
      <dgm:spPr/>
      <dgm:t>
        <a:bodyPr/>
        <a:lstStyle/>
        <a:p>
          <a:endParaRPr lang="en-US"/>
        </a:p>
      </dgm:t>
    </dgm:pt>
    <dgm:pt modelId="{5D3FB92B-89A8-4FBF-B1B5-F55D38B1808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err="1">
              <a:solidFill>
                <a:schemeClr val="bg1"/>
              </a:solidFill>
            </a:rPr>
            <a:t>Đặc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điểm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của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văn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hóa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Việt</a:t>
          </a:r>
          <a:r>
            <a:rPr lang="en-US" dirty="0">
              <a:solidFill>
                <a:schemeClr val="bg1"/>
              </a:solidFill>
            </a:rPr>
            <a:t> Nam</a:t>
          </a:r>
        </a:p>
      </dgm:t>
    </dgm:pt>
    <dgm:pt modelId="{05D26CDF-C770-4902-BF05-CCA8892260D4}" type="parTrans" cxnId="{F6A4A4D3-27CD-463F-881A-2E91D085A969}">
      <dgm:prSet/>
      <dgm:spPr/>
      <dgm:t>
        <a:bodyPr/>
        <a:lstStyle/>
        <a:p>
          <a:endParaRPr lang="en-US"/>
        </a:p>
      </dgm:t>
    </dgm:pt>
    <dgm:pt modelId="{BA309679-7359-4413-832A-A32A3904FD97}" type="sibTrans" cxnId="{F6A4A4D3-27CD-463F-881A-2E91D085A969}">
      <dgm:prSet/>
      <dgm:spPr/>
      <dgm:t>
        <a:bodyPr/>
        <a:lstStyle/>
        <a:p>
          <a:endParaRPr lang="en-US"/>
        </a:p>
      </dgm:t>
    </dgm:pt>
    <dgm:pt modelId="{170C03B9-188E-4B02-8619-B3866881EBD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Con </a:t>
          </a:r>
          <a:r>
            <a:rPr lang="en-US" dirty="0" err="1">
              <a:solidFill>
                <a:schemeClr val="bg1"/>
              </a:solidFill>
            </a:rPr>
            <a:t>đường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hình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bản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sắc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văn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hóa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dân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tộc</a:t>
          </a:r>
          <a:endParaRPr lang="en-US" dirty="0">
            <a:solidFill>
              <a:schemeClr val="bg1"/>
            </a:solidFill>
          </a:endParaRPr>
        </a:p>
      </dgm:t>
    </dgm:pt>
    <dgm:pt modelId="{06F4C657-FDE7-4ECE-AFE1-7428288433E0}" type="parTrans" cxnId="{D83AD8B2-1235-43C1-ACA8-5FF9CF7ADFA0}">
      <dgm:prSet/>
      <dgm:spPr/>
      <dgm:t>
        <a:bodyPr/>
        <a:lstStyle/>
        <a:p>
          <a:endParaRPr lang="en-US"/>
        </a:p>
      </dgm:t>
    </dgm:pt>
    <dgm:pt modelId="{1E6A1210-04BA-45F9-97F9-2CC0BA8F538B}" type="sibTrans" cxnId="{D83AD8B2-1235-43C1-ACA8-5FF9CF7ADFA0}">
      <dgm:prSet/>
      <dgm:spPr/>
      <dgm:t>
        <a:bodyPr/>
        <a:lstStyle/>
        <a:p>
          <a:endParaRPr lang="en-US"/>
        </a:p>
      </dgm:t>
    </dgm:pt>
    <dgm:pt modelId="{611D8DAB-A97D-469C-90C5-1AD48F91E2EB}" type="pres">
      <dgm:prSet presAssocID="{1D50768C-0EA8-4808-9FC8-66A07A98683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3E8981-F4C2-461D-9276-6DBDB0BA8939}" type="pres">
      <dgm:prSet presAssocID="{1D50768C-0EA8-4808-9FC8-66A07A98683A}" presName="radial" presStyleCnt="0">
        <dgm:presLayoutVars>
          <dgm:animLvl val="ctr"/>
        </dgm:presLayoutVars>
      </dgm:prSet>
      <dgm:spPr/>
    </dgm:pt>
    <dgm:pt modelId="{570081B8-4B27-4563-B8FF-CBA06F5084DA}" type="pres">
      <dgm:prSet presAssocID="{8DFE1202-ACCC-4E09-A35B-34C24B2BD757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7FC0C0EE-0B32-4DC1-BE26-224A7B9B5A5A}" type="pres">
      <dgm:prSet presAssocID="{917A77C3-536F-4C60-B482-94BBE287FE16}" presName="node" presStyleLbl="vennNode1" presStyleIdx="1" presStyleCnt="4" custScaleX="152540" custScaleY="151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41CFD-A6AC-4A97-9F6F-4211F9B80F5C}" type="pres">
      <dgm:prSet presAssocID="{5D3FB92B-89A8-4FBF-B1B5-F55D38B1808E}" presName="node" presStyleLbl="vennNode1" presStyleIdx="2" presStyleCnt="4" custScaleX="152540" custScaleY="151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8FC96-8743-40A5-B3D9-EDF74CE9F978}" type="pres">
      <dgm:prSet presAssocID="{170C03B9-188E-4B02-8619-B3866881EBD0}" presName="node" presStyleLbl="vennNode1" presStyleIdx="3" presStyleCnt="4" custScaleX="152540" custScaleY="151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A4A4D3-27CD-463F-881A-2E91D085A969}" srcId="{8DFE1202-ACCC-4E09-A35B-34C24B2BD757}" destId="{5D3FB92B-89A8-4FBF-B1B5-F55D38B1808E}" srcOrd="1" destOrd="0" parTransId="{05D26CDF-C770-4902-BF05-CCA8892260D4}" sibTransId="{BA309679-7359-4413-832A-A32A3904FD97}"/>
    <dgm:cxn modelId="{2554B33E-9FBC-41BD-A625-3266D08A1913}" type="presOf" srcId="{1D50768C-0EA8-4808-9FC8-66A07A98683A}" destId="{611D8DAB-A97D-469C-90C5-1AD48F91E2EB}" srcOrd="0" destOrd="0" presId="urn:microsoft.com/office/officeart/2005/8/layout/radial3"/>
    <dgm:cxn modelId="{EE9788F3-2734-4939-AB29-83785C791880}" srcId="{1D50768C-0EA8-4808-9FC8-66A07A98683A}" destId="{8DFE1202-ACCC-4E09-A35B-34C24B2BD757}" srcOrd="0" destOrd="0" parTransId="{D9178021-CA99-4142-B997-CEC36A8A76DA}" sibTransId="{640267B6-17DE-4E86-96B4-C8B6F2C92994}"/>
    <dgm:cxn modelId="{D2AAB352-1228-4152-9594-A804E6570AD5}" type="presOf" srcId="{5D3FB92B-89A8-4FBF-B1B5-F55D38B1808E}" destId="{2B941CFD-A6AC-4A97-9F6F-4211F9B80F5C}" srcOrd="0" destOrd="0" presId="urn:microsoft.com/office/officeart/2005/8/layout/radial3"/>
    <dgm:cxn modelId="{633165D4-995C-4A3B-925F-7199DB466EF9}" srcId="{8DFE1202-ACCC-4E09-A35B-34C24B2BD757}" destId="{917A77C3-536F-4C60-B482-94BBE287FE16}" srcOrd="0" destOrd="0" parTransId="{506BA508-705D-445A-890E-AC0858E18D3A}" sibTransId="{8613C3AF-339F-4C48-A3DC-89A7FE6DEB16}"/>
    <dgm:cxn modelId="{4A362272-68AF-46F7-8D6F-FC569FF19116}" type="presOf" srcId="{917A77C3-536F-4C60-B482-94BBE287FE16}" destId="{7FC0C0EE-0B32-4DC1-BE26-224A7B9B5A5A}" srcOrd="0" destOrd="0" presId="urn:microsoft.com/office/officeart/2005/8/layout/radial3"/>
    <dgm:cxn modelId="{E8971C43-DD22-43CB-9423-4C411B8706D5}" type="presOf" srcId="{8DFE1202-ACCC-4E09-A35B-34C24B2BD757}" destId="{570081B8-4B27-4563-B8FF-CBA06F5084DA}" srcOrd="0" destOrd="0" presId="urn:microsoft.com/office/officeart/2005/8/layout/radial3"/>
    <dgm:cxn modelId="{487D9C08-F874-4F48-8CC6-29D4F7952B85}" type="presOf" srcId="{170C03B9-188E-4B02-8619-B3866881EBD0}" destId="{C078FC96-8743-40A5-B3D9-EDF74CE9F978}" srcOrd="0" destOrd="0" presId="urn:microsoft.com/office/officeart/2005/8/layout/radial3"/>
    <dgm:cxn modelId="{D83AD8B2-1235-43C1-ACA8-5FF9CF7ADFA0}" srcId="{8DFE1202-ACCC-4E09-A35B-34C24B2BD757}" destId="{170C03B9-188E-4B02-8619-B3866881EBD0}" srcOrd="2" destOrd="0" parTransId="{06F4C657-FDE7-4ECE-AFE1-7428288433E0}" sibTransId="{1E6A1210-04BA-45F9-97F9-2CC0BA8F538B}"/>
    <dgm:cxn modelId="{0FCBD10E-0D33-4233-AD7B-8F473AB7A68E}" type="presParOf" srcId="{611D8DAB-A97D-469C-90C5-1AD48F91E2EB}" destId="{B93E8981-F4C2-461D-9276-6DBDB0BA8939}" srcOrd="0" destOrd="0" presId="urn:microsoft.com/office/officeart/2005/8/layout/radial3"/>
    <dgm:cxn modelId="{CA507128-E9F0-4618-8D92-4B26C8A0E7C4}" type="presParOf" srcId="{B93E8981-F4C2-461D-9276-6DBDB0BA8939}" destId="{570081B8-4B27-4563-B8FF-CBA06F5084DA}" srcOrd="0" destOrd="0" presId="urn:microsoft.com/office/officeart/2005/8/layout/radial3"/>
    <dgm:cxn modelId="{A241F220-9D45-4C36-BBEC-F492258007FC}" type="presParOf" srcId="{B93E8981-F4C2-461D-9276-6DBDB0BA8939}" destId="{7FC0C0EE-0B32-4DC1-BE26-224A7B9B5A5A}" srcOrd="1" destOrd="0" presId="urn:microsoft.com/office/officeart/2005/8/layout/radial3"/>
    <dgm:cxn modelId="{414A51E5-73BE-48DD-9A92-2641F097BF32}" type="presParOf" srcId="{B93E8981-F4C2-461D-9276-6DBDB0BA8939}" destId="{2B941CFD-A6AC-4A97-9F6F-4211F9B80F5C}" srcOrd="2" destOrd="0" presId="urn:microsoft.com/office/officeart/2005/8/layout/radial3"/>
    <dgm:cxn modelId="{8F217222-DAFE-4B24-931C-7D1C4D790478}" type="presParOf" srcId="{B93E8981-F4C2-461D-9276-6DBDB0BA8939}" destId="{C078FC96-8743-40A5-B3D9-EDF74CE9F978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C8836E-10F1-4A93-8FAF-071B1C5A1A7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947BE6-57C7-4D3C-86F2-3988254D5DDE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Mục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đích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0C2ACEA2-B6AC-48E1-A81F-FCEE05841839}" type="parTrans" cxnId="{CFAB500C-E9D2-485E-9D78-63690F35A59E}">
      <dgm:prSet/>
      <dgm:spPr/>
      <dgm:t>
        <a:bodyPr/>
        <a:lstStyle/>
        <a:p>
          <a:endParaRPr lang="en-US"/>
        </a:p>
      </dgm:t>
    </dgm:pt>
    <dgm:pt modelId="{391A4E71-BAD6-41AF-AA04-FEEF53981E2C}" type="sibTrans" cxnId="{CFAB500C-E9D2-485E-9D78-63690F35A59E}">
      <dgm:prSet/>
      <dgm:spPr/>
      <dgm:t>
        <a:bodyPr/>
        <a:lstStyle/>
        <a:p>
          <a:endParaRPr lang="en-US"/>
        </a:p>
      </dgm:t>
    </dgm:pt>
    <dgm:pt modelId="{85E1E928-01AA-4BEE-AA1D-ECE4184D2EB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Thái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độ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E034FFAC-51F7-42DE-9ED6-3ED783F09205}" type="parTrans" cxnId="{1260FCB0-17BF-4F5C-BF3A-9020E5091269}">
      <dgm:prSet/>
      <dgm:spPr/>
      <dgm:t>
        <a:bodyPr/>
        <a:lstStyle/>
        <a:p>
          <a:endParaRPr lang="en-US"/>
        </a:p>
      </dgm:t>
    </dgm:pt>
    <dgm:pt modelId="{C83107AC-8A50-4621-8CCD-48CAEFFCC6B4}" type="sibTrans" cxnId="{1260FCB0-17BF-4F5C-BF3A-9020E5091269}">
      <dgm:prSet/>
      <dgm:spPr/>
      <dgm:t>
        <a:bodyPr/>
        <a:lstStyle/>
        <a:p>
          <a:endParaRPr lang="en-US"/>
        </a:p>
      </dgm:t>
    </dgm:pt>
    <dgm:pt modelId="{59A9368F-61D2-48F7-BA94-5A720839F99B}">
      <dgm:prSet phldrT="[Text]"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+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Thái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nghiên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cứu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nghiêm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túc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vốn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hiểu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sâu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sắc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văn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hoá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dân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tộc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đã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làm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rõ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tích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cực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tiêu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cực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nền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văn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hoá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05620D29-7666-4E59-956C-11CA44A1B8E5}" type="parTrans" cxnId="{484D9986-54AB-4796-B5B2-A89D2FBC1C29}">
      <dgm:prSet/>
      <dgm:spPr/>
      <dgm:t>
        <a:bodyPr/>
        <a:lstStyle/>
        <a:p>
          <a:endParaRPr lang="en-US"/>
        </a:p>
      </dgm:t>
    </dgm:pt>
    <dgm:pt modelId="{199D963F-4457-4075-A434-F62D3F30DB7D}" type="sibTrans" cxnId="{484D9986-54AB-4796-B5B2-A89D2FBC1C29}">
      <dgm:prSet/>
      <dgm:spPr/>
      <dgm:t>
        <a:bodyPr/>
        <a:lstStyle/>
        <a:p>
          <a:endParaRPr lang="en-US"/>
        </a:p>
      </dgm:t>
    </dgm:pt>
    <dgm:pt modelId="{4B03DB4B-E859-4968-A6DE-2920B0383A5F}">
      <dgm:prSet phldrT="[Text]"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+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Thái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khách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nhìn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vấn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đề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theo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nhiều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chiều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hướng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nhiều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khác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nhau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giúp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vấn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đề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nhìn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đầy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đủ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toàn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diện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nhất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B82A9096-2373-4F64-948E-192E01EF60DF}" type="parTrans" cxnId="{5CE6AEC8-5E1F-4BB1-8CB9-22464B679C81}">
      <dgm:prSet/>
      <dgm:spPr/>
      <dgm:t>
        <a:bodyPr/>
        <a:lstStyle/>
        <a:p>
          <a:endParaRPr lang="en-US"/>
        </a:p>
      </dgm:t>
    </dgm:pt>
    <dgm:pt modelId="{BE25A11A-57B4-4DEC-B2FE-B73E18C63EA5}" type="sibTrans" cxnId="{5CE6AEC8-5E1F-4BB1-8CB9-22464B679C81}">
      <dgm:prSet/>
      <dgm:spPr/>
      <dgm:t>
        <a:bodyPr/>
        <a:lstStyle/>
        <a:p>
          <a:endParaRPr lang="en-US"/>
        </a:p>
      </dgm:t>
    </dgm:pt>
    <dgm:pt modelId="{553C8A40-A7D6-4B0A-A71C-AEFDB0313B5D}">
      <dgm:prSet phldrT="[Text]" custT="1"/>
      <dgm:spPr/>
      <dgm:t>
        <a:bodyPr/>
        <a:lstStyle/>
        <a:p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2B83C98F-06B9-42B8-9397-60326FC103D3}" type="parTrans" cxnId="{76D05365-D2EB-4B11-AC6E-664B18A3C316}">
      <dgm:prSet/>
      <dgm:spPr/>
      <dgm:t>
        <a:bodyPr/>
        <a:lstStyle/>
        <a:p>
          <a:endParaRPr lang="en-US"/>
        </a:p>
      </dgm:t>
    </dgm:pt>
    <dgm:pt modelId="{9C72B410-5C59-49AB-8453-5A43A9ACA512}" type="sibTrans" cxnId="{76D05365-D2EB-4B11-AC6E-664B18A3C316}">
      <dgm:prSet/>
      <dgm:spPr/>
      <dgm:t>
        <a:bodyPr/>
        <a:lstStyle/>
        <a:p>
          <a:endParaRPr lang="en-US"/>
        </a:p>
      </dgm:t>
    </dgm:pt>
    <dgm:pt modelId="{8C3E4273-18B2-4A82-B998-B5FF1CB6C9FC}">
      <dgm:prSet phldrT="[Text]" custT="1"/>
      <dgm:spPr/>
      <dgm:t>
        <a:bodyPr/>
        <a:lstStyle/>
        <a:p>
          <a:r>
            <a:rPr lang="en-US" sz="2400" dirty="0" err="1">
              <a:latin typeface="Times New Roman" pitchFamily="18" charset="0"/>
              <a:cs typeface="Times New Roman" pitchFamily="18" charset="0"/>
            </a:rPr>
            <a:t>Xem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xét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đánh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giá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văn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hoá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dân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tộc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5510F33E-EE92-4AFC-99C6-37BEB1AB3B07}" type="sibTrans" cxnId="{5A64E076-CDB4-4136-A3F0-395892A671C4}">
      <dgm:prSet/>
      <dgm:spPr/>
      <dgm:t>
        <a:bodyPr/>
        <a:lstStyle/>
        <a:p>
          <a:endParaRPr lang="en-US"/>
        </a:p>
      </dgm:t>
    </dgm:pt>
    <dgm:pt modelId="{8650BD63-CF8A-4967-87F2-C7A54CCB207B}" type="parTrans" cxnId="{5A64E076-CDB4-4136-A3F0-395892A671C4}">
      <dgm:prSet/>
      <dgm:spPr/>
      <dgm:t>
        <a:bodyPr/>
        <a:lstStyle/>
        <a:p>
          <a:endParaRPr lang="en-US"/>
        </a:p>
      </dgm:t>
    </dgm:pt>
    <dgm:pt modelId="{39B729B5-07B2-4E4F-8A33-FA57D9E8EBD6}" type="pres">
      <dgm:prSet presAssocID="{80C8836E-10F1-4A93-8FAF-071B1C5A1A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68B4E74-AFDA-4F73-96F2-A7CAA0AC0D5C}" type="pres">
      <dgm:prSet presAssocID="{FB947BE6-57C7-4D3C-86F2-3988254D5DDE}" presName="linNode" presStyleCnt="0"/>
      <dgm:spPr/>
    </dgm:pt>
    <dgm:pt modelId="{4E0E3656-675F-472B-B41E-26CCC8F3868C}" type="pres">
      <dgm:prSet presAssocID="{FB947BE6-57C7-4D3C-86F2-3988254D5DDE}" presName="parentShp" presStyleLbl="node1" presStyleIdx="0" presStyleCnt="2" custScaleX="44230" custLinFactNeighborX="-21914" custLinFactNeighborY="3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C046D-F789-4F93-BE3D-984F91767212}" type="pres">
      <dgm:prSet presAssocID="{FB947BE6-57C7-4D3C-86F2-3988254D5DDE}" presName="childShp" presStyleLbl="bgAccFollowNode1" presStyleIdx="0" presStyleCnt="2" custScaleX="165432" custScaleY="62626" custLinFactNeighborX="-324" custLinFactNeighborY="-1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475EC-1C5B-4FE0-B308-61CBE467E19A}" type="pres">
      <dgm:prSet presAssocID="{391A4E71-BAD6-41AF-AA04-FEEF53981E2C}" presName="spacing" presStyleCnt="0"/>
      <dgm:spPr/>
    </dgm:pt>
    <dgm:pt modelId="{1F67A751-F6F9-461E-A9AA-0D7A7BEE4B51}" type="pres">
      <dgm:prSet presAssocID="{85E1E928-01AA-4BEE-AA1D-ECE4184D2EBF}" presName="linNode" presStyleCnt="0"/>
      <dgm:spPr/>
    </dgm:pt>
    <dgm:pt modelId="{A2FBB278-D41E-4573-BE72-2462E32963FF}" type="pres">
      <dgm:prSet presAssocID="{85E1E928-01AA-4BEE-AA1D-ECE4184D2EBF}" presName="parentShp" presStyleLbl="node1" presStyleIdx="1" presStyleCnt="2" custScaleX="38889" custLinFactNeighborX="-21914" custLinFactNeighborY="-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7A852-BA69-4CA2-ACEC-92977473D925}" type="pres">
      <dgm:prSet presAssocID="{85E1E928-01AA-4BEE-AA1D-ECE4184D2EBF}" presName="childShp" presStyleLbl="bgAccFollowNode1" presStyleIdx="1" presStyleCnt="2" custScaleX="140123" custScaleY="122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835FB2-5641-4B3D-A360-75F4A74F088F}" type="presOf" srcId="{8C3E4273-18B2-4A82-B998-B5FF1CB6C9FC}" destId="{6B3C046D-F789-4F93-BE3D-984F91767212}" srcOrd="0" destOrd="1" presId="urn:microsoft.com/office/officeart/2005/8/layout/vList6"/>
    <dgm:cxn modelId="{8CC9A5E0-006E-4318-83F5-98F5FD17FD2E}" type="presOf" srcId="{553C8A40-A7D6-4B0A-A71C-AEFDB0313B5D}" destId="{6B3C046D-F789-4F93-BE3D-984F91767212}" srcOrd="0" destOrd="0" presId="urn:microsoft.com/office/officeart/2005/8/layout/vList6"/>
    <dgm:cxn modelId="{55450478-10A7-4648-A457-CD35C4EB2C48}" type="presOf" srcId="{80C8836E-10F1-4A93-8FAF-071B1C5A1A7E}" destId="{39B729B5-07B2-4E4F-8A33-FA57D9E8EBD6}" srcOrd="0" destOrd="0" presId="urn:microsoft.com/office/officeart/2005/8/layout/vList6"/>
    <dgm:cxn modelId="{B35B8B6E-B61D-4F5C-BE35-B30CF77022A3}" type="presOf" srcId="{85E1E928-01AA-4BEE-AA1D-ECE4184D2EBF}" destId="{A2FBB278-D41E-4573-BE72-2462E32963FF}" srcOrd="0" destOrd="0" presId="urn:microsoft.com/office/officeart/2005/8/layout/vList6"/>
    <dgm:cxn modelId="{2E2A822D-B4E2-4E28-82BD-28FCF57E9819}" type="presOf" srcId="{59A9368F-61D2-48F7-BA94-5A720839F99B}" destId="{10C7A852-BA69-4CA2-ACEC-92977473D925}" srcOrd="0" destOrd="0" presId="urn:microsoft.com/office/officeart/2005/8/layout/vList6"/>
    <dgm:cxn modelId="{74D4AB92-EA92-4E5A-9FCF-016A187320AA}" type="presOf" srcId="{4B03DB4B-E859-4968-A6DE-2920B0383A5F}" destId="{10C7A852-BA69-4CA2-ACEC-92977473D925}" srcOrd="0" destOrd="1" presId="urn:microsoft.com/office/officeart/2005/8/layout/vList6"/>
    <dgm:cxn modelId="{484D9986-54AB-4796-B5B2-A89D2FBC1C29}" srcId="{85E1E928-01AA-4BEE-AA1D-ECE4184D2EBF}" destId="{59A9368F-61D2-48F7-BA94-5A720839F99B}" srcOrd="0" destOrd="0" parTransId="{05620D29-7666-4E59-956C-11CA44A1B8E5}" sibTransId="{199D963F-4457-4075-A434-F62D3F30DB7D}"/>
    <dgm:cxn modelId="{5CE6AEC8-5E1F-4BB1-8CB9-22464B679C81}" srcId="{85E1E928-01AA-4BEE-AA1D-ECE4184D2EBF}" destId="{4B03DB4B-E859-4968-A6DE-2920B0383A5F}" srcOrd="1" destOrd="0" parTransId="{B82A9096-2373-4F64-948E-192E01EF60DF}" sibTransId="{BE25A11A-57B4-4DEC-B2FE-B73E18C63EA5}"/>
    <dgm:cxn modelId="{5A64E076-CDB4-4136-A3F0-395892A671C4}" srcId="{FB947BE6-57C7-4D3C-86F2-3988254D5DDE}" destId="{8C3E4273-18B2-4A82-B998-B5FF1CB6C9FC}" srcOrd="1" destOrd="0" parTransId="{8650BD63-CF8A-4967-87F2-C7A54CCB207B}" sibTransId="{5510F33E-EE92-4AFC-99C6-37BEB1AB3B07}"/>
    <dgm:cxn modelId="{76D05365-D2EB-4B11-AC6E-664B18A3C316}" srcId="{FB947BE6-57C7-4D3C-86F2-3988254D5DDE}" destId="{553C8A40-A7D6-4B0A-A71C-AEFDB0313B5D}" srcOrd="0" destOrd="0" parTransId="{2B83C98F-06B9-42B8-9397-60326FC103D3}" sibTransId="{9C72B410-5C59-49AB-8453-5A43A9ACA512}"/>
    <dgm:cxn modelId="{7479BE5B-120B-4FF6-916B-6EF8E8BB9285}" type="presOf" srcId="{FB947BE6-57C7-4D3C-86F2-3988254D5DDE}" destId="{4E0E3656-675F-472B-B41E-26CCC8F3868C}" srcOrd="0" destOrd="0" presId="urn:microsoft.com/office/officeart/2005/8/layout/vList6"/>
    <dgm:cxn modelId="{1260FCB0-17BF-4F5C-BF3A-9020E5091269}" srcId="{80C8836E-10F1-4A93-8FAF-071B1C5A1A7E}" destId="{85E1E928-01AA-4BEE-AA1D-ECE4184D2EBF}" srcOrd="1" destOrd="0" parTransId="{E034FFAC-51F7-42DE-9ED6-3ED783F09205}" sibTransId="{C83107AC-8A50-4621-8CCD-48CAEFFCC6B4}"/>
    <dgm:cxn modelId="{CFAB500C-E9D2-485E-9D78-63690F35A59E}" srcId="{80C8836E-10F1-4A93-8FAF-071B1C5A1A7E}" destId="{FB947BE6-57C7-4D3C-86F2-3988254D5DDE}" srcOrd="0" destOrd="0" parTransId="{0C2ACEA2-B6AC-48E1-A81F-FCEE05841839}" sibTransId="{391A4E71-BAD6-41AF-AA04-FEEF53981E2C}"/>
    <dgm:cxn modelId="{F8674398-FFA0-4C6D-91EF-A8F642AE8D18}" type="presParOf" srcId="{39B729B5-07B2-4E4F-8A33-FA57D9E8EBD6}" destId="{968B4E74-AFDA-4F73-96F2-A7CAA0AC0D5C}" srcOrd="0" destOrd="0" presId="urn:microsoft.com/office/officeart/2005/8/layout/vList6"/>
    <dgm:cxn modelId="{209D34A6-4335-4482-B2E6-B44C199D77E4}" type="presParOf" srcId="{968B4E74-AFDA-4F73-96F2-A7CAA0AC0D5C}" destId="{4E0E3656-675F-472B-B41E-26CCC8F3868C}" srcOrd="0" destOrd="0" presId="urn:microsoft.com/office/officeart/2005/8/layout/vList6"/>
    <dgm:cxn modelId="{A8A51355-206D-49E6-BDF8-84A03AFEB6B1}" type="presParOf" srcId="{968B4E74-AFDA-4F73-96F2-A7CAA0AC0D5C}" destId="{6B3C046D-F789-4F93-BE3D-984F91767212}" srcOrd="1" destOrd="0" presId="urn:microsoft.com/office/officeart/2005/8/layout/vList6"/>
    <dgm:cxn modelId="{B4324F9C-DB05-4F56-8562-84BA101B7784}" type="presParOf" srcId="{39B729B5-07B2-4E4F-8A33-FA57D9E8EBD6}" destId="{75E475EC-1C5B-4FE0-B308-61CBE467E19A}" srcOrd="1" destOrd="0" presId="urn:microsoft.com/office/officeart/2005/8/layout/vList6"/>
    <dgm:cxn modelId="{4E94345C-BF3F-4031-9D50-4A543A36896E}" type="presParOf" srcId="{39B729B5-07B2-4E4F-8A33-FA57D9E8EBD6}" destId="{1F67A751-F6F9-461E-A9AA-0D7A7BEE4B51}" srcOrd="2" destOrd="0" presId="urn:microsoft.com/office/officeart/2005/8/layout/vList6"/>
    <dgm:cxn modelId="{C031D527-BD08-4463-911C-C4183D6E90BA}" type="presParOf" srcId="{1F67A751-F6F9-461E-A9AA-0D7A7BEE4B51}" destId="{A2FBB278-D41E-4573-BE72-2462E32963FF}" srcOrd="0" destOrd="0" presId="urn:microsoft.com/office/officeart/2005/8/layout/vList6"/>
    <dgm:cxn modelId="{81F6C752-AB17-498E-98FD-80F9CAE6F924}" type="presParOf" srcId="{1F67A751-F6F9-461E-A9AA-0D7A7BEE4B51}" destId="{10C7A852-BA69-4CA2-ACEC-92977473D92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081B8-4B27-4563-B8FF-CBA06F5084DA}">
      <dsp:nvSpPr>
        <dsp:cNvPr id="0" name=""/>
        <dsp:cNvSpPr/>
      </dsp:nvSpPr>
      <dsp:spPr>
        <a:xfrm>
          <a:off x="2399770" y="1586472"/>
          <a:ext cx="3328458" cy="332845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Bố</a:t>
          </a:r>
          <a:r>
            <a:rPr lang="en-US" sz="6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6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cục</a:t>
          </a:r>
          <a:endParaRPr lang="en-US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87211" y="2073913"/>
        <a:ext cx="2353576" cy="2353576"/>
      </dsp:txXfrm>
    </dsp:sp>
    <dsp:sp modelId="{7FC0C0EE-0B32-4DC1-BE26-224A7B9B5A5A}">
      <dsp:nvSpPr>
        <dsp:cNvPr id="0" name=""/>
        <dsp:cNvSpPr/>
      </dsp:nvSpPr>
      <dsp:spPr>
        <a:xfrm>
          <a:off x="2794692" y="-175641"/>
          <a:ext cx="2538615" cy="252174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xét</a:t>
          </a:r>
          <a:r>
            <a:rPr lang="en-US" sz="2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2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endParaRPr lang="en-US" sz="2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6464" y="193659"/>
        <a:ext cx="1795071" cy="1783140"/>
      </dsp:txXfrm>
    </dsp:sp>
    <dsp:sp modelId="{2B941CFD-A6AC-4A97-9F6F-4211F9B80F5C}">
      <dsp:nvSpPr>
        <dsp:cNvPr id="0" name=""/>
        <dsp:cNvSpPr/>
      </dsp:nvSpPr>
      <dsp:spPr>
        <a:xfrm>
          <a:off x="4670047" y="3072568"/>
          <a:ext cx="2538615" cy="252174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>
              <a:solidFill>
                <a:schemeClr val="bg1"/>
              </a:solidFill>
            </a:rPr>
            <a:t>Đặc</a:t>
          </a:r>
          <a:r>
            <a:rPr lang="en-US" sz="2600" kern="1200" dirty="0">
              <a:solidFill>
                <a:schemeClr val="bg1"/>
              </a:solidFill>
            </a:rPr>
            <a:t> </a:t>
          </a:r>
          <a:r>
            <a:rPr lang="en-US" sz="2600" kern="1200" dirty="0" err="1">
              <a:solidFill>
                <a:schemeClr val="bg1"/>
              </a:solidFill>
            </a:rPr>
            <a:t>điểm</a:t>
          </a:r>
          <a:r>
            <a:rPr lang="en-US" sz="2600" kern="1200" dirty="0">
              <a:solidFill>
                <a:schemeClr val="bg1"/>
              </a:solidFill>
            </a:rPr>
            <a:t> </a:t>
          </a:r>
          <a:r>
            <a:rPr lang="en-US" sz="2600" kern="1200" dirty="0" err="1">
              <a:solidFill>
                <a:schemeClr val="bg1"/>
              </a:solidFill>
            </a:rPr>
            <a:t>của</a:t>
          </a:r>
          <a:r>
            <a:rPr lang="en-US" sz="2600" kern="1200" dirty="0">
              <a:solidFill>
                <a:schemeClr val="bg1"/>
              </a:solidFill>
            </a:rPr>
            <a:t> </a:t>
          </a:r>
          <a:r>
            <a:rPr lang="en-US" sz="2600" kern="1200" dirty="0" err="1">
              <a:solidFill>
                <a:schemeClr val="bg1"/>
              </a:solidFill>
            </a:rPr>
            <a:t>văn</a:t>
          </a:r>
          <a:r>
            <a:rPr lang="en-US" sz="2600" kern="1200" dirty="0">
              <a:solidFill>
                <a:schemeClr val="bg1"/>
              </a:solidFill>
            </a:rPr>
            <a:t> </a:t>
          </a:r>
          <a:r>
            <a:rPr lang="en-US" sz="2600" kern="1200" dirty="0" err="1">
              <a:solidFill>
                <a:schemeClr val="bg1"/>
              </a:solidFill>
            </a:rPr>
            <a:t>hóa</a:t>
          </a:r>
          <a:r>
            <a:rPr lang="en-US" sz="2600" kern="1200" dirty="0">
              <a:solidFill>
                <a:schemeClr val="bg1"/>
              </a:solidFill>
            </a:rPr>
            <a:t> </a:t>
          </a:r>
          <a:r>
            <a:rPr lang="en-US" sz="2600" kern="1200" dirty="0" err="1">
              <a:solidFill>
                <a:schemeClr val="bg1"/>
              </a:solidFill>
            </a:rPr>
            <a:t>Việt</a:t>
          </a:r>
          <a:r>
            <a:rPr lang="en-US" sz="2600" kern="1200" dirty="0">
              <a:solidFill>
                <a:schemeClr val="bg1"/>
              </a:solidFill>
            </a:rPr>
            <a:t> Nam</a:t>
          </a:r>
        </a:p>
      </dsp:txBody>
      <dsp:txXfrm>
        <a:off x="5041819" y="3441868"/>
        <a:ext cx="1795071" cy="1783140"/>
      </dsp:txXfrm>
    </dsp:sp>
    <dsp:sp modelId="{C078FC96-8743-40A5-B3D9-EDF74CE9F978}">
      <dsp:nvSpPr>
        <dsp:cNvPr id="0" name=""/>
        <dsp:cNvSpPr/>
      </dsp:nvSpPr>
      <dsp:spPr>
        <a:xfrm>
          <a:off x="919337" y="3072568"/>
          <a:ext cx="2538615" cy="252174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bg1"/>
              </a:solidFill>
            </a:rPr>
            <a:t>Con </a:t>
          </a:r>
          <a:r>
            <a:rPr lang="en-US" sz="2600" kern="1200" dirty="0" err="1">
              <a:solidFill>
                <a:schemeClr val="bg1"/>
              </a:solidFill>
            </a:rPr>
            <a:t>đường</a:t>
          </a:r>
          <a:r>
            <a:rPr lang="en-US" sz="2600" kern="1200" dirty="0">
              <a:solidFill>
                <a:schemeClr val="bg1"/>
              </a:solidFill>
            </a:rPr>
            <a:t> </a:t>
          </a:r>
          <a:r>
            <a:rPr lang="en-US" sz="2600" kern="1200" dirty="0" err="1">
              <a:solidFill>
                <a:schemeClr val="bg1"/>
              </a:solidFill>
            </a:rPr>
            <a:t>hình</a:t>
          </a:r>
          <a:r>
            <a:rPr lang="en-US" sz="2600" kern="1200" dirty="0">
              <a:solidFill>
                <a:schemeClr val="bg1"/>
              </a:solidFill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600" kern="1200" dirty="0">
              <a:solidFill>
                <a:schemeClr val="bg1"/>
              </a:solidFill>
            </a:rPr>
            <a:t> </a:t>
          </a:r>
          <a:r>
            <a:rPr lang="en-US" sz="2600" kern="1200" dirty="0" err="1">
              <a:solidFill>
                <a:schemeClr val="bg1"/>
              </a:solidFill>
            </a:rPr>
            <a:t>bản</a:t>
          </a:r>
          <a:r>
            <a:rPr lang="en-US" sz="2600" kern="1200" dirty="0">
              <a:solidFill>
                <a:schemeClr val="bg1"/>
              </a:solidFill>
            </a:rPr>
            <a:t> </a:t>
          </a:r>
          <a:r>
            <a:rPr lang="en-US" sz="2600" kern="1200" dirty="0" err="1">
              <a:solidFill>
                <a:schemeClr val="bg1"/>
              </a:solidFill>
            </a:rPr>
            <a:t>sắc</a:t>
          </a:r>
          <a:r>
            <a:rPr lang="en-US" sz="2600" kern="1200" dirty="0">
              <a:solidFill>
                <a:schemeClr val="bg1"/>
              </a:solidFill>
            </a:rPr>
            <a:t> </a:t>
          </a:r>
          <a:r>
            <a:rPr lang="en-US" sz="2600" kern="1200" dirty="0" err="1">
              <a:solidFill>
                <a:schemeClr val="bg1"/>
              </a:solidFill>
            </a:rPr>
            <a:t>văn</a:t>
          </a:r>
          <a:r>
            <a:rPr lang="en-US" sz="2600" kern="1200" dirty="0">
              <a:solidFill>
                <a:schemeClr val="bg1"/>
              </a:solidFill>
            </a:rPr>
            <a:t> </a:t>
          </a:r>
          <a:r>
            <a:rPr lang="en-US" sz="2600" kern="1200" dirty="0" err="1">
              <a:solidFill>
                <a:schemeClr val="bg1"/>
              </a:solidFill>
            </a:rPr>
            <a:t>hóa</a:t>
          </a:r>
          <a:r>
            <a:rPr lang="en-US" sz="2600" kern="1200" dirty="0">
              <a:solidFill>
                <a:schemeClr val="bg1"/>
              </a:solidFill>
            </a:rPr>
            <a:t> </a:t>
          </a:r>
          <a:r>
            <a:rPr lang="en-US" sz="2600" kern="1200" dirty="0" err="1">
              <a:solidFill>
                <a:schemeClr val="bg1"/>
              </a:solidFill>
            </a:rPr>
            <a:t>dân</a:t>
          </a:r>
          <a:r>
            <a:rPr lang="en-US" sz="2600" kern="1200" dirty="0">
              <a:solidFill>
                <a:schemeClr val="bg1"/>
              </a:solidFill>
            </a:rPr>
            <a:t> </a:t>
          </a:r>
          <a:r>
            <a:rPr lang="en-US" sz="2600" kern="1200" dirty="0" err="1">
              <a:solidFill>
                <a:schemeClr val="bg1"/>
              </a:solidFill>
            </a:rPr>
            <a:t>tộc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1291109" y="3441868"/>
        <a:ext cx="1795071" cy="1783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C046D-F789-4F93-BE3D-984F91767212}">
      <dsp:nvSpPr>
        <dsp:cNvPr id="0" name=""/>
        <dsp:cNvSpPr/>
      </dsp:nvSpPr>
      <dsp:spPr>
        <a:xfrm>
          <a:off x="1375256" y="386801"/>
          <a:ext cx="7755594" cy="13645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Xem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xét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đánh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giá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văn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hoá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dân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tộc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1375256" y="557370"/>
        <a:ext cx="7243888" cy="1023411"/>
      </dsp:txXfrm>
    </dsp:sp>
    <dsp:sp modelId="{4E0E3656-675F-472B-B41E-26CCC8F3868C}">
      <dsp:nvSpPr>
        <dsp:cNvPr id="0" name=""/>
        <dsp:cNvSpPr/>
      </dsp:nvSpPr>
      <dsp:spPr>
        <a:xfrm>
          <a:off x="0" y="78576"/>
          <a:ext cx="1382360" cy="217888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Mục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đích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481" y="146057"/>
        <a:ext cx="1247398" cy="2043923"/>
      </dsp:txXfrm>
    </dsp:sp>
    <dsp:sp modelId="{10C7A852-BA69-4CA2-ACEC-92977473D925}">
      <dsp:nvSpPr>
        <dsp:cNvPr id="0" name=""/>
        <dsp:cNvSpPr/>
      </dsp:nvSpPr>
      <dsp:spPr>
        <a:xfrm>
          <a:off x="1442407" y="2398850"/>
          <a:ext cx="7680200" cy="26584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+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Thái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nghiên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cứu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nghiêm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túc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vốn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hiểu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sâu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sắc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văn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hoá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dân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tộc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đã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làm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rõ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tích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cực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tiêu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cực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nền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văn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hoá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+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Thái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khách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nhìn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vấn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đề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theo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nhiều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chiều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hướng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nhiều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khác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nhau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giúp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vấn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đề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nhìn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đầy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đủ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toàn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diện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nhất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. </a:t>
          </a:r>
        </a:p>
      </dsp:txBody>
      <dsp:txXfrm>
        <a:off x="1442407" y="2731155"/>
        <a:ext cx="6683287" cy="1993827"/>
      </dsp:txXfrm>
    </dsp:sp>
    <dsp:sp modelId="{A2FBB278-D41E-4573-BE72-2462E32963FF}">
      <dsp:nvSpPr>
        <dsp:cNvPr id="0" name=""/>
        <dsp:cNvSpPr/>
      </dsp:nvSpPr>
      <dsp:spPr>
        <a:xfrm>
          <a:off x="0" y="2630019"/>
          <a:ext cx="1421014" cy="217888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Thái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độ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368" y="2699387"/>
        <a:ext cx="1282278" cy="2040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EF6AF-117F-4564-AE93-B63F1FDF76AB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558E6-05B9-4724-A9A3-233858558B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577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E348FE9F-3E55-4B07-8FFC-451196EF77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EB617C51-D0A9-4448-820A-0046EDF446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2CB3F189-66A9-45BA-9CC3-39DEE867C8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15370E-15BD-4EDC-91B0-93689E76C20B}" type="slidenum">
              <a:rPr lang="en-US" altLang="vi-VN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C27C706B-D607-41FE-81F1-72FA15A74B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F5A18443-D5FF-4D13-B45E-16471F7FE0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52F52B60-6828-4444-A733-DBB6F292E9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52D41F-389A-4432-AFC8-F3B1C2A4BE3F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304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C27C706B-D607-41FE-81F1-72FA15A74B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F5A18443-D5FF-4D13-B45E-16471F7FE0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52F52B60-6828-4444-A733-DBB6F292E9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52D41F-389A-4432-AFC8-F3B1C2A4BE3F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40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FEB20-2523-42CF-A8B1-76B16BCAA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59FB69-5D47-4A98-B345-28E1DB087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B67C0-B548-4221-907D-4688F670E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3629-C5F2-40D1-BD76-D830213E83BA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5E509-3D1E-476E-B57C-075DEF7E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D4B82-8D41-4CF5-8F1C-7FEC9187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EDB2-5316-4BB3-863C-520BC9216F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343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102DD-21EF-4758-B92C-DA3B49FCC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F85A79-CCDD-4B99-BD57-1FD178833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676CE-75E0-441B-84B0-D04DE1D5D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3629-C5F2-40D1-BD76-D830213E83BA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83E45-9695-4D24-ADE0-ABFD1905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F82E1-11FD-4AE0-85E1-F7D97BB1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EDB2-5316-4BB3-863C-520BC9216F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226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97B48D-26D8-4421-BD31-2681ED1B7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D6AAA-1038-45A8-B71C-9E292C464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A4F8A-06B6-4AB6-8DD7-267D7BFD8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3629-C5F2-40D1-BD76-D830213E83BA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CD5FD-E54A-418A-8F4D-10E1A8B9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1DD49-B3D2-4FC9-BB90-BD7558F0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EDB2-5316-4BB3-863C-520BC9216F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113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666474-83B6-7885-378A-FAFDDDFAC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2D2AA0A-F87F-62EC-69EB-3A57A6DB7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C674FC-8479-CD2F-C8B5-D52D3C0E8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C5FD81E-8A7A-57FA-D6BC-B8C3D027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2D105E4-DCDF-D1D6-75FD-7C5869B1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019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855A45-8783-7490-322E-113B9F83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09BDBCE-9D79-CAAB-0BFF-22CDFE4A4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F80748-AA66-DD7F-D18B-2C52071E8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3DA3BEB-380A-B9FB-5095-A11B0C11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9A3619-B86C-923F-8D60-F18AE7EC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136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C621E31-34A1-04D1-04E1-944EAE0A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27A9611-F5AF-7B10-A5E0-6E6F2D0F7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0B49089-02E9-4084-E2E7-B1C542A4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CB8319B-8172-E71C-EAEB-4DEBAE4E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39410E9-C567-FF5B-BF90-8A0F0DA2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567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465AE8-C94C-3E34-78B1-1175AFFEC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E79552C-6953-DE60-D91A-85FEA36A5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74979D3-3C65-7FE8-35CE-C114031B4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E624A04-2733-183C-B719-676222C8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6D51F66-40D6-B072-4A87-79BCF3F2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F6B142B-6B99-4386-62DD-A63E79E2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590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B6EA0B-B96B-C9DC-EF1F-10039EB4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D076D81-F689-D154-1B5C-CDAB695A6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CCE6EB4-BF61-3049-F86B-D4DC81D64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81C91E4-7D09-BF9B-4381-ABB43BB79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FBD3185-2124-5DD4-F3DC-F2EEAB904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462F1BA-26C5-2570-617B-64582256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3D0B5C1-4C6B-70D2-9AED-4E83B48E5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7F1EC09-EFFE-5C99-60FE-9D35C292B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197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2444D7-9875-BD5F-55BA-FCA20042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7C614C9-4BA0-2E05-6AE1-F33955A9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240E479-9B8A-5FB4-0C81-72A26615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4DD7520-5404-072D-3139-E1A8E93A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441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976452C-D7D0-F533-65FF-44B8BAADE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12C4A25-B922-0B01-5FEB-5463341E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54EC046-D9A7-A122-27CA-49CA7497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046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E7A060-70DB-70D1-253D-99E9D7D6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A7B936F-44EE-D9DF-8430-CADA84CB9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16E683A-3726-448C-1F9A-06D3A046B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09D50ED-F0AF-0BE5-6696-42DC1ED1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094D270-7F20-0269-3F1D-B6EB05D4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9A0B8C2-CD6B-1EC5-79B5-7D484FEF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98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3627-B549-48E8-BD12-ECC9423A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DE2D4-8296-42B1-8329-ECF2749F8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24B28-7158-4379-8B21-0FE0E7F33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3629-C5F2-40D1-BD76-D830213E83BA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349AF-7A56-469A-A9AC-28E9D9B70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21F42-9BB0-4B25-8CCC-76F2286F4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EDB2-5316-4BB3-863C-520BC9216F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75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44159A-9FF8-67F3-5D1B-68CB2B3E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675ABDD-E920-2377-A2E4-B447EE1D3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7152ADC-AB68-25F3-35CE-1EAB014C3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C11E891-AE5D-F1A4-3613-604D2AF27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67610CD-6978-09C5-4EEC-32ED9D47E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EDCF48-4873-C22A-FCFC-93456E30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882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973129-15EC-6219-F45B-DADD8B97F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50FB995-5A2D-2363-1E27-1EF1E8C44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BB4E0F-A9B7-55D5-C5C4-BC9989E94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92FF587-3A96-D288-70B5-CE0BF76D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5CB7C8A-3FE0-9B8B-6891-9263D314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365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95954EE-8E84-9E1C-58F0-54361CA22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8952389-35A9-1C5C-FB9C-630A488EF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208B48D-7C50-DB08-D994-0C29B432E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A54D42-639D-4D99-7F65-312FC6291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EB67878-5572-8CFD-D3F9-3C2D623F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684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666474-83B6-7885-378A-FAFDDDFAC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2D2AA0A-F87F-62EC-69EB-3A57A6DB7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C674FC-8479-CD2F-C8B5-D52D3C0E8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C5FD81E-8A7A-57FA-D6BC-B8C3D027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2D105E4-DCDF-D1D6-75FD-7C5869B1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429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855A45-8783-7490-322E-113B9F83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09BDBCE-9D79-CAAB-0BFF-22CDFE4A4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F80748-AA66-DD7F-D18B-2C52071E8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3DA3BEB-380A-B9FB-5095-A11B0C11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9A3619-B86C-923F-8D60-F18AE7EC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796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C621E31-34A1-04D1-04E1-944EAE0A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27A9611-F5AF-7B10-A5E0-6E6F2D0F7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0B49089-02E9-4084-E2E7-B1C542A4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CB8319B-8172-E71C-EAEB-4DEBAE4E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39410E9-C567-FF5B-BF90-8A0F0DA2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456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465AE8-C94C-3E34-78B1-1175AFFEC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E79552C-6953-DE60-D91A-85FEA36A5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74979D3-3C65-7FE8-35CE-C114031B4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E624A04-2733-183C-B719-676222C8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6D51F66-40D6-B072-4A87-79BCF3F2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F6B142B-6B99-4386-62DD-A63E79E2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556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B6EA0B-B96B-C9DC-EF1F-10039EB4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D076D81-F689-D154-1B5C-CDAB695A6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CCE6EB4-BF61-3049-F86B-D4DC81D64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81C91E4-7D09-BF9B-4381-ABB43BB79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FBD3185-2124-5DD4-F3DC-F2EEAB904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462F1BA-26C5-2570-617B-64582256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3D0B5C1-4C6B-70D2-9AED-4E83B48E5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7F1EC09-EFFE-5C99-60FE-9D35C292B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125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2444D7-9875-BD5F-55BA-FCA20042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7C614C9-4BA0-2E05-6AE1-F33955A9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240E479-9B8A-5FB4-0C81-72A26615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4DD7520-5404-072D-3139-E1A8E93A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541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976452C-D7D0-F533-65FF-44B8BAADE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12C4A25-B922-0B01-5FEB-5463341E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54EC046-D9A7-A122-27CA-49CA7497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60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85D5B-9E22-4965-9FCB-6021A988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1A9D8-97F6-46EF-B604-61D136E3B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37CE7-6A30-4775-BABB-9933267C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3629-C5F2-40D1-BD76-D830213E83BA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E488-420F-4C64-AE6F-43596CD8F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05990-4301-478C-A985-BC7C3084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EDB2-5316-4BB3-863C-520BC9216F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6418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E7A060-70DB-70D1-253D-99E9D7D6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A7B936F-44EE-D9DF-8430-CADA84CB9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16E683A-3726-448C-1F9A-06D3A046B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09D50ED-F0AF-0BE5-6696-42DC1ED1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094D270-7F20-0269-3F1D-B6EB05D4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9A0B8C2-CD6B-1EC5-79B5-7D484FEF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387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44159A-9FF8-67F3-5D1B-68CB2B3E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675ABDD-E920-2377-A2E4-B447EE1D3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7152ADC-AB68-25F3-35CE-1EAB014C3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C11E891-AE5D-F1A4-3613-604D2AF27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67610CD-6978-09C5-4EEC-32ED9D47E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EDCF48-4873-C22A-FCFC-93456E30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197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973129-15EC-6219-F45B-DADD8B97F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50FB995-5A2D-2363-1E27-1EF1E8C44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BB4E0F-A9B7-55D5-C5C4-BC9989E94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92FF587-3A96-D288-70B5-CE0BF76D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5CB7C8A-3FE0-9B8B-6891-9263D314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778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95954EE-8E84-9E1C-58F0-54361CA22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8952389-35A9-1C5C-FB9C-630A488EF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208B48D-7C50-DB08-D994-0C29B432E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A54D42-639D-4D99-7F65-312FC6291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EB67878-5572-8CFD-D3F9-3C2D623F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101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666474-83B6-7885-378A-FAFDDDFAC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2D2AA0A-F87F-62EC-69EB-3A57A6DB7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C674FC-8479-CD2F-C8B5-D52D3C0E8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C5FD81E-8A7A-57FA-D6BC-B8C3D027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2D105E4-DCDF-D1D6-75FD-7C5869B1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012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855A45-8783-7490-322E-113B9F83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09BDBCE-9D79-CAAB-0BFF-22CDFE4A4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F80748-AA66-DD7F-D18B-2C52071E8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3DA3BEB-380A-B9FB-5095-A11B0C11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9A3619-B86C-923F-8D60-F18AE7EC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151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C621E31-34A1-04D1-04E1-944EAE0A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27A9611-F5AF-7B10-A5E0-6E6F2D0F7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0B49089-02E9-4084-E2E7-B1C542A4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CB8319B-8172-E71C-EAEB-4DEBAE4E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39410E9-C567-FF5B-BF90-8A0F0DA2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532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465AE8-C94C-3E34-78B1-1175AFFEC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E79552C-6953-DE60-D91A-85FEA36A5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74979D3-3C65-7FE8-35CE-C114031B4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E624A04-2733-183C-B719-676222C8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6D51F66-40D6-B072-4A87-79BCF3F2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F6B142B-6B99-4386-62DD-A63E79E2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947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B6EA0B-B96B-C9DC-EF1F-10039EB4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D076D81-F689-D154-1B5C-CDAB695A6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CCE6EB4-BF61-3049-F86B-D4DC81D64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81C91E4-7D09-BF9B-4381-ABB43BB79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FBD3185-2124-5DD4-F3DC-F2EEAB904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462F1BA-26C5-2570-617B-64582256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3D0B5C1-4C6B-70D2-9AED-4E83B48E5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7F1EC09-EFFE-5C99-60FE-9D35C292B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537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2444D7-9875-BD5F-55BA-FCA20042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7C614C9-4BA0-2E05-6AE1-F33955A9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240E479-9B8A-5FB4-0C81-72A26615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4DD7520-5404-072D-3139-E1A8E93A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66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0237-3DEF-4636-BBB8-ECF72F495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E6E06-479A-48CF-A5F9-6032AF687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7323B-FE0A-46A0-AA3A-70FBD83A2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201E1-B9FE-4733-8F13-3BB6F8F77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3629-C5F2-40D1-BD76-D830213E83BA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51F47-7263-4C7D-AE6F-99BBB2D9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10866-641F-4B45-8E5C-30C6EDE2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EDB2-5316-4BB3-863C-520BC9216F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98302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976452C-D7D0-F533-65FF-44B8BAADE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12C4A25-B922-0B01-5FEB-5463341E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54EC046-D9A7-A122-27CA-49CA7497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029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E7A060-70DB-70D1-253D-99E9D7D6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A7B936F-44EE-D9DF-8430-CADA84CB9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16E683A-3726-448C-1F9A-06D3A046B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09D50ED-F0AF-0BE5-6696-42DC1ED1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094D270-7F20-0269-3F1D-B6EB05D4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9A0B8C2-CD6B-1EC5-79B5-7D484FEF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3577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44159A-9FF8-67F3-5D1B-68CB2B3E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675ABDD-E920-2377-A2E4-B447EE1D3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7152ADC-AB68-25F3-35CE-1EAB014C3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C11E891-AE5D-F1A4-3613-604D2AF27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67610CD-6978-09C5-4EEC-32ED9D47E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EDCF48-4873-C22A-FCFC-93456E30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594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973129-15EC-6219-F45B-DADD8B97F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50FB995-5A2D-2363-1E27-1EF1E8C44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BB4E0F-A9B7-55D5-C5C4-BC9989E94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92FF587-3A96-D288-70B5-CE0BF76D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5CB7C8A-3FE0-9B8B-6891-9263D314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8540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95954EE-8E84-9E1C-58F0-54361CA22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8952389-35A9-1C5C-FB9C-630A488EF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208B48D-7C50-DB08-D994-0C29B432E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A54D42-639D-4D99-7F65-312FC6291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EB67878-5572-8CFD-D3F9-3C2D623F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003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666474-83B6-7885-378A-FAFDDDFAC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2D2AA0A-F87F-62EC-69EB-3A57A6DB7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C674FC-8479-CD2F-C8B5-D52D3C0E8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C5FD81E-8A7A-57FA-D6BC-B8C3D027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2D105E4-DCDF-D1D6-75FD-7C5869B1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583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855A45-8783-7490-322E-113B9F83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09BDBCE-9D79-CAAB-0BFF-22CDFE4A4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F80748-AA66-DD7F-D18B-2C52071E8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3DA3BEB-380A-B9FB-5095-A11B0C11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9A3619-B86C-923F-8D60-F18AE7EC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3825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C621E31-34A1-04D1-04E1-944EAE0A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27A9611-F5AF-7B10-A5E0-6E6F2D0F7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0B49089-02E9-4084-E2E7-B1C542A4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CB8319B-8172-E71C-EAEB-4DEBAE4E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39410E9-C567-FF5B-BF90-8A0F0DA2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599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465AE8-C94C-3E34-78B1-1175AFFEC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E79552C-6953-DE60-D91A-85FEA36A5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74979D3-3C65-7FE8-35CE-C114031B4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E624A04-2733-183C-B719-676222C8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6D51F66-40D6-B072-4A87-79BCF3F2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F6B142B-6B99-4386-62DD-A63E79E2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06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B6EA0B-B96B-C9DC-EF1F-10039EB4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D076D81-F689-D154-1B5C-CDAB695A6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CCE6EB4-BF61-3049-F86B-D4DC81D64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81C91E4-7D09-BF9B-4381-ABB43BB79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FBD3185-2124-5DD4-F3DC-F2EEAB904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462F1BA-26C5-2570-617B-64582256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3D0B5C1-4C6B-70D2-9AED-4E83B48E5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7F1EC09-EFFE-5C99-60FE-9D35C292B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10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7F1FF-F481-4A74-A011-A35B20EB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6C418-0248-456E-ABA6-FF1604428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DEF13-2B32-4F6B-A5DC-59E4A5C57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719D6-26BD-461E-9BE3-5D938E618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CB2D88-B77B-41AB-9C8F-E35169E666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7FAC6A-2A16-46B0-9A35-3AECC163F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3629-C5F2-40D1-BD76-D830213E83BA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C57662-033D-44B7-BD47-9020580C9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C010B-C4C4-4908-A3CF-D7EFBA755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EDB2-5316-4BB3-863C-520BC9216F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65215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2444D7-9875-BD5F-55BA-FCA20042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7C614C9-4BA0-2E05-6AE1-F33955A9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240E479-9B8A-5FB4-0C81-72A26615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4DD7520-5404-072D-3139-E1A8E93A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5296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976452C-D7D0-F533-65FF-44B8BAADE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12C4A25-B922-0B01-5FEB-5463341E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54EC046-D9A7-A122-27CA-49CA7497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3723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E7A060-70DB-70D1-253D-99E9D7D6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A7B936F-44EE-D9DF-8430-CADA84CB9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16E683A-3726-448C-1F9A-06D3A046B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09D50ED-F0AF-0BE5-6696-42DC1ED1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094D270-7F20-0269-3F1D-B6EB05D4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9A0B8C2-CD6B-1EC5-79B5-7D484FEF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8734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44159A-9FF8-67F3-5D1B-68CB2B3E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675ABDD-E920-2377-A2E4-B447EE1D3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7152ADC-AB68-25F3-35CE-1EAB014C3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C11E891-AE5D-F1A4-3613-604D2AF27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67610CD-6978-09C5-4EEC-32ED9D47E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EDCF48-4873-C22A-FCFC-93456E30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5127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973129-15EC-6219-F45B-DADD8B97F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50FB995-5A2D-2363-1E27-1EF1E8C44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BB4E0F-A9B7-55D5-C5C4-BC9989E94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92FF587-3A96-D288-70B5-CE0BF76D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5CB7C8A-3FE0-9B8B-6891-9263D314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8165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95954EE-8E84-9E1C-58F0-54361CA22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8952389-35A9-1C5C-FB9C-630A488EF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208B48D-7C50-DB08-D994-0C29B432E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A54D42-639D-4D99-7F65-312FC6291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EB67878-5572-8CFD-D3F9-3C2D623F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3893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64D166-6A1D-6FF0-256E-74D4070AD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CEC78C7-6A93-102A-CAF1-77E6EA14C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A816CC-31A7-F2AE-2DBD-7D25A9C6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919B570-70A1-004A-D05B-B8867A048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418334A-E9F1-F933-65D0-11E891A89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00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30E7687-9827-92F0-EC22-0BB87BA1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584C8C2-FAB9-111F-FE75-EE6485D70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1FF661-772A-A542-F661-534B99A4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2365F5-8128-15F8-2271-AD7C9CDD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545BA1E-D99D-5C3C-0E6F-32BBA95C1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1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1B9547-5AB1-8088-3CFE-32E0BB9C0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D8A1043-CE7B-516F-E55C-376BD8F30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5689C61-0436-AE46-8742-3BAC1C7E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A6995DF-00D5-B3E6-6B91-020E6546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D4F44C8-E5AA-D90F-7AF0-B6E481BC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3B3E1E7-CBE3-38F0-CC57-9511A11B5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1BE722D-38C8-FC2E-0C37-595EB5AFE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61B46F8-8ACB-5073-0654-9FF4284DA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5324BFD-2CB6-7CC4-7B99-9904C47DF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3956F12-4895-484C-D31E-1CDD5585C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C0CABEC-2BCA-D662-AC03-8DB0D54B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09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D59DF-06D4-4114-9BA0-896D384A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A52E6-5D94-470F-8003-7D28688C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3629-C5F2-40D1-BD76-D830213E83BA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B58F8C-9DD3-4E5D-8A20-F887AC704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753C7-0DBC-4E85-AFF5-9BAC4FD76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EDB2-5316-4BB3-863C-520BC9216F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67681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35DAA8-8606-73F7-664C-0BB505FD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AB16C74-914B-8711-B000-3C09964A6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7F67860-5ECD-4A0B-5155-F22BF180E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597EB93-4855-8A50-1CD3-4838A9425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6D03A5F-8934-DC22-786E-9D53B083E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D118AF28-013F-14D7-F2E1-29242465A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476847B-370C-E7DE-83C5-3B6EEAAAC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923F4749-D327-92D9-C09D-297D75E3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5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C64C607-D084-590E-EF5D-BB276020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E83BD4F-B9DF-8C1F-3D31-C46FB2012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2B46D94-86D0-C157-7E1A-59E75A340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EB2DEB3-D3E2-6760-6C9D-5FC266CF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49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19A6430-CDDF-3ACB-7D0A-72B189F6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E70D951-B7E1-81EA-0BE3-96BF6FDB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6970DF1-DA99-2ABD-153B-46C30A3E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96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9C8119-6410-42F5-A30A-5183D9BC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2A606BD-F46F-9496-42FE-49EFC4B68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4F4EB6D-7414-DA28-520C-09081373E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B591C19-147C-D52C-370B-B919B189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62703C2-C9EE-2077-D0F6-042DFD9B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20F704D-0A18-064A-A36E-B6B96403B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8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DD63862-AD70-7267-BA08-F3C8863EE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E899296-FFAF-DFF6-1B4C-36748773A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0C7AE2B-6398-0F1C-ED30-EAFBB0C11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D90D147-3787-9210-55F2-364FD6EC2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046E674-26B7-7E88-1964-EA4C61A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BC4C506-70C7-0BB9-F0DD-0CEE1023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9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9D74F9-3067-4750-9DA7-172D2BF8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9E082FA-F824-6242-F867-3B706C98B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79E3DE5-2464-050F-EAF0-8811C5EC8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A16FC8-397A-9E7F-7DCD-AC5B6205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5B5F632-A2F2-30F5-1C9F-070FACE1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2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222807B-1C0E-F6AD-BEB8-8D38561C4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3554266-BD56-6464-8B51-A8AFACBF8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8325B0D-60EF-F06B-AF14-FDDB733CA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2985434-9A7C-5EEE-F2D4-420F8572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B0B5D3-F4B8-B07B-A87D-25BBEB36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03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64D166-6A1D-6FF0-256E-74D4070AD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CEC78C7-6A93-102A-CAF1-77E6EA14C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A816CC-31A7-F2AE-2DBD-7D25A9C6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919B570-70A1-004A-D05B-B8867A048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418334A-E9F1-F933-65D0-11E891A89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02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30E7687-9827-92F0-EC22-0BB87BA1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584C8C2-FAB9-111F-FE75-EE6485D70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1FF661-772A-A542-F661-534B99A4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2365F5-8128-15F8-2271-AD7C9CDD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545BA1E-D99D-5C3C-0E6F-32BBA95C1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94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1B9547-5AB1-8088-3CFE-32E0BB9C0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D8A1043-CE7B-516F-E55C-376BD8F30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5689C61-0436-AE46-8742-3BAC1C7E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A6995DF-00D5-B3E6-6B91-020E6546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D4F44C8-E5AA-D90F-7AF0-B6E481BC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10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770DA7-8B5A-4B11-91A0-6ECE43C5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3629-C5F2-40D1-BD76-D830213E83BA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3B940-840A-4B3E-9A2C-0F728771F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1F6B9-C627-49C1-9B45-058B706D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EDB2-5316-4BB3-863C-520BC9216F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82298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3B3E1E7-CBE3-38F0-CC57-9511A11B5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1BE722D-38C8-FC2E-0C37-595EB5AFE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61B46F8-8ACB-5073-0654-9FF4284DA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5324BFD-2CB6-7CC4-7B99-9904C47DF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3956F12-4895-484C-D31E-1CDD5585C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C0CABEC-2BCA-D662-AC03-8DB0D54B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61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35DAA8-8606-73F7-664C-0BB505FD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AB16C74-914B-8711-B000-3C09964A6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7F67860-5ECD-4A0B-5155-F22BF180E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597EB93-4855-8A50-1CD3-4838A9425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6D03A5F-8934-DC22-786E-9D53B083E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D118AF28-013F-14D7-F2E1-29242465A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476847B-370C-E7DE-83C5-3B6EEAAAC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923F4749-D327-92D9-C09D-297D75E3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86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C64C607-D084-590E-EF5D-BB276020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E83BD4F-B9DF-8C1F-3D31-C46FB2012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2B46D94-86D0-C157-7E1A-59E75A340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EB2DEB3-D3E2-6760-6C9D-5FC266CF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16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19A6430-CDDF-3ACB-7D0A-72B189F6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E70D951-B7E1-81EA-0BE3-96BF6FDB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6970DF1-DA99-2ABD-153B-46C30A3E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87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9C8119-6410-42F5-A30A-5183D9BC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2A606BD-F46F-9496-42FE-49EFC4B68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4F4EB6D-7414-DA28-520C-09081373E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B591C19-147C-D52C-370B-B919B189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62703C2-C9EE-2077-D0F6-042DFD9B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20F704D-0A18-064A-A36E-B6B96403B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08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DD63862-AD70-7267-BA08-F3C8863EE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E899296-FFAF-DFF6-1B4C-36748773A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0C7AE2B-6398-0F1C-ED30-EAFBB0C11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D90D147-3787-9210-55F2-364FD6EC2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046E674-26B7-7E88-1964-EA4C61A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BC4C506-70C7-0BB9-F0DD-0CEE1023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34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9D74F9-3067-4750-9DA7-172D2BF8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9E082FA-F824-6242-F867-3B706C98B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79E3DE5-2464-050F-EAF0-8811C5EC8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A16FC8-397A-9E7F-7DCD-AC5B6205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5B5F632-A2F2-30F5-1C9F-070FACE1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1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222807B-1C0E-F6AD-BEB8-8D38561C4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3554266-BD56-6464-8B51-A8AFACBF8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8325B0D-60EF-F06B-AF14-FDDB733CA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2985434-9A7C-5EEE-F2D4-420F8572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B0B5D3-F4B8-B07B-A87D-25BBEB36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7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64D166-6A1D-6FF0-256E-74D4070AD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CEC78C7-6A93-102A-CAF1-77E6EA14C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A816CC-31A7-F2AE-2DBD-7D25A9C6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919B570-70A1-004A-D05B-B8867A048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418334A-E9F1-F933-65D0-11E891A89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75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30E7687-9827-92F0-EC22-0BB87BA1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584C8C2-FAB9-111F-FE75-EE6485D70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1FF661-772A-A542-F661-534B99A4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2365F5-8128-15F8-2271-AD7C9CDD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545BA1E-D99D-5C3C-0E6F-32BBA95C1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22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474D-4E17-4479-8EE5-B953FC366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E12B2-0C58-43FF-84B9-904F4EA6C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947DB-8691-4CC9-BE83-42913CBCD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B7CA5-F9DD-4834-BC5D-6E998817B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3629-C5F2-40D1-BD76-D830213E83BA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D837A-FA0E-4518-8B81-03DDD5E9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C75A2-16FD-4599-9E12-7E8BCACF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EDB2-5316-4BB3-863C-520BC9216F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2497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1B9547-5AB1-8088-3CFE-32E0BB9C0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D8A1043-CE7B-516F-E55C-376BD8F30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5689C61-0436-AE46-8742-3BAC1C7E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A6995DF-00D5-B3E6-6B91-020E6546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D4F44C8-E5AA-D90F-7AF0-B6E481BC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47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3B3E1E7-CBE3-38F0-CC57-9511A11B5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1BE722D-38C8-FC2E-0C37-595EB5AFE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61B46F8-8ACB-5073-0654-9FF4284DA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5324BFD-2CB6-7CC4-7B99-9904C47DF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3956F12-4895-484C-D31E-1CDD5585C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C0CABEC-2BCA-D662-AC03-8DB0D54B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7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35DAA8-8606-73F7-664C-0BB505FD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AB16C74-914B-8711-B000-3C09964A6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7F67860-5ECD-4A0B-5155-F22BF180E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597EB93-4855-8A50-1CD3-4838A9425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6D03A5F-8934-DC22-786E-9D53B083E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D118AF28-013F-14D7-F2E1-29242465A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476847B-370C-E7DE-83C5-3B6EEAAAC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923F4749-D327-92D9-C09D-297D75E3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71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C64C607-D084-590E-EF5D-BB276020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E83BD4F-B9DF-8C1F-3D31-C46FB2012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2B46D94-86D0-C157-7E1A-59E75A340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EB2DEB3-D3E2-6760-6C9D-5FC266CF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5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19A6430-CDDF-3ACB-7D0A-72B189F6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E70D951-B7E1-81EA-0BE3-96BF6FDB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6970DF1-DA99-2ABD-153B-46C30A3E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6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9C8119-6410-42F5-A30A-5183D9BC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2A606BD-F46F-9496-42FE-49EFC4B68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4F4EB6D-7414-DA28-520C-09081373E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B591C19-147C-D52C-370B-B919B189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62703C2-C9EE-2077-D0F6-042DFD9B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20F704D-0A18-064A-A36E-B6B96403B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00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DD63862-AD70-7267-BA08-F3C8863EE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E899296-FFAF-DFF6-1B4C-36748773A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0C7AE2B-6398-0F1C-ED30-EAFBB0C11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D90D147-3787-9210-55F2-364FD6EC2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046E674-26B7-7E88-1964-EA4C61A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BC4C506-70C7-0BB9-F0DD-0CEE1023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7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9D74F9-3067-4750-9DA7-172D2BF8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9E082FA-F824-6242-F867-3B706C98B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79E3DE5-2464-050F-EAF0-8811C5EC8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A16FC8-397A-9E7F-7DCD-AC5B6205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5B5F632-A2F2-30F5-1C9F-070FACE1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24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222807B-1C0E-F6AD-BEB8-8D38561C4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3554266-BD56-6464-8B51-A8AFACBF8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8325B0D-60EF-F06B-AF14-FDDB733CA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2985434-9A7C-5EEE-F2D4-420F8572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B0B5D3-F4B8-B07B-A87D-25BBEB36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49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224F9-5F6E-40A7-909D-8FF38702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2D5B2F-10D9-4D57-AF60-9B3AF15A6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B4975-BA1A-4A22-8BB5-EB676BCD0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A43F0-37D0-433B-AA54-1918713C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3629-C5F2-40D1-BD76-D830213E83BA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A2BD1-DD51-42E2-B041-892F9664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8D417-5513-426F-8877-7C326110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EDB2-5316-4BB3-863C-520BC9216F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814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314361-FCE0-457E-85D3-E999E5E73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06189-9804-456C-A431-C8748533B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2D776-04A5-48F9-8AAC-62F0B328C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D3629-C5F2-40D1-BD76-D830213E83BA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8B00B-B46E-4D51-8DC2-442DCC2E7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FFD31-8A1D-43CE-94AB-F4BEADAA8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EEDB2-5316-4BB3-863C-520BC9216F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673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D6AE2C6-25B3-A691-2258-F6F31C770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88DA35E-6CD9-0DD9-E413-9261D4743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18F2F6C-9ADA-4D06-002F-63CB3BFE6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30A334-70E2-5199-3728-F8EB65F79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BB2DA6-96FD-F296-902E-56455E90F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59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D6AE2C6-25B3-A691-2258-F6F31C770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88DA35E-6CD9-0DD9-E413-9261D4743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18F2F6C-9ADA-4D06-002F-63CB3BFE6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30A334-70E2-5199-3728-F8EB65F79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BB2DA6-96FD-F296-902E-56455E90F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05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D6AE2C6-25B3-A691-2258-F6F31C770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88DA35E-6CD9-0DD9-E413-9261D4743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18F2F6C-9ADA-4D06-002F-63CB3BFE6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30A334-70E2-5199-3728-F8EB65F79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BB2DA6-96FD-F296-902E-56455E90F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85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D6AE2C6-25B3-A691-2258-F6F31C770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88DA35E-6CD9-0DD9-E413-9261D4743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18F2F6C-9ADA-4D06-002F-63CB3BFE6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5E812-7DF0-404C-8ECB-67468A730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30A334-70E2-5199-3728-F8EB65F79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BB2DA6-96FD-F296-902E-56455E90F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7666-4C94-42DC-9C08-DB51E1498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12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9CB3ACF-DE5D-F083-BDAC-D63B3012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43CF0CB-514B-79E6-8B11-630FB65F2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D444B3A-17C9-5569-FD00-7019F4446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87D04C4-ED72-8613-5939-BB0FC6647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1F55FB6-8A2E-0911-F785-BD699B097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82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9CB3ACF-DE5D-F083-BDAC-D63B3012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43CF0CB-514B-79E6-8B11-630FB65F2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D444B3A-17C9-5569-FD00-7019F4446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87D04C4-ED72-8613-5939-BB0FC6647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1F55FB6-8A2E-0911-F785-BD699B097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93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9CB3ACF-DE5D-F083-BDAC-D63B3012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43CF0CB-514B-79E6-8B11-630FB65F2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D444B3A-17C9-5569-FD00-7019F4446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587DD-B3B0-4920-A7FF-AD2B39A82D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87D04C4-ED72-8613-5939-BB0FC6647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1F55FB6-8A2E-0911-F785-BD699B097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8066-5894-4FB5-86F3-1807BABE30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35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outu.be/bbNTUtA7p0Y?si=Pgzg8gvE1NK_5C6E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89651" y="760615"/>
            <a:ext cx="9448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/>
              <a:t>BÀI</a:t>
            </a:r>
            <a:r>
              <a:rPr lang="en-US" sz="2400" b="1" u="sng" dirty="0"/>
              <a:t> 3:</a:t>
            </a:r>
            <a:r>
              <a:rPr lang="en-US" sz="2400" b="1" dirty="0"/>
              <a:t>                         </a:t>
            </a:r>
            <a:endParaRPr lang="en-US" sz="2400" dirty="0"/>
          </a:p>
          <a:p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LẬP LUẬN TRONG VĂN BẢN NGHỊ LUẬN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rabiaH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2417" y="2002255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 HÀNH ĐỌC: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VĂN BẢN 1: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NHÌN VỀ VỐN VĂN HÓA DÂN TỘC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Trích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  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Trần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Đình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Hượu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</a:t>
            </a:r>
            <a:endParaRPr lang="en-US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02)</a:t>
            </a:r>
            <a:endParaRPr lang="en-US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72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>
            <a:extLst>
              <a:ext uri="{FF2B5EF4-FFF2-40B4-BE49-F238E27FC236}">
                <a16:creationId xmlns:a16="http://schemas.microsoft.com/office/drawing/2014/main" id="{2CF13D9E-630C-4410-ABD9-AE4DF98E3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841" y="985831"/>
            <a:ext cx="110060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Ý </a:t>
            </a:r>
            <a:r>
              <a:rPr kumimoji="0" lang="en-US" alt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alt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</a:t>
            </a:r>
            <a:r>
              <a:rPr kumimoji="0" lang="en-US" alt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US" alt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</a:t>
            </a:r>
            <a:r>
              <a:rPr kumimoji="0" lang="en-US" alt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alt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lang="en-US" altLang="vi-VN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vi-VN" sz="3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WordArt 21">
            <a:extLst>
              <a:ext uri="{FF2B5EF4-FFF2-40B4-BE49-F238E27FC236}">
                <a16:creationId xmlns:a16="http://schemas.microsoft.com/office/drawing/2014/main" id="{8D9D9CAE-BFE2-CB01-E267-1585E90DE4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1740" y="123825"/>
            <a:ext cx="7086600" cy="609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D11B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NHÌN VỀ VỐN VĂN HÓA DÂN TỘC</a:t>
            </a:r>
            <a:endParaRPr kumimoji="0" lang="vi-VN" sz="6600" b="0" i="1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D11B3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0CC726-E41B-C4FB-4B64-70994D684948}"/>
              </a:ext>
            </a:extLst>
          </p:cNvPr>
          <p:cNvSpPr txBox="1"/>
          <p:nvPr/>
        </p:nvSpPr>
        <p:spPr>
          <a:xfrm>
            <a:off x="1063841" y="1908200"/>
            <a:ext cx="10605052" cy="4476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Ý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nghĩa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̀: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Nhìn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vê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hiểu, khám phá. Kết quả của việc tìm hiểu, khám phá là những 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 được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rút ra.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ốn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tộc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″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do con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là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cái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ổn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định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dần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tồn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tại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đến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trước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thời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cận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hiện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đại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35437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>
            <a:extLst>
              <a:ext uri="{FF2B5EF4-FFF2-40B4-BE49-F238E27FC236}">
                <a16:creationId xmlns:a16="http://schemas.microsoft.com/office/drawing/2014/main" id="{2CF13D9E-630C-4410-ABD9-AE4DF98E3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586" y="985832"/>
            <a:ext cx="112594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Ý </a:t>
            </a:r>
            <a:r>
              <a:rPr kumimoji="0" lang="en-US" alt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alt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</a:t>
            </a:r>
            <a:r>
              <a:rPr kumimoji="0" lang="en-US" alt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US" alt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</a:t>
            </a:r>
            <a:r>
              <a:rPr kumimoji="0" lang="en-US" alt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alt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altLang="vi-VN" sz="3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WordArt 21">
            <a:extLst>
              <a:ext uri="{FF2B5EF4-FFF2-40B4-BE49-F238E27FC236}">
                <a16:creationId xmlns:a16="http://schemas.microsoft.com/office/drawing/2014/main" id="{8D9D9CAE-BFE2-CB01-E267-1585E90DE4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2700" y="123825"/>
            <a:ext cx="7086600" cy="609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D11B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NHÌN VỀ VỐN VĂN HÓA DÂN TỘC</a:t>
            </a:r>
            <a:endParaRPr kumimoji="0" lang="vi-VN" sz="6600" b="0" i="1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D11B3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0CC726-E41B-C4FB-4B64-70994D684948}"/>
              </a:ext>
            </a:extLst>
          </p:cNvPr>
          <p:cNvSpPr txBox="1"/>
          <p:nvPr/>
        </p:nvSpPr>
        <p:spPr>
          <a:xfrm>
            <a:off x="1076980" y="1985347"/>
            <a:ext cx="10534996" cy="5595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Vấn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luận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luận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̀):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 đề nghị luận của văn bản được nêu khái quát trong một vế câu ở phần đầu: "chúng tôi xin đưa ra một số nhận xét về vài ba mặt của cái vốn văn hoá dân tộc".</a:t>
            </a:r>
            <a:endParaRPr lang="en-US" sz="3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Nhận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xét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này hoàn toàn thống nhất với nhan đề của đoạn trích </a:t>
            </a:r>
            <a:r>
              <a:rPr lang="vi-VN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(Nhìn về vốn văn hoá dân tộc).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47338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844826"/>
            <a:ext cx="8763000" cy="1600200"/>
          </a:xfrm>
        </p:spPr>
        <p:txBody>
          <a:bodyPr>
            <a:normAutofit/>
          </a:bodyPr>
          <a:lstStyle/>
          <a:p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HĐ II: KHÁM PHÁ VĂN BẢN</a:t>
            </a:r>
            <a:r>
              <a:rPr lang="en-US" sz="5300" dirty="0">
                <a:latin typeface="Algerian" panose="04020705040A02060702" pitchFamily="82" charset="0"/>
                <a:cs typeface="Times New Roman" pitchFamily="18" charset="0"/>
              </a:rPr>
              <a:t/>
            </a:r>
            <a:br>
              <a:rPr lang="en-US" sz="5300" dirty="0">
                <a:latin typeface="Algerian" panose="04020705040A02060702" pitchFamily="82" charset="0"/>
                <a:cs typeface="Times New Roman" pitchFamily="18" charset="0"/>
              </a:rPr>
            </a:b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0" y="3329608"/>
            <a:ext cx="3935896" cy="2994991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i="1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817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337931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1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824064"/>
              </p:ext>
            </p:extLst>
          </p:nvPr>
        </p:nvGraphicFramePr>
        <p:xfrm>
          <a:off x="0" y="457201"/>
          <a:ext cx="11859904" cy="6027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9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0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15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Luận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điểm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Lí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lẽ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dẫn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843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Chúng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ta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nền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văn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hoá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đồ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sộ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cống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hiến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lớn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nhân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hay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sắc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nổi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bật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ở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lĩnh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vực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văn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học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tôn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giáo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thuật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âm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nhạc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kiến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trúc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,…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đều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phát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triển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tuyệt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kĩ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.–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Chưa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giờ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lịch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sử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dân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tộc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ngành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văn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hoá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đó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trở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đài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dự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hút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tụ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nền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văn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hoá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76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Nam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ưa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gì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vừa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phải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chừng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mực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thích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hoành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tráng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cầu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kì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rõ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ở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sắc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mô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giao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phục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440"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thần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nền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văn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hoá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Nam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thiết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hoạt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dung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hoà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Lối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quan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niệm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,…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Văn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hoá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Nam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dung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giữa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vốn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riêng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bên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ngoài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Văn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hoá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Phật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giáo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giáo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dân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tộc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sàng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lọc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luyện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bản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sắc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5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88617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7" b="88889" l="7735" r="95470">
                        <a14:foregroundMark x1="52265" y1="45062" x2="52265" y2="45062"/>
                        <a14:foregroundMark x1="52265" y1="22222" x2="52265" y2="22222"/>
                        <a14:foregroundMark x1="52707" y1="82716" x2="52707" y2="82716"/>
                        <a14:foregroundMark x1="95470" y1="40123" x2="95470" y2="40123"/>
                        <a14:foregroundMark x1="13149" y1="42593" x2="13149" y2="42593"/>
                        <a14:foregroundMark x1="7735" y1="15432" x2="7735" y2="15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13" y="1752602"/>
            <a:ext cx="4648200" cy="762001"/>
          </a:xfrm>
          <a:prstGeom prst="rect">
            <a:avLst/>
          </a:prstGeom>
        </p:spPr>
      </p:pic>
      <p:sp>
        <p:nvSpPr>
          <p:cNvPr id="18" name="Rounded Rectangle 4"/>
          <p:cNvSpPr/>
          <p:nvPr/>
        </p:nvSpPr>
        <p:spPr>
          <a:xfrm rot="16200000">
            <a:off x="7070338" y="2933353"/>
            <a:ext cx="1953601" cy="3970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75438" rIns="97790" bIns="0" numCol="1" spcCol="1270" anchor="t" anchorCtr="0">
            <a:noAutofit/>
          </a:bodyPr>
          <a:lstStyle/>
          <a:p>
            <a:pPr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/>
          </a:p>
        </p:txBody>
      </p:sp>
      <p:sp>
        <p:nvSpPr>
          <p:cNvPr id="19" name="Rectangle 18"/>
          <p:cNvSpPr/>
          <p:nvPr/>
        </p:nvSpPr>
        <p:spPr>
          <a:xfrm>
            <a:off x="1524000" y="2845418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sộ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755" y="619830"/>
            <a:ext cx="4485566" cy="217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3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013352"/>
            <a:ext cx="8229600" cy="609600"/>
          </a:xfrm>
        </p:spPr>
        <p:txBody>
          <a:bodyPr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186" y="1774208"/>
            <a:ext cx="8229600" cy="4555534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VĐNL: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4419601"/>
            <a:ext cx="11826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5004594"/>
            <a:ext cx="11826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30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09600"/>
          </a:xfrm>
        </p:spPr>
        <p:txBody>
          <a:bodyPr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059" y="1241950"/>
            <a:ext cx="984599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qua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triết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“ca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tụng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486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557" y="187532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logic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5000" y="766553"/>
            <a:ext cx="8229600" cy="762000"/>
          </a:xfrm>
        </p:spPr>
        <p:txBody>
          <a:bodyPr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5181601"/>
            <a:ext cx="11826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4353430"/>
            <a:ext cx="11826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55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087" y="600264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3886200" y="1600201"/>
            <a:ext cx="4953000" cy="4525963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8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40479" y="889636"/>
            <a:ext cx="1845562" cy="1300855"/>
            <a:chOff x="291" y="63844"/>
            <a:chExt cx="1276240" cy="547200"/>
          </a:xfrm>
        </p:grpSpPr>
        <p:sp>
          <p:nvSpPr>
            <p:cNvPr id="5" name="Rectangle 4"/>
            <p:cNvSpPr/>
            <p:nvPr/>
          </p:nvSpPr>
          <p:spPr>
            <a:xfrm>
              <a:off x="291" y="63844"/>
              <a:ext cx="1276240" cy="54720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1" y="63844"/>
              <a:ext cx="1276240" cy="547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86041" y="889636"/>
            <a:ext cx="7181960" cy="1614755"/>
            <a:chOff x="157" y="611044"/>
            <a:chExt cx="1276507" cy="7202176"/>
          </a:xfrm>
        </p:grpSpPr>
        <p:sp>
          <p:nvSpPr>
            <p:cNvPr id="8" name="Rectangle 7"/>
            <p:cNvSpPr/>
            <p:nvPr/>
          </p:nvSpPr>
          <p:spPr>
            <a:xfrm>
              <a:off x="157" y="611044"/>
              <a:ext cx="1276507" cy="5802110"/>
            </a:xfrm>
            <a:prstGeom prst="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7" y="2011110"/>
              <a:ext cx="1276507" cy="5802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Khái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niệm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vốn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hoá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tộc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”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40479" y="2571490"/>
            <a:ext cx="1845562" cy="3993083"/>
            <a:chOff x="1999544" y="-881756"/>
            <a:chExt cx="2970348" cy="1492800"/>
          </a:xfrm>
        </p:grpSpPr>
        <p:sp>
          <p:nvSpPr>
            <p:cNvPr id="11" name="Rectangle 10"/>
            <p:cNvSpPr/>
            <p:nvPr/>
          </p:nvSpPr>
          <p:spPr>
            <a:xfrm>
              <a:off x="1999544" y="-881756"/>
              <a:ext cx="2970348" cy="149280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99544" y="-881756"/>
              <a:ext cx="2970348" cy="1492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Chứng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minh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86042" y="2552181"/>
            <a:ext cx="7334360" cy="5145156"/>
            <a:chOff x="1451754" y="112497"/>
            <a:chExt cx="4412769" cy="7294150"/>
          </a:xfrm>
        </p:grpSpPr>
        <p:sp>
          <p:nvSpPr>
            <p:cNvPr id="14" name="Rectangle 13"/>
            <p:cNvSpPr/>
            <p:nvPr/>
          </p:nvSpPr>
          <p:spPr>
            <a:xfrm>
              <a:off x="1451754" y="139874"/>
              <a:ext cx="4321077" cy="5077255"/>
            </a:xfrm>
            <a:prstGeom prst="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54974" y="112497"/>
              <a:ext cx="4309549" cy="7294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0" lvl="1" algn="just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Vai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tầm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vốn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hoá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tộc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chứng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cụ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giữ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gìn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tộc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nên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góp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triển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kinh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tế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dục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khoa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kĩ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thuật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nâng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thần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... </a:t>
              </a:r>
            </a:p>
            <a:p>
              <a:pPr marL="0" lvl="1" algn="just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trạng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giữ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gìn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huy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vốn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hoá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tộc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chứng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cụ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cực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(ý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giữ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gìn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tộc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nâng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di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hoá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tồn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huy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hạn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chế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hưởng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hoá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ngoại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lai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mai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hoá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truyền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thống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7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841194EC-FF99-970B-7A25-D74BB3865B54}"/>
              </a:ext>
            </a:extLst>
          </p:cNvPr>
          <p:cNvGrpSpPr/>
          <p:nvPr/>
        </p:nvGrpSpPr>
        <p:grpSpPr>
          <a:xfrm>
            <a:off x="2949062" y="502947"/>
            <a:ext cx="7947623" cy="2345454"/>
            <a:chOff x="3267137" y="1316627"/>
            <a:chExt cx="9065598" cy="1796125"/>
          </a:xfrm>
        </p:grpSpPr>
        <p:sp>
          <p:nvSpPr>
            <p:cNvPr id="4" name="Hình chữ nhật 3">
              <a:extLst>
                <a:ext uri="{FF2B5EF4-FFF2-40B4-BE49-F238E27FC236}">
                  <a16:creationId xmlns:a16="http://schemas.microsoft.com/office/drawing/2014/main" id="{2EAE3156-A406-DE31-E087-9D8FB9026B1F}"/>
                </a:ext>
              </a:extLst>
            </p:cNvPr>
            <p:cNvSpPr/>
            <p:nvPr/>
          </p:nvSpPr>
          <p:spPr>
            <a:xfrm>
              <a:off x="3653836" y="1830265"/>
              <a:ext cx="8678899" cy="95062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Mũi tên: Hình ngũ giác 5">
              <a:extLst>
                <a:ext uri="{FF2B5EF4-FFF2-40B4-BE49-F238E27FC236}">
                  <a16:creationId xmlns:a16="http://schemas.microsoft.com/office/drawing/2014/main" id="{35FC9A50-9082-D3FC-1F76-81C43C90C7B8}"/>
                </a:ext>
              </a:extLst>
            </p:cNvPr>
            <p:cNvSpPr/>
            <p:nvPr/>
          </p:nvSpPr>
          <p:spPr>
            <a:xfrm rot="1142435">
              <a:off x="3797969" y="2127763"/>
              <a:ext cx="2719306" cy="984989"/>
            </a:xfrm>
            <a:prstGeom prst="homePlate">
              <a:avLst>
                <a:gd name="adj" fmla="val 0"/>
              </a:avLst>
            </a:prstGeom>
            <a:gradFill flip="none" rotWithShape="1">
              <a:gsLst>
                <a:gs pos="24000">
                  <a:schemeClr val="tx1">
                    <a:lumMod val="99000"/>
                    <a:alpha val="0"/>
                  </a:schemeClr>
                </a:gs>
                <a:gs pos="100000">
                  <a:schemeClr val="tx1">
                    <a:alpha val="42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Mũi tên: Hình ngũ giác 4">
              <a:extLst>
                <a:ext uri="{FF2B5EF4-FFF2-40B4-BE49-F238E27FC236}">
                  <a16:creationId xmlns:a16="http://schemas.microsoft.com/office/drawing/2014/main" id="{A9C550D2-C7AF-471D-B156-D0EBD9FDA418}"/>
                </a:ext>
              </a:extLst>
            </p:cNvPr>
            <p:cNvSpPr/>
            <p:nvPr/>
          </p:nvSpPr>
          <p:spPr>
            <a:xfrm>
              <a:off x="3267137" y="1316627"/>
              <a:ext cx="2663238" cy="1143000"/>
            </a:xfrm>
            <a:prstGeom prst="homePlate">
              <a:avLst>
                <a:gd name="adj" fmla="val 26543"/>
              </a:avLst>
            </a:prstGeom>
            <a:solidFill>
              <a:srgbClr val="FFFF00"/>
            </a:solid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A69CF8B9-5A49-15DC-708C-D72E339275DB}"/>
              </a:ext>
            </a:extLst>
          </p:cNvPr>
          <p:cNvGrpSpPr/>
          <p:nvPr/>
        </p:nvGrpSpPr>
        <p:grpSpPr>
          <a:xfrm>
            <a:off x="2361269" y="1756113"/>
            <a:ext cx="8535416" cy="2345454"/>
            <a:chOff x="3267137" y="1316627"/>
            <a:chExt cx="9736075" cy="1796125"/>
          </a:xfrm>
        </p:grpSpPr>
        <p:sp>
          <p:nvSpPr>
            <p:cNvPr id="19" name="Hình chữ nhật 18">
              <a:extLst>
                <a:ext uri="{FF2B5EF4-FFF2-40B4-BE49-F238E27FC236}">
                  <a16:creationId xmlns:a16="http://schemas.microsoft.com/office/drawing/2014/main" id="{75A5C394-0A66-AECA-DBA1-18ED8EFF5E98}"/>
                </a:ext>
              </a:extLst>
            </p:cNvPr>
            <p:cNvSpPr/>
            <p:nvPr/>
          </p:nvSpPr>
          <p:spPr>
            <a:xfrm>
              <a:off x="3653836" y="1806311"/>
              <a:ext cx="9349376" cy="95062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Mũi tên: Hình ngũ giác 19">
              <a:extLst>
                <a:ext uri="{FF2B5EF4-FFF2-40B4-BE49-F238E27FC236}">
                  <a16:creationId xmlns:a16="http://schemas.microsoft.com/office/drawing/2014/main" id="{1E11D4AF-B213-A840-2549-81B41C477CA8}"/>
                </a:ext>
              </a:extLst>
            </p:cNvPr>
            <p:cNvSpPr/>
            <p:nvPr/>
          </p:nvSpPr>
          <p:spPr>
            <a:xfrm rot="1142435">
              <a:off x="3797969" y="2127763"/>
              <a:ext cx="2719306" cy="984989"/>
            </a:xfrm>
            <a:prstGeom prst="homePlate">
              <a:avLst>
                <a:gd name="adj" fmla="val 0"/>
              </a:avLst>
            </a:prstGeom>
            <a:gradFill flip="none" rotWithShape="1">
              <a:gsLst>
                <a:gs pos="24000">
                  <a:schemeClr val="tx1">
                    <a:lumMod val="99000"/>
                    <a:alpha val="0"/>
                  </a:schemeClr>
                </a:gs>
                <a:gs pos="100000">
                  <a:schemeClr val="tx1">
                    <a:alpha val="42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Mũi tên: Hình ngũ giác 20">
              <a:extLst>
                <a:ext uri="{FF2B5EF4-FFF2-40B4-BE49-F238E27FC236}">
                  <a16:creationId xmlns:a16="http://schemas.microsoft.com/office/drawing/2014/main" id="{8EE424BF-0AC8-958E-8BFF-5BEA0A940F50}"/>
                </a:ext>
              </a:extLst>
            </p:cNvPr>
            <p:cNvSpPr/>
            <p:nvPr/>
          </p:nvSpPr>
          <p:spPr>
            <a:xfrm>
              <a:off x="3267137" y="1316627"/>
              <a:ext cx="2663238" cy="1143000"/>
            </a:xfrm>
            <a:prstGeom prst="homePlate">
              <a:avLst>
                <a:gd name="adj" fmla="val 26543"/>
              </a:avLst>
            </a:prstGeom>
            <a:solidFill>
              <a:srgbClr val="00B0F0"/>
            </a:solid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EBBDB364-4A43-6D10-0545-DD9AD1273203}"/>
              </a:ext>
            </a:extLst>
          </p:cNvPr>
          <p:cNvGrpSpPr/>
          <p:nvPr/>
        </p:nvGrpSpPr>
        <p:grpSpPr>
          <a:xfrm>
            <a:off x="3759639" y="2945248"/>
            <a:ext cx="7137045" cy="2345454"/>
            <a:chOff x="3267137" y="1316627"/>
            <a:chExt cx="7733980" cy="1796125"/>
          </a:xfrm>
        </p:grpSpPr>
        <p:sp>
          <p:nvSpPr>
            <p:cNvPr id="24" name="Hình chữ nhật 23">
              <a:extLst>
                <a:ext uri="{FF2B5EF4-FFF2-40B4-BE49-F238E27FC236}">
                  <a16:creationId xmlns:a16="http://schemas.microsoft.com/office/drawing/2014/main" id="{0C61579C-0486-21BC-B3C3-E79337EA0B6F}"/>
                </a:ext>
              </a:extLst>
            </p:cNvPr>
            <p:cNvSpPr/>
            <p:nvPr/>
          </p:nvSpPr>
          <p:spPr>
            <a:xfrm>
              <a:off x="3653836" y="1806311"/>
              <a:ext cx="7347281" cy="950624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Mũi tên: Hình ngũ giác 24">
              <a:extLst>
                <a:ext uri="{FF2B5EF4-FFF2-40B4-BE49-F238E27FC236}">
                  <a16:creationId xmlns:a16="http://schemas.microsoft.com/office/drawing/2014/main" id="{35E9F23D-ADEF-C288-5417-9FD8F0BB5B85}"/>
                </a:ext>
              </a:extLst>
            </p:cNvPr>
            <p:cNvSpPr/>
            <p:nvPr/>
          </p:nvSpPr>
          <p:spPr>
            <a:xfrm rot="1142435">
              <a:off x="3797969" y="2127763"/>
              <a:ext cx="2719306" cy="984989"/>
            </a:xfrm>
            <a:prstGeom prst="homePlate">
              <a:avLst>
                <a:gd name="adj" fmla="val 0"/>
              </a:avLst>
            </a:prstGeom>
            <a:gradFill flip="none" rotWithShape="1">
              <a:gsLst>
                <a:gs pos="24000">
                  <a:schemeClr val="tx1">
                    <a:lumMod val="99000"/>
                    <a:alpha val="0"/>
                  </a:schemeClr>
                </a:gs>
                <a:gs pos="100000">
                  <a:schemeClr val="tx1">
                    <a:alpha val="42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Mũi tên: Hình ngũ giác 25">
              <a:extLst>
                <a:ext uri="{FF2B5EF4-FFF2-40B4-BE49-F238E27FC236}">
                  <a16:creationId xmlns:a16="http://schemas.microsoft.com/office/drawing/2014/main" id="{200550EB-D21C-B79B-8BBA-FA8600AA4A55}"/>
                </a:ext>
              </a:extLst>
            </p:cNvPr>
            <p:cNvSpPr/>
            <p:nvPr/>
          </p:nvSpPr>
          <p:spPr>
            <a:xfrm>
              <a:off x="3267137" y="1316627"/>
              <a:ext cx="2663238" cy="1143000"/>
            </a:xfrm>
            <a:prstGeom prst="homePlate">
              <a:avLst>
                <a:gd name="adj" fmla="val 26543"/>
              </a:avLst>
            </a:prstGeom>
            <a:solidFill>
              <a:srgbClr val="00FF00"/>
            </a:solid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DBA580A8-4DD9-7566-F3D0-0D838EDC180A}"/>
              </a:ext>
            </a:extLst>
          </p:cNvPr>
          <p:cNvGrpSpPr/>
          <p:nvPr/>
        </p:nvGrpSpPr>
        <p:grpSpPr>
          <a:xfrm>
            <a:off x="3202681" y="4166751"/>
            <a:ext cx="7694002" cy="2345454"/>
            <a:chOff x="3267137" y="1316627"/>
            <a:chExt cx="8776301" cy="1796125"/>
          </a:xfrm>
        </p:grpSpPr>
        <p:sp>
          <p:nvSpPr>
            <p:cNvPr id="28" name="Hình chữ nhật 27">
              <a:extLst>
                <a:ext uri="{FF2B5EF4-FFF2-40B4-BE49-F238E27FC236}">
                  <a16:creationId xmlns:a16="http://schemas.microsoft.com/office/drawing/2014/main" id="{E6A4E1B1-728A-D67C-49B1-87D7B38B2FFC}"/>
                </a:ext>
              </a:extLst>
            </p:cNvPr>
            <p:cNvSpPr/>
            <p:nvPr/>
          </p:nvSpPr>
          <p:spPr>
            <a:xfrm>
              <a:off x="3653835" y="1806311"/>
              <a:ext cx="8389603" cy="950624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Mũi tên: Hình ngũ giác 28">
              <a:extLst>
                <a:ext uri="{FF2B5EF4-FFF2-40B4-BE49-F238E27FC236}">
                  <a16:creationId xmlns:a16="http://schemas.microsoft.com/office/drawing/2014/main" id="{AD645124-52D8-DAA7-92DB-57FBF4D17C8E}"/>
                </a:ext>
              </a:extLst>
            </p:cNvPr>
            <p:cNvSpPr/>
            <p:nvPr/>
          </p:nvSpPr>
          <p:spPr>
            <a:xfrm rot="1142435">
              <a:off x="3797969" y="2127763"/>
              <a:ext cx="2719306" cy="984989"/>
            </a:xfrm>
            <a:prstGeom prst="homePlate">
              <a:avLst>
                <a:gd name="adj" fmla="val 0"/>
              </a:avLst>
            </a:prstGeom>
            <a:gradFill flip="none" rotWithShape="1">
              <a:gsLst>
                <a:gs pos="24000">
                  <a:schemeClr val="tx1">
                    <a:lumMod val="99000"/>
                    <a:alpha val="0"/>
                  </a:schemeClr>
                </a:gs>
                <a:gs pos="100000">
                  <a:schemeClr val="tx1">
                    <a:alpha val="42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Mũi tên: Hình ngũ giác 29">
              <a:extLst>
                <a:ext uri="{FF2B5EF4-FFF2-40B4-BE49-F238E27FC236}">
                  <a16:creationId xmlns:a16="http://schemas.microsoft.com/office/drawing/2014/main" id="{A7414418-C341-FCEF-13C9-CDC6A296C8A7}"/>
                </a:ext>
              </a:extLst>
            </p:cNvPr>
            <p:cNvSpPr/>
            <p:nvPr/>
          </p:nvSpPr>
          <p:spPr>
            <a:xfrm>
              <a:off x="3267137" y="1316627"/>
              <a:ext cx="2663238" cy="1143000"/>
            </a:xfrm>
            <a:prstGeom prst="homePlate">
              <a:avLst>
                <a:gd name="adj" fmla="val 26543"/>
              </a:avLst>
            </a:prstGeom>
            <a:solidFill>
              <a:srgbClr val="FF99FF"/>
            </a:solid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88D0E33E-19E1-7B9A-5943-37418A2232A3}"/>
              </a:ext>
            </a:extLst>
          </p:cNvPr>
          <p:cNvSpPr/>
          <p:nvPr/>
        </p:nvSpPr>
        <p:spPr>
          <a:xfrm>
            <a:off x="10837387" y="658388"/>
            <a:ext cx="249454" cy="5934609"/>
          </a:xfrm>
          <a:prstGeom prst="rect">
            <a:avLst/>
          </a:prstGeom>
          <a:solidFill>
            <a:srgbClr val="B4C7E7"/>
          </a:solidFill>
          <a:ln>
            <a:noFill/>
          </a:ln>
          <a:effectLst>
            <a:outerShdw blurRad="50800" dist="38100" dir="10800000" sx="105000" sy="105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id="{4F823B73-A0BD-1F61-2E46-BB49A30F8BEC}"/>
              </a:ext>
            </a:extLst>
          </p:cNvPr>
          <p:cNvSpPr/>
          <p:nvPr/>
        </p:nvSpPr>
        <p:spPr>
          <a:xfrm>
            <a:off x="10805160" y="1506"/>
            <a:ext cx="1386840" cy="6858000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Hình ảnh 41">
            <a:extLst>
              <a:ext uri="{FF2B5EF4-FFF2-40B4-BE49-F238E27FC236}">
                <a16:creationId xmlns:a16="http://schemas.microsoft.com/office/drawing/2014/main" id="{8D0E0244-AC76-7BEC-DD45-548B33C9C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2310" y="2570862"/>
            <a:ext cx="870208" cy="847425"/>
          </a:xfrm>
          <a:prstGeom prst="rect">
            <a:avLst/>
          </a:prstGeom>
          <a:gradFill>
            <a:gsLst>
              <a:gs pos="24000">
                <a:schemeClr val="tx1">
                  <a:lumMod val="99000"/>
                  <a:alpha val="0"/>
                </a:schemeClr>
              </a:gs>
              <a:gs pos="100000">
                <a:srgbClr val="0000FF"/>
              </a:gs>
            </a:gsLst>
            <a:lin ang="10800000" scaled="1"/>
          </a:gradFill>
        </p:spPr>
      </p:pic>
      <p:pic>
        <p:nvPicPr>
          <p:cNvPr id="43" name="Hình ảnh 42">
            <a:extLst>
              <a:ext uri="{FF2B5EF4-FFF2-40B4-BE49-F238E27FC236}">
                <a16:creationId xmlns:a16="http://schemas.microsoft.com/office/drawing/2014/main" id="{F8546BCF-6465-B874-23BF-1B8E919A8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387" y="1349359"/>
            <a:ext cx="941390" cy="903011"/>
          </a:xfrm>
          <a:prstGeom prst="rect">
            <a:avLst/>
          </a:prstGeom>
          <a:gradFill>
            <a:gsLst>
              <a:gs pos="24000">
                <a:srgbClr val="00FFFF"/>
              </a:gs>
              <a:gs pos="100000">
                <a:schemeClr val="bg1">
                  <a:lumMod val="85000"/>
                </a:schemeClr>
              </a:gs>
            </a:gsLst>
            <a:lin ang="10800000" scaled="1"/>
          </a:gradFill>
        </p:spPr>
      </p:pic>
      <p:pic>
        <p:nvPicPr>
          <p:cNvPr id="44" name="Hình ảnh 43">
            <a:extLst>
              <a:ext uri="{FF2B5EF4-FFF2-40B4-BE49-F238E27FC236}">
                <a16:creationId xmlns:a16="http://schemas.microsoft.com/office/drawing/2014/main" id="{E4554DBA-CC15-7974-7C72-F8C6D9E36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310" y="4999523"/>
            <a:ext cx="942801" cy="1018235"/>
          </a:xfrm>
          <a:prstGeom prst="rect">
            <a:avLst/>
          </a:prstGeom>
          <a:gradFill>
            <a:gsLst>
              <a:gs pos="84000">
                <a:srgbClr val="CC0099"/>
              </a:gs>
              <a:gs pos="24000">
                <a:schemeClr val="bg1">
                  <a:lumMod val="85000"/>
                </a:schemeClr>
              </a:gs>
            </a:gsLst>
            <a:lin ang="10800000" scaled="1"/>
          </a:gradFill>
        </p:spPr>
      </p:pic>
      <p:pic>
        <p:nvPicPr>
          <p:cNvPr id="45" name="Hình ảnh 44">
            <a:extLst>
              <a:ext uri="{FF2B5EF4-FFF2-40B4-BE49-F238E27FC236}">
                <a16:creationId xmlns:a16="http://schemas.microsoft.com/office/drawing/2014/main" id="{5CCC7E68-F2D7-009D-1BD6-4E77074FE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0887362" y="3772224"/>
            <a:ext cx="942801" cy="942801"/>
          </a:xfrm>
          <a:prstGeom prst="rect">
            <a:avLst/>
          </a:prstGeom>
          <a:gradFill>
            <a:gsLst>
              <a:gs pos="74000">
                <a:srgbClr val="00CC00"/>
              </a:gs>
              <a:gs pos="22000">
                <a:schemeClr val="bg1">
                  <a:lumMod val="85000"/>
                </a:schemeClr>
              </a:gs>
            </a:gsLst>
            <a:lin ang="10800000" scaled="1"/>
          </a:gradFill>
        </p:spPr>
      </p:pic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C017278F-D6A9-F68F-319C-D4CBF460E34E}"/>
              </a:ext>
            </a:extLst>
          </p:cNvPr>
          <p:cNvSpPr txBox="1"/>
          <p:nvPr/>
        </p:nvSpPr>
        <p:spPr>
          <a:xfrm>
            <a:off x="2668390" y="1822796"/>
            <a:ext cx="1643742" cy="132343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12803DA8-1CF6-6F5D-01DB-1D08657B7C35}"/>
              </a:ext>
            </a:extLst>
          </p:cNvPr>
          <p:cNvSpPr txBox="1"/>
          <p:nvPr/>
        </p:nvSpPr>
        <p:spPr>
          <a:xfrm>
            <a:off x="3342379" y="493988"/>
            <a:ext cx="1643742" cy="132343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8151EFDD-D3CF-D5FF-8E36-6E56EF5649A7}"/>
              </a:ext>
            </a:extLst>
          </p:cNvPr>
          <p:cNvSpPr txBox="1"/>
          <p:nvPr/>
        </p:nvSpPr>
        <p:spPr>
          <a:xfrm rot="21333283">
            <a:off x="4023496" y="2947985"/>
            <a:ext cx="1643742" cy="132343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0DF42132-F6A8-B0ED-22F8-0F58BC95A398}"/>
              </a:ext>
            </a:extLst>
          </p:cNvPr>
          <p:cNvSpPr txBox="1"/>
          <p:nvPr/>
        </p:nvSpPr>
        <p:spPr>
          <a:xfrm>
            <a:off x="6002901" y="2466623"/>
            <a:ext cx="4058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E4EC7BFF-DA6D-5D5D-4E4B-6EE889CFC762}"/>
              </a:ext>
            </a:extLst>
          </p:cNvPr>
          <p:cNvSpPr txBox="1"/>
          <p:nvPr/>
        </p:nvSpPr>
        <p:spPr>
          <a:xfrm>
            <a:off x="3490261" y="4272155"/>
            <a:ext cx="1643742" cy="132343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7EBBF506-C9FF-DE80-2707-3F729FAB7260}"/>
              </a:ext>
            </a:extLst>
          </p:cNvPr>
          <p:cNvSpPr txBox="1"/>
          <p:nvPr/>
        </p:nvSpPr>
        <p:spPr>
          <a:xfrm>
            <a:off x="4860029" y="1368459"/>
            <a:ext cx="457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C4604784-4CA2-ADE1-7F59-C21A0C68FE69}"/>
              </a:ext>
            </a:extLst>
          </p:cNvPr>
          <p:cNvSpPr txBox="1"/>
          <p:nvPr/>
        </p:nvSpPr>
        <p:spPr>
          <a:xfrm>
            <a:off x="5683861" y="3802201"/>
            <a:ext cx="4211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55AA719B-4A77-1C0E-3AFF-850E73EC8177}"/>
              </a:ext>
            </a:extLst>
          </p:cNvPr>
          <p:cNvSpPr txBox="1"/>
          <p:nvPr/>
        </p:nvSpPr>
        <p:spPr>
          <a:xfrm>
            <a:off x="5825068" y="5012477"/>
            <a:ext cx="4878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9218" name="Picture 2" descr="Destination - Free travel icons">
            <a:extLst>
              <a:ext uri="{FF2B5EF4-FFF2-40B4-BE49-F238E27FC236}">
                <a16:creationId xmlns:a16="http://schemas.microsoft.com/office/drawing/2014/main" id="{B3C89895-F0AD-ED74-3165-827BCDCFD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0438">
            <a:off x="946737" y="2983689"/>
            <a:ext cx="2943119" cy="29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89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1" grpId="0"/>
      <p:bldP spid="52" grpId="0"/>
      <p:bldP spid="55" grpId="0"/>
      <p:bldP spid="53" grpId="0"/>
      <p:bldP spid="49" grpId="0"/>
      <p:bldP spid="56" grpId="0"/>
      <p:bldP spid="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40479" y="1228300"/>
            <a:ext cx="1845562" cy="1398921"/>
            <a:chOff x="291" y="63844"/>
            <a:chExt cx="1276240" cy="547200"/>
          </a:xfrm>
        </p:grpSpPr>
        <p:sp>
          <p:nvSpPr>
            <p:cNvPr id="5" name="Rectangle 4"/>
            <p:cNvSpPr/>
            <p:nvPr/>
          </p:nvSpPr>
          <p:spPr>
            <a:xfrm>
              <a:off x="291" y="63844"/>
              <a:ext cx="1276240" cy="54720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1" y="63844"/>
              <a:ext cx="1276240" cy="547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lvl="0"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So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sánh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86041" y="1228300"/>
            <a:ext cx="7181960" cy="1398921"/>
            <a:chOff x="157" y="611044"/>
            <a:chExt cx="1276507" cy="5802110"/>
          </a:xfrm>
        </p:grpSpPr>
        <p:sp>
          <p:nvSpPr>
            <p:cNvPr id="8" name="Rectangle 7"/>
            <p:cNvSpPr/>
            <p:nvPr/>
          </p:nvSpPr>
          <p:spPr>
            <a:xfrm>
              <a:off x="157" y="611044"/>
              <a:ext cx="1276507" cy="5802110"/>
            </a:xfrm>
            <a:prstGeom prst="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7" y="611044"/>
              <a:ext cx="1276507" cy="5802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lvl="0" algn="just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Vốn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hoá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tộc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nền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hoá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trạng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giữ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gìn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huy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vốn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hoá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tộc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quá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khứ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tại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40479" y="2822944"/>
            <a:ext cx="1845562" cy="2642988"/>
            <a:chOff x="1999544" y="-881756"/>
            <a:chExt cx="2970348" cy="1492800"/>
          </a:xfrm>
        </p:grpSpPr>
        <p:sp>
          <p:nvSpPr>
            <p:cNvPr id="11" name="Rectangle 10"/>
            <p:cNvSpPr/>
            <p:nvPr/>
          </p:nvSpPr>
          <p:spPr>
            <a:xfrm>
              <a:off x="1999544" y="-881756"/>
              <a:ext cx="2970348" cy="149280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99544" y="-881756"/>
              <a:ext cx="2970348" cy="1492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luận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86042" y="2658858"/>
            <a:ext cx="7334360" cy="5161131"/>
            <a:chOff x="1451754" y="139874"/>
            <a:chExt cx="4412769" cy="6803880"/>
          </a:xfrm>
        </p:grpSpPr>
        <p:sp>
          <p:nvSpPr>
            <p:cNvPr id="14" name="Rectangle 13"/>
            <p:cNvSpPr/>
            <p:nvPr/>
          </p:nvSpPr>
          <p:spPr>
            <a:xfrm>
              <a:off x="1451754" y="139874"/>
              <a:ext cx="4321077" cy="3484228"/>
            </a:xfrm>
            <a:prstGeom prst="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54974" y="346392"/>
              <a:ext cx="4309549" cy="6597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algn="just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Vai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tầm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giữ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gìn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huy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vốn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hoá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tộc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trạng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giữ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gìn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huy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vốn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hoá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tộc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nhuần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nhuyễn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linh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hài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thao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nghị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luận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8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3657600" y="1600201"/>
            <a:ext cx="5029200" cy="4525963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4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4565" y="0"/>
            <a:ext cx="8229600" cy="438978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533401"/>
          <a:ext cx="91440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556260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30501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391" y="626166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III: LUYỆN TẬP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691" y="248960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1-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</a:p>
          <a:p>
            <a:pPr marL="0" indent="0">
              <a:buNone/>
            </a:pP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2-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3-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7" b="88889" l="7735" r="95470">
                        <a14:foregroundMark x1="52265" y1="45062" x2="52265" y2="45062"/>
                        <a14:foregroundMark x1="52265" y1="22222" x2="52265" y2="22222"/>
                        <a14:foregroundMark x1="52707" y1="82716" x2="52707" y2="82716"/>
                        <a14:foregroundMark x1="95470" y1="40123" x2="95470" y2="40123"/>
                        <a14:foregroundMark x1="13149" y1="42593" x2="13149" y2="42593"/>
                        <a14:foregroundMark x1="7735" y1="15432" x2="7735" y2="15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91" y="1692966"/>
            <a:ext cx="4648200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3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661" y="762001"/>
            <a:ext cx="9790043" cy="452596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fontAlgn="base">
              <a:buNone/>
            </a:pPr>
            <a:r>
              <a:rPr lang="en-US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indent="0" fontAlgn="base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0" indent="0" fontAlgn="base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 </a:t>
            </a:r>
          </a:p>
          <a:p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670" y="609601"/>
            <a:ext cx="1035476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ở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en-US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fontAlgn="base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fontAlgn="base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.–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544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287" y="611463"/>
            <a:ext cx="9304713" cy="701948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IV: VẬN DỤNG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826" y="1895199"/>
            <a:ext cx="10164417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làm ở nhà, nộp sản phẩm vào tiết sau: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STT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1 2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2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504DB97-F2FD-862A-CFD7-F41B340E2629}"/>
              </a:ext>
            </a:extLst>
          </p:cNvPr>
          <p:cNvSpPr txBox="1"/>
          <p:nvPr/>
        </p:nvSpPr>
        <p:spPr>
          <a:xfrm>
            <a:off x="3191435" y="2581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8135" marR="54165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Rubrics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văn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F0A2D5B2-6ADE-11A5-0C6E-C1D49E405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872192"/>
              </p:ext>
            </p:extLst>
          </p:nvPr>
        </p:nvGraphicFramePr>
        <p:xfrm>
          <a:off x="225910" y="549034"/>
          <a:ext cx="11733007" cy="62995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64255">
                  <a:extLst>
                    <a:ext uri="{9D8B030D-6E8A-4147-A177-3AD203B41FA5}">
                      <a16:colId xmlns:a16="http://schemas.microsoft.com/office/drawing/2014/main" val="2530946423"/>
                    </a:ext>
                  </a:extLst>
                </a:gridCol>
                <a:gridCol w="9000564">
                  <a:extLst>
                    <a:ext uri="{9D8B030D-6E8A-4147-A177-3AD203B41FA5}">
                      <a16:colId xmlns:a16="http://schemas.microsoft.com/office/drawing/2014/main" val="1927544339"/>
                    </a:ext>
                  </a:extLst>
                </a:gridCol>
                <a:gridCol w="132142">
                  <a:extLst>
                    <a:ext uri="{9D8B030D-6E8A-4147-A177-3AD203B41FA5}">
                      <a16:colId xmlns:a16="http://schemas.microsoft.com/office/drawing/2014/main" val="3637120316"/>
                    </a:ext>
                  </a:extLst>
                </a:gridCol>
                <a:gridCol w="836046">
                  <a:extLst>
                    <a:ext uri="{9D8B030D-6E8A-4147-A177-3AD203B41FA5}">
                      <a16:colId xmlns:a16="http://schemas.microsoft.com/office/drawing/2014/main" val="2769299057"/>
                    </a:ext>
                  </a:extLst>
                </a:gridCol>
              </a:tblGrid>
              <a:tr h="2693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 tả tiêu chí</a:t>
                      </a:r>
                      <a:endParaRPr lang="en-US" sz="2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/>
                </a:tc>
                <a:extLst>
                  <a:ext uri="{0D108BD9-81ED-4DB2-BD59-A6C34878D82A}">
                    <a16:rowId xmlns:a16="http://schemas.microsoft.com/office/drawing/2014/main" val="1887233718"/>
                  </a:ext>
                </a:extLst>
              </a:tr>
              <a:tr h="538786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</a:t>
                      </a:r>
                      <a:endParaRPr lang="en-US" sz="2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150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/>
                </a:tc>
                <a:extLst>
                  <a:ext uri="{0D108BD9-81ED-4DB2-BD59-A6C34878D82A}">
                    <a16:rowId xmlns:a16="http://schemas.microsoft.com/office/drawing/2014/main" val="3972123052"/>
                  </a:ext>
                </a:extLst>
              </a:tr>
              <a:tr h="5387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/>
                </a:tc>
                <a:extLst>
                  <a:ext uri="{0D108BD9-81ED-4DB2-BD59-A6C34878D82A}">
                    <a16:rowId xmlns:a16="http://schemas.microsoft.com/office/drawing/2014/main" val="1529347817"/>
                  </a:ext>
                </a:extLst>
              </a:tr>
              <a:tr h="538786"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óm tắt những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7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7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7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7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7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7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 bạn cho là thú vị sau khi đọc văn bản “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7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7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7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7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</a:t>
                      </a:r>
                      <a:r>
                        <a:rPr lang="vi-VN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 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731854"/>
                  </a:ext>
                </a:extLst>
              </a:tr>
              <a:tr h="5387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210454"/>
                  </a:ext>
                </a:extLst>
              </a:tr>
              <a:tr h="5387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731517"/>
                  </a:ext>
                </a:extLst>
              </a:tr>
              <a:tr h="5387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 tả, ngữ pháp</a:t>
                      </a:r>
                      <a:endParaRPr lang="en-US" sz="2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chuẩn chính tả, ngữ pháp tiếng Việt.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2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974277"/>
                  </a:ext>
                </a:extLst>
              </a:tr>
              <a:tr h="5387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suy nghĩ sâu sắc về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i="1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7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i="1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7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i="1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7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i="1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vi-VN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có cách diễn đạt mới mẻ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sang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904873"/>
                  </a:ext>
                </a:extLst>
              </a:tr>
            </a:tbl>
          </a:graphicData>
        </a:graphic>
      </p:graphicFrame>
      <p:pic>
        <p:nvPicPr>
          <p:cNvPr id="9" name="Hình ảnh 8">
            <a:extLst>
              <a:ext uri="{FF2B5EF4-FFF2-40B4-BE49-F238E27FC236}">
                <a16:creationId xmlns:a16="http://schemas.microsoft.com/office/drawing/2014/main" id="{59A68E0C-704F-75DF-A4FD-F24B74C8B7F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42" y="-183391"/>
            <a:ext cx="1098637" cy="7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7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40000"/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F2DFF67-5C0B-1165-7F6E-A01521150D7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471" y="-95032"/>
            <a:ext cx="1307529" cy="1336644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EC75A60-091A-8883-5C8A-938964F0C10D}"/>
              </a:ext>
            </a:extLst>
          </p:cNvPr>
          <p:cNvSpPr txBox="1"/>
          <p:nvPr/>
        </p:nvSpPr>
        <p:spPr>
          <a:xfrm>
            <a:off x="52363" y="-37684"/>
            <a:ext cx="12003157" cy="7367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Gợi ý đoạn văn: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600"/>
              </a:spcAft>
            </a:pP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nhương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lõng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ca”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nòi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chuốt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5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C10EBC1-D8BD-9ABE-4F9B-588818094559}"/>
              </a:ext>
            </a:extLst>
          </p:cNvPr>
          <p:cNvSpPr txBox="1"/>
          <p:nvPr/>
        </p:nvSpPr>
        <p:spPr>
          <a:xfrm>
            <a:off x="1796746" y="798443"/>
            <a:ext cx="9040219" cy="22467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sơ đồ tư duy về các đơn vị kiến thức của bài học hoặc vẽ tranh hình ảnh ấn tượng về bài học.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đọc thêm các văn bản </a:t>
            </a: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 luận văn học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 bị bài</a:t>
            </a:r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mới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AD7C50E5-0390-DC1B-3724-F83B8B981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26" y="3667125"/>
            <a:ext cx="57150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7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21B94C3-3306-4E48-D70D-3A75B8B0EBAB}"/>
              </a:ext>
            </a:extLst>
          </p:cNvPr>
          <p:cNvSpPr txBox="1"/>
          <p:nvPr/>
        </p:nvSpPr>
        <p:spPr>
          <a:xfrm>
            <a:off x="1430039" y="463707"/>
            <a:ext cx="4254946" cy="919401"/>
          </a:xfrm>
          <a:prstGeom prst="roundRect">
            <a:avLst/>
          </a:prstGeom>
          <a:gradFill>
            <a:gsLst>
              <a:gs pos="36000">
                <a:srgbClr val="00FF00"/>
              </a:gs>
              <a:gs pos="100000">
                <a:srgbClr val="00CC00"/>
              </a:gs>
            </a:gsLst>
            <a:lin ang="5400000" scaled="1"/>
          </a:gra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219777" y="2535343"/>
            <a:ext cx="5257485" cy="209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làm việc theo hình thức cặp đôi để trả lời nhanh 02 câu hỏi: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 đề cập đến vấn đề gì?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sẻ một vài suy nghĩ của em về vấn đề đặt ra trong video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31D5DB-3653-9218-F448-1D4BC99784C1}"/>
              </a:ext>
            </a:extLst>
          </p:cNvPr>
          <p:cNvSpPr txBox="1"/>
          <p:nvPr/>
        </p:nvSpPr>
        <p:spPr>
          <a:xfrm>
            <a:off x="2159075" y="1560532"/>
            <a:ext cx="653796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HS xem Clip:</a:t>
            </a:r>
            <a:endParaRPr lang="en-US" sz="1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https://youtu.be/bbNTUtA7p0Y?si=Pgzg8gvE1NK_5C6E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The Film PNG Transparent Images Free Download | Vector Files | Pngtree">
            <a:extLst>
              <a:ext uri="{FF2B5EF4-FFF2-40B4-BE49-F238E27FC236}">
                <a16:creationId xmlns:a16="http://schemas.microsoft.com/office/drawing/2014/main" id="{75DD6856-4A0B-2770-4ACD-B1DA5D4C5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3461">
            <a:off x="1458039" y="1246573"/>
            <a:ext cx="919401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Question Images - Free Download on Freepik">
            <a:extLst>
              <a:ext uri="{FF2B5EF4-FFF2-40B4-BE49-F238E27FC236}">
                <a16:creationId xmlns:a16="http://schemas.microsoft.com/office/drawing/2014/main" id="{149FBBB5-6E06-1C35-EBC5-4491C160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742">
            <a:off x="1573069" y="3761753"/>
            <a:ext cx="2646708" cy="264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ng bóng Lời nói: Hình chữ nhật với Góc Tròn 9">
            <a:extLst>
              <a:ext uri="{FF2B5EF4-FFF2-40B4-BE49-F238E27FC236}">
                <a16:creationId xmlns:a16="http://schemas.microsoft.com/office/drawing/2014/main" id="{AB1B6A3D-23D9-5C33-D0A0-88EA3285FA18}"/>
              </a:ext>
            </a:extLst>
          </p:cNvPr>
          <p:cNvSpPr/>
          <p:nvPr/>
        </p:nvSpPr>
        <p:spPr>
          <a:xfrm>
            <a:off x="3704193" y="2384206"/>
            <a:ext cx="6089873" cy="2550777"/>
          </a:xfrm>
          <a:prstGeom prst="wedgeRoundRectCallout">
            <a:avLst>
              <a:gd name="adj1" fmla="val -51080"/>
              <a:gd name="adj2" fmla="val 72168"/>
              <a:gd name="adj3" fmla="val 16667"/>
            </a:avLst>
          </a:prstGeom>
          <a:noFill/>
          <a:ln w="57150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2179" y="463706"/>
            <a:ext cx="3357349" cy="17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32321C-38C8-78E2-4F86-2DDBF62B7EA1}"/>
              </a:ext>
            </a:extLst>
          </p:cNvPr>
          <p:cNvSpPr/>
          <p:nvPr/>
        </p:nvSpPr>
        <p:spPr>
          <a:xfrm>
            <a:off x="2041864" y="1846555"/>
            <a:ext cx="7688062" cy="41458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Algerian" panose="04020705040A02060702" pitchFamily="82" charset="0"/>
                <a:cs typeface="Times New Roman" panose="02020603050405020304" pitchFamily="18" charset="0"/>
              </a:rPr>
              <a:t>THE END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88428" y="-156729"/>
            <a:ext cx="12192000" cy="68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32A154D-5CD2-1746-ADD4-F249EB71EEC7}"/>
              </a:ext>
            </a:extLst>
          </p:cNvPr>
          <p:cNvSpPr txBox="1"/>
          <p:nvPr/>
        </p:nvSpPr>
        <p:spPr>
          <a:xfrm>
            <a:off x="2299317" y="914203"/>
            <a:ext cx="6551719" cy="1850152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(1)Video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̀:</a:t>
            </a:r>
          </a:p>
          <a:p>
            <a:pPr>
              <a:spcAft>
                <a:spcPts val="80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mới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nghê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truyền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thống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bảo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tồn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nét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truyền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thống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thời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kì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đại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1C1A876-CF46-2D6B-9F1A-4711452751CD}"/>
              </a:ext>
            </a:extLst>
          </p:cNvPr>
          <p:cNvSpPr txBox="1"/>
          <p:nvPr/>
        </p:nvSpPr>
        <p:spPr>
          <a:xfrm>
            <a:off x="4651899" y="3330182"/>
            <a:ext cx="5353235" cy="2962513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(</a:t>
            </a:r>
            <a:r>
              <a:rPr lang="en-US" sz="2400" b="1" dirty="0"/>
              <a:t>2) Chia </a:t>
            </a:r>
            <a:r>
              <a:rPr lang="en-US" sz="2400" b="1" dirty="0" err="1"/>
              <a:t>sẻ</a:t>
            </a:r>
            <a:endParaRPr lang="en-US" sz="2400" b="1" dirty="0"/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Giá trị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nghê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truyền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thống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đời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đại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Vì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mới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nghê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truyền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thống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Giới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tiếp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nghê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truyền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thống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400" b="0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422403B3-8038-48B6-B046-F1CA1CBF9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751" y="5633628"/>
            <a:ext cx="1504020" cy="1537510"/>
          </a:xfrm>
          <a:prstGeom prst="rect">
            <a:avLst/>
          </a:prstGeom>
        </p:spPr>
      </p:pic>
      <p:pic>
        <p:nvPicPr>
          <p:cNvPr id="2" name="Picture 6" descr="Rocket Png Stock Illustrations – 1,541 Rocket Png Stock Illustrations,  Vectors &amp; Clipart - Dreamstime">
            <a:extLst>
              <a:ext uri="{FF2B5EF4-FFF2-40B4-BE49-F238E27FC236}">
                <a16:creationId xmlns:a16="http://schemas.microsoft.com/office/drawing/2014/main" id="{DF2252A3-ABDA-D134-BCE1-C56DA33D3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25" b="90000" l="10000" r="90000">
                        <a14:foregroundMark x1="36000" y1="43750" x2="38125" y2="57500"/>
                        <a14:foregroundMark x1="35375" y1="58875" x2="34750" y2="67000"/>
                        <a14:foregroundMark x1="34750" y1="67000" x2="34250" y2="67500"/>
                        <a14:foregroundMark x1="56625" y1="13250" x2="43625" y2="11625"/>
                        <a14:foregroundMark x1="49500" y1="7125" x2="49500" y2="7125"/>
                        <a14:foregroundMark x1="50375" y1="6125" x2="50375" y2="6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893">
            <a:off x="9634773" y="628507"/>
            <a:ext cx="2301185" cy="230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9543A382-4C5D-B188-179E-65DD1F5C8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00234" y="1380289"/>
            <a:ext cx="1714555" cy="171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67AA367C-5414-7235-5CD1-10E33FACB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616" y="3596617"/>
            <a:ext cx="1714555" cy="171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he Film PNG Transparent Images Free Download | Vector Files | Pngtree">
            <a:extLst>
              <a:ext uri="{FF2B5EF4-FFF2-40B4-BE49-F238E27FC236}">
                <a16:creationId xmlns:a16="http://schemas.microsoft.com/office/drawing/2014/main" id="{D3BEF5E5-416F-B86A-9DED-FD2A8137C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3461">
            <a:off x="1743386" y="3508400"/>
            <a:ext cx="2727747" cy="30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11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21B94C3-3306-4E48-D70D-3A75B8B0EBAB}"/>
              </a:ext>
            </a:extLst>
          </p:cNvPr>
          <p:cNvSpPr txBox="1"/>
          <p:nvPr/>
        </p:nvSpPr>
        <p:spPr>
          <a:xfrm>
            <a:off x="2228298" y="720515"/>
            <a:ext cx="8242300" cy="1736646"/>
          </a:xfrm>
          <a:prstGeom prst="roundRect">
            <a:avLst/>
          </a:prstGeom>
          <a:gradFill>
            <a:gsLst>
              <a:gs pos="36000">
                <a:srgbClr val="00FF00"/>
              </a:gs>
              <a:gs pos="100000">
                <a:srgbClr val="00CC00"/>
              </a:gs>
            </a:gsLst>
            <a:lin ang="5400000" scaled="1"/>
          </a:gra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cs typeface="Times New Roman" panose="02020603050405020304" pitchFamily="18" charset="0"/>
              </a:rPr>
              <a:t>PHẦN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cs typeface="Times New Roman" panose="02020603050405020304" pitchFamily="18" charset="0"/>
              </a:rPr>
              <a:t> 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pic>
        <p:nvPicPr>
          <p:cNvPr id="8194" name="Picture 2" descr="Icon Gear Vector PNG Transparent Background, Free Download #34311 -  FreeIconsPNG">
            <a:extLst>
              <a:ext uri="{FF2B5EF4-FFF2-40B4-BE49-F238E27FC236}">
                <a16:creationId xmlns:a16="http://schemas.microsoft.com/office/drawing/2014/main" id="{01FD1C84-0A63-DD38-68C5-75E404964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48" y="2769833"/>
            <a:ext cx="6477000" cy="358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84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82563B7-8DEF-46A2-BCBB-A6F27439A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8371" y="597449"/>
            <a:ext cx="7494513" cy="70994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37" name="WordArt 21">
            <a:extLst>
              <a:ext uri="{FF2B5EF4-FFF2-40B4-BE49-F238E27FC236}">
                <a16:creationId xmlns:a16="http://schemas.microsoft.com/office/drawing/2014/main" id="{373B4143-96B9-4646-8008-7C71908C96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93453" y="151263"/>
            <a:ext cx="7826408" cy="633928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6600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D11B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PHẦN I. TÌM HIỂU TRI THỨC NGỮ VĂN</a:t>
            </a:r>
            <a:endParaRPr lang="vi-VN" sz="6600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D11B3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44E1DE3-59F3-C164-7C86-34327E9C4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762260"/>
              </p:ext>
            </p:extLst>
          </p:nvPr>
        </p:nvGraphicFramePr>
        <p:xfrm>
          <a:off x="1187355" y="1665288"/>
          <a:ext cx="10103497" cy="5192711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3401277">
                  <a:extLst>
                    <a:ext uri="{9D8B030D-6E8A-4147-A177-3AD203B41FA5}">
                      <a16:colId xmlns:a16="http://schemas.microsoft.com/office/drawing/2014/main" val="620700307"/>
                    </a:ext>
                  </a:extLst>
                </a:gridCol>
                <a:gridCol w="6702220">
                  <a:extLst>
                    <a:ext uri="{9D8B030D-6E8A-4147-A177-3AD203B41FA5}">
                      <a16:colId xmlns:a16="http://schemas.microsoft.com/office/drawing/2014/main" val="3757009740"/>
                    </a:ext>
                  </a:extLst>
                </a:gridCol>
              </a:tblGrid>
              <a:tr h="10861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luận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bản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̣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luận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là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…………………..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1055262"/>
                  </a:ext>
                </a:extLst>
              </a:tr>
              <a:tr h="30798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Các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tác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được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̉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bản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̣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luận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Chứng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là…………………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Bình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luận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là………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Bác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̉ là…………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Giải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thích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là………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tích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là………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sánh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là………...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3244086"/>
                  </a:ext>
                </a:extLst>
              </a:tr>
              <a:tr h="10266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Lỗi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viết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Lỗi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logic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của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Lỗi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̀:…..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351760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34649" y="955340"/>
            <a:ext cx="833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HS </a:t>
            </a:r>
            <a:r>
              <a:rPr lang="en-US" sz="2400" dirty="0" err="1">
                <a:solidFill>
                  <a:srgbClr val="FF0000"/>
                </a:solidFill>
              </a:rPr>
              <a:t>làm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việc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trong</a:t>
            </a:r>
            <a:r>
              <a:rPr lang="en-US" sz="2400" dirty="0">
                <a:solidFill>
                  <a:srgbClr val="FF0000"/>
                </a:solidFill>
              </a:rPr>
              <a:t> 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hoàn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thành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phiếu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học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tập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5">
            <a:extLst>
              <a:ext uri="{FF2B5EF4-FFF2-40B4-BE49-F238E27FC236}">
                <a16:creationId xmlns:a16="http://schemas.microsoft.com/office/drawing/2014/main" id="{3847B746-4C5E-4287-9EF2-50ADCFA49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43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0" name="WordArt 22">
            <a:extLst>
              <a:ext uri="{FF2B5EF4-FFF2-40B4-BE49-F238E27FC236}">
                <a16:creationId xmlns:a16="http://schemas.microsoft.com/office/drawing/2014/main" id="{9A88404A-E4D0-4011-9F25-981E684801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29846" y="1961804"/>
            <a:ext cx="1762299" cy="465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1656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D11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D11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D11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D11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D11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Hượu</a:t>
            </a:r>
            <a:endParaRPr kumimoji="0" lang="vi-VN" sz="3600" b="0" i="0" u="none" strike="noStrike" kern="10" cap="none" spc="0" normalizeH="0" baseline="0" noProof="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D11B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6BDE47-3DD4-4CD8-9A19-FA83CD8DC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731" y="2775668"/>
            <a:ext cx="6779376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altLang="vi-VN" sz="3200" b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HIỂU CHUNG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vi-VN" b="1" i="1" baseline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Tác giả: 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kumimoji="0" lang="en-US" altLang="vi-V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altLang="vi-V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Hượu</a:t>
            </a:r>
            <a:endParaRPr kumimoji="0" lang="vi-VN" alt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kumimoji="0" lang="en-US" alt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alt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altLang="vi-VN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altLang="vi-VN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584" name="WordArt 21">
            <a:extLst>
              <a:ext uri="{FF2B5EF4-FFF2-40B4-BE49-F238E27FC236}">
                <a16:creationId xmlns:a16="http://schemas.microsoft.com/office/drawing/2014/main" id="{105DC52E-8345-41A4-9E68-A01E21CBC7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42949" y="530263"/>
            <a:ext cx="8215952" cy="1298537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D11B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PHẦN II. ĐỌC HIỂU VĂN BẢN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D11B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 VỀ VỐN VĂN HÓA DÂN TỘC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i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D11B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endParaRPr kumimoji="0" lang="vi-VN" sz="6600" b="0" i="1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D11B3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Tóm Tắt Nhìn Về Vốn Văn Hóa Dân Tộc Tác phẩm Nhìn về vốn văn hóa dân tộc Trích phần II, bài Về ...">
            <a:extLst>
              <a:ext uri="{FF2B5EF4-FFF2-40B4-BE49-F238E27FC236}">
                <a16:creationId xmlns:a16="http://schemas.microsoft.com/office/drawing/2014/main" id="{D900698E-401F-9B74-B5E0-AB5B120D5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3126">
            <a:off x="1254366" y="2436254"/>
            <a:ext cx="3058753" cy="2784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722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8" name="TextBox 31">
            <a:extLst>
              <a:ext uri="{FF2B5EF4-FFF2-40B4-BE49-F238E27FC236}">
                <a16:creationId xmlns:a16="http://schemas.microsoft.com/office/drawing/2014/main" id="{E7651E88-0BDA-4F40-877D-EC6B595C7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5568951"/>
            <a:ext cx="11430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AC1DEAB-4794-6405-B441-20BA26A037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9252276"/>
              </p:ext>
            </p:extLst>
          </p:nvPr>
        </p:nvGraphicFramePr>
        <p:xfrm>
          <a:off x="1731746" y="6530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BC90FA8-B49D-2012-5781-54E80C982CE3}"/>
              </a:ext>
            </a:extLst>
          </p:cNvPr>
          <p:cNvSpPr txBox="1"/>
          <p:nvPr/>
        </p:nvSpPr>
        <p:spPr>
          <a:xfrm>
            <a:off x="7168184" y="382542"/>
            <a:ext cx="3470808" cy="1432500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i="1" dirty="0" err="1"/>
              <a:t>Phần</a:t>
            </a:r>
            <a:r>
              <a:rPr lang="en-US" sz="2400" i="1" dirty="0"/>
              <a:t> 1 (</a:t>
            </a:r>
            <a:r>
              <a:rPr lang="en-US" sz="2400" i="1" dirty="0" err="1"/>
              <a:t>từ</a:t>
            </a:r>
            <a:r>
              <a:rPr lang="en-US" sz="2400" i="1" dirty="0"/>
              <a:t> </a:t>
            </a:r>
            <a:r>
              <a:rPr lang="en-US" sz="2400" i="1" dirty="0" err="1"/>
              <a:t>đầu</a:t>
            </a:r>
            <a:r>
              <a:rPr lang="en-US" sz="2400" i="1" dirty="0"/>
              <a:t> </a:t>
            </a:r>
            <a:r>
              <a:rPr lang="en-US" sz="2400" i="1" dirty="0" err="1"/>
              <a:t>đến</a:t>
            </a:r>
            <a:r>
              <a:rPr lang="en-US" sz="2400" i="1" dirty="0"/>
              <a:t> “</a:t>
            </a:r>
            <a:r>
              <a:rPr lang="en-US" sz="2400" i="1" dirty="0" err="1"/>
              <a:t>chắc</a:t>
            </a:r>
            <a:r>
              <a:rPr lang="en-US" sz="2400" i="1" dirty="0"/>
              <a:t> </a:t>
            </a:r>
            <a:r>
              <a:rPr lang="en-US" sz="2400" i="1" dirty="0" err="1"/>
              <a:t>chắn</a:t>
            </a:r>
            <a:r>
              <a:rPr lang="en-US" sz="2400" i="1" dirty="0"/>
              <a:t> </a:t>
            </a:r>
            <a:r>
              <a:rPr lang="en-US" sz="2400" i="1" dirty="0" err="1"/>
              <a:t>có</a:t>
            </a:r>
            <a:r>
              <a:rPr lang="en-US" sz="2400" i="1" dirty="0"/>
              <a:t> </a:t>
            </a:r>
            <a:r>
              <a:rPr lang="en-US" sz="2400" i="1" dirty="0" err="1"/>
              <a:t>liên</a:t>
            </a:r>
            <a:r>
              <a:rPr lang="en-US" sz="2400" i="1" dirty="0"/>
              <a:t> </a:t>
            </a:r>
            <a:r>
              <a:rPr lang="en-US" sz="2400" i="1" dirty="0" err="1"/>
              <a:t>quan</a:t>
            </a:r>
            <a:r>
              <a:rPr lang="en-US" sz="2400" i="1" dirty="0"/>
              <a:t> </a:t>
            </a:r>
            <a:r>
              <a:rPr lang="en-US" sz="2400" i="1" dirty="0" err="1"/>
              <a:t>gần</a:t>
            </a:r>
            <a:r>
              <a:rPr lang="en-US" sz="2400" i="1" dirty="0"/>
              <a:t> </a:t>
            </a:r>
            <a:r>
              <a:rPr lang="en-US" sz="2400" i="1" dirty="0" err="1"/>
              <a:t>gũi</a:t>
            </a:r>
            <a:r>
              <a:rPr lang="en-US" sz="2400" i="1" dirty="0"/>
              <a:t> </a:t>
            </a:r>
            <a:r>
              <a:rPr lang="en-US" sz="2400" i="1" dirty="0" err="1"/>
              <a:t>với</a:t>
            </a:r>
            <a:r>
              <a:rPr lang="en-US" sz="2400" i="1" dirty="0"/>
              <a:t> </a:t>
            </a:r>
            <a:r>
              <a:rPr lang="en-US" sz="2400" i="1" dirty="0" err="1"/>
              <a:t>nó</a:t>
            </a:r>
            <a:r>
              <a:rPr lang="en-US" sz="2400" i="1" dirty="0"/>
              <a:t>”)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55E4C-7CBF-5D3E-5CA4-16FBD7E3FFA9}"/>
              </a:ext>
            </a:extLst>
          </p:cNvPr>
          <p:cNvSpPr txBox="1"/>
          <p:nvPr/>
        </p:nvSpPr>
        <p:spPr>
          <a:xfrm>
            <a:off x="791570" y="4067042"/>
            <a:ext cx="2019869" cy="967621"/>
          </a:xfrm>
          <a:prstGeom prst="snip2DiagRect">
            <a:avLst>
              <a:gd name="adj1" fmla="val 0"/>
              <a:gd name="adj2" fmla="val 14863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i="1" dirty="0" err="1"/>
              <a:t>Phần</a:t>
            </a:r>
            <a:r>
              <a:rPr lang="en-US" sz="2400" i="1" dirty="0"/>
              <a:t> 3 (</a:t>
            </a:r>
            <a:r>
              <a:rPr lang="en-US" sz="2400" i="1" dirty="0" err="1"/>
              <a:t>còn</a:t>
            </a:r>
            <a:r>
              <a:rPr lang="en-US" sz="2400" i="1" dirty="0"/>
              <a:t> </a:t>
            </a:r>
            <a:r>
              <a:rPr lang="en-US" sz="2400" i="1" dirty="0" err="1"/>
              <a:t>lại</a:t>
            </a:r>
            <a:r>
              <a:rPr lang="en-US" sz="2400" i="1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16700-883D-E278-C714-DB707BF77FBC}"/>
              </a:ext>
            </a:extLst>
          </p:cNvPr>
          <p:cNvSpPr txBox="1"/>
          <p:nvPr/>
        </p:nvSpPr>
        <p:spPr>
          <a:xfrm>
            <a:off x="8876784" y="5021817"/>
            <a:ext cx="3221520" cy="1432500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3185751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844826"/>
            <a:ext cx="8763000" cy="1600200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II. KHÁM PHÁ VĂN BẢN</a:t>
            </a:r>
            <a:r>
              <a:rPr lang="en-US" sz="5300" dirty="0">
                <a:latin typeface="Algerian" panose="04020705040A02060702" pitchFamily="82" charset="0"/>
                <a:cs typeface="Times New Roman" pitchFamily="18" charset="0"/>
              </a:rPr>
              <a:t/>
            </a:r>
            <a:br>
              <a:rPr lang="en-US" sz="5300" dirty="0">
                <a:latin typeface="Algerian" panose="04020705040A02060702" pitchFamily="82" charset="0"/>
                <a:cs typeface="Times New Roman" pitchFamily="18" charset="0"/>
              </a:rPr>
            </a:br>
            <a:r>
              <a:rPr lang="en-US" sz="3100" b="1" dirty="0">
                <a:latin typeface="+mn-lt"/>
              </a:rPr>
              <a:t> </a:t>
            </a:r>
            <a:r>
              <a:rPr kumimoji="0" lang="en-US" alt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Ý </a:t>
            </a:r>
            <a:r>
              <a:rPr kumimoji="0" lang="en-US" alt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alt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</a:t>
            </a:r>
            <a:r>
              <a:rPr kumimoji="0" lang="en-US" alt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US" alt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</a:t>
            </a:r>
            <a:r>
              <a:rPr kumimoji="0" lang="en-US" alt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alt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lang="en-US" alt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alt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en-US" alt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3100" dirty="0">
              <a:latin typeface="+mn-lt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0" y="3329608"/>
            <a:ext cx="3935896" cy="2994991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vi-VN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i="1" dirty="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470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5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6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7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2887</Words>
  <Application>Microsoft Office PowerPoint</Application>
  <PresentationFormat>Widescreen</PresentationFormat>
  <Paragraphs>197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.VnArabiaH</vt:lpstr>
      <vt:lpstr>Algerian</vt:lpstr>
      <vt:lpstr>Arial</vt:lpstr>
      <vt:lpstr>Calibri</vt:lpstr>
      <vt:lpstr>Calibri Light</vt:lpstr>
      <vt:lpstr>Palatino Linotype</vt:lpstr>
      <vt:lpstr>Times New Roman</vt:lpstr>
      <vt:lpstr>Wingdings</vt:lpstr>
      <vt:lpstr>Office Theme</vt:lpstr>
      <vt:lpstr>Chủ đề Office</vt:lpstr>
      <vt:lpstr>2_Chủ đề Office</vt:lpstr>
      <vt:lpstr>3_Chủ đề Office</vt:lpstr>
      <vt:lpstr>5_Chủ đề Office</vt:lpstr>
      <vt:lpstr>15_Chủ đề Office</vt:lpstr>
      <vt:lpstr>16_Chủ đề Office</vt:lpstr>
      <vt:lpstr>17_Chủ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 II. KHÁM PHÁ VĂN BẢN  1. Ý nghĩa nhan đề và vấn đề nghị luận của văn bản.   </vt:lpstr>
      <vt:lpstr>PowerPoint Presentation</vt:lpstr>
      <vt:lpstr>PowerPoint Presentation</vt:lpstr>
      <vt:lpstr>HĐ II: KHÁM PHÁ VĂN BẢN 2. Cấu trúc của văn bản nghị luận</vt:lpstr>
      <vt:lpstr> 2. Cấu trúc của văn bản nghị luận</vt:lpstr>
      <vt:lpstr>3. Nghệ thuật lập luận</vt:lpstr>
      <vt:lpstr>3. Nghệ thuật lập luận</vt:lpstr>
      <vt:lpstr>3. Nghệ thuật lập luận</vt:lpstr>
      <vt:lpstr>3. Nghệ thuật lập luận</vt:lpstr>
      <vt:lpstr>4. Sự kết hợp các thao tác nghị luận</vt:lpstr>
      <vt:lpstr>4. Sự kết hợp các thao tác nghị luận</vt:lpstr>
      <vt:lpstr>4. Sự kết hợp các thao tác nghị luận</vt:lpstr>
      <vt:lpstr>5. Mục đích, thái độ của người viết</vt:lpstr>
      <vt:lpstr>   5. Mục đích, thái độ của người viết</vt:lpstr>
      <vt:lpstr> III: LUYỆN TẬP</vt:lpstr>
      <vt:lpstr>PowerPoint Presentation</vt:lpstr>
      <vt:lpstr>PowerPoint Presentation</vt:lpstr>
      <vt:lpstr> IV: VẬN DỤNG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 Đỗ Ngọc</dc:creator>
  <cp:lastModifiedBy>Admin</cp:lastModifiedBy>
  <cp:revision>229</cp:revision>
  <dcterms:created xsi:type="dcterms:W3CDTF">2020-04-30T10:42:58Z</dcterms:created>
  <dcterms:modified xsi:type="dcterms:W3CDTF">2024-10-15T03:06:37Z</dcterms:modified>
</cp:coreProperties>
</file>