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4"/>
  </p:notesMasterIdLst>
  <p:sldIdLst>
    <p:sldId id="256" r:id="rId2"/>
    <p:sldId id="257" r:id="rId3"/>
    <p:sldId id="261" r:id="rId4"/>
    <p:sldId id="282" r:id="rId5"/>
    <p:sldId id="289" r:id="rId6"/>
    <p:sldId id="271" r:id="rId7"/>
    <p:sldId id="290" r:id="rId8"/>
    <p:sldId id="259" r:id="rId9"/>
    <p:sldId id="291" r:id="rId10"/>
    <p:sldId id="292" r:id="rId11"/>
    <p:sldId id="293" r:id="rId12"/>
    <p:sldId id="294" r:id="rId13"/>
    <p:sldId id="295" r:id="rId14"/>
    <p:sldId id="298" r:id="rId15"/>
    <p:sldId id="296" r:id="rId16"/>
    <p:sldId id="297" r:id="rId17"/>
    <p:sldId id="260" r:id="rId18"/>
    <p:sldId id="269" r:id="rId19"/>
    <p:sldId id="263" r:id="rId20"/>
    <p:sldId id="277" r:id="rId21"/>
    <p:sldId id="272" r:id="rId22"/>
    <p:sldId id="288"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Tahoma" panose="020B0604030504040204" pitchFamily="34" charset="0"/>
      <p:regular r:id="rId29"/>
      <p:bold r:id="rId30"/>
    </p:embeddedFont>
    <p:embeddedFont>
      <p:font typeface="Segoe UI Black" panose="020B0A02040204020203" pitchFamily="34" charset="0"/>
      <p:bold r:id="rId31"/>
      <p:boldItalic r:id="rId32"/>
    </p:embeddedFont>
    <p:embeddedFont>
      <p:font typeface="Berkshire Swash" panose="020B0604020202020204" charset="0"/>
      <p:regular r:id="rId33"/>
    </p:embeddedFont>
    <p:embeddedFont>
      <p:font typeface="Bitter"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A55753-5E3D-4459-AD44-27FED7189D26}">
  <a:tblStyle styleId="{F9A55753-5E3D-4459-AD44-27FED7189D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270"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45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1731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633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9697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8794e6dd17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8794e6dd17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0274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853e46e6e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853e46e6e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3367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853e46e6e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853e46e6e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5559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8794e6dd17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18794e6dd17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8794e6dd1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8794e6dd1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8794e6dd17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8794e6dd17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8794e6dd17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8794e6dd17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8177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8794e6dd1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8794e6dd1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8794e6dd17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18794e6dd17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8794e6dd17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18794e6dd17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570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8794e6dd17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8794e6dd17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8794e6dd17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8794e6dd17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493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8794e6dd1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8794e6dd1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9731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mt="69000"/>
          </a:blip>
          <a:srcRect t="189" b="189"/>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a:alphaModFix amt="69000"/>
          </a:blip>
          <a:srcRect l="19" r="9"/>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a:alphaModFix amt="69000"/>
          </a:blip>
          <a:srcRect l="69" r="69"/>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a:alphaModFix amt="69000"/>
          </a:blip>
          <a:srcRect l="179" r="189"/>
          <a:stretch/>
        </p:blipFill>
        <p:spPr>
          <a:xfrm>
            <a:off x="6286689" y="374499"/>
            <a:ext cx="895567" cy="1599475"/>
          </a:xfrm>
          <a:prstGeom prst="rect">
            <a:avLst/>
          </a:prstGeom>
          <a:noFill/>
          <a:ln>
            <a:noFill/>
          </a:ln>
        </p:spPr>
      </p:pic>
      <p:pic>
        <p:nvPicPr>
          <p:cNvPr id="14" name="Google Shape;14;p2"/>
          <p:cNvPicPr preferRelativeResize="0"/>
          <p:nvPr/>
        </p:nvPicPr>
        <p:blipFill>
          <a:blip r:embed="rId6">
            <a:alphaModFix amt="69000"/>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3">
            <a:alphaModFix amt="69000"/>
          </a:blip>
          <a:srcRect l="19" r="9"/>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7">
            <a:alphaModFix amt="69000"/>
          </a:blip>
          <a:srcRect l="79" r="69"/>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85"/>
        <p:cNvGrpSpPr/>
        <p:nvPr/>
      </p:nvGrpSpPr>
      <p:grpSpPr>
        <a:xfrm>
          <a:off x="0" y="0"/>
          <a:ext cx="0" cy="0"/>
          <a:chOff x="0" y="0"/>
          <a:chExt cx="0" cy="0"/>
        </a:xfrm>
      </p:grpSpPr>
      <p:pic>
        <p:nvPicPr>
          <p:cNvPr id="186" name="Google Shape;186;p19"/>
          <p:cNvPicPr preferRelativeResize="0"/>
          <p:nvPr/>
        </p:nvPicPr>
        <p:blipFill rotWithShape="1">
          <a:blip r:embed="rId2">
            <a:alphaModFix amt="69000"/>
          </a:blip>
          <a:srcRect l="69" r="69"/>
          <a:stretch/>
        </p:blipFill>
        <p:spPr>
          <a:xfrm flipH="1">
            <a:off x="-506160" y="3403825"/>
            <a:ext cx="2438750" cy="3026744"/>
          </a:xfrm>
          <a:prstGeom prst="rect">
            <a:avLst/>
          </a:prstGeom>
          <a:noFill/>
          <a:ln>
            <a:noFill/>
          </a:ln>
        </p:spPr>
      </p:pic>
      <p:pic>
        <p:nvPicPr>
          <p:cNvPr id="187" name="Google Shape;187;p19"/>
          <p:cNvPicPr preferRelativeResize="0"/>
          <p:nvPr/>
        </p:nvPicPr>
        <p:blipFill rotWithShape="1">
          <a:blip r:embed="rId3">
            <a:alphaModFix amt="69000"/>
          </a:blip>
          <a:srcRect l="179" r="189"/>
          <a:stretch/>
        </p:blipFill>
        <p:spPr>
          <a:xfrm flipH="1">
            <a:off x="8171193" y="2908949"/>
            <a:ext cx="895567" cy="1599475"/>
          </a:xfrm>
          <a:prstGeom prst="rect">
            <a:avLst/>
          </a:prstGeom>
          <a:noFill/>
          <a:ln>
            <a:noFill/>
          </a:ln>
        </p:spPr>
      </p:pic>
      <p:pic>
        <p:nvPicPr>
          <p:cNvPr id="188" name="Google Shape;188;p19"/>
          <p:cNvPicPr preferRelativeResize="0"/>
          <p:nvPr/>
        </p:nvPicPr>
        <p:blipFill>
          <a:blip r:embed="rId4">
            <a:alphaModFix amt="69000"/>
          </a:blip>
          <a:stretch>
            <a:fillRect/>
          </a:stretch>
        </p:blipFill>
        <p:spPr>
          <a:xfrm rot="-5909777" flipH="1">
            <a:off x="3828335" y="4301288"/>
            <a:ext cx="1754027" cy="1231825"/>
          </a:xfrm>
          <a:prstGeom prst="rect">
            <a:avLst/>
          </a:prstGeom>
          <a:noFill/>
          <a:ln>
            <a:noFill/>
          </a:ln>
        </p:spPr>
      </p:pic>
      <p:pic>
        <p:nvPicPr>
          <p:cNvPr id="189" name="Google Shape;189;p19"/>
          <p:cNvPicPr preferRelativeResize="0"/>
          <p:nvPr/>
        </p:nvPicPr>
        <p:blipFill rotWithShape="1">
          <a:blip r:embed="rId5">
            <a:alphaModFix amt="69000"/>
          </a:blip>
          <a:srcRect l="19" r="9"/>
          <a:stretch/>
        </p:blipFill>
        <p:spPr>
          <a:xfrm rot="10799999">
            <a:off x="8024171" y="-692202"/>
            <a:ext cx="2205674" cy="2847162"/>
          </a:xfrm>
          <a:prstGeom prst="rect">
            <a:avLst/>
          </a:prstGeom>
          <a:noFill/>
          <a:ln>
            <a:noFill/>
          </a:ln>
        </p:spPr>
      </p:pic>
      <p:pic>
        <p:nvPicPr>
          <p:cNvPr id="190" name="Google Shape;190;p19"/>
          <p:cNvPicPr preferRelativeResize="0"/>
          <p:nvPr/>
        </p:nvPicPr>
        <p:blipFill rotWithShape="1">
          <a:blip r:embed="rId6">
            <a:alphaModFix amt="69000"/>
          </a:blip>
          <a:srcRect l="79" r="69"/>
          <a:stretch/>
        </p:blipFill>
        <p:spPr>
          <a:xfrm rot="3177523" flipH="1">
            <a:off x="-163778" y="-76413"/>
            <a:ext cx="1754027" cy="1231825"/>
          </a:xfrm>
          <a:prstGeom prst="rect">
            <a:avLst/>
          </a:prstGeom>
          <a:noFill/>
          <a:ln>
            <a:noFill/>
          </a:ln>
        </p:spPr>
      </p:pic>
      <p:sp>
        <p:nvSpPr>
          <p:cNvPr id="191" name="Google Shape;191;p1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192"/>
        <p:cNvGrpSpPr/>
        <p:nvPr/>
      </p:nvGrpSpPr>
      <p:grpSpPr>
        <a:xfrm>
          <a:off x="0" y="0"/>
          <a:ext cx="0" cy="0"/>
          <a:chOff x="0" y="0"/>
          <a:chExt cx="0" cy="0"/>
        </a:xfrm>
      </p:grpSpPr>
      <p:pic>
        <p:nvPicPr>
          <p:cNvPr id="193" name="Google Shape;193;p20"/>
          <p:cNvPicPr preferRelativeResize="0"/>
          <p:nvPr/>
        </p:nvPicPr>
        <p:blipFill rotWithShape="1">
          <a:blip r:embed="rId2">
            <a:alphaModFix amt="69000"/>
          </a:blip>
          <a:srcRect t="189" b="189"/>
          <a:stretch/>
        </p:blipFill>
        <p:spPr>
          <a:xfrm rot="1852305" flipH="1">
            <a:off x="-100899" y="3628416"/>
            <a:ext cx="1628251" cy="2219594"/>
          </a:xfrm>
          <a:prstGeom prst="rect">
            <a:avLst/>
          </a:prstGeom>
          <a:noFill/>
          <a:ln>
            <a:noFill/>
          </a:ln>
        </p:spPr>
      </p:pic>
      <p:pic>
        <p:nvPicPr>
          <p:cNvPr id="194" name="Google Shape;194;p20"/>
          <p:cNvPicPr preferRelativeResize="0"/>
          <p:nvPr/>
        </p:nvPicPr>
        <p:blipFill rotWithShape="1">
          <a:blip r:embed="rId3">
            <a:alphaModFix amt="69000"/>
          </a:blip>
          <a:srcRect l="19" r="9"/>
          <a:stretch/>
        </p:blipFill>
        <p:spPr>
          <a:xfrm rot="2159161">
            <a:off x="3170227" y="3682076"/>
            <a:ext cx="1841262" cy="2376742"/>
          </a:xfrm>
          <a:prstGeom prst="rect">
            <a:avLst/>
          </a:prstGeom>
          <a:noFill/>
          <a:ln>
            <a:noFill/>
          </a:ln>
        </p:spPr>
      </p:pic>
      <p:pic>
        <p:nvPicPr>
          <p:cNvPr id="195" name="Google Shape;195;p20"/>
          <p:cNvPicPr preferRelativeResize="0"/>
          <p:nvPr/>
        </p:nvPicPr>
        <p:blipFill rotWithShape="1">
          <a:blip r:embed="rId4">
            <a:alphaModFix amt="69000"/>
          </a:blip>
          <a:srcRect l="69" r="69"/>
          <a:stretch/>
        </p:blipFill>
        <p:spPr>
          <a:xfrm rot="10800000" flipH="1">
            <a:off x="7127896" y="-1078628"/>
            <a:ext cx="2438750" cy="3026744"/>
          </a:xfrm>
          <a:prstGeom prst="rect">
            <a:avLst/>
          </a:prstGeom>
          <a:noFill/>
          <a:ln>
            <a:noFill/>
          </a:ln>
        </p:spPr>
      </p:pic>
      <p:pic>
        <p:nvPicPr>
          <p:cNvPr id="196" name="Google Shape;196;p20"/>
          <p:cNvPicPr preferRelativeResize="0"/>
          <p:nvPr/>
        </p:nvPicPr>
        <p:blipFill rotWithShape="1">
          <a:blip r:embed="rId5">
            <a:alphaModFix amt="69000"/>
          </a:blip>
          <a:srcRect l="179" r="189"/>
          <a:stretch/>
        </p:blipFill>
        <p:spPr>
          <a:xfrm rot="-10163960" flipH="1">
            <a:off x="8671089" y="1948116"/>
            <a:ext cx="895567" cy="1599475"/>
          </a:xfrm>
          <a:prstGeom prst="rect">
            <a:avLst/>
          </a:prstGeom>
          <a:noFill/>
          <a:ln>
            <a:noFill/>
          </a:ln>
        </p:spPr>
      </p:pic>
      <p:pic>
        <p:nvPicPr>
          <p:cNvPr id="197" name="Google Shape;197;p20"/>
          <p:cNvPicPr preferRelativeResize="0"/>
          <p:nvPr/>
        </p:nvPicPr>
        <p:blipFill>
          <a:blip r:embed="rId6">
            <a:alphaModFix amt="69000"/>
          </a:blip>
          <a:stretch>
            <a:fillRect/>
          </a:stretch>
        </p:blipFill>
        <p:spPr>
          <a:xfrm rot="10800000" flipH="1">
            <a:off x="3694987" y="-483147"/>
            <a:ext cx="1754026" cy="1231825"/>
          </a:xfrm>
          <a:prstGeom prst="rect">
            <a:avLst/>
          </a:prstGeom>
          <a:noFill/>
          <a:ln>
            <a:noFill/>
          </a:ln>
        </p:spPr>
      </p:pic>
      <p:pic>
        <p:nvPicPr>
          <p:cNvPr id="198" name="Google Shape;198;p20"/>
          <p:cNvPicPr preferRelativeResize="0"/>
          <p:nvPr/>
        </p:nvPicPr>
        <p:blipFill rotWithShape="1">
          <a:blip r:embed="rId3">
            <a:alphaModFix amt="69000"/>
          </a:blip>
          <a:srcRect l="19" r="9"/>
          <a:stretch/>
        </p:blipFill>
        <p:spPr>
          <a:xfrm rot="-10799999" flipH="1">
            <a:off x="-877047" y="-800819"/>
            <a:ext cx="2205674" cy="2847162"/>
          </a:xfrm>
          <a:prstGeom prst="rect">
            <a:avLst/>
          </a:prstGeom>
          <a:noFill/>
          <a:ln>
            <a:noFill/>
          </a:ln>
        </p:spPr>
      </p:pic>
      <p:pic>
        <p:nvPicPr>
          <p:cNvPr id="199" name="Google Shape;199;p20"/>
          <p:cNvPicPr preferRelativeResize="0"/>
          <p:nvPr/>
        </p:nvPicPr>
        <p:blipFill rotWithShape="1">
          <a:blip r:embed="rId7">
            <a:alphaModFix amt="69000"/>
          </a:blip>
          <a:srcRect l="79" r="69"/>
          <a:stretch/>
        </p:blipFill>
        <p:spPr>
          <a:xfrm rot="-7622477" flipH="1">
            <a:off x="6438425" y="3993403"/>
            <a:ext cx="1754027" cy="1231825"/>
          </a:xfrm>
          <a:prstGeom prst="rect">
            <a:avLst/>
          </a:prstGeom>
          <a:noFill/>
          <a:ln>
            <a:noFill/>
          </a:ln>
        </p:spPr>
      </p:pic>
      <p:pic>
        <p:nvPicPr>
          <p:cNvPr id="200" name="Google Shape;200;p20"/>
          <p:cNvPicPr preferRelativeResize="0"/>
          <p:nvPr/>
        </p:nvPicPr>
        <p:blipFill rotWithShape="1">
          <a:blip r:embed="rId5">
            <a:alphaModFix amt="69000"/>
          </a:blip>
          <a:srcRect l="179" r="189"/>
          <a:stretch/>
        </p:blipFill>
        <p:spPr>
          <a:xfrm>
            <a:off x="-221999" y="1948137"/>
            <a:ext cx="895567" cy="1599475"/>
          </a:xfrm>
          <a:prstGeom prst="rect">
            <a:avLst/>
          </a:prstGeom>
          <a:noFill/>
          <a:ln>
            <a:noFill/>
          </a:ln>
        </p:spPr>
      </p:pic>
      <p:sp>
        <p:nvSpPr>
          <p:cNvPr id="201" name="Google Shape;201;p20"/>
          <p:cNvSpPr txBox="1">
            <a:spLocks noGrp="1"/>
          </p:cNvSpPr>
          <p:nvPr>
            <p:ph type="title"/>
          </p:nvPr>
        </p:nvSpPr>
        <p:spPr>
          <a:xfrm>
            <a:off x="2743200" y="1251750"/>
            <a:ext cx="4076700" cy="143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10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20"/>
          <p:cNvSpPr txBox="1">
            <a:spLocks noGrp="1"/>
          </p:cNvSpPr>
          <p:nvPr>
            <p:ph type="subTitle" idx="1"/>
          </p:nvPr>
        </p:nvSpPr>
        <p:spPr>
          <a:xfrm>
            <a:off x="2743200" y="2835150"/>
            <a:ext cx="4076700" cy="105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5">
  <p:cSld name="CUSTOM_3_1_1_1_1_1">
    <p:spTree>
      <p:nvGrpSpPr>
        <p:cNvPr id="1" name="Shape 238"/>
        <p:cNvGrpSpPr/>
        <p:nvPr/>
      </p:nvGrpSpPr>
      <p:grpSpPr>
        <a:xfrm>
          <a:off x="0" y="0"/>
          <a:ext cx="0" cy="0"/>
          <a:chOff x="0" y="0"/>
          <a:chExt cx="0" cy="0"/>
        </a:xfrm>
      </p:grpSpPr>
      <p:pic>
        <p:nvPicPr>
          <p:cNvPr id="239" name="Google Shape;239;p25"/>
          <p:cNvPicPr preferRelativeResize="0"/>
          <p:nvPr/>
        </p:nvPicPr>
        <p:blipFill rotWithShape="1">
          <a:blip r:embed="rId2">
            <a:alphaModFix amt="69000"/>
          </a:blip>
          <a:srcRect l="69" r="69"/>
          <a:stretch/>
        </p:blipFill>
        <p:spPr>
          <a:xfrm rot="10800000" flipH="1">
            <a:off x="6958871" y="-454988"/>
            <a:ext cx="2438750" cy="3026744"/>
          </a:xfrm>
          <a:prstGeom prst="rect">
            <a:avLst/>
          </a:prstGeom>
          <a:noFill/>
          <a:ln>
            <a:noFill/>
          </a:ln>
        </p:spPr>
      </p:pic>
      <p:pic>
        <p:nvPicPr>
          <p:cNvPr id="240" name="Google Shape;240;p25"/>
          <p:cNvPicPr preferRelativeResize="0"/>
          <p:nvPr/>
        </p:nvPicPr>
        <p:blipFill rotWithShape="1">
          <a:blip r:embed="rId3">
            <a:alphaModFix amt="69000"/>
          </a:blip>
          <a:srcRect l="179" r="189"/>
          <a:stretch/>
        </p:blipFill>
        <p:spPr>
          <a:xfrm>
            <a:off x="6131439" y="1384149"/>
            <a:ext cx="895567" cy="1599475"/>
          </a:xfrm>
          <a:prstGeom prst="rect">
            <a:avLst/>
          </a:prstGeom>
          <a:noFill/>
          <a:ln>
            <a:noFill/>
          </a:ln>
        </p:spPr>
      </p:pic>
      <p:pic>
        <p:nvPicPr>
          <p:cNvPr id="241" name="Google Shape;241;p25"/>
          <p:cNvPicPr preferRelativeResize="0"/>
          <p:nvPr/>
        </p:nvPicPr>
        <p:blipFill>
          <a:blip r:embed="rId4">
            <a:alphaModFix amt="69000"/>
          </a:blip>
          <a:stretch>
            <a:fillRect/>
          </a:stretch>
        </p:blipFill>
        <p:spPr>
          <a:xfrm>
            <a:off x="3694987" y="4395513"/>
            <a:ext cx="1754026" cy="1231825"/>
          </a:xfrm>
          <a:prstGeom prst="rect">
            <a:avLst/>
          </a:prstGeom>
          <a:noFill/>
          <a:ln>
            <a:noFill/>
          </a:ln>
        </p:spPr>
      </p:pic>
      <p:pic>
        <p:nvPicPr>
          <p:cNvPr id="242" name="Google Shape;242;p25"/>
          <p:cNvPicPr preferRelativeResize="0"/>
          <p:nvPr/>
        </p:nvPicPr>
        <p:blipFill rotWithShape="1">
          <a:blip r:embed="rId5">
            <a:alphaModFix amt="69000"/>
          </a:blip>
          <a:srcRect l="19" r="9"/>
          <a:stretch/>
        </p:blipFill>
        <p:spPr>
          <a:xfrm rot="5600730">
            <a:off x="-165034" y="2332198"/>
            <a:ext cx="2205674" cy="2847162"/>
          </a:xfrm>
          <a:prstGeom prst="rect">
            <a:avLst/>
          </a:prstGeom>
          <a:noFill/>
          <a:ln>
            <a:noFill/>
          </a:ln>
        </p:spPr>
      </p:pic>
      <p:pic>
        <p:nvPicPr>
          <p:cNvPr id="243" name="Google Shape;243;p25"/>
          <p:cNvPicPr preferRelativeResize="0"/>
          <p:nvPr/>
        </p:nvPicPr>
        <p:blipFill rotWithShape="1">
          <a:blip r:embed="rId6">
            <a:alphaModFix amt="69000"/>
          </a:blip>
          <a:srcRect l="79" r="69"/>
          <a:stretch/>
        </p:blipFill>
        <p:spPr>
          <a:xfrm rot="-3177523">
            <a:off x="1513812" y="-347263"/>
            <a:ext cx="1754027" cy="1231825"/>
          </a:xfrm>
          <a:prstGeom prst="rect">
            <a:avLst/>
          </a:prstGeom>
          <a:noFill/>
          <a:ln>
            <a:noFill/>
          </a:ln>
        </p:spPr>
      </p:pic>
      <p:sp>
        <p:nvSpPr>
          <p:cNvPr id="244" name="Google Shape;244;p25"/>
          <p:cNvSpPr txBox="1">
            <a:spLocks noGrp="1"/>
          </p:cNvSpPr>
          <p:nvPr>
            <p:ph type="title"/>
          </p:nvPr>
        </p:nvSpPr>
        <p:spPr>
          <a:xfrm>
            <a:off x="760050" y="962575"/>
            <a:ext cx="22878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5" name="Google Shape;245;p25"/>
          <p:cNvSpPr txBox="1">
            <a:spLocks noGrp="1"/>
          </p:cNvSpPr>
          <p:nvPr>
            <p:ph type="subTitle" idx="1"/>
          </p:nvPr>
        </p:nvSpPr>
        <p:spPr>
          <a:xfrm>
            <a:off x="5524500" y="3100650"/>
            <a:ext cx="2859300" cy="111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a:alphaModFix amt="69000"/>
          </a:blip>
          <a:srcRect t="189" b="189"/>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a:alphaModFix amt="69000"/>
          </a:blip>
          <a:srcRect l="19" r="9"/>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a:alphaModFix amt="69000"/>
          </a:blip>
          <a:srcRect l="69" r="69"/>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a:alphaModFix amt="69000"/>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3">
            <a:alphaModFix amt="69000"/>
          </a:blip>
          <a:srcRect l="19" r="9"/>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6">
            <a:alphaModFix amt="69000"/>
          </a:blip>
          <a:srcRect l="79" r="69"/>
          <a:stretch/>
        </p:blipFill>
        <p:spPr>
          <a:xfrm rot="-7622477" flipH="1">
            <a:off x="3861712" y="4612053"/>
            <a:ext cx="1754027" cy="12318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a:alphaModFix amt="69000"/>
          </a:blip>
          <a:srcRect t="189" b="189"/>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a:alphaModFix amt="69000"/>
          </a:blip>
          <a:srcRect l="19" r="9"/>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a:alphaModFix amt="69000"/>
          </a:blip>
          <a:srcRect l="69" r="69"/>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a:alphaModFix amt="69000"/>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3">
            <a:alphaModFix amt="69000"/>
          </a:blip>
          <a:srcRect l="19" r="9"/>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6">
            <a:alphaModFix amt="69000"/>
          </a:blip>
          <a:srcRect l="79" r="69"/>
          <a:stretch/>
        </p:blipFill>
        <p:spPr>
          <a:xfrm rot="-2865725" flipH="1">
            <a:off x="6404887" y="4154853"/>
            <a:ext cx="1754027" cy="12318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a:alphaModFix amt="69000"/>
          </a:blip>
          <a:srcRect t="189" b="189"/>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a:alphaModFix amt="69000"/>
          </a:blip>
          <a:srcRect l="19" r="9"/>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a:alphaModFix amt="69000"/>
          </a:blip>
          <a:srcRect l="69" r="69"/>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a:alphaModFix amt="69000"/>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3">
            <a:alphaModFix amt="69000"/>
          </a:blip>
          <a:srcRect l="19" r="9"/>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6">
            <a:alphaModFix amt="69000"/>
          </a:blip>
          <a:srcRect l="79" r="69"/>
          <a:stretch/>
        </p:blipFill>
        <p:spPr>
          <a:xfrm rot="-7934275">
            <a:off x="6404887" y="-404113"/>
            <a:ext cx="1754027" cy="12318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a:alphaModFix amt="69000"/>
          </a:blip>
          <a:srcRect t="189" b="189"/>
          <a:stretch/>
        </p:blipFill>
        <p:spPr>
          <a:xfrm rot="-2435565">
            <a:off x="7915514" y="3334781"/>
            <a:ext cx="1628251" cy="2219594"/>
          </a:xfrm>
          <a:prstGeom prst="rect">
            <a:avLst/>
          </a:prstGeom>
          <a:noFill/>
          <a:ln>
            <a:noFill/>
          </a:ln>
        </p:spPr>
      </p:pic>
      <p:pic>
        <p:nvPicPr>
          <p:cNvPr id="205" name="Google Shape;205;p21"/>
          <p:cNvPicPr preferRelativeResize="0"/>
          <p:nvPr/>
        </p:nvPicPr>
        <p:blipFill rotWithShape="1">
          <a:blip r:embed="rId3">
            <a:alphaModFix amt="69000"/>
          </a:blip>
          <a:srcRect l="69" r="69"/>
          <a:stretch/>
        </p:blipFill>
        <p:spPr>
          <a:xfrm rot="-10610716">
            <a:off x="-249253" y="-781999"/>
            <a:ext cx="2438750" cy="3026742"/>
          </a:xfrm>
          <a:prstGeom prst="rect">
            <a:avLst/>
          </a:prstGeom>
          <a:noFill/>
          <a:ln>
            <a:noFill/>
          </a:ln>
        </p:spPr>
      </p:pic>
      <p:pic>
        <p:nvPicPr>
          <p:cNvPr id="206" name="Google Shape;206;p21"/>
          <p:cNvPicPr preferRelativeResize="0"/>
          <p:nvPr/>
        </p:nvPicPr>
        <p:blipFill>
          <a:blip r:embed="rId4">
            <a:alphaModFix amt="69000"/>
          </a:blip>
          <a:stretch>
            <a:fillRect/>
          </a:stretch>
        </p:blipFill>
        <p:spPr>
          <a:xfrm rot="10800000" flipH="1">
            <a:off x="3694987" y="-545228"/>
            <a:ext cx="1754026" cy="1231825"/>
          </a:xfrm>
          <a:prstGeom prst="rect">
            <a:avLst/>
          </a:prstGeom>
          <a:noFill/>
          <a:ln>
            <a:noFill/>
          </a:ln>
        </p:spPr>
      </p:pic>
      <p:pic>
        <p:nvPicPr>
          <p:cNvPr id="207" name="Google Shape;207;p21"/>
          <p:cNvPicPr preferRelativeResize="0"/>
          <p:nvPr/>
        </p:nvPicPr>
        <p:blipFill rotWithShape="1">
          <a:blip r:embed="rId5">
            <a:alphaModFix amt="69000"/>
          </a:blip>
          <a:srcRect l="79" r="69"/>
          <a:stretch/>
        </p:blipFill>
        <p:spPr>
          <a:xfrm rot="-7622477" flipH="1">
            <a:off x="3937912" y="4473772"/>
            <a:ext cx="1754027" cy="1231825"/>
          </a:xfrm>
          <a:prstGeom prst="rect">
            <a:avLst/>
          </a:prstGeom>
          <a:noFill/>
          <a:ln>
            <a:noFill/>
          </a:ln>
        </p:spPr>
      </p:pic>
      <p:pic>
        <p:nvPicPr>
          <p:cNvPr id="208" name="Google Shape;208;p21"/>
          <p:cNvPicPr preferRelativeResize="0"/>
          <p:nvPr/>
        </p:nvPicPr>
        <p:blipFill rotWithShape="1">
          <a:blip r:embed="rId6">
            <a:alphaModFix amt="69000"/>
          </a:blip>
          <a:srcRect l="19" r="9"/>
          <a:stretch/>
        </p:blipFill>
        <p:spPr>
          <a:xfrm rot="-8099999">
            <a:off x="7823776" y="-456991"/>
            <a:ext cx="1841262" cy="2376742"/>
          </a:xfrm>
          <a:prstGeom prst="rect">
            <a:avLst/>
          </a:prstGeom>
          <a:noFill/>
          <a:ln>
            <a:noFill/>
          </a:ln>
        </p:spPr>
      </p:pic>
      <p:pic>
        <p:nvPicPr>
          <p:cNvPr id="209" name="Google Shape;209;p21"/>
          <p:cNvPicPr preferRelativeResize="0"/>
          <p:nvPr/>
        </p:nvPicPr>
        <p:blipFill rotWithShape="1">
          <a:blip r:embed="rId7">
            <a:alphaModFix amt="69000"/>
          </a:blip>
          <a:srcRect l="179" r="189"/>
          <a:stretch/>
        </p:blipFill>
        <p:spPr>
          <a:xfrm rot="-7884301" flipH="1">
            <a:off x="448214" y="3809592"/>
            <a:ext cx="895567" cy="1599475"/>
          </a:xfrm>
          <a:prstGeom prst="rect">
            <a:avLst/>
          </a:prstGeom>
          <a:noFill/>
          <a:ln>
            <a:noFill/>
          </a:ln>
        </p:spPr>
      </p:pic>
      <p:pic>
        <p:nvPicPr>
          <p:cNvPr id="210" name="Google Shape;210;p21"/>
          <p:cNvPicPr preferRelativeResize="0"/>
          <p:nvPr/>
        </p:nvPicPr>
        <p:blipFill>
          <a:blip r:embed="rId8">
            <a:alphaModFix/>
          </a:blip>
          <a:stretch>
            <a:fillRect/>
          </a:stretch>
        </p:blipFill>
        <p:spPr>
          <a:xfrm flipH="1">
            <a:off x="8522038" y="4049563"/>
            <a:ext cx="415200" cy="790033"/>
          </a:xfrm>
          <a:prstGeom prst="rect">
            <a:avLst/>
          </a:prstGeom>
          <a:noFill/>
          <a:ln>
            <a:noFill/>
          </a:ln>
        </p:spPr>
      </p:pic>
      <p:pic>
        <p:nvPicPr>
          <p:cNvPr id="211" name="Google Shape;211;p21"/>
          <p:cNvPicPr preferRelativeResize="0"/>
          <p:nvPr/>
        </p:nvPicPr>
        <p:blipFill>
          <a:blip r:embed="rId8">
            <a:alphaModFix/>
          </a:blip>
          <a:stretch>
            <a:fillRect/>
          </a:stretch>
        </p:blipFill>
        <p:spPr>
          <a:xfrm rot="10800000" flipH="1">
            <a:off x="145613" y="336363"/>
            <a:ext cx="415200" cy="790033"/>
          </a:xfrm>
          <a:prstGeom prst="rect">
            <a:avLst/>
          </a:prstGeom>
          <a:noFill/>
          <a:ln>
            <a:noFill/>
          </a:ln>
        </p:spPr>
      </p:pic>
      <p:sp>
        <p:nvSpPr>
          <p:cNvPr id="212" name="Google Shape;212;p21"/>
          <p:cNvSpPr txBox="1">
            <a:spLocks noGrp="1"/>
          </p:cNvSpPr>
          <p:nvPr>
            <p:ph type="subTitle" idx="1"/>
          </p:nvPr>
        </p:nvSpPr>
        <p:spPr>
          <a:xfrm>
            <a:off x="713225" y="1304925"/>
            <a:ext cx="7708200" cy="32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6269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2">
            <a:alphaModFix amt="69000"/>
          </a:blip>
          <a:srcRect l="79" r="69"/>
          <a:stretch/>
        </p:blipFill>
        <p:spPr>
          <a:xfrm>
            <a:off x="5371387" y="4146013"/>
            <a:ext cx="1754026" cy="1231825"/>
          </a:xfrm>
          <a:prstGeom prst="rect">
            <a:avLst/>
          </a:prstGeom>
          <a:noFill/>
          <a:ln>
            <a:noFill/>
          </a:ln>
        </p:spPr>
      </p:pic>
      <p:pic>
        <p:nvPicPr>
          <p:cNvPr id="100" name="Google Shape;100;p13"/>
          <p:cNvPicPr preferRelativeResize="0"/>
          <p:nvPr/>
        </p:nvPicPr>
        <p:blipFill rotWithShape="1">
          <a:blip r:embed="rId3">
            <a:alphaModFix amt="69000"/>
          </a:blip>
          <a:srcRect t="189" b="189"/>
          <a:stretch/>
        </p:blipFill>
        <p:spPr>
          <a:xfrm rot="6364824">
            <a:off x="2758564" y="2413544"/>
            <a:ext cx="1189145" cy="1621010"/>
          </a:xfrm>
          <a:prstGeom prst="rect">
            <a:avLst/>
          </a:prstGeom>
          <a:noFill/>
          <a:ln>
            <a:noFill/>
          </a:ln>
        </p:spPr>
      </p:pic>
      <p:pic>
        <p:nvPicPr>
          <p:cNvPr id="101" name="Google Shape;101;p13"/>
          <p:cNvPicPr preferRelativeResize="0"/>
          <p:nvPr/>
        </p:nvPicPr>
        <p:blipFill rotWithShape="1">
          <a:blip r:embed="rId4">
            <a:alphaModFix amt="69000"/>
          </a:blip>
          <a:srcRect l="69" r="69"/>
          <a:stretch/>
        </p:blipFill>
        <p:spPr>
          <a:xfrm rot="-5668024">
            <a:off x="7204097" y="-485824"/>
            <a:ext cx="2438749" cy="3026742"/>
          </a:xfrm>
          <a:prstGeom prst="rect">
            <a:avLst/>
          </a:prstGeom>
          <a:noFill/>
          <a:ln>
            <a:noFill/>
          </a:ln>
        </p:spPr>
      </p:pic>
      <p:pic>
        <p:nvPicPr>
          <p:cNvPr id="102" name="Google Shape;102;p13"/>
          <p:cNvPicPr preferRelativeResize="0"/>
          <p:nvPr/>
        </p:nvPicPr>
        <p:blipFill rotWithShape="1">
          <a:blip r:embed="rId5">
            <a:alphaModFix amt="69000"/>
          </a:blip>
          <a:srcRect l="19" r="9"/>
          <a:stretch/>
        </p:blipFill>
        <p:spPr>
          <a:xfrm rot="10032054">
            <a:off x="48540" y="-547552"/>
            <a:ext cx="2205674" cy="2847162"/>
          </a:xfrm>
          <a:prstGeom prst="rect">
            <a:avLst/>
          </a:prstGeom>
          <a:noFill/>
          <a:ln>
            <a:noFill/>
          </a:ln>
        </p:spPr>
      </p:pic>
      <p:pic>
        <p:nvPicPr>
          <p:cNvPr id="103" name="Google Shape;103;p13"/>
          <p:cNvPicPr preferRelativeResize="0"/>
          <p:nvPr/>
        </p:nvPicPr>
        <p:blipFill rotWithShape="1">
          <a:blip r:embed="rId2">
            <a:alphaModFix amt="69000"/>
          </a:blip>
          <a:srcRect l="79" r="69"/>
          <a:stretch/>
        </p:blipFill>
        <p:spPr>
          <a:xfrm rot="-3177523">
            <a:off x="1766212" y="-745438"/>
            <a:ext cx="1754027" cy="1231825"/>
          </a:xfrm>
          <a:prstGeom prst="rect">
            <a:avLst/>
          </a:prstGeom>
          <a:noFill/>
          <a:ln>
            <a:noFill/>
          </a:ln>
        </p:spPr>
      </p:pic>
      <p:pic>
        <p:nvPicPr>
          <p:cNvPr id="104" name="Google Shape;104;p13"/>
          <p:cNvPicPr preferRelativeResize="0"/>
          <p:nvPr/>
        </p:nvPicPr>
        <p:blipFill>
          <a:blip r:embed="rId6">
            <a:alphaModFix/>
          </a:blip>
          <a:stretch>
            <a:fillRect/>
          </a:stretch>
        </p:blipFill>
        <p:spPr>
          <a:xfrm flipH="1">
            <a:off x="8560138" y="4146025"/>
            <a:ext cx="415200" cy="790033"/>
          </a:xfrm>
          <a:prstGeom prst="rect">
            <a:avLst/>
          </a:prstGeom>
          <a:noFill/>
          <a:ln>
            <a:noFill/>
          </a:ln>
        </p:spPr>
      </p:pic>
      <p:pic>
        <p:nvPicPr>
          <p:cNvPr id="105" name="Google Shape;105;p13"/>
          <p:cNvPicPr preferRelativeResize="0"/>
          <p:nvPr/>
        </p:nvPicPr>
        <p:blipFill>
          <a:blip r:embed="rId6">
            <a:alphaModFix/>
          </a:blip>
          <a:stretch>
            <a:fillRect/>
          </a:stretch>
        </p:blipFill>
        <p:spPr>
          <a:xfrm rot="10800000">
            <a:off x="140038" y="2829025"/>
            <a:ext cx="415200" cy="790033"/>
          </a:xfrm>
          <a:prstGeom prst="rect">
            <a:avLst/>
          </a:prstGeom>
          <a:noFill/>
          <a:ln>
            <a:noFill/>
          </a:ln>
        </p:spPr>
      </p:pic>
      <p:sp>
        <p:nvSpPr>
          <p:cNvPr id="106" name="Google Shape;106;p13"/>
          <p:cNvSpPr txBox="1">
            <a:spLocks noGrp="1"/>
          </p:cNvSpPr>
          <p:nvPr>
            <p:ph type="subTitle" idx="1"/>
          </p:nvPr>
        </p:nvSpPr>
        <p:spPr>
          <a:xfrm>
            <a:off x="718575" y="1860509"/>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7" name="Google Shape;107;p13"/>
          <p:cNvSpPr txBox="1">
            <a:spLocks noGrp="1"/>
          </p:cNvSpPr>
          <p:nvPr>
            <p:ph type="subTitle" idx="2"/>
          </p:nvPr>
        </p:nvSpPr>
        <p:spPr>
          <a:xfrm>
            <a:off x="3383100" y="1860505"/>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8" name="Google Shape;108;p13"/>
          <p:cNvSpPr txBox="1">
            <a:spLocks noGrp="1"/>
          </p:cNvSpPr>
          <p:nvPr>
            <p:ph type="subTitle" idx="3"/>
          </p:nvPr>
        </p:nvSpPr>
        <p:spPr>
          <a:xfrm>
            <a:off x="71857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9" name="Google Shape;109;p13"/>
          <p:cNvSpPr txBox="1">
            <a:spLocks noGrp="1"/>
          </p:cNvSpPr>
          <p:nvPr>
            <p:ph type="subTitle" idx="4"/>
          </p:nvPr>
        </p:nvSpPr>
        <p:spPr>
          <a:xfrm>
            <a:off x="3383100" y="3581401"/>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0" name="Google Shape;110;p13"/>
          <p:cNvSpPr txBox="1">
            <a:spLocks noGrp="1"/>
          </p:cNvSpPr>
          <p:nvPr>
            <p:ph type="subTitle" idx="5"/>
          </p:nvPr>
        </p:nvSpPr>
        <p:spPr>
          <a:xfrm>
            <a:off x="718575" y="231441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3"/>
          <p:cNvSpPr txBox="1">
            <a:spLocks noGrp="1"/>
          </p:cNvSpPr>
          <p:nvPr>
            <p:ph type="subTitle" idx="6"/>
          </p:nvPr>
        </p:nvSpPr>
        <p:spPr>
          <a:xfrm>
            <a:off x="3383100" y="2314415"/>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13"/>
          <p:cNvSpPr txBox="1">
            <a:spLocks noGrp="1"/>
          </p:cNvSpPr>
          <p:nvPr>
            <p:ph type="subTitle" idx="7"/>
          </p:nvPr>
        </p:nvSpPr>
        <p:spPr>
          <a:xfrm>
            <a:off x="718575" y="4033500"/>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13"/>
          <p:cNvSpPr txBox="1">
            <a:spLocks noGrp="1"/>
          </p:cNvSpPr>
          <p:nvPr>
            <p:ph type="subTitle" idx="8"/>
          </p:nvPr>
        </p:nvSpPr>
        <p:spPr>
          <a:xfrm>
            <a:off x="3383100" y="4033501"/>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3"/>
          <p:cNvSpPr txBox="1">
            <a:spLocks noGrp="1"/>
          </p:cNvSpPr>
          <p:nvPr>
            <p:ph type="title" hasCustomPrompt="1"/>
          </p:nvPr>
        </p:nvSpPr>
        <p:spPr>
          <a:xfrm>
            <a:off x="71857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5" name="Google Shape;115;p13"/>
          <p:cNvSpPr txBox="1">
            <a:spLocks noGrp="1"/>
          </p:cNvSpPr>
          <p:nvPr>
            <p:ph type="title" idx="9" hasCustomPrompt="1"/>
          </p:nvPr>
        </p:nvSpPr>
        <p:spPr>
          <a:xfrm>
            <a:off x="3383100" y="1350609"/>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6" name="Google Shape;116;p13"/>
          <p:cNvSpPr txBox="1">
            <a:spLocks noGrp="1"/>
          </p:cNvSpPr>
          <p:nvPr>
            <p:ph type="title" idx="13" hasCustomPrompt="1"/>
          </p:nvPr>
        </p:nvSpPr>
        <p:spPr>
          <a:xfrm>
            <a:off x="71857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7" name="Google Shape;117;p13"/>
          <p:cNvSpPr txBox="1">
            <a:spLocks noGrp="1"/>
          </p:cNvSpPr>
          <p:nvPr>
            <p:ph type="title" idx="14" hasCustomPrompt="1"/>
          </p:nvPr>
        </p:nvSpPr>
        <p:spPr>
          <a:xfrm>
            <a:off x="3383100" y="3069870"/>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8" name="Google Shape;118;p13"/>
          <p:cNvSpPr txBox="1">
            <a:spLocks noGrp="1"/>
          </p:cNvSpPr>
          <p:nvPr>
            <p:ph type="subTitle" idx="15"/>
          </p:nvPr>
        </p:nvSpPr>
        <p:spPr>
          <a:xfrm>
            <a:off x="6047925" y="1860505"/>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9" name="Google Shape;119;p13"/>
          <p:cNvSpPr txBox="1">
            <a:spLocks noGrp="1"/>
          </p:cNvSpPr>
          <p:nvPr>
            <p:ph type="subTitle" idx="16"/>
          </p:nvPr>
        </p:nvSpPr>
        <p:spPr>
          <a:xfrm>
            <a:off x="604792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20" name="Google Shape;120;p13"/>
          <p:cNvSpPr txBox="1">
            <a:spLocks noGrp="1"/>
          </p:cNvSpPr>
          <p:nvPr>
            <p:ph type="subTitle" idx="17"/>
          </p:nvPr>
        </p:nvSpPr>
        <p:spPr>
          <a:xfrm>
            <a:off x="6047925" y="2314413"/>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3"/>
          <p:cNvSpPr txBox="1">
            <a:spLocks noGrp="1"/>
          </p:cNvSpPr>
          <p:nvPr>
            <p:ph type="subTitle" idx="18"/>
          </p:nvPr>
        </p:nvSpPr>
        <p:spPr>
          <a:xfrm>
            <a:off x="6047925" y="403350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3"/>
          <p:cNvSpPr txBox="1">
            <a:spLocks noGrp="1"/>
          </p:cNvSpPr>
          <p:nvPr>
            <p:ph type="title" idx="19" hasCustomPrompt="1"/>
          </p:nvPr>
        </p:nvSpPr>
        <p:spPr>
          <a:xfrm>
            <a:off x="604792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3" name="Google Shape;123;p13"/>
          <p:cNvSpPr txBox="1">
            <a:spLocks noGrp="1"/>
          </p:cNvSpPr>
          <p:nvPr>
            <p:ph type="title" idx="20" hasCustomPrompt="1"/>
          </p:nvPr>
        </p:nvSpPr>
        <p:spPr>
          <a:xfrm>
            <a:off x="604792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4" name="Google Shape;124;p13"/>
          <p:cNvSpPr txBox="1">
            <a:spLocks noGrp="1"/>
          </p:cNvSpPr>
          <p:nvPr>
            <p:ph type="title" idx="21"/>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3040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mt="69000"/>
          </a:blip>
          <a:srcRect t="189" b="189"/>
          <a:stretch/>
        </p:blipFill>
        <p:spPr>
          <a:xfrm rot="1852305" flipH="1">
            <a:off x="-1936" y="3742716"/>
            <a:ext cx="1628251" cy="2219594"/>
          </a:xfrm>
          <a:prstGeom prst="rect">
            <a:avLst/>
          </a:prstGeom>
          <a:noFill/>
          <a:ln>
            <a:noFill/>
          </a:ln>
        </p:spPr>
      </p:pic>
      <p:pic>
        <p:nvPicPr>
          <p:cNvPr id="21" name="Google Shape;21;p3"/>
          <p:cNvPicPr preferRelativeResize="0"/>
          <p:nvPr/>
        </p:nvPicPr>
        <p:blipFill rotWithShape="1">
          <a:blip r:embed="rId3">
            <a:alphaModFix amt="69000"/>
          </a:blip>
          <a:srcRect l="19" r="9"/>
          <a:stretch/>
        </p:blipFill>
        <p:spPr>
          <a:xfrm rot="-6023665" flipH="1">
            <a:off x="6983414" y="2388839"/>
            <a:ext cx="1841263" cy="2376743"/>
          </a:xfrm>
          <a:prstGeom prst="rect">
            <a:avLst/>
          </a:prstGeom>
          <a:noFill/>
          <a:ln>
            <a:noFill/>
          </a:ln>
        </p:spPr>
      </p:pic>
      <p:pic>
        <p:nvPicPr>
          <p:cNvPr id="22" name="Google Shape;22;p3"/>
          <p:cNvPicPr preferRelativeResize="0"/>
          <p:nvPr/>
        </p:nvPicPr>
        <p:blipFill rotWithShape="1">
          <a:blip r:embed="rId4">
            <a:alphaModFix amt="69000"/>
          </a:blip>
          <a:srcRect l="69" r="69"/>
          <a:stretch/>
        </p:blipFill>
        <p:spPr>
          <a:xfrm rot="10800000" flipH="1">
            <a:off x="6705246" y="-635241"/>
            <a:ext cx="2438750" cy="3026744"/>
          </a:xfrm>
          <a:prstGeom prst="rect">
            <a:avLst/>
          </a:prstGeom>
          <a:noFill/>
          <a:ln>
            <a:noFill/>
          </a:ln>
        </p:spPr>
      </p:pic>
      <p:pic>
        <p:nvPicPr>
          <p:cNvPr id="23" name="Google Shape;23;p3"/>
          <p:cNvPicPr preferRelativeResize="0"/>
          <p:nvPr/>
        </p:nvPicPr>
        <p:blipFill rotWithShape="1">
          <a:blip r:embed="rId5">
            <a:alphaModFix amt="69000"/>
          </a:blip>
          <a:srcRect l="179" r="189"/>
          <a:stretch/>
        </p:blipFill>
        <p:spPr>
          <a:xfrm rot="10800000" flipH="1">
            <a:off x="3676439" y="792029"/>
            <a:ext cx="895567" cy="1599475"/>
          </a:xfrm>
          <a:prstGeom prst="rect">
            <a:avLst/>
          </a:prstGeom>
          <a:noFill/>
          <a:ln>
            <a:noFill/>
          </a:ln>
        </p:spPr>
      </p:pic>
      <p:pic>
        <p:nvPicPr>
          <p:cNvPr id="24" name="Google Shape;24;p3"/>
          <p:cNvPicPr preferRelativeResize="0"/>
          <p:nvPr/>
        </p:nvPicPr>
        <p:blipFill>
          <a:blip r:embed="rId6">
            <a:alphaModFix amt="69000"/>
          </a:blip>
          <a:stretch>
            <a:fillRect/>
          </a:stretch>
        </p:blipFill>
        <p:spPr>
          <a:xfrm rot="10800000" flipH="1">
            <a:off x="326400" y="-235272"/>
            <a:ext cx="1754026" cy="1231825"/>
          </a:xfrm>
          <a:prstGeom prst="rect">
            <a:avLst/>
          </a:prstGeom>
          <a:noFill/>
          <a:ln>
            <a:noFill/>
          </a:ln>
        </p:spPr>
      </p:pic>
      <p:pic>
        <p:nvPicPr>
          <p:cNvPr id="25" name="Google Shape;25;p3"/>
          <p:cNvPicPr preferRelativeResize="0"/>
          <p:nvPr/>
        </p:nvPicPr>
        <p:blipFill rotWithShape="1">
          <a:blip r:embed="rId3">
            <a:alphaModFix amt="69000"/>
          </a:blip>
          <a:srcRect l="19" r="9"/>
          <a:stretch/>
        </p:blipFill>
        <p:spPr>
          <a:xfrm rot="9901809" flipH="1">
            <a:off x="3712077" y="-966007"/>
            <a:ext cx="2205674" cy="2847162"/>
          </a:xfrm>
          <a:prstGeom prst="rect">
            <a:avLst/>
          </a:prstGeom>
          <a:noFill/>
          <a:ln>
            <a:noFill/>
          </a:ln>
        </p:spPr>
      </p:pic>
      <p:pic>
        <p:nvPicPr>
          <p:cNvPr id="26" name="Google Shape;26;p3"/>
          <p:cNvPicPr preferRelativeResize="0"/>
          <p:nvPr/>
        </p:nvPicPr>
        <p:blipFill rotWithShape="1">
          <a:blip r:embed="rId7">
            <a:alphaModFix amt="69000"/>
          </a:blip>
          <a:srcRect l="79" r="69"/>
          <a:stretch/>
        </p:blipFill>
        <p:spPr>
          <a:xfrm rot="-7622477" flipH="1">
            <a:off x="3937912" y="4535853"/>
            <a:ext cx="1754027" cy="1231825"/>
          </a:xfrm>
          <a:prstGeom prst="rect">
            <a:avLst/>
          </a:prstGeom>
          <a:noFill/>
          <a:ln>
            <a:noFill/>
          </a:ln>
        </p:spPr>
      </p:pic>
      <p:sp>
        <p:nvSpPr>
          <p:cNvPr id="27" name="Google Shape;27;p3"/>
          <p:cNvSpPr txBox="1">
            <a:spLocks noGrp="1"/>
          </p:cNvSpPr>
          <p:nvPr>
            <p:ph type="title"/>
          </p:nvPr>
        </p:nvSpPr>
        <p:spPr>
          <a:xfrm>
            <a:off x="1024800" y="2457275"/>
            <a:ext cx="34140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1024800" y="882238"/>
            <a:ext cx="1662300" cy="112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1024800" y="3467175"/>
            <a:ext cx="3414000" cy="6135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a:alphaModFix amt="69000"/>
          </a:blip>
          <a:srcRect l="179" r="189"/>
          <a:stretch/>
        </p:blipFill>
        <p:spPr>
          <a:xfrm>
            <a:off x="5834839" y="1422249"/>
            <a:ext cx="895567" cy="1599475"/>
          </a:xfrm>
          <a:prstGeom prst="rect">
            <a:avLst/>
          </a:prstGeom>
          <a:noFill/>
          <a:ln>
            <a:noFill/>
          </a:ln>
        </p:spPr>
      </p:pic>
      <p:pic>
        <p:nvPicPr>
          <p:cNvPr id="58" name="Google Shape;58;p7"/>
          <p:cNvPicPr preferRelativeResize="0"/>
          <p:nvPr/>
        </p:nvPicPr>
        <p:blipFill rotWithShape="1">
          <a:blip r:embed="rId3">
            <a:alphaModFix amt="69000"/>
          </a:blip>
          <a:srcRect t="189" b="189"/>
          <a:stretch/>
        </p:blipFill>
        <p:spPr>
          <a:xfrm rot="8947695">
            <a:off x="7865714" y="-855920"/>
            <a:ext cx="1628251" cy="2219594"/>
          </a:xfrm>
          <a:prstGeom prst="rect">
            <a:avLst/>
          </a:prstGeom>
          <a:noFill/>
          <a:ln>
            <a:noFill/>
          </a:ln>
        </p:spPr>
      </p:pic>
      <p:pic>
        <p:nvPicPr>
          <p:cNvPr id="59" name="Google Shape;59;p7"/>
          <p:cNvPicPr preferRelativeResize="0"/>
          <p:nvPr/>
        </p:nvPicPr>
        <p:blipFill rotWithShape="1">
          <a:blip r:embed="rId4">
            <a:alphaModFix amt="69000"/>
          </a:blip>
          <a:srcRect l="69" r="69"/>
          <a:stretch/>
        </p:blipFill>
        <p:spPr>
          <a:xfrm>
            <a:off x="6705246" y="2853175"/>
            <a:ext cx="2438750" cy="3026744"/>
          </a:xfrm>
          <a:prstGeom prst="rect">
            <a:avLst/>
          </a:prstGeom>
          <a:noFill/>
          <a:ln>
            <a:noFill/>
          </a:ln>
        </p:spPr>
      </p:pic>
      <p:pic>
        <p:nvPicPr>
          <p:cNvPr id="60" name="Google Shape;60;p7"/>
          <p:cNvPicPr preferRelativeResize="0"/>
          <p:nvPr/>
        </p:nvPicPr>
        <p:blipFill>
          <a:blip r:embed="rId5">
            <a:alphaModFix amt="69000"/>
          </a:blip>
          <a:stretch>
            <a:fillRect/>
          </a:stretch>
        </p:blipFill>
        <p:spPr>
          <a:xfrm>
            <a:off x="801262" y="4240763"/>
            <a:ext cx="1754026" cy="1231825"/>
          </a:xfrm>
          <a:prstGeom prst="rect">
            <a:avLst/>
          </a:prstGeom>
          <a:noFill/>
          <a:ln>
            <a:noFill/>
          </a:ln>
        </p:spPr>
      </p:pic>
      <p:pic>
        <p:nvPicPr>
          <p:cNvPr id="61" name="Google Shape;61;p7"/>
          <p:cNvPicPr preferRelativeResize="0"/>
          <p:nvPr/>
        </p:nvPicPr>
        <p:blipFill rotWithShape="1">
          <a:blip r:embed="rId6">
            <a:alphaModFix amt="69000"/>
          </a:blip>
          <a:srcRect l="19" r="9"/>
          <a:stretch/>
        </p:blipFill>
        <p:spPr>
          <a:xfrm rot="5600730">
            <a:off x="-567909" y="-844515"/>
            <a:ext cx="2205674" cy="2847162"/>
          </a:xfrm>
          <a:prstGeom prst="rect">
            <a:avLst/>
          </a:prstGeom>
          <a:noFill/>
          <a:ln>
            <a:noFill/>
          </a:ln>
        </p:spPr>
      </p:pic>
      <p:pic>
        <p:nvPicPr>
          <p:cNvPr id="62" name="Google Shape;62;p7"/>
          <p:cNvPicPr preferRelativeResize="0"/>
          <p:nvPr/>
        </p:nvPicPr>
        <p:blipFill rotWithShape="1">
          <a:blip r:embed="rId7">
            <a:alphaModFix amt="69000"/>
          </a:blip>
          <a:srcRect l="79" r="69"/>
          <a:stretch/>
        </p:blipFill>
        <p:spPr>
          <a:xfrm rot="6980321">
            <a:off x="4505363" y="3993412"/>
            <a:ext cx="1754027" cy="1231825"/>
          </a:xfrm>
          <a:prstGeom prst="rect">
            <a:avLst/>
          </a:prstGeom>
          <a:noFill/>
          <a:ln>
            <a:noFill/>
          </a:ln>
        </p:spPr>
      </p:pic>
      <p:sp>
        <p:nvSpPr>
          <p:cNvPr id="63" name="Google Shape;63;p7"/>
          <p:cNvSpPr txBox="1">
            <a:spLocks noGrp="1"/>
          </p:cNvSpPr>
          <p:nvPr>
            <p:ph type="body" idx="1"/>
          </p:nvPr>
        </p:nvSpPr>
        <p:spPr>
          <a:xfrm>
            <a:off x="720000" y="1624175"/>
            <a:ext cx="48999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sz="15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4" name="Google Shape;64;p7"/>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
        <p:cNvGrpSpPr/>
        <p:nvPr/>
      </p:nvGrpSpPr>
      <p:grpSpPr>
        <a:xfrm>
          <a:off x="0" y="0"/>
          <a:ext cx="0" cy="0"/>
          <a:chOff x="0" y="0"/>
          <a:chExt cx="0" cy="0"/>
        </a:xfrm>
      </p:grpSpPr>
      <p:pic>
        <p:nvPicPr>
          <p:cNvPr id="66" name="Google Shape;66;p8"/>
          <p:cNvPicPr preferRelativeResize="0"/>
          <p:nvPr/>
        </p:nvPicPr>
        <p:blipFill rotWithShape="1">
          <a:blip r:embed="rId2">
            <a:alphaModFix amt="69000"/>
          </a:blip>
          <a:srcRect l="19" r="9"/>
          <a:stretch/>
        </p:blipFill>
        <p:spPr>
          <a:xfrm rot="-3448459">
            <a:off x="7822514" y="1791959"/>
            <a:ext cx="1841263" cy="2376742"/>
          </a:xfrm>
          <a:prstGeom prst="rect">
            <a:avLst/>
          </a:prstGeom>
          <a:noFill/>
          <a:ln>
            <a:noFill/>
          </a:ln>
        </p:spPr>
      </p:pic>
      <p:pic>
        <p:nvPicPr>
          <p:cNvPr id="67" name="Google Shape;67;p8"/>
          <p:cNvPicPr preferRelativeResize="0"/>
          <p:nvPr/>
        </p:nvPicPr>
        <p:blipFill rotWithShape="1">
          <a:blip r:embed="rId3">
            <a:alphaModFix amt="69000"/>
          </a:blip>
          <a:srcRect l="69" r="69"/>
          <a:stretch/>
        </p:blipFill>
        <p:spPr>
          <a:xfrm rot="-10357800">
            <a:off x="-358329" y="-973862"/>
            <a:ext cx="2438750" cy="3026743"/>
          </a:xfrm>
          <a:prstGeom prst="rect">
            <a:avLst/>
          </a:prstGeom>
          <a:noFill/>
          <a:ln>
            <a:noFill/>
          </a:ln>
        </p:spPr>
      </p:pic>
      <p:pic>
        <p:nvPicPr>
          <p:cNvPr id="68" name="Google Shape;68;p8"/>
          <p:cNvPicPr preferRelativeResize="0"/>
          <p:nvPr/>
        </p:nvPicPr>
        <p:blipFill rotWithShape="1">
          <a:blip r:embed="rId4">
            <a:alphaModFix amt="69000"/>
          </a:blip>
          <a:srcRect l="179" r="189"/>
          <a:stretch/>
        </p:blipFill>
        <p:spPr>
          <a:xfrm rot="3742959">
            <a:off x="6231864" y="260199"/>
            <a:ext cx="895567" cy="1599475"/>
          </a:xfrm>
          <a:prstGeom prst="rect">
            <a:avLst/>
          </a:prstGeom>
          <a:noFill/>
          <a:ln>
            <a:noFill/>
          </a:ln>
        </p:spPr>
      </p:pic>
      <p:pic>
        <p:nvPicPr>
          <p:cNvPr id="69" name="Google Shape;69;p8"/>
          <p:cNvPicPr preferRelativeResize="0"/>
          <p:nvPr/>
        </p:nvPicPr>
        <p:blipFill>
          <a:blip r:embed="rId5">
            <a:alphaModFix amt="69000"/>
          </a:blip>
          <a:stretch>
            <a:fillRect/>
          </a:stretch>
        </p:blipFill>
        <p:spPr>
          <a:xfrm>
            <a:off x="3694987" y="4395513"/>
            <a:ext cx="1754026" cy="1231825"/>
          </a:xfrm>
          <a:prstGeom prst="rect">
            <a:avLst/>
          </a:prstGeom>
          <a:noFill/>
          <a:ln>
            <a:noFill/>
          </a:ln>
        </p:spPr>
      </p:pic>
      <p:pic>
        <p:nvPicPr>
          <p:cNvPr id="70" name="Google Shape;70;p8"/>
          <p:cNvPicPr preferRelativeResize="0"/>
          <p:nvPr/>
        </p:nvPicPr>
        <p:blipFill rotWithShape="1">
          <a:blip r:embed="rId2">
            <a:alphaModFix amt="69000"/>
          </a:blip>
          <a:srcRect l="19" r="9"/>
          <a:stretch/>
        </p:blipFill>
        <p:spPr>
          <a:xfrm rot="5600730">
            <a:off x="-507934" y="2511698"/>
            <a:ext cx="2205674" cy="2847162"/>
          </a:xfrm>
          <a:prstGeom prst="rect">
            <a:avLst/>
          </a:prstGeom>
          <a:noFill/>
          <a:ln>
            <a:noFill/>
          </a:ln>
        </p:spPr>
      </p:pic>
      <p:pic>
        <p:nvPicPr>
          <p:cNvPr id="71" name="Google Shape;71;p8"/>
          <p:cNvPicPr preferRelativeResize="0"/>
          <p:nvPr/>
        </p:nvPicPr>
        <p:blipFill rotWithShape="1">
          <a:blip r:embed="rId6">
            <a:alphaModFix amt="69000"/>
          </a:blip>
          <a:srcRect l="79" r="69"/>
          <a:stretch/>
        </p:blipFill>
        <p:spPr>
          <a:xfrm rot="-3177523">
            <a:off x="3767575" y="-460238"/>
            <a:ext cx="1754027" cy="1231825"/>
          </a:xfrm>
          <a:prstGeom prst="rect">
            <a:avLst/>
          </a:prstGeom>
          <a:noFill/>
          <a:ln>
            <a:noFill/>
          </a:ln>
        </p:spPr>
      </p:pic>
      <p:sp>
        <p:nvSpPr>
          <p:cNvPr id="72" name="Google Shape;72;p8"/>
          <p:cNvSpPr txBox="1">
            <a:spLocks noGrp="1"/>
          </p:cNvSpPr>
          <p:nvPr>
            <p:ph type="title"/>
          </p:nvPr>
        </p:nvSpPr>
        <p:spPr>
          <a:xfrm>
            <a:off x="828600" y="1044150"/>
            <a:ext cx="5962800" cy="3055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a:alphaModFix amt="69000"/>
          </a:blip>
          <a:srcRect t="189" b="189"/>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a:alphaModFix amt="69000"/>
          </a:blip>
          <a:srcRect l="19" r="9"/>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a:alphaModFix amt="69000"/>
          </a:blip>
          <a:srcRect l="69" r="69"/>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a:alphaModFix amt="69000"/>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3">
            <a:alphaModFix amt="69000"/>
          </a:blip>
          <a:srcRect l="19" r="9"/>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6">
            <a:alphaModFix amt="69000"/>
          </a:blip>
          <a:srcRect l="79" r="69"/>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5">
    <p:spTree>
      <p:nvGrpSpPr>
        <p:cNvPr id="1" name="Shape 158"/>
        <p:cNvGrpSpPr/>
        <p:nvPr/>
      </p:nvGrpSpPr>
      <p:grpSpPr>
        <a:xfrm>
          <a:off x="0" y="0"/>
          <a:ext cx="0" cy="0"/>
          <a:chOff x="0" y="0"/>
          <a:chExt cx="0" cy="0"/>
        </a:xfrm>
      </p:grpSpPr>
      <p:pic>
        <p:nvPicPr>
          <p:cNvPr id="159" name="Google Shape;159;p16"/>
          <p:cNvPicPr preferRelativeResize="0"/>
          <p:nvPr/>
        </p:nvPicPr>
        <p:blipFill rotWithShape="1">
          <a:blip r:embed="rId2">
            <a:alphaModFix amt="69000"/>
          </a:blip>
          <a:srcRect t="189" b="189"/>
          <a:stretch/>
        </p:blipFill>
        <p:spPr>
          <a:xfrm rot="8947695">
            <a:off x="-443799" y="-506120"/>
            <a:ext cx="1628251" cy="2219594"/>
          </a:xfrm>
          <a:prstGeom prst="rect">
            <a:avLst/>
          </a:prstGeom>
          <a:noFill/>
          <a:ln>
            <a:noFill/>
          </a:ln>
        </p:spPr>
      </p:pic>
      <p:pic>
        <p:nvPicPr>
          <p:cNvPr id="160" name="Google Shape;160;p16"/>
          <p:cNvPicPr preferRelativeResize="0"/>
          <p:nvPr/>
        </p:nvPicPr>
        <p:blipFill rotWithShape="1">
          <a:blip r:embed="rId3">
            <a:alphaModFix amt="69000"/>
          </a:blip>
          <a:srcRect l="19" r="9"/>
          <a:stretch/>
        </p:blipFill>
        <p:spPr>
          <a:xfrm>
            <a:off x="7126939" y="3420946"/>
            <a:ext cx="1841263" cy="2376743"/>
          </a:xfrm>
          <a:prstGeom prst="rect">
            <a:avLst/>
          </a:prstGeom>
          <a:noFill/>
          <a:ln>
            <a:noFill/>
          </a:ln>
        </p:spPr>
      </p:pic>
      <p:pic>
        <p:nvPicPr>
          <p:cNvPr id="161" name="Google Shape;161;p16"/>
          <p:cNvPicPr preferRelativeResize="0"/>
          <p:nvPr/>
        </p:nvPicPr>
        <p:blipFill rotWithShape="1">
          <a:blip r:embed="rId4">
            <a:alphaModFix amt="69000"/>
          </a:blip>
          <a:srcRect l="69" r="69"/>
          <a:stretch/>
        </p:blipFill>
        <p:spPr>
          <a:xfrm rot="5400000">
            <a:off x="-849054" y="2929262"/>
            <a:ext cx="2438750" cy="3026744"/>
          </a:xfrm>
          <a:prstGeom prst="rect">
            <a:avLst/>
          </a:prstGeom>
          <a:noFill/>
          <a:ln>
            <a:noFill/>
          </a:ln>
        </p:spPr>
      </p:pic>
      <p:pic>
        <p:nvPicPr>
          <p:cNvPr id="162" name="Google Shape;162;p16"/>
          <p:cNvPicPr preferRelativeResize="0"/>
          <p:nvPr/>
        </p:nvPicPr>
        <p:blipFill>
          <a:blip r:embed="rId5">
            <a:alphaModFix amt="69000"/>
          </a:blip>
          <a:stretch>
            <a:fillRect/>
          </a:stretch>
        </p:blipFill>
        <p:spPr>
          <a:xfrm>
            <a:off x="3694987" y="4395513"/>
            <a:ext cx="1754026" cy="1231825"/>
          </a:xfrm>
          <a:prstGeom prst="rect">
            <a:avLst/>
          </a:prstGeom>
          <a:noFill/>
          <a:ln>
            <a:noFill/>
          </a:ln>
        </p:spPr>
      </p:pic>
      <p:pic>
        <p:nvPicPr>
          <p:cNvPr id="163" name="Google Shape;163;p16"/>
          <p:cNvPicPr preferRelativeResize="0"/>
          <p:nvPr/>
        </p:nvPicPr>
        <p:blipFill rotWithShape="1">
          <a:blip r:embed="rId6">
            <a:alphaModFix amt="69000"/>
          </a:blip>
          <a:srcRect l="79" r="69"/>
          <a:stretch/>
        </p:blipFill>
        <p:spPr>
          <a:xfrm rot="-3177523">
            <a:off x="6833512" y="-311488"/>
            <a:ext cx="1754027" cy="1231825"/>
          </a:xfrm>
          <a:prstGeom prst="rect">
            <a:avLst/>
          </a:prstGeom>
          <a:noFill/>
          <a:ln>
            <a:noFill/>
          </a:ln>
        </p:spPr>
      </p:pic>
      <p:sp>
        <p:nvSpPr>
          <p:cNvPr id="164" name="Google Shape;164;p16"/>
          <p:cNvSpPr txBox="1">
            <a:spLocks noGrp="1"/>
          </p:cNvSpPr>
          <p:nvPr>
            <p:ph type="title"/>
          </p:nvPr>
        </p:nvSpPr>
        <p:spPr>
          <a:xfrm>
            <a:off x="4090800" y="3515713"/>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5" name="Google Shape;165;p16"/>
          <p:cNvSpPr txBox="1">
            <a:spLocks noGrp="1"/>
          </p:cNvSpPr>
          <p:nvPr>
            <p:ph type="subTitle" idx="1"/>
          </p:nvPr>
        </p:nvSpPr>
        <p:spPr>
          <a:xfrm>
            <a:off x="4090950" y="1104900"/>
            <a:ext cx="4360200" cy="227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8">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2">
            <a:alphaModFix amt="69000"/>
          </a:blip>
          <a:srcRect t="189" b="189"/>
          <a:stretch/>
        </p:blipFill>
        <p:spPr>
          <a:xfrm rot="8947695">
            <a:off x="-1936" y="-818120"/>
            <a:ext cx="1628251" cy="2219594"/>
          </a:xfrm>
          <a:prstGeom prst="rect">
            <a:avLst/>
          </a:prstGeom>
          <a:noFill/>
          <a:ln>
            <a:noFill/>
          </a:ln>
        </p:spPr>
      </p:pic>
      <p:pic>
        <p:nvPicPr>
          <p:cNvPr id="168" name="Google Shape;168;p17"/>
          <p:cNvPicPr preferRelativeResize="0"/>
          <p:nvPr/>
        </p:nvPicPr>
        <p:blipFill rotWithShape="1">
          <a:blip r:embed="rId3">
            <a:alphaModFix amt="69000"/>
          </a:blip>
          <a:srcRect l="69" r="69"/>
          <a:stretch/>
        </p:blipFill>
        <p:spPr>
          <a:xfrm rot="-5400000">
            <a:off x="7476246" y="-432825"/>
            <a:ext cx="2438750" cy="3026744"/>
          </a:xfrm>
          <a:prstGeom prst="rect">
            <a:avLst/>
          </a:prstGeom>
          <a:noFill/>
          <a:ln>
            <a:noFill/>
          </a:ln>
        </p:spPr>
      </p:pic>
      <p:pic>
        <p:nvPicPr>
          <p:cNvPr id="169" name="Google Shape;169;p17"/>
          <p:cNvPicPr preferRelativeResize="0"/>
          <p:nvPr/>
        </p:nvPicPr>
        <p:blipFill rotWithShape="1">
          <a:blip r:embed="rId4">
            <a:alphaModFix amt="69000"/>
          </a:blip>
          <a:srcRect l="179" r="189"/>
          <a:stretch/>
        </p:blipFill>
        <p:spPr>
          <a:xfrm>
            <a:off x="5219889" y="779224"/>
            <a:ext cx="895567" cy="1599475"/>
          </a:xfrm>
          <a:prstGeom prst="rect">
            <a:avLst/>
          </a:prstGeom>
          <a:noFill/>
          <a:ln>
            <a:noFill/>
          </a:ln>
        </p:spPr>
      </p:pic>
      <p:pic>
        <p:nvPicPr>
          <p:cNvPr id="170" name="Google Shape;170;p17"/>
          <p:cNvPicPr preferRelativeResize="0"/>
          <p:nvPr/>
        </p:nvPicPr>
        <p:blipFill>
          <a:blip r:embed="rId5">
            <a:alphaModFix amt="69000"/>
          </a:blip>
          <a:stretch>
            <a:fillRect/>
          </a:stretch>
        </p:blipFill>
        <p:spPr>
          <a:xfrm rot="6223795">
            <a:off x="7397962" y="3849388"/>
            <a:ext cx="1754026" cy="1231824"/>
          </a:xfrm>
          <a:prstGeom prst="rect">
            <a:avLst/>
          </a:prstGeom>
          <a:noFill/>
          <a:ln>
            <a:noFill/>
          </a:ln>
        </p:spPr>
      </p:pic>
      <p:pic>
        <p:nvPicPr>
          <p:cNvPr id="171" name="Google Shape;171;p17"/>
          <p:cNvPicPr preferRelativeResize="0"/>
          <p:nvPr/>
        </p:nvPicPr>
        <p:blipFill rotWithShape="1">
          <a:blip r:embed="rId6">
            <a:alphaModFix amt="69000"/>
          </a:blip>
          <a:srcRect l="19" r="9"/>
          <a:stretch/>
        </p:blipFill>
        <p:spPr>
          <a:xfrm rot="5600730">
            <a:off x="-389622" y="2060373"/>
            <a:ext cx="2205674" cy="2847162"/>
          </a:xfrm>
          <a:prstGeom prst="rect">
            <a:avLst/>
          </a:prstGeom>
          <a:noFill/>
          <a:ln>
            <a:noFill/>
          </a:ln>
        </p:spPr>
      </p:pic>
      <p:pic>
        <p:nvPicPr>
          <p:cNvPr id="172" name="Google Shape;172;p17"/>
          <p:cNvPicPr preferRelativeResize="0"/>
          <p:nvPr/>
        </p:nvPicPr>
        <p:blipFill rotWithShape="1">
          <a:blip r:embed="rId7">
            <a:alphaModFix amt="69000"/>
          </a:blip>
          <a:srcRect l="79" r="69"/>
          <a:stretch/>
        </p:blipFill>
        <p:spPr>
          <a:xfrm rot="-3177523">
            <a:off x="3942850" y="-623488"/>
            <a:ext cx="1754027" cy="1231825"/>
          </a:xfrm>
          <a:prstGeom prst="rect">
            <a:avLst/>
          </a:prstGeom>
          <a:noFill/>
          <a:ln>
            <a:noFill/>
          </a:ln>
        </p:spPr>
      </p:pic>
      <p:sp>
        <p:nvSpPr>
          <p:cNvPr id="173" name="Google Shape;173;p17"/>
          <p:cNvSpPr txBox="1">
            <a:spLocks noGrp="1"/>
          </p:cNvSpPr>
          <p:nvPr>
            <p:ph type="title"/>
          </p:nvPr>
        </p:nvSpPr>
        <p:spPr>
          <a:xfrm>
            <a:off x="2865000" y="2457275"/>
            <a:ext cx="34140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4" name="Google Shape;174;p17"/>
          <p:cNvSpPr txBox="1">
            <a:spLocks noGrp="1"/>
          </p:cNvSpPr>
          <p:nvPr>
            <p:ph type="title" idx="2" hasCustomPrompt="1"/>
          </p:nvPr>
        </p:nvSpPr>
        <p:spPr>
          <a:xfrm>
            <a:off x="3740850" y="882238"/>
            <a:ext cx="1662300" cy="112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5" name="Google Shape;175;p17"/>
          <p:cNvSpPr txBox="1">
            <a:spLocks noGrp="1"/>
          </p:cNvSpPr>
          <p:nvPr>
            <p:ph type="subTitle" idx="1"/>
          </p:nvPr>
        </p:nvSpPr>
        <p:spPr>
          <a:xfrm>
            <a:off x="2865000" y="3467175"/>
            <a:ext cx="3414000" cy="6135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CUSTOM_8_1">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a:alphaModFix amt="69000"/>
          </a:blip>
          <a:srcRect t="189" b="189"/>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a:alphaModFix amt="69000"/>
          </a:blip>
          <a:srcRect l="19" r="9"/>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a:alphaModFix amt="69000"/>
          </a:blip>
          <a:srcRect l="69" r="69"/>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3">
            <a:alphaModFix amt="69000"/>
          </a:blip>
          <a:srcRect l="19" r="9"/>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5">
            <a:alphaModFix amt="69000"/>
          </a:blip>
          <a:srcRect l="79" r="69"/>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8" r:id="rId6"/>
    <p:sldLayoutId id="2147483662" r:id="rId7"/>
    <p:sldLayoutId id="2147483663" r:id="rId8"/>
    <p:sldLayoutId id="2147483664" r:id="rId9"/>
    <p:sldLayoutId id="2147483665" r:id="rId10"/>
    <p:sldLayoutId id="2147483666" r:id="rId11"/>
    <p:sldLayoutId id="2147483671" r:id="rId12"/>
    <p:sldLayoutId id="2147483677" r:id="rId13"/>
    <p:sldLayoutId id="2147483678" r:id="rId14"/>
    <p:sldLayoutId id="2147483679" r:id="rId15"/>
    <p:sldLayoutId id="2147483683" r:id="rId16"/>
    <p:sldLayoutId id="214748368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37"/>
          <p:cNvSpPr txBox="1">
            <a:spLocks noGrp="1"/>
          </p:cNvSpPr>
          <p:nvPr>
            <p:ph type="ctrTitle"/>
          </p:nvPr>
        </p:nvSpPr>
        <p:spPr>
          <a:xfrm>
            <a:off x="713225" y="1880399"/>
            <a:ext cx="4534800" cy="183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dirty="0" smtClean="0">
                <a:latin typeface="Segoe UI Black" panose="020B0A02040204020203" pitchFamily="34" charset="0"/>
                <a:ea typeface="Segoe UI Black" panose="020B0A02040204020203" pitchFamily="34" charset="0"/>
              </a:rPr>
              <a:t>Thực hành</a:t>
            </a:r>
            <a:br>
              <a:rPr lang="vi-VN" dirty="0" smtClean="0">
                <a:latin typeface="Segoe UI Black" panose="020B0A02040204020203" pitchFamily="34" charset="0"/>
                <a:ea typeface="Segoe UI Black" panose="020B0A02040204020203" pitchFamily="34" charset="0"/>
              </a:rPr>
            </a:br>
            <a:r>
              <a:rPr lang="vi-VN" dirty="0" smtClean="0">
                <a:solidFill>
                  <a:schemeClr val="accent1"/>
                </a:solidFill>
                <a:latin typeface="Segoe UI Black" panose="020B0A02040204020203" pitchFamily="34" charset="0"/>
                <a:ea typeface="Segoe UI Black" panose="020B0A02040204020203" pitchFamily="34" charset="0"/>
              </a:rPr>
              <a:t>tiếng Việt</a:t>
            </a:r>
            <a:endParaRPr lang="vi-VN" dirty="0">
              <a:solidFill>
                <a:schemeClr val="accent1"/>
              </a:solidFill>
              <a:latin typeface="Segoe UI Black" panose="020B0A02040204020203" pitchFamily="34" charset="0"/>
              <a:ea typeface="Segoe UI Black" panose="020B0A02040204020203" pitchFamily="34" charset="0"/>
            </a:endParaRPr>
          </a:p>
        </p:txBody>
      </p:sp>
      <p:sp>
        <p:nvSpPr>
          <p:cNvPr id="344" name="Google Shape;344;p37"/>
          <p:cNvSpPr txBox="1">
            <a:spLocks noGrp="1"/>
          </p:cNvSpPr>
          <p:nvPr>
            <p:ph type="subTitle" idx="1"/>
          </p:nvPr>
        </p:nvSpPr>
        <p:spPr>
          <a:xfrm>
            <a:off x="713225" y="539489"/>
            <a:ext cx="4534800" cy="4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000" b="1" dirty="0" smtClean="0">
                <a:solidFill>
                  <a:schemeClr val="dk1"/>
                </a:solidFill>
              </a:rPr>
              <a:t>BÀI  2:</a:t>
            </a:r>
            <a:endParaRPr sz="2000" b="1" dirty="0">
              <a:solidFill>
                <a:schemeClr val="dk1"/>
              </a:solidFill>
            </a:endParaRPr>
          </a:p>
        </p:txBody>
      </p:sp>
      <p:pic>
        <p:nvPicPr>
          <p:cNvPr id="345" name="Google Shape;345;p37"/>
          <p:cNvPicPr preferRelativeResize="0"/>
          <p:nvPr/>
        </p:nvPicPr>
        <p:blipFill rotWithShape="1">
          <a:blip r:embed="rId3">
            <a:alphaModFix/>
          </a:blip>
          <a:srcRect t="219" b="219"/>
          <a:stretch/>
        </p:blipFill>
        <p:spPr>
          <a:xfrm>
            <a:off x="5400427" y="1230125"/>
            <a:ext cx="3149699" cy="3140449"/>
          </a:xfrm>
          <a:prstGeom prst="rect">
            <a:avLst/>
          </a:prstGeom>
          <a:noFill/>
          <a:ln>
            <a:noFill/>
          </a:ln>
        </p:spPr>
      </p:pic>
      <p:pic>
        <p:nvPicPr>
          <p:cNvPr id="346" name="Google Shape;346;p37"/>
          <p:cNvPicPr preferRelativeResize="0"/>
          <p:nvPr/>
        </p:nvPicPr>
        <p:blipFill>
          <a:blip r:embed="rId4">
            <a:alphaModFix/>
          </a:blip>
          <a:stretch>
            <a:fillRect/>
          </a:stretch>
        </p:blipFill>
        <p:spPr>
          <a:xfrm flipH="1">
            <a:off x="6704687" y="539489"/>
            <a:ext cx="541188" cy="10297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3"/>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Câu 2</a:t>
            </a:r>
            <a:endParaRPr dirty="0"/>
          </a:p>
        </p:txBody>
      </p:sp>
      <p:sp>
        <p:nvSpPr>
          <p:cNvPr id="3" name="Rectangle 2"/>
          <p:cNvSpPr/>
          <p:nvPr/>
        </p:nvSpPr>
        <p:spPr>
          <a:xfrm>
            <a:off x="658765" y="1341523"/>
            <a:ext cx="7826470" cy="3103414"/>
          </a:xfrm>
          <a:prstGeom prst="rect">
            <a:avLst/>
          </a:prstGeom>
        </p:spPr>
        <p:txBody>
          <a:bodyPr wrap="square">
            <a:spAutoFit/>
          </a:bodyPr>
          <a:lstStyle/>
          <a:p>
            <a:pPr lvl="0" algn="just">
              <a:lnSpc>
                <a:spcPct val="150000"/>
              </a:lnSpc>
              <a:spcAft>
                <a:spcPts val="800"/>
              </a:spcAft>
            </a:pPr>
            <a:r>
              <a:rPr lang="vi-VN" sz="1800" dirty="0">
                <a:latin typeface="Times New Roman" panose="02020603050405020304" pitchFamily="18" charset="0"/>
                <a:ea typeface="Times New Roman" panose="02020603050405020304" pitchFamily="18" charset="0"/>
              </a:rPr>
              <a:t>- “</a:t>
            </a:r>
            <a:r>
              <a:rPr lang="vi-VN" sz="1800" i="1" dirty="0">
                <a:latin typeface="Times New Roman" panose="02020603050405020304" pitchFamily="18" charset="0"/>
                <a:ea typeface="Times New Roman" panose="02020603050405020304" pitchFamily="18" charset="0"/>
              </a:rPr>
              <a:t>Chót vót</a:t>
            </a:r>
            <a:r>
              <a:rPr lang="vi-VN" sz="1800" dirty="0">
                <a:latin typeface="Times New Roman" panose="02020603050405020304" pitchFamily="18" charset="0"/>
                <a:ea typeface="Times New Roman" panose="02020603050405020304" pitchFamily="18" charset="0"/>
              </a:rPr>
              <a:t>” là </a:t>
            </a:r>
            <a:r>
              <a:rPr lang="vi-VN" sz="1800" b="1" dirty="0">
                <a:latin typeface="Times New Roman" panose="02020603050405020304" pitchFamily="18" charset="0"/>
                <a:ea typeface="Times New Roman" panose="02020603050405020304" pitchFamily="18" charset="0"/>
              </a:rPr>
              <a:t>từ láy </a:t>
            </a:r>
            <a:r>
              <a:rPr lang="vi-VN" sz="1800" dirty="0">
                <a:latin typeface="Times New Roman" panose="02020603050405020304" pitchFamily="18" charset="0"/>
                <a:ea typeface="Times New Roman" panose="02020603050405020304" pitchFamily="18" charset="0"/>
              </a:rPr>
              <a:t>vốn chỉ được sử dụng để </a:t>
            </a:r>
            <a:r>
              <a:rPr lang="vi-VN" sz="1800" b="1" dirty="0">
                <a:latin typeface="Times New Roman" panose="02020603050405020304" pitchFamily="18" charset="0"/>
                <a:ea typeface="Times New Roman" panose="02020603050405020304" pitchFamily="18" charset="0"/>
              </a:rPr>
              <a:t>diễn tả độ cao</a:t>
            </a:r>
            <a:r>
              <a:rPr lang="vi-VN" sz="1800" dirty="0">
                <a:latin typeface="Times New Roman" panose="02020603050405020304" pitchFamily="18" charset="0"/>
                <a:ea typeface="Times New Roman" panose="02020603050405020304" pitchFamily="18" charset="0"/>
              </a:rPr>
              <a:t>, trong câu thơ của Huy Cận, nó lại </a:t>
            </a:r>
            <a:r>
              <a:rPr lang="vi-VN" sz="1800" b="1" dirty="0">
                <a:latin typeface="Times New Roman" panose="02020603050405020304" pitchFamily="18" charset="0"/>
                <a:ea typeface="Times New Roman" panose="02020603050405020304" pitchFamily="18" charset="0"/>
              </a:rPr>
              <a:t>đi với chiều sâu</a:t>
            </a:r>
            <a:r>
              <a:rPr lang="vi-VN" sz="1800" dirty="0">
                <a:latin typeface="Times New Roman" panose="02020603050405020304" pitchFamily="18" charset="0"/>
                <a:ea typeface="Times New Roman" panose="02020603050405020304" pitchFamily="18" charset="0"/>
              </a:rPr>
              <a:t>. Cảm giác sâu chót vót là có thật bởi tác giả nhìn dòng sông và thấy bầu trời dưới đáy sông sâu. Không gian được mở rộng đến hai lần: có cả chiều cao (từ mặt nước lên bầu trời) và cả chiều sâu (bầu trời dưới đáy sông sâu).</a:t>
            </a:r>
          </a:p>
          <a:p>
            <a:pPr lvl="0" algn="just">
              <a:lnSpc>
                <a:spcPct val="150000"/>
              </a:lnSpc>
              <a:spcAft>
                <a:spcPts val="800"/>
              </a:spcAft>
            </a:pPr>
            <a:r>
              <a:rPr lang="vi-VN" sz="1800" dirty="0">
                <a:latin typeface="Times New Roman" panose="02020603050405020304" pitchFamily="18" charset="0"/>
                <a:ea typeface="Times New Roman" panose="02020603050405020304" pitchFamily="18" charset="0"/>
              </a:rPr>
              <a:t>=&gt; Tác giả cung cấp nét nghĩa mới cho từ ngữ nhằm đưa đến phát hiện bất ngờ về đối tượng được đề cập.</a:t>
            </a:r>
          </a:p>
        </p:txBody>
      </p:sp>
    </p:spTree>
    <p:extLst>
      <p:ext uri="{BB962C8B-B14F-4D97-AF65-F5344CB8AC3E}">
        <p14:creationId xmlns:p14="http://schemas.microsoft.com/office/powerpoint/2010/main" val="1603709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3"/>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Câu </a:t>
            </a:r>
            <a:r>
              <a:rPr lang="vi-VN" dirty="0" smtClean="0"/>
              <a:t>3</a:t>
            </a:r>
            <a:endParaRPr dirty="0"/>
          </a:p>
        </p:txBody>
      </p:sp>
      <p:sp>
        <p:nvSpPr>
          <p:cNvPr id="3" name="Rectangle 2"/>
          <p:cNvSpPr/>
          <p:nvPr/>
        </p:nvSpPr>
        <p:spPr>
          <a:xfrm>
            <a:off x="658765" y="1341523"/>
            <a:ext cx="7826470" cy="2325252"/>
          </a:xfrm>
          <a:prstGeom prst="rect">
            <a:avLst/>
          </a:prstGeom>
        </p:spPr>
        <p:txBody>
          <a:bodyPr wrap="square">
            <a:spAutoFit/>
          </a:bodyPr>
          <a:lstStyle/>
          <a:p>
            <a:pPr lvl="0" algn="just">
              <a:lnSpc>
                <a:spcPct val="150000"/>
              </a:lnSpc>
              <a:spcAft>
                <a:spcPts val="800"/>
              </a:spcAft>
            </a:pPr>
            <a:r>
              <a:rPr lang="vi-VN" sz="1800" dirty="0">
                <a:latin typeface="Times New Roman" panose="02020603050405020304" pitchFamily="18" charset="0"/>
                <a:ea typeface="Times New Roman" panose="02020603050405020304" pitchFamily="18" charset="0"/>
              </a:rPr>
              <a:t>- Tác giả sử dụng hình thức đảo ngữ:</a:t>
            </a:r>
          </a:p>
          <a:p>
            <a:pPr lvl="0" algn="just">
              <a:lnSpc>
                <a:spcPct val="150000"/>
              </a:lnSpc>
              <a:spcAft>
                <a:spcPts val="800"/>
              </a:spcAft>
            </a:pPr>
            <a:r>
              <a:rPr lang="vi-VN" sz="1800" dirty="0">
                <a:latin typeface="Times New Roman" panose="02020603050405020304" pitchFamily="18" charset="0"/>
                <a:ea typeface="Times New Roman" panose="02020603050405020304" pitchFamily="18" charset="0"/>
              </a:rPr>
              <a:t>“</a:t>
            </a:r>
            <a:r>
              <a:rPr lang="vi-VN" sz="1800" i="1" dirty="0">
                <a:latin typeface="Times New Roman" panose="02020603050405020304" pitchFamily="18" charset="0"/>
                <a:ea typeface="Times New Roman" panose="02020603050405020304" pitchFamily="18" charset="0"/>
              </a:rPr>
              <a:t>Lơ thơ cồn nhỏ, tiếng làng xa vãn chợ chiều</a:t>
            </a:r>
            <a:r>
              <a:rPr lang="vi-VN" sz="1800" dirty="0">
                <a:latin typeface="Times New Roman" panose="02020603050405020304" pitchFamily="18" charset="0"/>
                <a:ea typeface="Times New Roman" panose="02020603050405020304" pitchFamily="18" charset="0"/>
              </a:rPr>
              <a:t>.”</a:t>
            </a:r>
          </a:p>
          <a:p>
            <a:pPr lvl="0" algn="just">
              <a:lnSpc>
                <a:spcPct val="150000"/>
              </a:lnSpc>
              <a:spcAft>
                <a:spcPts val="800"/>
              </a:spcAft>
            </a:pPr>
            <a:r>
              <a:rPr lang="vi-VN" sz="1800" dirty="0">
                <a:latin typeface="Times New Roman" panose="02020603050405020304" pitchFamily="18" charset="0"/>
                <a:ea typeface="Times New Roman" panose="02020603050405020304" pitchFamily="18" charset="0"/>
              </a:rPr>
              <a:t>- Hình thức đảo ngữ giúp nhấn mạnh hình ảnh tràng giang một buổi chiều mênh mông, vắng vẻ. Cảnh vật bên cồn thưa thớt trống trải, âm thanh của tiếng chợ chiều đã vãn bao giờ cũng chứa chất nỗi buồn.</a:t>
            </a:r>
          </a:p>
        </p:txBody>
      </p:sp>
    </p:spTree>
    <p:extLst>
      <p:ext uri="{BB962C8B-B14F-4D97-AF65-F5344CB8AC3E}">
        <p14:creationId xmlns:p14="http://schemas.microsoft.com/office/powerpoint/2010/main" val="703662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3"/>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Câu </a:t>
            </a:r>
            <a:r>
              <a:rPr lang="vi-VN" dirty="0"/>
              <a:t>4</a:t>
            </a:r>
            <a:endParaRPr dirty="0"/>
          </a:p>
        </p:txBody>
      </p:sp>
      <p:sp>
        <p:nvSpPr>
          <p:cNvPr id="3" name="Rectangle 2"/>
          <p:cNvSpPr/>
          <p:nvPr/>
        </p:nvSpPr>
        <p:spPr>
          <a:xfrm>
            <a:off x="447916" y="1375390"/>
            <a:ext cx="8248168" cy="2638158"/>
          </a:xfrm>
          <a:prstGeom prst="rect">
            <a:avLst/>
          </a:prstGeom>
        </p:spPr>
        <p:txBody>
          <a:bodyPr wrap="square">
            <a:spAutoFit/>
          </a:bodyPr>
          <a:lstStyle/>
          <a:p>
            <a:pPr lvl="0" algn="just">
              <a:lnSpc>
                <a:spcPct val="150000"/>
              </a:lnSpc>
              <a:spcAft>
                <a:spcPts val="800"/>
              </a:spcAft>
            </a:pPr>
            <a:r>
              <a:rPr lang="vi-VN" sz="1800" dirty="0">
                <a:latin typeface="Times New Roman" panose="02020603050405020304" pitchFamily="18" charset="0"/>
                <a:ea typeface="Times New Roman" panose="02020603050405020304" pitchFamily="18" charset="0"/>
              </a:rPr>
              <a:t>Giá trị biểu đạt của dấu hai chấm ở dòng thơ “</a:t>
            </a:r>
            <a:r>
              <a:rPr lang="vi-VN" sz="1800" i="1" dirty="0">
                <a:latin typeface="Times New Roman" panose="02020603050405020304" pitchFamily="18" charset="0"/>
                <a:ea typeface="Times New Roman" panose="02020603050405020304" pitchFamily="18" charset="0"/>
              </a:rPr>
              <a:t>Chim nghiêng cánh nhỏ: bóng chiều sa</a:t>
            </a:r>
            <a:r>
              <a:rPr lang="vi-VN" sz="1800" dirty="0">
                <a:latin typeface="Times New Roman" panose="02020603050405020304" pitchFamily="18" charset="0"/>
                <a:ea typeface="Times New Roman" panose="02020603050405020304" pitchFamily="18" charset="0"/>
              </a:rPr>
              <a:t>”: </a:t>
            </a:r>
            <a:r>
              <a:rPr lang="vi-VN" sz="1800" dirty="0" smtClean="0">
                <a:latin typeface="Times New Roman" panose="02020603050405020304" pitchFamily="18" charset="0"/>
                <a:ea typeface="Times New Roman" panose="02020603050405020304" pitchFamily="18" charset="0"/>
              </a:rPr>
              <a:t>- Tác </a:t>
            </a:r>
            <a:r>
              <a:rPr lang="vi-VN" sz="1800" dirty="0">
                <a:latin typeface="Times New Roman" panose="02020603050405020304" pitchFamily="18" charset="0"/>
                <a:ea typeface="Times New Roman" panose="02020603050405020304" pitchFamily="18" charset="0"/>
              </a:rPr>
              <a:t>giả đã bổ sung chức năng mới cho dấu câu, </a:t>
            </a:r>
            <a:r>
              <a:rPr lang="vi-VN" sz="1800" b="1" i="1" dirty="0">
                <a:latin typeface="Times New Roman" panose="02020603050405020304" pitchFamily="18" charset="0"/>
                <a:ea typeface="Times New Roman" panose="02020603050405020304" pitchFamily="18" charset="0"/>
              </a:rPr>
              <a:t>diễn tả hai hình ảnh đối lập nhau</a:t>
            </a:r>
            <a:r>
              <a:rPr lang="vi-VN" sz="1800" dirty="0">
                <a:latin typeface="Times New Roman" panose="02020603050405020304" pitchFamily="18" charset="0"/>
                <a:ea typeface="Times New Roman" panose="02020603050405020304" pitchFamily="18" charset="0"/>
              </a:rPr>
              <a:t>. </a:t>
            </a:r>
            <a:endParaRPr lang="vi-VN" sz="1800" dirty="0" smtClean="0">
              <a:latin typeface="Times New Roman" panose="02020603050405020304" pitchFamily="18" charset="0"/>
              <a:ea typeface="Times New Roman" panose="02020603050405020304" pitchFamily="18" charset="0"/>
            </a:endParaRPr>
          </a:p>
          <a:p>
            <a:pPr lvl="0" algn="just">
              <a:lnSpc>
                <a:spcPct val="150000"/>
              </a:lnSpc>
              <a:spcAft>
                <a:spcPts val="800"/>
              </a:spcAft>
            </a:pPr>
            <a:r>
              <a:rPr lang="vi-VN" sz="1800" dirty="0" smtClean="0">
                <a:latin typeface="Times New Roman" panose="02020603050405020304" pitchFamily="18" charset="0"/>
                <a:ea typeface="Times New Roman" panose="02020603050405020304" pitchFamily="18" charset="0"/>
              </a:rPr>
              <a:t>- Dấu </a:t>
            </a:r>
            <a:r>
              <a:rPr lang="vi-VN" sz="1800" dirty="0">
                <a:latin typeface="Times New Roman" panose="02020603050405020304" pitchFamily="18" charset="0"/>
                <a:ea typeface="Times New Roman" panose="02020603050405020304" pitchFamily="18" charset="0"/>
              </a:rPr>
              <a:t>hai chấm không chỉ đơn thuần để ngắt câu mà nó còn mang dụng ý nghệ thuật sâu sắc nhằm nhấn mạnh hơn không gian bao la, bát ngát đến vô tận. Con chim lẻ loi đơn độc này dường như đang mang một gánh nặng, một bóng chiều trong mình, không chỉ trong cảm xúc, mà còn trong dòng chảy nghệ thuật đang tiến trên trang giấy.</a:t>
            </a:r>
            <a:endParaRPr kumimoji="0" lang="vi-VN"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4100389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3"/>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Câu </a:t>
            </a:r>
            <a:r>
              <a:rPr lang="vi-VN" dirty="0" smtClean="0"/>
              <a:t>5</a:t>
            </a:r>
            <a:endParaRPr dirty="0"/>
          </a:p>
        </p:txBody>
      </p:sp>
      <p:sp>
        <p:nvSpPr>
          <p:cNvPr id="3" name="Rectangle 2"/>
          <p:cNvSpPr/>
          <p:nvPr/>
        </p:nvSpPr>
        <p:spPr>
          <a:xfrm>
            <a:off x="447916" y="1375390"/>
            <a:ext cx="8248168" cy="2638158"/>
          </a:xfrm>
          <a:prstGeom prst="rect">
            <a:avLst/>
          </a:prstGeom>
        </p:spPr>
        <p:txBody>
          <a:bodyPr wrap="square">
            <a:spAutoFit/>
          </a:bodyPr>
          <a:lstStyle/>
          <a:p>
            <a:pPr lvl="0" algn="just">
              <a:lnSpc>
                <a:spcPct val="150000"/>
              </a:lnSpc>
              <a:spcAft>
                <a:spcPts val="800"/>
              </a:spcAft>
            </a:pPr>
            <a:r>
              <a:rPr lang="vi-VN" sz="1800" dirty="0">
                <a:latin typeface="Times New Roman" panose="02020603050405020304" pitchFamily="18" charset="0"/>
                <a:ea typeface="Times New Roman" panose="02020603050405020304" pitchFamily="18" charset="0"/>
              </a:rPr>
              <a:t>- Nguyên nhân của sự biến đổi: Ở bản in thơ năm 1939 có hiện tượng phá vỡ quy tắc ngôn ngữ thông thường. Còn ở bản in năm 1988, không có hiện tượng này.</a:t>
            </a:r>
          </a:p>
          <a:p>
            <a:pPr lvl="0" algn="just">
              <a:lnSpc>
                <a:spcPct val="150000"/>
              </a:lnSpc>
              <a:spcAft>
                <a:spcPts val="800"/>
              </a:spcAft>
            </a:pPr>
            <a:r>
              <a:rPr lang="vi-VN" sz="1800" dirty="0">
                <a:latin typeface="Times New Roman" panose="02020603050405020304" pitchFamily="18" charset="0"/>
                <a:ea typeface="Times New Roman" panose="02020603050405020304" pitchFamily="18" charset="0"/>
              </a:rPr>
              <a:t>- Ở bản in năm 1939, tác giả dùng dấu chấm than ở câu thơ thứ nhất “</a:t>
            </a:r>
            <a:r>
              <a:rPr lang="vi-VN" sz="1800" i="1" dirty="0">
                <a:latin typeface="Times New Roman" panose="02020603050405020304" pitchFamily="18" charset="0"/>
                <a:ea typeface="Times New Roman" panose="02020603050405020304" pitchFamily="18" charset="0"/>
              </a:rPr>
              <a:t>Ô! Hay buồn vương cây ngô đồng</a:t>
            </a:r>
            <a:r>
              <a:rPr lang="vi-VN" sz="1800" dirty="0">
                <a:latin typeface="Times New Roman" panose="02020603050405020304" pitchFamily="18" charset="0"/>
                <a:ea typeface="Times New Roman" panose="02020603050405020304" pitchFamily="18" charset="0"/>
              </a:rPr>
              <a:t>”. Tác giả bổ sung chức năng mới cho dấu câu. Thông thường dấu chấm than dùng để bộc lộ cảm xúc hoặc kết thúc câu cầu khiến. Ở trong câu thơ này, dấu chấm than chia câu thơ làm hai về, vừa để bộc lộ cảm xúc, vừa như có ý để hỏi.</a:t>
            </a:r>
          </a:p>
        </p:txBody>
      </p:sp>
    </p:spTree>
    <p:extLst>
      <p:ext uri="{BB962C8B-B14F-4D97-AF65-F5344CB8AC3E}">
        <p14:creationId xmlns:p14="http://schemas.microsoft.com/office/powerpoint/2010/main" val="3079682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2"/>
          <p:cNvSpPr txBox="1">
            <a:spLocks noGrp="1"/>
          </p:cNvSpPr>
          <p:nvPr>
            <p:ph type="title"/>
          </p:nvPr>
        </p:nvSpPr>
        <p:spPr>
          <a:xfrm>
            <a:off x="1705949" y="-204607"/>
            <a:ext cx="6709707" cy="75589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err="1" smtClean="0">
                <a:solidFill>
                  <a:schemeClr val="accent1"/>
                </a:solidFill>
                <a:latin typeface="Segoe UI Black" panose="020B0A02040204020203" pitchFamily="34" charset="0"/>
                <a:ea typeface="Segoe UI Black" panose="020B0A02040204020203" pitchFamily="34" charset="0"/>
              </a:rPr>
              <a:t>Hoạt</a:t>
            </a:r>
            <a:r>
              <a:rPr lang="en-US" sz="2800" dirty="0" smtClean="0">
                <a:solidFill>
                  <a:schemeClr val="accent1"/>
                </a:solidFill>
                <a:latin typeface="Segoe UI Black" panose="020B0A02040204020203" pitchFamily="34" charset="0"/>
                <a:ea typeface="Segoe UI Black" panose="020B0A02040204020203" pitchFamily="34" charset="0"/>
              </a:rPr>
              <a:t> </a:t>
            </a:r>
            <a:r>
              <a:rPr lang="en-US" sz="2800" dirty="0" err="1" smtClean="0">
                <a:solidFill>
                  <a:schemeClr val="accent1"/>
                </a:solidFill>
                <a:latin typeface="Segoe UI Black" panose="020B0A02040204020203" pitchFamily="34" charset="0"/>
                <a:ea typeface="Segoe UI Black" panose="020B0A02040204020203" pitchFamily="34" charset="0"/>
              </a:rPr>
              <a:t>động</a:t>
            </a:r>
            <a:r>
              <a:rPr lang="en-US" sz="2800" dirty="0" smtClean="0">
                <a:solidFill>
                  <a:schemeClr val="accent1"/>
                </a:solidFill>
                <a:latin typeface="Segoe UI Black" panose="020B0A02040204020203" pitchFamily="34" charset="0"/>
                <a:ea typeface="Segoe UI Black" panose="020B0A02040204020203" pitchFamily="34" charset="0"/>
              </a:rPr>
              <a:t> </a:t>
            </a:r>
            <a:r>
              <a:rPr lang="en-US" sz="2800" dirty="0" err="1" smtClean="0">
                <a:solidFill>
                  <a:schemeClr val="accent1"/>
                </a:solidFill>
                <a:latin typeface="Segoe UI Black" panose="020B0A02040204020203" pitchFamily="34" charset="0"/>
                <a:ea typeface="Segoe UI Black" panose="020B0A02040204020203" pitchFamily="34" charset="0"/>
              </a:rPr>
              <a:t>nhóm</a:t>
            </a:r>
            <a:r>
              <a:rPr lang="en-US" sz="2800" dirty="0">
                <a:solidFill>
                  <a:schemeClr val="accent1"/>
                </a:solidFill>
                <a:latin typeface="Segoe UI Black" panose="020B0A02040204020203" pitchFamily="34" charset="0"/>
                <a:ea typeface="Segoe UI Black" panose="020B0A02040204020203" pitchFamily="34" charset="0"/>
              </a:rPr>
              <a:t> </a:t>
            </a:r>
            <a:r>
              <a:rPr lang="en-US" sz="2800" dirty="0" smtClean="0">
                <a:solidFill>
                  <a:schemeClr val="accent1"/>
                </a:solidFill>
                <a:latin typeface="Segoe UI Black" panose="020B0A02040204020203" pitchFamily="34" charset="0"/>
                <a:ea typeface="Segoe UI Black" panose="020B0A02040204020203" pitchFamily="34" charset="0"/>
              </a:rPr>
              <a:t>4 </a:t>
            </a:r>
            <a:r>
              <a:rPr lang="en-US" sz="2800" dirty="0" err="1" smtClean="0">
                <a:solidFill>
                  <a:schemeClr val="accent1"/>
                </a:solidFill>
                <a:latin typeface="Segoe UI Black" panose="020B0A02040204020203" pitchFamily="34" charset="0"/>
                <a:ea typeface="Segoe UI Black" panose="020B0A02040204020203" pitchFamily="34" charset="0"/>
              </a:rPr>
              <a:t>nhóm</a:t>
            </a:r>
            <a:r>
              <a:rPr lang="en-US" sz="2800" dirty="0" smtClean="0">
                <a:solidFill>
                  <a:schemeClr val="accent1"/>
                </a:solidFill>
                <a:latin typeface="Segoe UI Black" panose="020B0A02040204020203" pitchFamily="34" charset="0"/>
                <a:ea typeface="Segoe UI Black" panose="020B0A02040204020203" pitchFamily="34" charset="0"/>
              </a:rPr>
              <a:t> ( 5 </a:t>
            </a:r>
            <a:r>
              <a:rPr lang="en-US" sz="2800" dirty="0" err="1" smtClean="0">
                <a:solidFill>
                  <a:schemeClr val="accent1"/>
                </a:solidFill>
                <a:latin typeface="Segoe UI Black" panose="020B0A02040204020203" pitchFamily="34" charset="0"/>
                <a:ea typeface="Segoe UI Black" panose="020B0A02040204020203" pitchFamily="34" charset="0"/>
              </a:rPr>
              <a:t>phút</a:t>
            </a:r>
            <a:r>
              <a:rPr lang="en-US" sz="2800" dirty="0" smtClean="0">
                <a:solidFill>
                  <a:schemeClr val="accent1"/>
                </a:solidFill>
                <a:latin typeface="Segoe UI Black" panose="020B0A02040204020203" pitchFamily="34" charset="0"/>
                <a:ea typeface="Segoe UI Black" panose="020B0A02040204020203" pitchFamily="34" charset="0"/>
              </a:rPr>
              <a:t>)</a:t>
            </a:r>
            <a:endParaRPr sz="2800" dirty="0">
              <a:solidFill>
                <a:schemeClr val="accent1"/>
              </a:solidFill>
              <a:latin typeface="Segoe UI Black" panose="020B0A02040204020203" pitchFamily="34" charset="0"/>
              <a:ea typeface="Segoe UI Black" panose="020B0A02040204020203" pitchFamily="34" charset="0"/>
            </a:endParaRPr>
          </a:p>
        </p:txBody>
      </p:sp>
      <p:pic>
        <p:nvPicPr>
          <p:cNvPr id="672" name="Google Shape;672;p52"/>
          <p:cNvPicPr preferRelativeResize="0"/>
          <p:nvPr/>
        </p:nvPicPr>
        <p:blipFill>
          <a:blip r:embed="rId3">
            <a:alphaModFix/>
          </a:blip>
          <a:stretch>
            <a:fillRect/>
          </a:stretch>
        </p:blipFill>
        <p:spPr>
          <a:xfrm>
            <a:off x="8452446" y="3353938"/>
            <a:ext cx="747700" cy="1380989"/>
          </a:xfrm>
          <a:prstGeom prst="rect">
            <a:avLst/>
          </a:prstGeom>
          <a:noFill/>
          <a:ln>
            <a:noFill/>
          </a:ln>
        </p:spPr>
      </p:pic>
      <p:pic>
        <p:nvPicPr>
          <p:cNvPr id="673" name="Google Shape;673;p52"/>
          <p:cNvPicPr preferRelativeResize="0"/>
          <p:nvPr/>
        </p:nvPicPr>
        <p:blipFill>
          <a:blip r:embed="rId4">
            <a:alphaModFix/>
          </a:blip>
          <a:stretch>
            <a:fillRect/>
          </a:stretch>
        </p:blipFill>
        <p:spPr>
          <a:xfrm>
            <a:off x="7955600" y="2670279"/>
            <a:ext cx="1188400" cy="623425"/>
          </a:xfrm>
          <a:prstGeom prst="rect">
            <a:avLst/>
          </a:prstGeom>
          <a:noFill/>
          <a:ln>
            <a:noFill/>
          </a:ln>
        </p:spPr>
      </p:pic>
      <p:pic>
        <p:nvPicPr>
          <p:cNvPr id="674" name="Google Shape;674;p52"/>
          <p:cNvPicPr preferRelativeResize="0"/>
          <p:nvPr/>
        </p:nvPicPr>
        <p:blipFill>
          <a:blip r:embed="rId5">
            <a:alphaModFix/>
          </a:blip>
          <a:stretch>
            <a:fillRect/>
          </a:stretch>
        </p:blipFill>
        <p:spPr>
          <a:xfrm>
            <a:off x="7955600" y="1568587"/>
            <a:ext cx="1058250" cy="1071575"/>
          </a:xfrm>
          <a:prstGeom prst="rect">
            <a:avLst/>
          </a:prstGeom>
          <a:noFill/>
          <a:ln>
            <a:noFill/>
          </a:ln>
        </p:spPr>
      </p:pic>
      <p:pic>
        <p:nvPicPr>
          <p:cNvPr id="675" name="Google Shape;675;p52"/>
          <p:cNvPicPr preferRelativeResize="0"/>
          <p:nvPr/>
        </p:nvPicPr>
        <p:blipFill>
          <a:blip r:embed="rId6">
            <a:alphaModFix/>
          </a:blip>
          <a:stretch>
            <a:fillRect/>
          </a:stretch>
        </p:blipFill>
        <p:spPr>
          <a:xfrm flipH="1">
            <a:off x="5154600" y="3353938"/>
            <a:ext cx="415200" cy="790033"/>
          </a:xfrm>
          <a:prstGeom prst="rect">
            <a:avLst/>
          </a:prstGeom>
          <a:noFill/>
          <a:ln>
            <a:noFill/>
          </a:ln>
        </p:spPr>
      </p:pic>
      <p:pic>
        <p:nvPicPr>
          <p:cNvPr id="676" name="Google Shape;676;p52"/>
          <p:cNvPicPr preferRelativeResize="0"/>
          <p:nvPr/>
        </p:nvPicPr>
        <p:blipFill>
          <a:blip r:embed="rId7">
            <a:alphaModFix/>
          </a:blip>
          <a:stretch>
            <a:fillRect/>
          </a:stretch>
        </p:blipFill>
        <p:spPr>
          <a:xfrm>
            <a:off x="7887600" y="555112"/>
            <a:ext cx="701150" cy="1009650"/>
          </a:xfrm>
          <a:prstGeom prst="rect">
            <a:avLst/>
          </a:prstGeom>
          <a:noFill/>
          <a:ln>
            <a:noFill/>
          </a:ln>
        </p:spPr>
      </p:pic>
      <p:pic>
        <p:nvPicPr>
          <p:cNvPr id="2" name="Picture 1"/>
          <p:cNvPicPr>
            <a:picLocks noChangeAspect="1"/>
          </p:cNvPicPr>
          <p:nvPr/>
        </p:nvPicPr>
        <p:blipFill>
          <a:blip r:embed="rId8"/>
          <a:stretch>
            <a:fillRect/>
          </a:stretch>
        </p:blipFill>
        <p:spPr>
          <a:xfrm>
            <a:off x="-445573" y="-455420"/>
            <a:ext cx="1740883" cy="1639799"/>
          </a:xfrm>
          <a:prstGeom prst="rect">
            <a:avLst/>
          </a:prstGeom>
        </p:spPr>
      </p:pic>
      <p:sp>
        <p:nvSpPr>
          <p:cNvPr id="5" name="Rectangle 4"/>
          <p:cNvSpPr/>
          <p:nvPr/>
        </p:nvSpPr>
        <p:spPr>
          <a:xfrm>
            <a:off x="173848" y="418121"/>
            <a:ext cx="8652448" cy="4916346"/>
          </a:xfrm>
          <a:prstGeom prst="rect">
            <a:avLst/>
          </a:prstGeom>
        </p:spPr>
        <p:txBody>
          <a:bodyPr wrap="square">
            <a:spAutoFit/>
          </a:bodyPr>
          <a:lstStyle/>
          <a:p>
            <a:pPr algn="just">
              <a:lnSpc>
                <a:spcPct val="150000"/>
              </a:lnSpc>
              <a:spcAft>
                <a:spcPts val="800"/>
              </a:spcAft>
            </a:pPr>
            <a:r>
              <a:rPr lang="en-US" sz="2200" dirty="0" err="1">
                <a:solidFill>
                  <a:srgbClr val="FF0000"/>
                </a:solidFill>
                <a:latin typeface="Times New Roman" panose="02020603050405020304" pitchFamily="18" charset="0"/>
                <a:ea typeface="Times New Roman" panose="02020603050405020304" pitchFamily="18" charset="0"/>
              </a:rPr>
              <a:t>Nhóm</a:t>
            </a:r>
            <a:r>
              <a:rPr lang="en-US" sz="2200" dirty="0">
                <a:solidFill>
                  <a:srgbClr val="FF0000"/>
                </a:solidFill>
                <a:latin typeface="Times New Roman" panose="02020603050405020304" pitchFamily="18" charset="0"/>
                <a:ea typeface="Times New Roman" panose="02020603050405020304" pitchFamily="18" charset="0"/>
              </a:rPr>
              <a:t> 1:</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Cần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làm</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gì</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để</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nhận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biết</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hiện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tượng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phá</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vỡ</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những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quy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tắc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ngôn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ngữ</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thông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thường</a:t>
            </a:r>
            <a:r>
              <a:rPr lang="en-US" sz="2200" i="1" dirty="0">
                <a:latin typeface="Times New Roman" panose="02020603050405020304" pitchFamily="18" charset="0"/>
                <a:ea typeface="Times New Roman" panose="02020603050405020304" pitchFamily="18" charset="0"/>
              </a:rPr>
              <a:t>?</a:t>
            </a:r>
            <a:endParaRPr lang="en-US" sz="2200" dirty="0">
              <a:latin typeface="Calibri" panose="020F0502020204030204" pitchFamily="34" charset="0"/>
              <a:ea typeface="Calibri" panose="020F0502020204030204" pitchFamily="34" charset="0"/>
            </a:endParaRPr>
          </a:p>
          <a:p>
            <a:pPr algn="just">
              <a:lnSpc>
                <a:spcPct val="150000"/>
              </a:lnSpc>
              <a:spcAft>
                <a:spcPts val="800"/>
              </a:spcAft>
            </a:pPr>
            <a:r>
              <a:rPr lang="en-US" sz="2200" dirty="0" err="1">
                <a:solidFill>
                  <a:srgbClr val="FF0000"/>
                </a:solidFill>
                <a:latin typeface="Times New Roman" panose="02020603050405020304" pitchFamily="18" charset="0"/>
                <a:ea typeface="Times New Roman" panose="02020603050405020304" pitchFamily="18" charset="0"/>
              </a:rPr>
              <a:t>Nhóm</a:t>
            </a:r>
            <a:r>
              <a:rPr lang="en-US" sz="2200" dirty="0">
                <a:solidFill>
                  <a:srgbClr val="FF0000"/>
                </a:solidFill>
                <a:latin typeface="Times New Roman" panose="02020603050405020304" pitchFamily="18" charset="0"/>
                <a:ea typeface="Times New Roman" panose="02020603050405020304" pitchFamily="18" charset="0"/>
              </a:rPr>
              <a:t> 2:</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Nêu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một</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số</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hiện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tượng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phá</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vỡ</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quy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tắc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ngôn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ngữ</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thông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thường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trong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sáng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tác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văn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học</a:t>
            </a:r>
            <a:r>
              <a:rPr lang="en-US" sz="2200" i="1" dirty="0">
                <a:latin typeface="Times New Roman" panose="02020603050405020304" pitchFamily="18" charset="0"/>
                <a:ea typeface="Times New Roman" panose="02020603050405020304" pitchFamily="18" charset="0"/>
              </a:rPr>
              <a:t>?</a:t>
            </a:r>
            <a:endParaRPr lang="en-US" sz="2200" dirty="0">
              <a:latin typeface="Calibri" panose="020F0502020204030204" pitchFamily="34" charset="0"/>
              <a:ea typeface="Calibri" panose="020F0502020204030204" pitchFamily="34" charset="0"/>
            </a:endParaRPr>
          </a:p>
          <a:p>
            <a:pPr algn="just">
              <a:lnSpc>
                <a:spcPct val="150000"/>
              </a:lnSpc>
              <a:spcAft>
                <a:spcPts val="800"/>
              </a:spcAft>
            </a:pPr>
            <a:r>
              <a:rPr lang="en-US" sz="2200" dirty="0" err="1">
                <a:solidFill>
                  <a:srgbClr val="FF0000"/>
                </a:solidFill>
                <a:latin typeface="Times New Roman" panose="02020603050405020304" pitchFamily="18" charset="0"/>
                <a:ea typeface="Times New Roman" panose="02020603050405020304" pitchFamily="18" charset="0"/>
              </a:rPr>
              <a:t>Nhóm</a:t>
            </a:r>
            <a:r>
              <a:rPr lang="en-US" sz="2200" dirty="0">
                <a:solidFill>
                  <a:srgbClr val="FF0000"/>
                </a:solidFill>
                <a:latin typeface="Times New Roman" panose="02020603050405020304" pitchFamily="18" charset="0"/>
                <a:ea typeface="Times New Roman" panose="02020603050405020304" pitchFamily="18" charset="0"/>
              </a:rPr>
              <a:t> 3:</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Nêu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mục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đích</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của</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việc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phá</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vỡ</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quy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tắc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ngôn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ngữ</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thông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thường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trong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sáng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tác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văn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học</a:t>
            </a:r>
            <a:endParaRPr lang="en-US" sz="2200" dirty="0">
              <a:latin typeface="Calibri" panose="020F0502020204030204" pitchFamily="34" charset="0"/>
              <a:ea typeface="Calibri" panose="020F0502020204030204" pitchFamily="34" charset="0"/>
            </a:endParaRPr>
          </a:p>
          <a:p>
            <a:pPr algn="just">
              <a:lnSpc>
                <a:spcPct val="150000"/>
              </a:lnSpc>
              <a:spcAft>
                <a:spcPts val="800"/>
              </a:spcAft>
            </a:pPr>
            <a:r>
              <a:rPr lang="en-US" sz="2200" dirty="0" err="1">
                <a:solidFill>
                  <a:srgbClr val="FF0000"/>
                </a:solidFill>
                <a:latin typeface="Times New Roman" panose="02020603050405020304" pitchFamily="18" charset="0"/>
                <a:ea typeface="Times New Roman" panose="02020603050405020304" pitchFamily="18" charset="0"/>
              </a:rPr>
              <a:t>Nhóm</a:t>
            </a:r>
            <a:r>
              <a:rPr lang="en-US" sz="2200" dirty="0">
                <a:solidFill>
                  <a:srgbClr val="FF0000"/>
                </a:solidFill>
                <a:latin typeface="Times New Roman" panose="02020603050405020304" pitchFamily="18" charset="0"/>
                <a:ea typeface="Times New Roman" panose="02020603050405020304" pitchFamily="18" charset="0"/>
              </a:rPr>
              <a:t> 4:</a:t>
            </a:r>
            <a:r>
              <a:rPr lang="en-US" sz="2200" i="1" dirty="0">
                <a:latin typeface="Times New Roman" panose="02020603050405020304" pitchFamily="18" charset="0"/>
                <a:ea typeface="Times New Roman" panose="02020603050405020304" pitchFamily="18" charset="0"/>
              </a:rPr>
              <a:t> Theo </a:t>
            </a:r>
            <a:r>
              <a:rPr lang="en-US" sz="2200" i="1" dirty="0" err="1">
                <a:latin typeface="Times New Roman" panose="02020603050405020304" pitchFamily="18" charset="0"/>
                <a:ea typeface="Times New Roman" panose="02020603050405020304" pitchFamily="18" charset="0"/>
              </a:rPr>
              <a:t>em</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nếu</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không</a:t>
            </a:r>
            <a:r>
              <a:rPr lang="en-US" sz="2200" i="1" dirty="0">
                <a:latin typeface="Times New Roman" panose="02020603050405020304" pitchFamily="18" charset="0"/>
                <a:ea typeface="Times New Roman" panose="02020603050405020304" pitchFamily="18" charset="0"/>
              </a:rPr>
              <a:t> </a:t>
            </a:r>
            <a:r>
              <a:rPr lang="en-US" sz="2200" i="1" dirty="0" smtClean="0">
                <a:latin typeface="Times New Roman" panose="02020603050405020304" pitchFamily="18" charset="0"/>
                <a:ea typeface="Times New Roman" panose="02020603050405020304" pitchFamily="18" charset="0"/>
              </a:rPr>
              <a:t>c </a:t>
            </a:r>
            <a:r>
              <a:rPr lang="en-US" sz="2200" i="1" dirty="0" err="1">
                <a:latin typeface="Times New Roman" panose="02020603050405020304" pitchFamily="18" charset="0"/>
                <a:ea typeface="Times New Roman" panose="02020603050405020304" pitchFamily="18" charset="0"/>
              </a:rPr>
              <a:t>hiện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tượng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phá</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vỡ</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quy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tắc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ngôn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ngữ</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thì</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các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sáng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tác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văn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học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đặc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biệt</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là</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thơ</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có</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trở</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nên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chuẩn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mực</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và</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có</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tính</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ổn</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định</a:t>
            </a:r>
            <a:r>
              <a:rPr lang="en-US" sz="2200" i="1" dirty="0">
                <a:latin typeface="Times New Roman" panose="02020603050405020304" pitchFamily="18" charset="0"/>
                <a:ea typeface="Times New Roman" panose="02020603050405020304" pitchFamily="18" charset="0"/>
              </a:rPr>
              <a:t> hay </a:t>
            </a:r>
            <a:r>
              <a:rPr lang="en-US" sz="2200" i="1" dirty="0" err="1">
                <a:latin typeface="Times New Roman" panose="02020603050405020304" pitchFamily="18" charset="0"/>
                <a:ea typeface="Times New Roman" panose="02020603050405020304" pitchFamily="18" charset="0"/>
              </a:rPr>
              <a:t>không</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Lấy</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ví</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dụ</a:t>
            </a:r>
            <a:r>
              <a:rPr lang="en-US" sz="2200" i="1" dirty="0">
                <a:latin typeface="Times New Roman" panose="02020603050405020304" pitchFamily="18" charset="0"/>
                <a:ea typeface="Times New Roman" panose="02020603050405020304" pitchFamily="18" charset="0"/>
              </a:rPr>
              <a:t> </a:t>
            </a:r>
            <a:r>
              <a:rPr lang="en-US" sz="2200" i="1" dirty="0" err="1">
                <a:latin typeface="Times New Roman" panose="02020603050405020304" pitchFamily="18" charset="0"/>
                <a:ea typeface="Times New Roman" panose="02020603050405020304" pitchFamily="18" charset="0"/>
              </a:rPr>
              <a:t>chứng</a:t>
            </a:r>
            <a:r>
              <a:rPr lang="en-US" sz="2200" i="1" dirty="0">
                <a:latin typeface="Times New Roman" panose="02020603050405020304" pitchFamily="18" charset="0"/>
                <a:ea typeface="Times New Roman" panose="02020603050405020304" pitchFamily="18" charset="0"/>
              </a:rPr>
              <a:t> minh.</a:t>
            </a:r>
            <a:endParaRPr lang="en-US" sz="2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901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9"/>
          <p:cNvSpPr txBox="1">
            <a:spLocks noGrp="1"/>
          </p:cNvSpPr>
          <p:nvPr>
            <p:ph type="title" idx="21"/>
          </p:nvPr>
        </p:nvSpPr>
        <p:spPr>
          <a:xfrm>
            <a:off x="428978" y="95069"/>
            <a:ext cx="7712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latin typeface="Segoe UI Black" panose="020B0A02040204020203" pitchFamily="34" charset="0"/>
                <a:ea typeface="Segoe UI Black" panose="020B0A02040204020203" pitchFamily="34" charset="0"/>
              </a:rPr>
              <a:t>Lí thuyết</a:t>
            </a:r>
            <a:endParaRPr sz="2800" dirty="0">
              <a:latin typeface="Segoe UI Black" panose="020B0A02040204020203" pitchFamily="34" charset="0"/>
              <a:ea typeface="Segoe UI Black" panose="020B0A02040204020203" pitchFamily="34" charset="0"/>
            </a:endParaRPr>
          </a:p>
        </p:txBody>
      </p:sp>
      <p:sp>
        <p:nvSpPr>
          <p:cNvPr id="20" name="Rectangle 19"/>
          <p:cNvSpPr/>
          <p:nvPr/>
        </p:nvSpPr>
        <p:spPr>
          <a:xfrm>
            <a:off x="428978" y="667769"/>
            <a:ext cx="7996447" cy="2677656"/>
          </a:xfrm>
          <a:prstGeom prst="rect">
            <a:avLst/>
          </a:prstGeom>
        </p:spPr>
        <p:txBody>
          <a:bodyPr wrap="square">
            <a:spAutoFit/>
          </a:bodyPr>
          <a:lstStyle/>
          <a:p>
            <a:pPr algn="just"/>
            <a:r>
              <a:rPr lang="vi-VN" sz="2800"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1. </a:t>
            </a:r>
            <a:r>
              <a:rPr lang="vi-VN" sz="2800" b="1" dirty="0">
                <a:latin typeface="Times New Roman" panose="02020603050405020304" pitchFamily="18" charset="0"/>
                <a:ea typeface="Times New Roman" panose="02020603050405020304" pitchFamily="18" charset="0"/>
              </a:rPr>
              <a:t>Cách nhận diện hiện tượng phá vỡ quy tắc ngôn ngữ trong sáng tác văn học</a:t>
            </a:r>
            <a:endParaRPr lang="vi-VN" sz="2800" dirty="0">
              <a:latin typeface="Calibri" panose="020F0502020204030204" pitchFamily="34" charset="0"/>
              <a:ea typeface="Calibri" panose="020F0502020204030204" pitchFamily="34"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nắm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chuẩn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Việt.</a:t>
            </a:r>
            <a:endParaRPr lang="vi-VN" sz="2800" dirty="0">
              <a:latin typeface="Calibri" panose="020F0502020204030204" pitchFamily="34" charset="0"/>
              <a:ea typeface="Calibri" panose="020F0502020204030204" pitchFamily="34"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chiếu</a:t>
            </a:r>
            <a:r>
              <a:rPr lang="en-US" sz="2800" dirty="0">
                <a:latin typeface="Times New Roman" panose="02020603050405020304" pitchFamily="18" charset="0"/>
                <a:ea typeface="Times New Roman" panose="02020603050405020304" pitchFamily="18" charset="0"/>
              </a:rPr>
              <a:t>, so </a:t>
            </a:r>
            <a:r>
              <a:rPr lang="en-US" sz="2800" dirty="0" err="1">
                <a:latin typeface="Times New Roman" panose="02020603050405020304" pitchFamily="18" charset="0"/>
                <a:ea typeface="Times New Roman" panose="02020603050405020304" pitchFamily="18" charset="0"/>
              </a:rPr>
              <a:t>sánh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endParaRPr lang="vi-VN"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1556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9"/>
          <p:cNvSpPr txBox="1">
            <a:spLocks noGrp="1"/>
          </p:cNvSpPr>
          <p:nvPr>
            <p:ph type="title" idx="21"/>
          </p:nvPr>
        </p:nvSpPr>
        <p:spPr>
          <a:xfrm>
            <a:off x="713325" y="95069"/>
            <a:ext cx="7712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Segoe UI Black" panose="020B0A02040204020203" pitchFamily="34" charset="0"/>
                <a:ea typeface="Segoe UI Black" panose="020B0A02040204020203" pitchFamily="34" charset="0"/>
              </a:rPr>
              <a:t>Lí thuyết</a:t>
            </a:r>
            <a:endParaRPr dirty="0">
              <a:latin typeface="Segoe UI Black" panose="020B0A02040204020203" pitchFamily="34" charset="0"/>
              <a:ea typeface="Segoe UI Black" panose="020B0A02040204020203" pitchFamily="34" charset="0"/>
            </a:endParaRPr>
          </a:p>
        </p:txBody>
      </p:sp>
      <p:sp>
        <p:nvSpPr>
          <p:cNvPr id="2" name="Rectangle 1"/>
          <p:cNvSpPr/>
          <p:nvPr/>
        </p:nvSpPr>
        <p:spPr>
          <a:xfrm>
            <a:off x="496711" y="865555"/>
            <a:ext cx="8376355" cy="4401205"/>
          </a:xfrm>
          <a:prstGeom prst="rect">
            <a:avLst/>
          </a:prstGeom>
        </p:spPr>
        <p:txBody>
          <a:bodyPr wrap="square">
            <a:spAutoFit/>
          </a:bodyPr>
          <a:lstStyle/>
          <a:p>
            <a:pPr algn="just"/>
            <a:r>
              <a:rPr lang="en-US" sz="2800" b="1" dirty="0">
                <a:latin typeface="Times New Roman" panose="02020603050405020304" pitchFamily="18" charset="0"/>
                <a:ea typeface="Times New Roman" panose="02020603050405020304" pitchFamily="18" charset="0"/>
              </a:rPr>
              <a:t>2. </a:t>
            </a:r>
            <a:r>
              <a:rPr lang="vi-VN" sz="2800" b="1" dirty="0">
                <a:latin typeface="Times New Roman" panose="02020603050405020304" pitchFamily="18" charset="0"/>
                <a:ea typeface="Times New Roman" panose="02020603050405020304" pitchFamily="18" charset="0"/>
              </a:rPr>
              <a:t>Một số hiện tượng phá vỡ quy tắc ngôn ngữ thông thường trong sáng tác văn học</a:t>
            </a:r>
            <a:endParaRPr lang="vi-VN" sz="2800" dirty="0">
              <a:latin typeface="Calibri" panose="020F0502020204030204" pitchFamily="34" charset="0"/>
              <a:ea typeface="Calibri" panose="020F0502020204030204" pitchFamily="34"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trái</a:t>
            </a:r>
            <a:r>
              <a:rPr lang="en-US" sz="2800" dirty="0">
                <a:latin typeface="Times New Roman" panose="02020603050405020304" pitchFamily="18" charset="0"/>
                <a:ea typeface="Times New Roman" panose="02020603050405020304" pitchFamily="18" charset="0"/>
              </a:rPr>
              <a:t> logic </a:t>
            </a:r>
            <a:r>
              <a:rPr lang="en-US" sz="2800" dirty="0" err="1">
                <a:latin typeface="Times New Roman" panose="02020603050405020304" pitchFamily="18" charset="0"/>
                <a:ea typeface="Times New Roman" panose="02020603050405020304" pitchFamily="18" charset="0"/>
              </a:rPr>
              <a:t>nhằm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endParaRPr lang="vi-VN" sz="2800" dirty="0">
              <a:latin typeface="Calibri" panose="020F0502020204030204" pitchFamily="34" charset="0"/>
              <a:ea typeface="Calibri" panose="020F0502020204030204" pitchFamily="34"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đảo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endParaRPr lang="vi-VN" sz="2800" dirty="0">
              <a:latin typeface="Calibri" panose="020F0502020204030204" pitchFamily="34" charset="0"/>
              <a:ea typeface="Calibri" panose="020F0502020204030204" pitchFamily="34"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nhằm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ngờ</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bổ</a:t>
            </a:r>
            <a:r>
              <a:rPr lang="en-US" sz="2800" dirty="0">
                <a:latin typeface="Times New Roman" panose="02020603050405020304" pitchFamily="18" charset="0"/>
                <a:ea typeface="Times New Roman" panose="02020603050405020304" pitchFamily="18" charset="0"/>
              </a:rPr>
              <a:t> sung </a:t>
            </a:r>
            <a:r>
              <a:rPr lang="en-US" sz="2800" dirty="0" err="1">
                <a:latin typeface="Times New Roman" panose="02020603050405020304" pitchFamily="18" charset="0"/>
                <a:ea typeface="Times New Roman" panose="02020603050405020304" pitchFamily="18" charset="0"/>
              </a:rPr>
              <a:t>chức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giấy</a:t>
            </a:r>
            <a:endParaRPr lang="vi-VN"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901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98160980"/>
              </p:ext>
            </p:extLst>
          </p:nvPr>
        </p:nvGraphicFramePr>
        <p:xfrm>
          <a:off x="112889" y="68374"/>
          <a:ext cx="8895643" cy="5212080"/>
        </p:xfrm>
        <a:graphic>
          <a:graphicData uri="http://schemas.openxmlformats.org/drawingml/2006/table">
            <a:tbl>
              <a:tblPr firstRow="1" firstCol="1" bandRow="1"/>
              <a:tblGrid>
                <a:gridCol w="866545">
                  <a:extLst>
                    <a:ext uri="{9D8B030D-6E8A-4147-A177-3AD203B41FA5}">
                      <a16:colId xmlns:a16="http://schemas.microsoft.com/office/drawing/2014/main" val="3415747674"/>
                    </a:ext>
                  </a:extLst>
                </a:gridCol>
                <a:gridCol w="1220509">
                  <a:extLst>
                    <a:ext uri="{9D8B030D-6E8A-4147-A177-3AD203B41FA5}">
                      <a16:colId xmlns:a16="http://schemas.microsoft.com/office/drawing/2014/main" val="2746466154"/>
                    </a:ext>
                  </a:extLst>
                </a:gridCol>
                <a:gridCol w="5733268">
                  <a:extLst>
                    <a:ext uri="{9D8B030D-6E8A-4147-A177-3AD203B41FA5}">
                      <a16:colId xmlns:a16="http://schemas.microsoft.com/office/drawing/2014/main" val="1223557216"/>
                    </a:ext>
                  </a:extLst>
                </a:gridCol>
                <a:gridCol w="573460">
                  <a:extLst>
                    <a:ext uri="{9D8B030D-6E8A-4147-A177-3AD203B41FA5}">
                      <a16:colId xmlns:a16="http://schemas.microsoft.com/office/drawing/2014/main" val="2951823911"/>
                    </a:ext>
                  </a:extLst>
                </a:gridCol>
                <a:gridCol w="501861">
                  <a:extLst>
                    <a:ext uri="{9D8B030D-6E8A-4147-A177-3AD203B41FA5}">
                      <a16:colId xmlns:a16="http://schemas.microsoft.com/office/drawing/2014/main" val="2248231180"/>
                    </a:ext>
                  </a:extLst>
                </a:gridCol>
              </a:tblGrid>
              <a:tr h="524283">
                <a:tc>
                  <a:txBody>
                    <a:bodyPr/>
                    <a:lstStyle/>
                    <a:p>
                      <a:pPr algn="ctr">
                        <a:lnSpc>
                          <a:spcPct val="150000"/>
                        </a:lnSpc>
                        <a:spcAft>
                          <a:spcPts val="0"/>
                        </a:spcAft>
                      </a:pPr>
                      <a:r>
                        <a:rPr lang="en-US" sz="1200" b="1" kern="100" smtClean="0">
                          <a:effectLst/>
                          <a:latin typeface="Times New Roman" panose="02020603050405020304" pitchFamily="18" charset="0"/>
                          <a:ea typeface="Calibri" panose="020F0502020204030204" pitchFamily="34" charset="0"/>
                          <a:cs typeface="Times New Roman" panose="02020603050405020304" pitchFamily="18" charset="0"/>
                        </a:rPr>
                        <a:t>Vấn đề</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en-US" sz="1200" b="1" kern="100" smtClean="0">
                          <a:effectLst/>
                          <a:latin typeface="Times New Roman" panose="02020603050405020304" pitchFamily="18" charset="0"/>
                          <a:ea typeface="Calibri" panose="020F0502020204030204" pitchFamily="34" charset="0"/>
                          <a:cs typeface="Times New Roman" panose="02020603050405020304" pitchFamily="18" charset="0"/>
                        </a:rPr>
                        <a:t>Mức độ</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en-US" sz="1200" b="1" kern="100" smtClean="0">
                          <a:effectLst/>
                          <a:latin typeface="Times New Roman" panose="02020603050405020304" pitchFamily="18" charset="0"/>
                          <a:ea typeface="Calibri" panose="020F0502020204030204" pitchFamily="34" charset="0"/>
                          <a:cs typeface="Times New Roman" panose="02020603050405020304" pitchFamily="18" charset="0"/>
                        </a:rPr>
                        <a:t>Tiêu chí đánh giá</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en-US" sz="1200" b="1" kern="100" smtClean="0">
                          <a:effectLst/>
                          <a:latin typeface="Times New Roman" panose="02020603050405020304" pitchFamily="18" charset="0"/>
                          <a:ea typeface="Calibri" panose="020F0502020204030204" pitchFamily="34" charset="0"/>
                          <a:cs typeface="Times New Roman" panose="02020603050405020304" pitchFamily="18" charset="0"/>
                        </a:rPr>
                        <a:t>Nhóm số…</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en-US" sz="1200" b="1" kern="100" dirty="0" err="1" smtClean="0">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200" b="1" kern="1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100" dirty="0" err="1" smtClean="0">
                          <a:effectLst/>
                          <a:latin typeface="Times New Roman" panose="02020603050405020304" pitchFamily="18" charset="0"/>
                          <a:ea typeface="Calibri" panose="020F0502020204030204" pitchFamily="34" charset="0"/>
                          <a:cs typeface="Times New Roman" panose="02020603050405020304" pitchFamily="18" charset="0"/>
                        </a:rPr>
                        <a:t>điểm</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9908855"/>
                  </a:ext>
                </a:extLst>
              </a:tr>
              <a:tr h="524283">
                <a:tc rowSpan="3">
                  <a:txBody>
                    <a:bodyPr/>
                    <a:lstStyle/>
                    <a:p>
                      <a:pPr algn="just">
                        <a:lnSpc>
                          <a:spcPct val="150000"/>
                        </a:lnSpc>
                        <a:spcAft>
                          <a:spcPts val="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200" b="1" kern="1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1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thảo </a:t>
                      </a:r>
                      <a:r>
                        <a:rPr lang="en-US" sz="1200" b="1" kern="1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Tích cực, hiệu quả</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đóng</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9">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3746130"/>
                  </a:ext>
                </a:extLst>
              </a:tr>
              <a:tr h="524283">
                <a:tc vMerge="1">
                  <a:txBody>
                    <a:bodyPr/>
                    <a:lstStyle/>
                    <a:p>
                      <a:endParaRPr lang="vi-VN"/>
                    </a:p>
                  </a:txBody>
                  <a:tcPr/>
                </a:tc>
                <a:tc>
                  <a:txBody>
                    <a:bodyPr/>
                    <a:lstStyle/>
                    <a:p>
                      <a:pPr algn="just">
                        <a:lnSpc>
                          <a:spcPct val="150000"/>
                        </a:lnSpc>
                        <a:spcAft>
                          <a:spcPts val="0"/>
                        </a:spcAft>
                      </a:pP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quả</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Nhóm hoàn thành công việc được giao, có đóng góp ý kiến những vẫn chưa đúng hoặc ít có giá trị</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vi-VN"/>
                    </a:p>
                  </a:txBody>
                  <a:tcPr/>
                </a:tc>
                <a:extLst>
                  <a:ext uri="{0D108BD9-81ED-4DB2-BD59-A6C34878D82A}">
                    <a16:rowId xmlns:a16="http://schemas.microsoft.com/office/drawing/2014/main" val="1173638049"/>
                  </a:ext>
                </a:extLst>
              </a:tr>
              <a:tr h="524283">
                <a:tc vMerge="1">
                  <a:txBody>
                    <a:bodyPr/>
                    <a:lstStyle/>
                    <a:p>
                      <a:endParaRPr lang="vi-VN"/>
                    </a:p>
                  </a:txBody>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Chưa hiệu quả</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ít</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đóng</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thảo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i="1" kern="100" dirty="0" err="1">
                          <a:effectLst/>
                          <a:latin typeface="Times New Roman" panose="02020603050405020304" pitchFamily="18" charset="0"/>
                          <a:ea typeface="Calibri" panose="020F0502020204030204" pitchFamily="34" charset="0"/>
                          <a:cs typeface="Times New Roman" panose="02020603050405020304" pitchFamily="18" charset="0"/>
                        </a:rPr>
                        <a:t>nhóm</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vi-VN"/>
                    </a:p>
                  </a:txBody>
                  <a:tcPr/>
                </a:tc>
                <a:extLst>
                  <a:ext uri="{0D108BD9-81ED-4DB2-BD59-A6C34878D82A}">
                    <a16:rowId xmlns:a16="http://schemas.microsoft.com/office/drawing/2014/main" val="3336789440"/>
                  </a:ext>
                </a:extLst>
              </a:tr>
              <a:tr h="283882">
                <a:tc rowSpan="3">
                  <a:txBody>
                    <a:bodyPr/>
                    <a:lstStyle/>
                    <a:p>
                      <a:pPr algn="just">
                        <a:lnSpc>
                          <a:spcPct val="150000"/>
                        </a:lnSpc>
                        <a:spcAft>
                          <a:spcPts val="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200" b="1" kern="100" dirty="0" err="1">
                          <a:effectLst/>
                          <a:latin typeface="Times New Roman" panose="02020603050405020304" pitchFamily="18" charset="0"/>
                          <a:ea typeface="Calibri" panose="020F0502020204030204" pitchFamily="34" charset="0"/>
                          <a:cs typeface="Times New Roman" panose="02020603050405020304" pitchFamily="18" charset="0"/>
                        </a:rPr>
                        <a:t>Mức</a:t>
                      </a: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1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1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1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1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ý</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Cao</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Ghi chép đầy đủ, tập trung, tích cực lắng nghe và phản hồi các ý kiến của các nhóm khác </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vi-VN"/>
                    </a:p>
                  </a:txBody>
                  <a:tcPr/>
                </a:tc>
                <a:extLst>
                  <a:ext uri="{0D108BD9-81ED-4DB2-BD59-A6C34878D82A}">
                    <a16:rowId xmlns:a16="http://schemas.microsoft.com/office/drawing/2014/main" val="425417130"/>
                  </a:ext>
                </a:extLst>
              </a:tr>
              <a:tr h="262142">
                <a:tc vMerge="1">
                  <a:txBody>
                    <a:bodyPr/>
                    <a:lstStyle/>
                    <a:p>
                      <a:endParaRPr lang="vi-VN"/>
                    </a:p>
                  </a:txBody>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Bình thường</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Ghi chép đầy đủ, chú ý nhận nhiệm vụ</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vi-VN"/>
                    </a:p>
                  </a:txBody>
                  <a:tcPr/>
                </a:tc>
                <a:extLst>
                  <a:ext uri="{0D108BD9-81ED-4DB2-BD59-A6C34878D82A}">
                    <a16:rowId xmlns:a16="http://schemas.microsoft.com/office/drawing/2014/main" val="2642897510"/>
                  </a:ext>
                </a:extLst>
              </a:tr>
              <a:tr h="502543">
                <a:tc vMerge="1">
                  <a:txBody>
                    <a:bodyPr/>
                    <a:lstStyle/>
                    <a:p>
                      <a:endParaRPr lang="vi-VN"/>
                    </a:p>
                  </a:txBody>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Thấp</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Không ghi chép, thiếu tập trung, lơ đãng, làm việc riêng</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vi-VN"/>
                    </a:p>
                  </a:txBody>
                  <a:tcPr/>
                </a:tc>
                <a:extLst>
                  <a:ext uri="{0D108BD9-81ED-4DB2-BD59-A6C34878D82A}">
                    <a16:rowId xmlns:a16="http://schemas.microsoft.com/office/drawing/2014/main" val="1884119666"/>
                  </a:ext>
                </a:extLst>
              </a:tr>
              <a:tr h="786425">
                <a:tc rowSpan="3">
                  <a:txBody>
                    <a:bodyPr/>
                    <a:lstStyle/>
                    <a:p>
                      <a:pPr algn="just">
                        <a:lnSpc>
                          <a:spcPct val="150000"/>
                        </a:lnSpc>
                        <a:spcAft>
                          <a:spcPts val="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200" b="1" kern="1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1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1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1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 thảo </a:t>
                      </a:r>
                      <a:r>
                        <a:rPr lang="en-US" sz="1200" b="1" kern="100"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Tốt</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Trình bày đầy đủ các nội dung được giao một cách chính xác, hợp lí</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Trình bày rõ ràng, mạch lạc</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Có sáng tạo </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vi-VN"/>
                    </a:p>
                  </a:txBody>
                  <a:tcPr/>
                </a:tc>
                <a:extLst>
                  <a:ext uri="{0D108BD9-81ED-4DB2-BD59-A6C34878D82A}">
                    <a16:rowId xmlns:a16="http://schemas.microsoft.com/office/drawing/2014/main" val="2049317738"/>
                  </a:ext>
                </a:extLst>
              </a:tr>
              <a:tr h="524283">
                <a:tc vMerge="1">
                  <a:txBody>
                    <a:bodyPr/>
                    <a:lstStyle/>
                    <a:p>
                      <a:endParaRPr lang="vi-VN"/>
                    </a:p>
                  </a:txBody>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Khá tốt</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Trình bày đầy đủ các nội dung được giao nhưng còn một số sai sót nhỏ</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Trình bày rõ ràng, mạch lạc</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vi-VN"/>
                    </a:p>
                  </a:txBody>
                  <a:tcPr/>
                </a:tc>
                <a:extLst>
                  <a:ext uri="{0D108BD9-81ED-4DB2-BD59-A6C34878D82A}">
                    <a16:rowId xmlns:a16="http://schemas.microsoft.com/office/drawing/2014/main" val="3270714518"/>
                  </a:ext>
                </a:extLst>
              </a:tr>
              <a:tr h="524283">
                <a:tc vMerge="1">
                  <a:txBody>
                    <a:bodyPr/>
                    <a:lstStyle/>
                    <a:p>
                      <a:endParaRPr lang="vi-VN"/>
                    </a:p>
                  </a:txBody>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Chưa tốt</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Trình bày chưa đầy đủ các nội dung được giao, còn nhiều sai sót</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200" b="1" i="1" kern="100">
                          <a:effectLst/>
                          <a:latin typeface="Times New Roman" panose="02020603050405020304" pitchFamily="18" charset="0"/>
                          <a:ea typeface="Calibri" panose="020F0502020204030204" pitchFamily="34" charset="0"/>
                          <a:cs typeface="Times New Roman" panose="02020603050405020304" pitchFamily="18" charset="0"/>
                        </a:rPr>
                        <a:t>Cách trình bày thiếu tự tin, chưa cụ thể, rõ ràng</a:t>
                      </a:r>
                      <a:endParaRPr lang="vi-VN"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Aft>
                          <a:spcPts val="0"/>
                        </a:spcAft>
                      </a:pPr>
                      <a:r>
                        <a:rPr lang="en-US" sz="1200" b="1"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134" marR="37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vi-VN"/>
                    </a:p>
                  </a:txBody>
                  <a:tcPr/>
                </a:tc>
                <a:extLst>
                  <a:ext uri="{0D108BD9-81ED-4DB2-BD59-A6C34878D82A}">
                    <a16:rowId xmlns:a16="http://schemas.microsoft.com/office/drawing/2014/main" val="1554344140"/>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8" name="Google Shape;588;p50"/>
          <p:cNvSpPr txBox="1">
            <a:spLocks noGrp="1"/>
          </p:cNvSpPr>
          <p:nvPr>
            <p:ph type="title" idx="2"/>
          </p:nvPr>
        </p:nvSpPr>
        <p:spPr>
          <a:xfrm>
            <a:off x="3740850" y="882238"/>
            <a:ext cx="1662300" cy="112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smtClean="0"/>
              <a:t>03</a:t>
            </a:r>
            <a:endParaRPr dirty="0"/>
          </a:p>
        </p:txBody>
      </p:sp>
      <p:pic>
        <p:nvPicPr>
          <p:cNvPr id="590" name="Google Shape;590;p50"/>
          <p:cNvPicPr preferRelativeResize="0"/>
          <p:nvPr/>
        </p:nvPicPr>
        <p:blipFill>
          <a:blip r:embed="rId3">
            <a:alphaModFix/>
          </a:blip>
          <a:stretch>
            <a:fillRect/>
          </a:stretch>
        </p:blipFill>
        <p:spPr>
          <a:xfrm rot="2699977">
            <a:off x="1465296" y="804482"/>
            <a:ext cx="995836" cy="2935107"/>
          </a:xfrm>
          <a:prstGeom prst="rect">
            <a:avLst/>
          </a:prstGeom>
          <a:noFill/>
          <a:ln>
            <a:noFill/>
          </a:ln>
        </p:spPr>
      </p:pic>
      <p:pic>
        <p:nvPicPr>
          <p:cNvPr id="591" name="Google Shape;591;p50"/>
          <p:cNvPicPr preferRelativeResize="0"/>
          <p:nvPr/>
        </p:nvPicPr>
        <p:blipFill>
          <a:blip r:embed="rId4">
            <a:alphaModFix/>
          </a:blip>
          <a:stretch>
            <a:fillRect/>
          </a:stretch>
        </p:blipFill>
        <p:spPr>
          <a:xfrm>
            <a:off x="6533019" y="3065609"/>
            <a:ext cx="1425999" cy="1546167"/>
          </a:xfrm>
          <a:prstGeom prst="rect">
            <a:avLst/>
          </a:prstGeom>
          <a:noFill/>
          <a:ln>
            <a:noFill/>
          </a:ln>
        </p:spPr>
      </p:pic>
      <p:pic>
        <p:nvPicPr>
          <p:cNvPr id="592" name="Google Shape;592;p50"/>
          <p:cNvPicPr preferRelativeResize="0"/>
          <p:nvPr/>
        </p:nvPicPr>
        <p:blipFill>
          <a:blip r:embed="rId5">
            <a:alphaModFix/>
          </a:blip>
          <a:stretch>
            <a:fillRect/>
          </a:stretch>
        </p:blipFill>
        <p:spPr>
          <a:xfrm flipH="1">
            <a:off x="830250" y="1183938"/>
            <a:ext cx="415200" cy="790033"/>
          </a:xfrm>
          <a:prstGeom prst="rect">
            <a:avLst/>
          </a:prstGeom>
          <a:noFill/>
          <a:ln>
            <a:noFill/>
          </a:ln>
        </p:spPr>
      </p:pic>
      <p:pic>
        <p:nvPicPr>
          <p:cNvPr id="593" name="Google Shape;593;p50"/>
          <p:cNvPicPr preferRelativeResize="0"/>
          <p:nvPr/>
        </p:nvPicPr>
        <p:blipFill>
          <a:blip r:embed="rId6">
            <a:alphaModFix/>
          </a:blip>
          <a:stretch>
            <a:fillRect/>
          </a:stretch>
        </p:blipFill>
        <p:spPr>
          <a:xfrm>
            <a:off x="7468500" y="1837525"/>
            <a:ext cx="701150" cy="1009650"/>
          </a:xfrm>
          <a:prstGeom prst="rect">
            <a:avLst/>
          </a:prstGeom>
          <a:noFill/>
          <a:ln>
            <a:noFill/>
          </a:ln>
        </p:spPr>
      </p:pic>
      <p:sp>
        <p:nvSpPr>
          <p:cNvPr id="3" name="Title 2"/>
          <p:cNvSpPr>
            <a:spLocks noGrp="1"/>
          </p:cNvSpPr>
          <p:nvPr>
            <p:ph type="title"/>
          </p:nvPr>
        </p:nvSpPr>
        <p:spPr>
          <a:xfrm>
            <a:off x="2833510" y="2644709"/>
            <a:ext cx="3885756" cy="841800"/>
          </a:xfrm>
        </p:spPr>
        <p:txBody>
          <a:bodyPr/>
          <a:lstStyle/>
          <a:p>
            <a:r>
              <a:rPr lang="vi-VN" smtClean="0">
                <a:latin typeface="Segoe UI Black" panose="020B0A02040204020203" pitchFamily="34" charset="0"/>
                <a:ea typeface="Segoe UI Black" panose="020B0A02040204020203" pitchFamily="34" charset="0"/>
              </a:rPr>
              <a:t>Luyện tập</a:t>
            </a:r>
            <a:endParaRPr lang="vi-VN">
              <a:latin typeface="Segoe UI Black" panose="020B0A02040204020203" pitchFamily="34" charset="0"/>
              <a:ea typeface="Segoe UI Black" panose="020B0A02040204020203"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6" name="Google Shape;426;p44"/>
          <p:cNvPicPr preferRelativeResize="0"/>
          <p:nvPr/>
        </p:nvPicPr>
        <p:blipFill>
          <a:blip r:embed="rId3">
            <a:alphaModFix/>
          </a:blip>
          <a:stretch>
            <a:fillRect/>
          </a:stretch>
        </p:blipFill>
        <p:spPr>
          <a:xfrm>
            <a:off x="119248" y="35600"/>
            <a:ext cx="701150" cy="1009650"/>
          </a:xfrm>
          <a:prstGeom prst="rect">
            <a:avLst/>
          </a:prstGeom>
          <a:noFill/>
          <a:ln>
            <a:noFill/>
          </a:ln>
        </p:spPr>
      </p:pic>
      <p:pic>
        <p:nvPicPr>
          <p:cNvPr id="427" name="Google Shape;427;p44"/>
          <p:cNvPicPr preferRelativeResize="0"/>
          <p:nvPr/>
        </p:nvPicPr>
        <p:blipFill>
          <a:blip r:embed="rId4">
            <a:alphaModFix/>
          </a:blip>
          <a:stretch>
            <a:fillRect/>
          </a:stretch>
        </p:blipFill>
        <p:spPr>
          <a:xfrm>
            <a:off x="7483827" y="4353467"/>
            <a:ext cx="415200" cy="790033"/>
          </a:xfrm>
          <a:prstGeom prst="rect">
            <a:avLst/>
          </a:prstGeom>
          <a:noFill/>
          <a:ln>
            <a:noFill/>
          </a:ln>
        </p:spPr>
      </p:pic>
      <p:sp>
        <p:nvSpPr>
          <p:cNvPr id="4" name="Rectangle 3"/>
          <p:cNvSpPr/>
          <p:nvPr/>
        </p:nvSpPr>
        <p:spPr>
          <a:xfrm>
            <a:off x="575733" y="303358"/>
            <a:ext cx="7879646" cy="5032147"/>
          </a:xfrm>
          <a:prstGeom prst="rect">
            <a:avLst/>
          </a:prstGeom>
        </p:spPr>
        <p:txBody>
          <a:bodyPr wrap="square">
            <a:spAutoFit/>
          </a:bodyPr>
          <a:lstStyle/>
          <a:p>
            <a:pPr algn="just">
              <a:lnSpc>
                <a:spcPct val="150000"/>
              </a:lnSpc>
              <a:spcAft>
                <a:spcPts val="800"/>
              </a:spcAft>
            </a:pPr>
            <a:r>
              <a:rPr lang="en-US" sz="1600" b="1" i="1" dirty="0" err="1" smtClean="0">
                <a:latin typeface="Times New Roman" panose="02020603050405020304" pitchFamily="18" charset="0"/>
                <a:ea typeface="Times New Roman" panose="02020603050405020304" pitchFamily="18" charset="0"/>
              </a:rPr>
              <a:t>Phát</a:t>
            </a:r>
            <a:r>
              <a:rPr lang="en-US" sz="1600" b="1" i="1" dirty="0" smtClean="0">
                <a:latin typeface="Times New Roman" panose="02020603050405020304" pitchFamily="18" charset="0"/>
                <a:ea typeface="Times New Roman" panose="02020603050405020304" pitchFamily="18" charset="0"/>
              </a:rPr>
              <a:t> </a:t>
            </a:r>
            <a:r>
              <a:rPr lang="en-US" sz="1600" b="1" i="1" dirty="0" err="1" smtClean="0">
                <a:latin typeface="Times New Roman" panose="02020603050405020304" pitchFamily="18" charset="0"/>
                <a:ea typeface="Times New Roman" panose="02020603050405020304" pitchFamily="18" charset="0"/>
              </a:rPr>
              <a:t>hiện</a:t>
            </a:r>
            <a:r>
              <a:rPr lang="en-US" sz="1600" b="1" i="1" dirty="0" smtClean="0">
                <a:latin typeface="Times New Roman" panose="02020603050405020304" pitchFamily="18" charset="0"/>
                <a:ea typeface="Times New Roman" panose="02020603050405020304" pitchFamily="18" charset="0"/>
              </a:rPr>
              <a:t> </a:t>
            </a:r>
            <a:r>
              <a:rPr lang="en-US" sz="1600" b="1" i="1" dirty="0" err="1" smtClean="0">
                <a:latin typeface="Times New Roman" panose="02020603050405020304" pitchFamily="18" charset="0"/>
                <a:ea typeface="Times New Roman" panose="02020603050405020304" pitchFamily="18" charset="0"/>
              </a:rPr>
              <a:t>và</a:t>
            </a:r>
            <a:r>
              <a:rPr lang="en-US" sz="1600" b="1" i="1" dirty="0" smtClean="0">
                <a:latin typeface="Times New Roman" panose="02020603050405020304" pitchFamily="18" charset="0"/>
                <a:ea typeface="Times New Roman" panose="02020603050405020304" pitchFamily="18" charset="0"/>
              </a:rPr>
              <a:t> </a:t>
            </a:r>
            <a:r>
              <a:rPr lang="en-US" sz="1600" b="1" i="1" dirty="0" err="1" smtClean="0">
                <a:latin typeface="Times New Roman" panose="02020603050405020304" pitchFamily="18" charset="0"/>
                <a:ea typeface="Times New Roman" panose="02020603050405020304" pitchFamily="18" charset="0"/>
              </a:rPr>
              <a:t>phân</a:t>
            </a:r>
            <a:r>
              <a:rPr lang="en-US" sz="1600" b="1" i="1" dirty="0" smtClean="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tích</a:t>
            </a:r>
            <a:r>
              <a:rPr lang="en-US" sz="1600" b="1" i="1" dirty="0">
                <a:latin typeface="Times New Roman" panose="02020603050405020304" pitchFamily="18" charset="0"/>
                <a:ea typeface="Times New Roman" panose="02020603050405020304" pitchFamily="18" charset="0"/>
              </a:rPr>
              <a:t> ý </a:t>
            </a:r>
            <a:r>
              <a:rPr lang="en-US" sz="1600" b="1" i="1" dirty="0" err="1">
                <a:latin typeface="Times New Roman" panose="02020603050405020304" pitchFamily="18" charset="0"/>
                <a:ea typeface="Times New Roman" panose="02020603050405020304" pitchFamily="18" charset="0"/>
              </a:rPr>
              <a:t>nghĩa</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của</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hiện</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tượng</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phá</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vỡ</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quy</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tắc</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ngôn</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ngữ</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thông</a:t>
            </a:r>
            <a:r>
              <a:rPr lang="en-US" sz="1600" b="1" i="1" dirty="0">
                <a:latin typeface="Times New Roman" panose="02020603050405020304" pitchFamily="18" charset="0"/>
                <a:ea typeface="Times New Roman" panose="02020603050405020304" pitchFamily="18" charset="0"/>
              </a:rPr>
              <a:t> </a:t>
            </a:r>
            <a:r>
              <a:rPr lang="en-US" sz="1600" b="1" i="1" dirty="0" err="1" smtClean="0">
                <a:latin typeface="Times New Roman" panose="02020603050405020304" pitchFamily="18" charset="0"/>
                <a:ea typeface="Times New Roman" panose="02020603050405020304" pitchFamily="18" charset="0"/>
              </a:rPr>
              <a:t>thường</a:t>
            </a:r>
            <a:r>
              <a:rPr lang="en-US" sz="1600" b="1" i="1" dirty="0" smtClean="0">
                <a:latin typeface="Times New Roman" panose="02020603050405020304" pitchFamily="18" charset="0"/>
                <a:ea typeface="Times New Roman" panose="02020603050405020304" pitchFamily="18" charset="0"/>
              </a:rPr>
              <a:t> </a:t>
            </a:r>
            <a:r>
              <a:rPr lang="en-US" sz="1600" b="1" i="1" dirty="0" err="1" smtClean="0">
                <a:latin typeface="Times New Roman" panose="02020603050405020304" pitchFamily="18" charset="0"/>
                <a:ea typeface="Times New Roman" panose="02020603050405020304" pitchFamily="18" charset="0"/>
              </a:rPr>
              <a:t>sa</a:t>
            </a:r>
            <a:r>
              <a:rPr lang="en-US" sz="1600" b="1" i="1" dirty="0" smtClean="0">
                <a:latin typeface="Times New Roman" panose="02020603050405020304" pitchFamily="18" charset="0"/>
                <a:ea typeface="Times New Roman" panose="02020603050405020304" pitchFamily="18" charset="0"/>
              </a:rPr>
              <a:t> </a:t>
            </a:r>
            <a:r>
              <a:rPr lang="en-US" sz="1600" b="1" i="1" dirty="0" err="1" smtClean="0">
                <a:latin typeface="Times New Roman" panose="02020603050405020304" pitchFamily="18" charset="0"/>
                <a:ea typeface="Times New Roman" panose="02020603050405020304" pitchFamily="18" charset="0"/>
              </a:rPr>
              <a:t>bằng</a:t>
            </a:r>
            <a:r>
              <a:rPr lang="en-US" sz="1600" b="1" i="1" dirty="0" smtClean="0">
                <a:latin typeface="Times New Roman" panose="02020603050405020304" pitchFamily="18" charset="0"/>
                <a:ea typeface="Times New Roman" panose="02020603050405020304" pitchFamily="18" charset="0"/>
              </a:rPr>
              <a:t> </a:t>
            </a:r>
            <a:r>
              <a:rPr lang="en-US" sz="1600" b="1" i="1" dirty="0" err="1" smtClean="0">
                <a:latin typeface="Times New Roman" panose="02020603050405020304" pitchFamily="18" charset="0"/>
                <a:ea typeface="Times New Roman" panose="02020603050405020304" pitchFamily="18" charset="0"/>
              </a:rPr>
              <a:t>một</a:t>
            </a:r>
            <a:r>
              <a:rPr lang="en-US" sz="1600" b="1" i="1" dirty="0" smtClean="0">
                <a:latin typeface="Times New Roman" panose="02020603050405020304" pitchFamily="18" charset="0"/>
                <a:ea typeface="Times New Roman" panose="02020603050405020304" pitchFamily="18" charset="0"/>
              </a:rPr>
              <a:t> </a:t>
            </a:r>
            <a:r>
              <a:rPr lang="en-US" sz="1600" b="1" i="1" dirty="0" err="1" smtClean="0">
                <a:latin typeface="Times New Roman" panose="02020603050405020304" pitchFamily="18" charset="0"/>
                <a:ea typeface="Times New Roman" panose="02020603050405020304" pitchFamily="18" charset="0"/>
              </a:rPr>
              <a:t>đoạn</a:t>
            </a:r>
            <a:r>
              <a:rPr lang="en-US" sz="1600" b="1" i="1" dirty="0" smtClean="0">
                <a:latin typeface="Times New Roman" panose="02020603050405020304" pitchFamily="18" charset="0"/>
                <a:ea typeface="Times New Roman" panose="02020603050405020304" pitchFamily="18" charset="0"/>
              </a:rPr>
              <a:t> </a:t>
            </a:r>
            <a:r>
              <a:rPr lang="en-US" sz="1600" b="1" i="1" dirty="0" err="1" smtClean="0">
                <a:latin typeface="Times New Roman" panose="02020603050405020304" pitchFamily="18" charset="0"/>
                <a:ea typeface="Times New Roman" panose="02020603050405020304" pitchFamily="18" charset="0"/>
              </a:rPr>
              <a:t>văn</a:t>
            </a:r>
            <a:r>
              <a:rPr lang="en-US" sz="1600" b="1" i="1" dirty="0" smtClean="0">
                <a:latin typeface="Times New Roman" panose="02020603050405020304" pitchFamily="18" charset="0"/>
                <a:ea typeface="Times New Roman" panose="02020603050405020304" pitchFamily="18" charset="0"/>
              </a:rPr>
              <a:t>:</a:t>
            </a:r>
            <a:endParaRPr lang="vi-VN" b="1" i="1" dirty="0">
              <a:latin typeface="Calibri" panose="020F0502020204030204" pitchFamily="34" charset="0"/>
              <a:ea typeface="Calibri" panose="020F0502020204030204" pitchFamily="34" charset="0"/>
            </a:endParaRPr>
          </a:p>
          <a:p>
            <a:pPr lvl="2" algn="ctr">
              <a:lnSpc>
                <a:spcPct val="150000"/>
              </a:lnSpc>
              <a:spcAft>
                <a:spcPts val="800"/>
              </a:spcAft>
            </a:pPr>
            <a:r>
              <a:rPr lang="en-US" sz="1600" dirty="0">
                <a:latin typeface="Times New Roman" panose="02020603050405020304" pitchFamily="18" charset="0"/>
                <a:ea typeface="Times New Roman" panose="02020603050405020304" pitchFamily="18" charset="0"/>
              </a:rPr>
              <a:t>1.</a:t>
            </a:r>
            <a:r>
              <a:rPr lang="en-US" dirty="0">
                <a:latin typeface="Calibri" panose="020F0502020204030204" pitchFamily="34" charset="0"/>
                <a:ea typeface="Calibri" panose="020F0502020204030204" pitchFamily="34" charset="0"/>
              </a:rPr>
              <a:t> </a:t>
            </a:r>
            <a:r>
              <a:rPr lang="en-US" sz="1600" dirty="0" err="1">
                <a:latin typeface="Times New Roman" panose="02020603050405020304" pitchFamily="18" charset="0"/>
                <a:ea typeface="Times New Roman" panose="02020603050405020304" pitchFamily="18" charset="0"/>
              </a:rPr>
              <a:t>Tôi</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đong</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thêm</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mấy</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hao</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gầy</a:t>
            </a:r>
            <a:endParaRPr lang="vi-VN" dirty="0">
              <a:latin typeface="Calibri" panose="020F0502020204030204" pitchFamily="34" charset="0"/>
              <a:ea typeface="Calibri" panose="020F0502020204030204" pitchFamily="34" charset="0"/>
            </a:endParaRPr>
          </a:p>
          <a:p>
            <a:pPr lvl="2" algn="ctr">
              <a:lnSpc>
                <a:spcPct val="150000"/>
              </a:lnSpc>
              <a:spcAft>
                <a:spcPts val="800"/>
              </a:spcAft>
            </a:pP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Mở</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ngày</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tháng</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đế</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chất</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đầy</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tương</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tư</a:t>
            </a:r>
            <a:endParaRPr lang="vi-VN" dirty="0">
              <a:latin typeface="Calibri" panose="020F0502020204030204" pitchFamily="34" charset="0"/>
              <a:ea typeface="Calibri" panose="020F0502020204030204" pitchFamily="34" charset="0"/>
            </a:endParaRPr>
          </a:p>
          <a:p>
            <a:pPr algn="r">
              <a:lnSpc>
                <a:spcPct val="150000"/>
              </a:lnSpc>
              <a:spcAft>
                <a:spcPts val="800"/>
              </a:spcAft>
            </a:pPr>
            <a:r>
              <a:rPr lang="en-US" sz="1600"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a:t>
            </a:r>
            <a:r>
              <a:rPr lang="en-US" i="1" dirty="0" err="1">
                <a:latin typeface="Times New Roman" panose="02020603050405020304" pitchFamily="18" charset="0"/>
                <a:ea typeface="Times New Roman" panose="02020603050405020304" pitchFamily="18" charset="0"/>
              </a:rPr>
              <a:t>Khúc</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dịu</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êm</a:t>
            </a:r>
            <a:r>
              <a:rPr lang="en-US" i="1" dirty="0">
                <a:latin typeface="Times New Roman" panose="02020603050405020304" pitchFamily="18" charset="0"/>
                <a:ea typeface="Times New Roman" panose="02020603050405020304" pitchFamily="18" charset="0"/>
              </a:rPr>
              <a:t> - </a:t>
            </a:r>
            <a:r>
              <a:rPr lang="en-US" i="1" dirty="0" err="1">
                <a:latin typeface="Times New Roman" panose="02020603050405020304" pitchFamily="18" charset="0"/>
                <a:ea typeface="Times New Roman" panose="02020603050405020304" pitchFamily="18" charset="0"/>
              </a:rPr>
              <a:t>Đỗ</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Trung</a:t>
            </a:r>
            <a:r>
              <a:rPr lang="en-US" i="1" dirty="0">
                <a:latin typeface="Times New Roman" panose="02020603050405020304" pitchFamily="18" charset="0"/>
                <a:ea typeface="Times New Roman" panose="02020603050405020304" pitchFamily="18" charset="0"/>
              </a:rPr>
              <a:t> </a:t>
            </a:r>
            <a:r>
              <a:rPr lang="en-US" i="1" dirty="0" smtClean="0">
                <a:latin typeface="Times New Roman" panose="02020603050405020304" pitchFamily="18" charset="0"/>
                <a:ea typeface="Times New Roman" panose="02020603050405020304" pitchFamily="18" charset="0"/>
              </a:rPr>
              <a:t>Lai)</a:t>
            </a:r>
            <a:endParaRPr lang="vi-VN" sz="1200" i="1" dirty="0">
              <a:latin typeface="Calibri" panose="020F0502020204030204" pitchFamily="34" charset="0"/>
              <a:ea typeface="Calibri" panose="020F0502020204030204" pitchFamily="34" charset="0"/>
            </a:endParaRPr>
          </a:p>
          <a:p>
            <a:pPr algn="ctr">
              <a:lnSpc>
                <a:spcPct val="150000"/>
              </a:lnSpc>
              <a:spcAft>
                <a:spcPts val="800"/>
              </a:spcAft>
            </a:pPr>
            <a:r>
              <a:rPr lang="en-US" sz="1600" dirty="0">
                <a:latin typeface="Times New Roman" panose="02020603050405020304" pitchFamily="18" charset="0"/>
                <a:ea typeface="Times New Roman" panose="02020603050405020304" pitchFamily="18" charset="0"/>
              </a:rPr>
              <a:t>2. </a:t>
            </a:r>
            <a:r>
              <a:rPr lang="en-US" sz="1600" dirty="0" err="1">
                <a:latin typeface="Times New Roman" panose="02020603050405020304" pitchFamily="18" charset="0"/>
                <a:ea typeface="Times New Roman" panose="02020603050405020304" pitchFamily="18" charset="0"/>
              </a:rPr>
              <a:t>Đàn</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cừu</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đi</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giữa</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tung</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tăng</a:t>
            </a:r>
            <a:endParaRPr lang="vi-VN" dirty="0">
              <a:latin typeface="Calibri" panose="020F0502020204030204" pitchFamily="34" charset="0"/>
              <a:ea typeface="Calibri" panose="020F0502020204030204" pitchFamily="34" charset="0"/>
            </a:endParaRPr>
          </a:p>
          <a:p>
            <a:pPr algn="ctr">
              <a:lnSpc>
                <a:spcPct val="150000"/>
              </a:lnSpc>
              <a:spcAft>
                <a:spcPts val="800"/>
              </a:spcAft>
            </a:pPr>
            <a:r>
              <a:rPr lang="en-US" sz="1600" dirty="0" err="1">
                <a:latin typeface="Times New Roman" panose="02020603050405020304" pitchFamily="18" charset="0"/>
                <a:ea typeface="Times New Roman" panose="02020603050405020304" pitchFamily="18" charset="0"/>
              </a:rPr>
              <a:t>Làm</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hương</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cỏ</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rối</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dậy</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hăng</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núi</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đồi</a:t>
            </a:r>
            <a:endParaRPr lang="vi-VN" dirty="0">
              <a:latin typeface="Calibri" panose="020F0502020204030204" pitchFamily="34" charset="0"/>
              <a:ea typeface="Calibri" panose="020F0502020204030204" pitchFamily="34" charset="0"/>
            </a:endParaRPr>
          </a:p>
          <a:p>
            <a:pPr algn="r">
              <a:lnSpc>
                <a:spcPct val="150000"/>
              </a:lnSpc>
              <a:spcAft>
                <a:spcPts val="800"/>
              </a:spcAft>
            </a:pP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Trên</a:t>
            </a:r>
            <a:r>
              <a:rPr lang="en-US" i="1" dirty="0">
                <a:latin typeface="Times New Roman" panose="02020603050405020304" pitchFamily="18" charset="0"/>
                <a:ea typeface="Times New Roman" panose="02020603050405020304" pitchFamily="18" charset="0"/>
              </a:rPr>
              <a:t> Cao </a:t>
            </a:r>
            <a:r>
              <a:rPr lang="en-US" i="1" dirty="0" err="1">
                <a:latin typeface="Times New Roman" panose="02020603050405020304" pitchFamily="18" charset="0"/>
                <a:ea typeface="Times New Roman" panose="02020603050405020304" pitchFamily="18" charset="0"/>
              </a:rPr>
              <a:t>Nguyên</a:t>
            </a:r>
            <a:r>
              <a:rPr lang="en-US" i="1" dirty="0">
                <a:latin typeface="Times New Roman" panose="02020603050405020304" pitchFamily="18" charset="0"/>
                <a:ea typeface="Times New Roman" panose="02020603050405020304" pitchFamily="18" charset="0"/>
              </a:rPr>
              <a:t> - </a:t>
            </a:r>
            <a:r>
              <a:rPr lang="en-US" i="1" dirty="0" err="1">
                <a:latin typeface="Times New Roman" panose="02020603050405020304" pitchFamily="18" charset="0"/>
                <a:ea typeface="Times New Roman" panose="02020603050405020304" pitchFamily="18" charset="0"/>
              </a:rPr>
              <a:t>Lê</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Đình</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Cánh</a:t>
            </a:r>
            <a:r>
              <a:rPr lang="en-US" i="1" dirty="0">
                <a:latin typeface="Times New Roman" panose="02020603050405020304" pitchFamily="18" charset="0"/>
                <a:ea typeface="Times New Roman" panose="02020603050405020304" pitchFamily="18" charset="0"/>
              </a:rPr>
              <a:t>)</a:t>
            </a:r>
            <a:endParaRPr lang="vi-VN" sz="1200" i="1" dirty="0">
              <a:latin typeface="Calibri" panose="020F0502020204030204" pitchFamily="34" charset="0"/>
              <a:ea typeface="Calibri" panose="020F0502020204030204" pitchFamily="34" charset="0"/>
            </a:endParaRPr>
          </a:p>
          <a:p>
            <a:pPr algn="ctr">
              <a:lnSpc>
                <a:spcPct val="150000"/>
              </a:lnSpc>
              <a:spcAft>
                <a:spcPts val="800"/>
              </a:spcAft>
            </a:pPr>
            <a:r>
              <a:rPr lang="en-US" sz="1600" dirty="0">
                <a:latin typeface="Times New Roman" panose="02020603050405020304" pitchFamily="18" charset="0"/>
                <a:ea typeface="Times New Roman" panose="02020603050405020304" pitchFamily="18" charset="0"/>
              </a:rPr>
              <a:t>3. Ai </a:t>
            </a:r>
            <a:r>
              <a:rPr lang="en-US" sz="1600" dirty="0" err="1">
                <a:latin typeface="Times New Roman" panose="02020603050405020304" pitchFamily="18" charset="0"/>
                <a:ea typeface="Times New Roman" panose="02020603050405020304" pitchFamily="18" charset="0"/>
              </a:rPr>
              <a:t>tình</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tứ</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cho</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cả</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chiều</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bờ</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ngỡ</a:t>
            </a:r>
            <a:endParaRPr lang="vi-VN" dirty="0">
              <a:latin typeface="Calibri" panose="020F0502020204030204" pitchFamily="34" charset="0"/>
              <a:ea typeface="Calibri" panose="020F0502020204030204" pitchFamily="34" charset="0"/>
            </a:endParaRPr>
          </a:p>
          <a:p>
            <a:pPr algn="ctr">
              <a:lnSpc>
                <a:spcPct val="150000"/>
              </a:lnSpc>
              <a:spcAft>
                <a:spcPts val="800"/>
              </a:spcAft>
            </a:pPr>
            <a:r>
              <a:rPr lang="en-US" sz="1600" dirty="0" err="1">
                <a:latin typeface="Times New Roman" panose="02020603050405020304" pitchFamily="18" charset="0"/>
                <a:ea typeface="Times New Roman" panose="02020603050405020304" pitchFamily="18" charset="0"/>
              </a:rPr>
              <a:t>Liền</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chị</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xa</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biền</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biệt</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nỗi</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giăng</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mùng</a:t>
            </a:r>
            <a:r>
              <a:rPr lang="en-US" sz="1600" dirty="0">
                <a:latin typeface="Times New Roman" panose="02020603050405020304" pitchFamily="18" charset="0"/>
                <a:ea typeface="Times New Roman" panose="02020603050405020304" pitchFamily="18" charset="0"/>
              </a:rPr>
              <a:t>.</a:t>
            </a:r>
            <a:endParaRPr lang="vi-VN" dirty="0">
              <a:latin typeface="Calibri" panose="020F0502020204030204" pitchFamily="34" charset="0"/>
              <a:ea typeface="Calibri" panose="020F0502020204030204" pitchFamily="34" charset="0"/>
            </a:endParaRPr>
          </a:p>
          <a:p>
            <a:pPr algn="r">
              <a:lnSpc>
                <a:spcPct val="150000"/>
              </a:lnSpc>
              <a:spcAft>
                <a:spcPts val="800"/>
              </a:spcAft>
            </a:pPr>
            <a:r>
              <a:rPr lang="en-US" sz="1600"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a:t>
            </a:r>
            <a:r>
              <a:rPr lang="en-US" i="1" dirty="0" err="1">
                <a:latin typeface="Times New Roman" panose="02020603050405020304" pitchFamily="18" charset="0"/>
                <a:ea typeface="Times New Roman" panose="02020603050405020304" pitchFamily="18" charset="0"/>
              </a:rPr>
              <a:t>Một</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chút</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giăng</a:t>
            </a:r>
            <a:r>
              <a:rPr lang="en-US" i="1"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mùng</a:t>
            </a:r>
            <a:r>
              <a:rPr lang="en-US" i="1" dirty="0">
                <a:latin typeface="Times New Roman" panose="02020603050405020304" pitchFamily="18" charset="0"/>
                <a:ea typeface="Times New Roman" panose="02020603050405020304" pitchFamily="18" charset="0"/>
              </a:rPr>
              <a:t> - Phan </a:t>
            </a:r>
            <a:r>
              <a:rPr lang="en-US" i="1" dirty="0" err="1">
                <a:latin typeface="Times New Roman" panose="02020603050405020304" pitchFamily="18" charset="0"/>
                <a:ea typeface="Times New Roman" panose="02020603050405020304" pitchFamily="18" charset="0"/>
              </a:rPr>
              <a:t>Quế</a:t>
            </a:r>
            <a:r>
              <a:rPr lang="en-US" i="1" dirty="0">
                <a:latin typeface="Times New Roman" panose="02020603050405020304" pitchFamily="18" charset="0"/>
                <a:ea typeface="Times New Roman" panose="02020603050405020304" pitchFamily="18" charset="0"/>
              </a:rPr>
              <a:t>)</a:t>
            </a:r>
            <a:endParaRPr lang="vi-VN" sz="1200" i="1" dirty="0">
              <a:effectLst/>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8"/>
          <p:cNvSpPr txBox="1">
            <a:spLocks noGrp="1"/>
          </p:cNvSpPr>
          <p:nvPr>
            <p:ph type="title"/>
          </p:nvPr>
        </p:nvSpPr>
        <p:spPr>
          <a:xfrm>
            <a:off x="682083" y="144475"/>
            <a:ext cx="7712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smtClean="0">
                <a:latin typeface="Segoe UI Black" panose="020B0A02040204020203" pitchFamily="34" charset="0"/>
                <a:ea typeface="Segoe UI Black" panose="020B0A02040204020203" pitchFamily="34" charset="0"/>
              </a:rPr>
              <a:t>Yêu cầu cần đạt</a:t>
            </a:r>
            <a:endParaRPr dirty="0">
              <a:latin typeface="Segoe UI Black" panose="020B0A02040204020203" pitchFamily="34" charset="0"/>
              <a:ea typeface="Segoe UI Black" panose="020B0A02040204020203" pitchFamily="34" charset="0"/>
            </a:endParaRPr>
          </a:p>
        </p:txBody>
      </p:sp>
      <p:pic>
        <p:nvPicPr>
          <p:cNvPr id="356" name="Google Shape;356;p38"/>
          <p:cNvPicPr preferRelativeResize="0"/>
          <p:nvPr/>
        </p:nvPicPr>
        <p:blipFill>
          <a:blip r:embed="rId3">
            <a:alphaModFix/>
          </a:blip>
          <a:stretch>
            <a:fillRect/>
          </a:stretch>
        </p:blipFill>
        <p:spPr>
          <a:xfrm flipH="1">
            <a:off x="8560138" y="144475"/>
            <a:ext cx="415200" cy="790033"/>
          </a:xfrm>
          <a:prstGeom prst="rect">
            <a:avLst/>
          </a:prstGeom>
          <a:noFill/>
          <a:ln>
            <a:noFill/>
          </a:ln>
        </p:spPr>
      </p:pic>
      <p:pic>
        <p:nvPicPr>
          <p:cNvPr id="357" name="Google Shape;357;p38"/>
          <p:cNvPicPr preferRelativeResize="0"/>
          <p:nvPr/>
        </p:nvPicPr>
        <p:blipFill>
          <a:blip r:embed="rId3">
            <a:alphaModFix/>
          </a:blip>
          <a:stretch>
            <a:fillRect/>
          </a:stretch>
        </p:blipFill>
        <p:spPr>
          <a:xfrm flipH="1">
            <a:off x="391506" y="253141"/>
            <a:ext cx="415200" cy="790033"/>
          </a:xfrm>
          <a:prstGeom prst="rect">
            <a:avLst/>
          </a:prstGeom>
          <a:noFill/>
          <a:ln>
            <a:noFill/>
          </a:ln>
        </p:spPr>
      </p:pic>
      <p:sp>
        <p:nvSpPr>
          <p:cNvPr id="9" name="Rectangle: Rounded Corners 5">
            <a:extLst>
              <a:ext uri="{FF2B5EF4-FFF2-40B4-BE49-F238E27FC236}">
                <a16:creationId xmlns:a16="http://schemas.microsoft.com/office/drawing/2014/main" id="{039340F4-FFDE-54D1-D0C1-65B2F37D5590}"/>
              </a:ext>
            </a:extLst>
          </p:cNvPr>
          <p:cNvSpPr/>
          <p:nvPr/>
        </p:nvSpPr>
        <p:spPr>
          <a:xfrm>
            <a:off x="569194" y="1174899"/>
            <a:ext cx="2209800" cy="572700"/>
          </a:xfrm>
          <a:prstGeom prst="roundRect">
            <a:avLst/>
          </a:prstGeom>
          <a:solidFill>
            <a:schemeClr val="accent5">
              <a:lumMod val="40000"/>
              <a:lumOff val="60000"/>
            </a:schemeClr>
          </a:solidFill>
          <a:ln w="25400" cap="flat" cmpd="sng" algn="ctr">
            <a:solidFill>
              <a:srgbClr val="F8EFD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rPr>
              <a:t>Kiến</a:t>
            </a:r>
            <a:r>
              <a:rPr kumimoji="0" lang="en-US" sz="2400" b="1" i="0" u="none" strike="noStrike" kern="0" cap="none" spc="0" normalizeH="0" baseline="0" noProof="0" dirty="0" smtClean="0">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rPr>
              <a:t>thức</a:t>
            </a:r>
            <a:endParaRPr kumimoji="0" lang="en-US" sz="2400" b="1" i="0" u="none" strike="noStrike" kern="0" cap="none" spc="0" normalizeH="0" baseline="0" noProof="0" dirty="0" smtClean="0">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10" name="Oval 9">
            <a:extLst>
              <a:ext uri="{FF2B5EF4-FFF2-40B4-BE49-F238E27FC236}">
                <a16:creationId xmlns:a16="http://schemas.microsoft.com/office/drawing/2014/main" id="{7962EE11-172F-C5D2-88C0-7872D76AB5AA}"/>
              </a:ext>
            </a:extLst>
          </p:cNvPr>
          <p:cNvSpPr/>
          <p:nvPr/>
        </p:nvSpPr>
        <p:spPr>
          <a:xfrm>
            <a:off x="264394" y="1174899"/>
            <a:ext cx="609600" cy="572700"/>
          </a:xfrm>
          <a:prstGeom prst="ellipse">
            <a:avLst/>
          </a:prstGeom>
          <a:solidFill>
            <a:schemeClr val="accent5">
              <a:lumMod val="40000"/>
              <a:lumOff val="60000"/>
            </a:schemeClr>
          </a:solidFill>
          <a:ln w="25400" cap="flat" cmpd="sng" algn="ctr">
            <a:solidFill>
              <a:srgbClr val="F8EFD8"/>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smtClean="0">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rPr>
              <a:t>1</a:t>
            </a:r>
          </a:p>
        </p:txBody>
      </p:sp>
      <p:sp>
        <p:nvSpPr>
          <p:cNvPr id="11" name="Rectangle: Rounded Corners 6">
            <a:extLst>
              <a:ext uri="{FF2B5EF4-FFF2-40B4-BE49-F238E27FC236}">
                <a16:creationId xmlns:a16="http://schemas.microsoft.com/office/drawing/2014/main" id="{86CB13F1-B19A-81DE-0377-6F488D341901}"/>
              </a:ext>
            </a:extLst>
          </p:cNvPr>
          <p:cNvSpPr/>
          <p:nvPr/>
        </p:nvSpPr>
        <p:spPr>
          <a:xfrm>
            <a:off x="3826933" y="1174899"/>
            <a:ext cx="2209800" cy="572700"/>
          </a:xfrm>
          <a:prstGeom prst="roundRect">
            <a:avLst/>
          </a:prstGeom>
          <a:solidFill>
            <a:schemeClr val="accent5">
              <a:lumMod val="40000"/>
              <a:lumOff val="60000"/>
            </a:schemeClr>
          </a:solidFill>
          <a:ln w="25400" cap="flat" cmpd="sng" algn="ctr">
            <a:solidFill>
              <a:srgbClr val="F8EFD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smtClean="0">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rPr>
              <a:t>Năng lực</a:t>
            </a:r>
          </a:p>
        </p:txBody>
      </p:sp>
      <p:sp>
        <p:nvSpPr>
          <p:cNvPr id="12" name="Oval 11">
            <a:extLst>
              <a:ext uri="{FF2B5EF4-FFF2-40B4-BE49-F238E27FC236}">
                <a16:creationId xmlns:a16="http://schemas.microsoft.com/office/drawing/2014/main" id="{3D6EEA0E-6A0D-9D7D-A1FF-319990FB893C}"/>
              </a:ext>
            </a:extLst>
          </p:cNvPr>
          <p:cNvSpPr/>
          <p:nvPr/>
        </p:nvSpPr>
        <p:spPr>
          <a:xfrm>
            <a:off x="3522133" y="1174899"/>
            <a:ext cx="609600" cy="572700"/>
          </a:xfrm>
          <a:prstGeom prst="ellipse">
            <a:avLst/>
          </a:prstGeom>
          <a:solidFill>
            <a:schemeClr val="accent5">
              <a:lumMod val="40000"/>
              <a:lumOff val="60000"/>
            </a:schemeClr>
          </a:solidFill>
          <a:ln w="25400" cap="flat" cmpd="sng" algn="ctr">
            <a:solidFill>
              <a:srgbClr val="F8EFD8"/>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smtClean="0">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rPr>
              <a:t>2</a:t>
            </a:r>
          </a:p>
        </p:txBody>
      </p:sp>
      <p:sp>
        <p:nvSpPr>
          <p:cNvPr id="13" name="Rectangle: Rounded Corners 8">
            <a:extLst>
              <a:ext uri="{FF2B5EF4-FFF2-40B4-BE49-F238E27FC236}">
                <a16:creationId xmlns:a16="http://schemas.microsoft.com/office/drawing/2014/main" id="{4989B487-2F22-991C-8AD6-105957C3202D}"/>
              </a:ext>
            </a:extLst>
          </p:cNvPr>
          <p:cNvSpPr/>
          <p:nvPr/>
        </p:nvSpPr>
        <p:spPr>
          <a:xfrm>
            <a:off x="6765538" y="1174899"/>
            <a:ext cx="2209800" cy="572700"/>
          </a:xfrm>
          <a:prstGeom prst="roundRect">
            <a:avLst/>
          </a:prstGeom>
          <a:solidFill>
            <a:schemeClr val="accent5">
              <a:lumMod val="40000"/>
              <a:lumOff val="60000"/>
            </a:schemeClr>
          </a:solidFill>
          <a:ln w="25400" cap="flat" cmpd="sng" algn="ctr">
            <a:solidFill>
              <a:srgbClr val="F8EFD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rPr>
              <a:t>Phẩm</a:t>
            </a:r>
            <a:r>
              <a:rPr kumimoji="0" lang="en-US" sz="2400" b="1" i="0" u="none" strike="noStrike" kern="0" cap="none" spc="0" normalizeH="0" baseline="0" noProof="0" dirty="0" smtClean="0">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rPr>
              <a:t>chất</a:t>
            </a:r>
            <a:endParaRPr kumimoji="0" lang="en-US" sz="2400" b="1" i="0" u="none" strike="noStrike" kern="0" cap="none" spc="0" normalizeH="0" baseline="0" noProof="0" dirty="0" smtClean="0">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endParaRPr>
          </a:p>
        </p:txBody>
      </p:sp>
      <p:sp>
        <p:nvSpPr>
          <p:cNvPr id="14" name="Oval 13">
            <a:extLst>
              <a:ext uri="{FF2B5EF4-FFF2-40B4-BE49-F238E27FC236}">
                <a16:creationId xmlns:a16="http://schemas.microsoft.com/office/drawing/2014/main" id="{9F07D512-187E-054F-186A-1304F78DA8B6}"/>
              </a:ext>
            </a:extLst>
          </p:cNvPr>
          <p:cNvSpPr/>
          <p:nvPr/>
        </p:nvSpPr>
        <p:spPr>
          <a:xfrm>
            <a:off x="6460738" y="1174899"/>
            <a:ext cx="609600" cy="572700"/>
          </a:xfrm>
          <a:prstGeom prst="ellipse">
            <a:avLst/>
          </a:prstGeom>
          <a:solidFill>
            <a:schemeClr val="accent5">
              <a:lumMod val="40000"/>
              <a:lumOff val="60000"/>
            </a:schemeClr>
          </a:solidFill>
          <a:ln w="25400" cap="flat" cmpd="sng" algn="ctr">
            <a:solidFill>
              <a:srgbClr val="F8EFD8"/>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smtClean="0">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rPr>
              <a:t>3</a:t>
            </a:r>
          </a:p>
        </p:txBody>
      </p:sp>
      <p:sp>
        <p:nvSpPr>
          <p:cNvPr id="2" name="Rectangle 1"/>
          <p:cNvSpPr/>
          <p:nvPr/>
        </p:nvSpPr>
        <p:spPr>
          <a:xfrm>
            <a:off x="264394" y="1879324"/>
            <a:ext cx="3257739" cy="3000821"/>
          </a:xfrm>
          <a:prstGeom prst="rect">
            <a:avLst/>
          </a:prstGeom>
        </p:spPr>
        <p:txBody>
          <a:bodyPr wrap="square">
            <a:spAutoFit/>
          </a:bodyPr>
          <a:lstStyle/>
          <a:p>
            <a:pPr algn="just">
              <a:lnSpc>
                <a:spcPct val="150000"/>
              </a:lnSpc>
            </a:pPr>
            <a:r>
              <a:rPr lang="en-US" b="1" dirty="0" err="1">
                <a:latin typeface="Times New Roman" panose="02020603050405020304" pitchFamily="18" charset="0"/>
                <a:ea typeface="Times New Roman" panose="02020603050405020304" pitchFamily="18" charset="0"/>
              </a:rPr>
              <a:t>Học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sinh</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nhận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biết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đặc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điểm</a:t>
            </a: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và tác dụng của một số hiện tượng phá vỡ những quy tắc ngôn ngữ thông thường</a:t>
            </a:r>
            <a:r>
              <a:rPr lang="en-US" dirty="0">
                <a:latin typeface="Times New Roman" panose="02020603050405020304" pitchFamily="18" charset="0"/>
                <a:ea typeface="Times New Roman" panose="02020603050405020304" pitchFamily="18" charset="0"/>
              </a:rPr>
              <a:t>  </a:t>
            </a:r>
            <a:endParaRPr lang="vi-VN" sz="1200" dirty="0">
              <a:latin typeface="Calibri" panose="020F0502020204030204" pitchFamily="34" charset="0"/>
              <a:ea typeface="Calibri" panose="020F0502020204030204" pitchFamily="34" charset="0"/>
            </a:endParaRPr>
          </a:p>
          <a:p>
            <a:pPr algn="just">
              <a:lnSpc>
                <a:spcPct val="150000"/>
              </a:lnSpc>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Học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sinh</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chỉ</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ra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chức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năng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một số hiện tượng phá vỡ những quy tắc thông thường trong sáng tác văn học</a:t>
            </a:r>
            <a:endParaRPr lang="vi-VN" sz="1200" dirty="0">
              <a:latin typeface="Calibri" panose="020F0502020204030204" pitchFamily="34" charset="0"/>
              <a:ea typeface="Calibri" panose="020F0502020204030204" pitchFamily="34" charset="0"/>
            </a:endParaRPr>
          </a:p>
          <a:p>
            <a:pPr algn="just">
              <a:lnSpc>
                <a:spcPct val="150000"/>
              </a:lnSpc>
            </a:pP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Học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sinh</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vận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dụng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kiến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thức</a:t>
            </a:r>
            <a:r>
              <a:rPr lang="en-US" dirty="0">
                <a:latin typeface="Times New Roman" panose="02020603050405020304" pitchFamily="18" charset="0"/>
                <a:ea typeface="Times New Roman" panose="02020603050405020304" pitchFamily="18" charset="0"/>
              </a:rPr>
              <a:t> </a:t>
            </a:r>
            <a:r>
              <a:rPr lang="vi-VN" dirty="0">
                <a:latin typeface="Times New Roman" panose="02020603050405020304" pitchFamily="18" charset="0"/>
                <a:ea typeface="Times New Roman" panose="02020603050405020304" pitchFamily="18" charset="0"/>
              </a:rPr>
              <a:t>để hiện tượng phá vỡ những quy tắc ngôn ngữ thông thường trong việc tạo lập văn bản.</a:t>
            </a:r>
            <a:endParaRPr lang="vi-VN" sz="1200" dirty="0">
              <a:effectLst/>
              <a:latin typeface="Calibri" panose="020F0502020204030204" pitchFamily="34" charset="0"/>
              <a:ea typeface="Calibri" panose="020F0502020204030204" pitchFamily="34" charset="0"/>
            </a:endParaRPr>
          </a:p>
        </p:txBody>
      </p:sp>
      <p:sp>
        <p:nvSpPr>
          <p:cNvPr id="3" name="Rectangle 2"/>
          <p:cNvSpPr/>
          <p:nvPr/>
        </p:nvSpPr>
        <p:spPr>
          <a:xfrm>
            <a:off x="3826933" y="2317905"/>
            <a:ext cx="2347417" cy="1061829"/>
          </a:xfrm>
          <a:prstGeom prst="rect">
            <a:avLst/>
          </a:prstGeom>
        </p:spPr>
        <p:txBody>
          <a:bodyPr wrap="square">
            <a:spAutoFit/>
          </a:bodyPr>
          <a:lstStyle/>
          <a:p>
            <a:pPr algn="just">
              <a:lnSpc>
                <a:spcPct val="150000"/>
              </a:lnSpc>
            </a:pPr>
            <a:r>
              <a:rPr lang="en-US" b="1" dirty="0" err="1">
                <a:latin typeface="Times New Roman" panose="02020603050405020304" pitchFamily="18" charset="0"/>
                <a:ea typeface="Times New Roman" panose="02020603050405020304" pitchFamily="18" charset="0"/>
              </a:rPr>
              <a:t>Học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sinh</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phát</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triển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Tư</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duy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phản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biện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năng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lực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hợp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giải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quyết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vấn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đề</a:t>
            </a:r>
            <a:r>
              <a:rPr lang="en-US" dirty="0">
                <a:latin typeface="Times New Roman" panose="02020603050405020304" pitchFamily="18" charset="0"/>
                <a:ea typeface="Times New Roman" panose="02020603050405020304" pitchFamily="18" charset="0"/>
              </a:rPr>
              <a:t>,….</a:t>
            </a:r>
            <a:endParaRPr lang="vi-VN" sz="1200" dirty="0">
              <a:effectLst/>
              <a:latin typeface="Calibri" panose="020F0502020204030204" pitchFamily="34" charset="0"/>
              <a:ea typeface="Calibri" panose="020F0502020204030204" pitchFamily="34" charset="0"/>
            </a:endParaRPr>
          </a:p>
        </p:txBody>
      </p:sp>
      <p:sp>
        <p:nvSpPr>
          <p:cNvPr id="4" name="Rectangle 3"/>
          <p:cNvSpPr/>
          <p:nvPr/>
        </p:nvSpPr>
        <p:spPr>
          <a:xfrm>
            <a:off x="6678726" y="2322261"/>
            <a:ext cx="2089012" cy="738664"/>
          </a:xfrm>
          <a:prstGeom prst="rect">
            <a:avLst/>
          </a:prstGeom>
        </p:spPr>
        <p:txBody>
          <a:bodyPr wrap="square">
            <a:spAutoFit/>
          </a:bodyPr>
          <a:lstStyle/>
          <a:p>
            <a:pPr algn="just">
              <a:lnSpc>
                <a:spcPct val="150000"/>
              </a:lnSpc>
              <a:spcAft>
                <a:spcPts val="800"/>
              </a:spcAft>
            </a:pPr>
            <a:r>
              <a:rPr lang="en-US" dirty="0" err="1">
                <a:latin typeface="Times New Roman" panose="02020603050405020304" pitchFamily="18" charset="0"/>
                <a:ea typeface="Times New Roman" panose="02020603050405020304" pitchFamily="18" charset="0"/>
              </a:rPr>
              <a:t>Trân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trọng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yêu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sự</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trong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tiếng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Việt</a:t>
            </a:r>
            <a:r>
              <a:rPr lang="en-US" dirty="0">
                <a:latin typeface="Times New Roman" panose="02020603050405020304" pitchFamily="18" charset="0"/>
                <a:ea typeface="Times New Roman" panose="02020603050405020304" pitchFamily="18" charset="0"/>
              </a:rPr>
              <a:t>. </a:t>
            </a:r>
            <a:endParaRPr lang="vi-VN" sz="1200" dirty="0">
              <a:effectLst/>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4" name="Google Shape;744;p58"/>
          <p:cNvSpPr txBox="1">
            <a:spLocks noGrp="1"/>
          </p:cNvSpPr>
          <p:nvPr>
            <p:ph type="title" idx="2"/>
          </p:nvPr>
        </p:nvSpPr>
        <p:spPr>
          <a:xfrm>
            <a:off x="6445500" y="882238"/>
            <a:ext cx="1662300" cy="1120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vi-VN" dirty="0" smtClean="0"/>
              <a:t>04</a:t>
            </a:r>
            <a:endParaRPr dirty="0"/>
          </a:p>
        </p:txBody>
      </p:sp>
      <p:pic>
        <p:nvPicPr>
          <p:cNvPr id="746" name="Google Shape;746;p58"/>
          <p:cNvPicPr preferRelativeResize="0"/>
          <p:nvPr/>
        </p:nvPicPr>
        <p:blipFill>
          <a:blip r:embed="rId3">
            <a:alphaModFix/>
          </a:blip>
          <a:stretch>
            <a:fillRect/>
          </a:stretch>
        </p:blipFill>
        <p:spPr>
          <a:xfrm rot="-570954">
            <a:off x="1038075" y="1402288"/>
            <a:ext cx="3034574" cy="2338916"/>
          </a:xfrm>
          <a:prstGeom prst="rect">
            <a:avLst/>
          </a:prstGeom>
          <a:noFill/>
          <a:ln>
            <a:noFill/>
          </a:ln>
        </p:spPr>
      </p:pic>
      <p:pic>
        <p:nvPicPr>
          <p:cNvPr id="747" name="Google Shape;747;p58"/>
          <p:cNvPicPr preferRelativeResize="0"/>
          <p:nvPr/>
        </p:nvPicPr>
        <p:blipFill>
          <a:blip r:embed="rId4">
            <a:alphaModFix/>
          </a:blip>
          <a:stretch>
            <a:fillRect/>
          </a:stretch>
        </p:blipFill>
        <p:spPr>
          <a:xfrm rot="943600">
            <a:off x="2962618" y="320683"/>
            <a:ext cx="1192564" cy="1952136"/>
          </a:xfrm>
          <a:prstGeom prst="rect">
            <a:avLst/>
          </a:prstGeom>
          <a:noFill/>
          <a:ln>
            <a:noFill/>
          </a:ln>
        </p:spPr>
      </p:pic>
      <p:pic>
        <p:nvPicPr>
          <p:cNvPr id="748" name="Google Shape;748;p58"/>
          <p:cNvPicPr preferRelativeResize="0"/>
          <p:nvPr/>
        </p:nvPicPr>
        <p:blipFill>
          <a:blip r:embed="rId5">
            <a:alphaModFix/>
          </a:blip>
          <a:stretch>
            <a:fillRect/>
          </a:stretch>
        </p:blipFill>
        <p:spPr>
          <a:xfrm>
            <a:off x="566747" y="1797088"/>
            <a:ext cx="1186375" cy="2962275"/>
          </a:xfrm>
          <a:prstGeom prst="rect">
            <a:avLst/>
          </a:prstGeom>
          <a:noFill/>
          <a:ln>
            <a:noFill/>
          </a:ln>
        </p:spPr>
      </p:pic>
      <p:pic>
        <p:nvPicPr>
          <p:cNvPr id="749" name="Google Shape;749;p58"/>
          <p:cNvPicPr preferRelativeResize="0"/>
          <p:nvPr/>
        </p:nvPicPr>
        <p:blipFill>
          <a:blip r:embed="rId6">
            <a:alphaModFix/>
          </a:blip>
          <a:stretch>
            <a:fillRect/>
          </a:stretch>
        </p:blipFill>
        <p:spPr>
          <a:xfrm flipH="1">
            <a:off x="3288312" y="3824839"/>
            <a:ext cx="541188" cy="1029750"/>
          </a:xfrm>
          <a:prstGeom prst="rect">
            <a:avLst/>
          </a:prstGeom>
          <a:noFill/>
          <a:ln>
            <a:noFill/>
          </a:ln>
        </p:spPr>
      </p:pic>
      <p:pic>
        <p:nvPicPr>
          <p:cNvPr id="750" name="Google Shape;750;p58"/>
          <p:cNvPicPr preferRelativeResize="0"/>
          <p:nvPr/>
        </p:nvPicPr>
        <p:blipFill>
          <a:blip r:embed="rId6">
            <a:alphaModFix/>
          </a:blip>
          <a:stretch>
            <a:fillRect/>
          </a:stretch>
        </p:blipFill>
        <p:spPr>
          <a:xfrm rot="-10799999" flipH="1">
            <a:off x="865624" y="374489"/>
            <a:ext cx="541188" cy="1029750"/>
          </a:xfrm>
          <a:prstGeom prst="rect">
            <a:avLst/>
          </a:prstGeom>
          <a:noFill/>
          <a:ln>
            <a:noFill/>
          </a:ln>
        </p:spPr>
      </p:pic>
      <p:sp>
        <p:nvSpPr>
          <p:cNvPr id="3" name="Title 2"/>
          <p:cNvSpPr>
            <a:spLocks noGrp="1"/>
          </p:cNvSpPr>
          <p:nvPr>
            <p:ph type="title"/>
          </p:nvPr>
        </p:nvSpPr>
        <p:spPr>
          <a:xfrm>
            <a:off x="3288312" y="2690470"/>
            <a:ext cx="5014594" cy="841800"/>
          </a:xfrm>
        </p:spPr>
        <p:txBody>
          <a:bodyPr/>
          <a:lstStyle/>
          <a:p>
            <a:r>
              <a:rPr lang="vi-VN" dirty="0" smtClean="0">
                <a:latin typeface="Segoe UI Black" panose="020B0A02040204020203" pitchFamily="34" charset="0"/>
                <a:ea typeface="Segoe UI Black" panose="020B0A02040204020203" pitchFamily="34" charset="0"/>
              </a:rPr>
              <a:t>Vận dụng, liên hệ</a:t>
            </a:r>
            <a:endParaRPr lang="vi-VN" dirty="0">
              <a:latin typeface="Segoe UI Black" panose="020B0A02040204020203" pitchFamily="34" charset="0"/>
              <a:ea typeface="Segoe UI Black" panose="020B0A02040204020203"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pic>
        <p:nvPicPr>
          <p:cNvPr id="681" name="Google Shape;681;p53"/>
          <p:cNvPicPr preferRelativeResize="0"/>
          <p:nvPr/>
        </p:nvPicPr>
        <p:blipFill rotWithShape="1">
          <a:blip r:embed="rId3">
            <a:alphaModFix amt="69000"/>
          </a:blip>
          <a:srcRect l="179" r="189"/>
          <a:stretch/>
        </p:blipFill>
        <p:spPr>
          <a:xfrm rot="4367542">
            <a:off x="2583589" y="471949"/>
            <a:ext cx="895567" cy="1599475"/>
          </a:xfrm>
          <a:prstGeom prst="rect">
            <a:avLst/>
          </a:prstGeom>
          <a:noFill/>
          <a:ln>
            <a:noFill/>
          </a:ln>
        </p:spPr>
      </p:pic>
      <p:pic>
        <p:nvPicPr>
          <p:cNvPr id="682" name="Google Shape;682;p53"/>
          <p:cNvPicPr preferRelativeResize="0"/>
          <p:nvPr/>
        </p:nvPicPr>
        <p:blipFill>
          <a:blip r:embed="rId4">
            <a:alphaModFix/>
          </a:blip>
          <a:stretch>
            <a:fillRect/>
          </a:stretch>
        </p:blipFill>
        <p:spPr>
          <a:xfrm>
            <a:off x="5829319" y="1631562"/>
            <a:ext cx="2849123" cy="2896370"/>
          </a:xfrm>
          <a:prstGeom prst="rect">
            <a:avLst/>
          </a:prstGeom>
          <a:noFill/>
          <a:ln>
            <a:noFill/>
          </a:ln>
        </p:spPr>
      </p:pic>
      <p:sp>
        <p:nvSpPr>
          <p:cNvPr id="684" name="Google Shape;684;p53"/>
          <p:cNvSpPr txBox="1">
            <a:spLocks noGrp="1"/>
          </p:cNvSpPr>
          <p:nvPr>
            <p:ph type="subTitle" idx="1"/>
          </p:nvPr>
        </p:nvSpPr>
        <p:spPr>
          <a:xfrm>
            <a:off x="934064" y="1475002"/>
            <a:ext cx="4801718" cy="2279100"/>
          </a:xfrm>
          <a:prstGeom prst="rect">
            <a:avLst/>
          </a:prstGeom>
        </p:spPr>
        <p:txBody>
          <a:bodyPr spcFirstLastPara="1" wrap="square" lIns="91425" tIns="91425" rIns="91425" bIns="91425" anchor="ctr" anchorCtr="0">
            <a:noAutofit/>
          </a:bodyPr>
          <a:lstStyle/>
          <a:p>
            <a:pPr marL="0" lvl="0" indent="0" algn="l"/>
            <a:r>
              <a:rPr lang="vi-VN" sz="2800" dirty="0">
                <a:latin typeface="+mj-lt"/>
              </a:rPr>
              <a:t>Học sinh tìm hiểu thêm một số các trường hợp  phá vỡ quy tắc ngôn ngữ thông thường trong sáng tác văn học. </a:t>
            </a:r>
            <a:endParaRPr sz="2800" dirty="0">
              <a:latin typeface="+mj-lt"/>
            </a:endParaRPr>
          </a:p>
        </p:txBody>
      </p:sp>
      <p:pic>
        <p:nvPicPr>
          <p:cNvPr id="686" name="Google Shape;686;p53"/>
          <p:cNvPicPr preferRelativeResize="0"/>
          <p:nvPr/>
        </p:nvPicPr>
        <p:blipFill>
          <a:blip r:embed="rId5">
            <a:alphaModFix/>
          </a:blip>
          <a:stretch>
            <a:fillRect/>
          </a:stretch>
        </p:blipFill>
        <p:spPr>
          <a:xfrm flipH="1">
            <a:off x="4978175" y="3754102"/>
            <a:ext cx="415200" cy="790033"/>
          </a:xfrm>
          <a:prstGeom prst="rect">
            <a:avLst/>
          </a:prstGeom>
          <a:noFill/>
          <a:ln>
            <a:noFill/>
          </a:ln>
        </p:spPr>
      </p:pic>
      <p:pic>
        <p:nvPicPr>
          <p:cNvPr id="687" name="Google Shape;687;p53"/>
          <p:cNvPicPr preferRelativeResize="0"/>
          <p:nvPr/>
        </p:nvPicPr>
        <p:blipFill>
          <a:blip r:embed="rId6">
            <a:alphaModFix/>
          </a:blip>
          <a:stretch>
            <a:fillRect/>
          </a:stretch>
        </p:blipFill>
        <p:spPr>
          <a:xfrm>
            <a:off x="825575" y="102530"/>
            <a:ext cx="701150" cy="1009650"/>
          </a:xfrm>
          <a:prstGeom prst="rect">
            <a:avLst/>
          </a:prstGeom>
          <a:noFill/>
          <a:ln>
            <a:noFill/>
          </a:ln>
        </p:spPr>
      </p:pic>
      <p:pic>
        <p:nvPicPr>
          <p:cNvPr id="688" name="Google Shape;688;p53"/>
          <p:cNvPicPr preferRelativeResize="0"/>
          <p:nvPr/>
        </p:nvPicPr>
        <p:blipFill>
          <a:blip r:embed="rId5">
            <a:alphaModFix/>
          </a:blip>
          <a:stretch>
            <a:fillRect/>
          </a:stretch>
        </p:blipFill>
        <p:spPr>
          <a:xfrm rot="10800000" flipH="1">
            <a:off x="7894450" y="536743"/>
            <a:ext cx="415200" cy="790033"/>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37"/>
          <p:cNvSpPr txBox="1">
            <a:spLocks noGrp="1"/>
          </p:cNvSpPr>
          <p:nvPr>
            <p:ph type="ctrTitle"/>
          </p:nvPr>
        </p:nvSpPr>
        <p:spPr>
          <a:xfrm>
            <a:off x="634203" y="1569239"/>
            <a:ext cx="4942508" cy="183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dirty="0" smtClean="0">
                <a:latin typeface="Segoe UI Black" panose="020B0A02040204020203" pitchFamily="34" charset="0"/>
                <a:ea typeface="Segoe UI Black" panose="020B0A02040204020203" pitchFamily="34" charset="0"/>
              </a:rPr>
              <a:t>Chúc các em</a:t>
            </a:r>
            <a:r>
              <a:rPr lang="vi-VN" dirty="0">
                <a:latin typeface="Segoe UI Black" panose="020B0A02040204020203" pitchFamily="34" charset="0"/>
                <a:ea typeface="Segoe UI Black" panose="020B0A02040204020203" pitchFamily="34" charset="0"/>
              </a:rPr>
              <a:t> </a:t>
            </a:r>
            <a:r>
              <a:rPr lang="vi-VN" dirty="0" smtClean="0">
                <a:solidFill>
                  <a:schemeClr val="accent1"/>
                </a:solidFill>
                <a:latin typeface="Segoe UI Black" panose="020B0A02040204020203" pitchFamily="34" charset="0"/>
                <a:ea typeface="Segoe UI Black" panose="020B0A02040204020203" pitchFamily="34" charset="0"/>
              </a:rPr>
              <a:t>học tốt !</a:t>
            </a:r>
            <a:endParaRPr lang="vi-VN" dirty="0">
              <a:solidFill>
                <a:schemeClr val="accent1"/>
              </a:solidFill>
              <a:latin typeface="Segoe UI Black" panose="020B0A02040204020203" pitchFamily="34" charset="0"/>
              <a:ea typeface="Segoe UI Black" panose="020B0A02040204020203" pitchFamily="34" charset="0"/>
            </a:endParaRPr>
          </a:p>
        </p:txBody>
      </p:sp>
      <p:pic>
        <p:nvPicPr>
          <p:cNvPr id="345" name="Google Shape;345;p37"/>
          <p:cNvPicPr preferRelativeResize="0"/>
          <p:nvPr/>
        </p:nvPicPr>
        <p:blipFill rotWithShape="1">
          <a:blip r:embed="rId3">
            <a:alphaModFix/>
          </a:blip>
          <a:srcRect t="219" b="219"/>
          <a:stretch/>
        </p:blipFill>
        <p:spPr>
          <a:xfrm>
            <a:off x="5400427" y="1230125"/>
            <a:ext cx="3149699" cy="3140449"/>
          </a:xfrm>
          <a:prstGeom prst="rect">
            <a:avLst/>
          </a:prstGeom>
          <a:noFill/>
          <a:ln>
            <a:noFill/>
          </a:ln>
        </p:spPr>
      </p:pic>
      <p:pic>
        <p:nvPicPr>
          <p:cNvPr id="346" name="Google Shape;346;p37"/>
          <p:cNvPicPr preferRelativeResize="0"/>
          <p:nvPr/>
        </p:nvPicPr>
        <p:blipFill>
          <a:blip r:embed="rId4">
            <a:alphaModFix/>
          </a:blip>
          <a:stretch>
            <a:fillRect/>
          </a:stretch>
        </p:blipFill>
        <p:spPr>
          <a:xfrm flipH="1">
            <a:off x="6704687" y="539489"/>
            <a:ext cx="541188" cy="1029750"/>
          </a:xfrm>
          <a:prstGeom prst="rect">
            <a:avLst/>
          </a:prstGeom>
          <a:noFill/>
          <a:ln>
            <a:noFill/>
          </a:ln>
        </p:spPr>
      </p:pic>
    </p:spTree>
    <p:extLst>
      <p:ext uri="{BB962C8B-B14F-4D97-AF65-F5344CB8AC3E}">
        <p14:creationId xmlns:p14="http://schemas.microsoft.com/office/powerpoint/2010/main" val="1436030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2"/>
          <p:cNvSpPr txBox="1">
            <a:spLocks noGrp="1"/>
          </p:cNvSpPr>
          <p:nvPr>
            <p:ph type="title"/>
          </p:nvPr>
        </p:nvSpPr>
        <p:spPr>
          <a:xfrm>
            <a:off x="814518" y="2347372"/>
            <a:ext cx="4314844"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latin typeface="Segoe UI Black" panose="020B0A02040204020203" pitchFamily="34" charset="0"/>
                <a:ea typeface="Segoe UI Black" panose="020B0A02040204020203" pitchFamily="34" charset="0"/>
              </a:rPr>
              <a:t>Khởi động</a:t>
            </a:r>
            <a:endParaRPr dirty="0">
              <a:latin typeface="Segoe UI Black" panose="020B0A02040204020203" pitchFamily="34" charset="0"/>
              <a:ea typeface="Segoe UI Black" panose="020B0A02040204020203" pitchFamily="34" charset="0"/>
            </a:endParaRPr>
          </a:p>
        </p:txBody>
      </p:sp>
      <p:sp>
        <p:nvSpPr>
          <p:cNvPr id="408" name="Google Shape;408;p42"/>
          <p:cNvSpPr txBox="1">
            <a:spLocks noGrp="1"/>
          </p:cNvSpPr>
          <p:nvPr>
            <p:ph type="title" idx="2"/>
          </p:nvPr>
        </p:nvSpPr>
        <p:spPr>
          <a:xfrm>
            <a:off x="1024800" y="882238"/>
            <a:ext cx="1662300" cy="112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pic>
        <p:nvPicPr>
          <p:cNvPr id="409" name="Google Shape;409;p42"/>
          <p:cNvPicPr preferRelativeResize="0"/>
          <p:nvPr/>
        </p:nvPicPr>
        <p:blipFill>
          <a:blip r:embed="rId3">
            <a:alphaModFix/>
          </a:blip>
          <a:stretch>
            <a:fillRect/>
          </a:stretch>
        </p:blipFill>
        <p:spPr>
          <a:xfrm>
            <a:off x="5449617" y="1335497"/>
            <a:ext cx="3175126" cy="2865549"/>
          </a:xfrm>
          <a:prstGeom prst="rect">
            <a:avLst/>
          </a:prstGeom>
          <a:noFill/>
          <a:ln>
            <a:noFill/>
          </a:ln>
        </p:spPr>
      </p:pic>
      <p:pic>
        <p:nvPicPr>
          <p:cNvPr id="410" name="Google Shape;410;p42"/>
          <p:cNvPicPr preferRelativeResize="0"/>
          <p:nvPr/>
        </p:nvPicPr>
        <p:blipFill>
          <a:blip r:embed="rId4">
            <a:alphaModFix/>
          </a:blip>
          <a:stretch>
            <a:fillRect/>
          </a:stretch>
        </p:blipFill>
        <p:spPr>
          <a:xfrm rot="2897036">
            <a:off x="7540952" y="1522032"/>
            <a:ext cx="829408" cy="2444588"/>
          </a:xfrm>
          <a:prstGeom prst="rect">
            <a:avLst/>
          </a:prstGeom>
          <a:noFill/>
          <a:ln>
            <a:noFill/>
          </a:ln>
        </p:spPr>
      </p:pic>
      <p:pic>
        <p:nvPicPr>
          <p:cNvPr id="411" name="Google Shape;411;p42"/>
          <p:cNvPicPr preferRelativeResize="0"/>
          <p:nvPr/>
        </p:nvPicPr>
        <p:blipFill>
          <a:blip r:embed="rId5">
            <a:alphaModFix/>
          </a:blip>
          <a:stretch>
            <a:fillRect/>
          </a:stretch>
        </p:blipFill>
        <p:spPr>
          <a:xfrm>
            <a:off x="7172325" y="831375"/>
            <a:ext cx="415200" cy="790033"/>
          </a:xfrm>
          <a:prstGeom prst="rect">
            <a:avLst/>
          </a:prstGeom>
          <a:noFill/>
          <a:ln>
            <a:noFill/>
          </a:ln>
        </p:spPr>
      </p:pic>
      <p:pic>
        <p:nvPicPr>
          <p:cNvPr id="412" name="Google Shape;412;p42"/>
          <p:cNvPicPr preferRelativeResize="0"/>
          <p:nvPr/>
        </p:nvPicPr>
        <p:blipFill>
          <a:blip r:embed="rId5">
            <a:alphaModFix/>
          </a:blip>
          <a:stretch>
            <a:fillRect/>
          </a:stretch>
        </p:blipFill>
        <p:spPr>
          <a:xfrm flipH="1">
            <a:off x="4633453" y="2282133"/>
            <a:ext cx="415200" cy="790033"/>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grpSp>
        <p:nvGrpSpPr>
          <p:cNvPr id="836" name="Google Shape;836;p63"/>
          <p:cNvGrpSpPr/>
          <p:nvPr/>
        </p:nvGrpSpPr>
        <p:grpSpPr>
          <a:xfrm>
            <a:off x="223362" y="877732"/>
            <a:ext cx="1890799" cy="3341918"/>
            <a:chOff x="3824202" y="929375"/>
            <a:chExt cx="1890799" cy="3341918"/>
          </a:xfrm>
        </p:grpSpPr>
        <p:sp>
          <p:nvSpPr>
            <p:cNvPr id="837" name="Google Shape;837;p63"/>
            <p:cNvSpPr/>
            <p:nvPr/>
          </p:nvSpPr>
          <p:spPr>
            <a:xfrm rot="5400000">
              <a:off x="3098642" y="1654935"/>
              <a:ext cx="3341918" cy="1890799"/>
            </a:xfrm>
            <a:custGeom>
              <a:avLst/>
              <a:gdLst/>
              <a:ahLst/>
              <a:cxnLst/>
              <a:rect l="l" t="t" r="r" b="b"/>
              <a:pathLst>
                <a:path w="95915" h="64948" extrusionOk="0">
                  <a:moveTo>
                    <a:pt x="3184" y="0"/>
                  </a:moveTo>
                  <a:cubicBezTo>
                    <a:pt x="1444" y="0"/>
                    <a:pt x="1" y="1444"/>
                    <a:pt x="1" y="3184"/>
                  </a:cubicBezTo>
                  <a:lnTo>
                    <a:pt x="1" y="61764"/>
                  </a:lnTo>
                  <a:cubicBezTo>
                    <a:pt x="1" y="63525"/>
                    <a:pt x="1444" y="64948"/>
                    <a:pt x="3184" y="64948"/>
                  </a:cubicBezTo>
                  <a:lnTo>
                    <a:pt x="92731" y="64948"/>
                  </a:lnTo>
                  <a:cubicBezTo>
                    <a:pt x="94492" y="64948"/>
                    <a:pt x="95914" y="63525"/>
                    <a:pt x="95914" y="61764"/>
                  </a:cubicBezTo>
                  <a:lnTo>
                    <a:pt x="95914" y="3184"/>
                  </a:lnTo>
                  <a:cubicBezTo>
                    <a:pt x="95914" y="1444"/>
                    <a:pt x="94492" y="0"/>
                    <a:pt x="92731" y="0"/>
                  </a:cubicBezTo>
                  <a:close/>
                </a:path>
              </a:pathLst>
            </a:custGeom>
            <a:solidFill>
              <a:srgbClr val="F4D0CA">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3"/>
            <p:cNvSpPr/>
            <p:nvPr/>
          </p:nvSpPr>
          <p:spPr>
            <a:xfrm>
              <a:off x="4686651" y="4038600"/>
              <a:ext cx="165900" cy="16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39" name="Google Shape;839;p63"/>
          <p:cNvPicPr preferRelativeResize="0"/>
          <p:nvPr/>
        </p:nvPicPr>
        <p:blipFill rotWithShape="1">
          <a:blip r:embed="rId3">
            <a:alphaModFix/>
          </a:blip>
          <a:srcRect l="11836" r="58727" b="6252"/>
          <a:stretch/>
        </p:blipFill>
        <p:spPr>
          <a:xfrm>
            <a:off x="351473" y="996666"/>
            <a:ext cx="1634700" cy="2928300"/>
          </a:xfrm>
          <a:prstGeom prst="roundRect">
            <a:avLst>
              <a:gd name="adj" fmla="val 5194"/>
            </a:avLst>
          </a:prstGeom>
          <a:noFill/>
          <a:ln>
            <a:noFill/>
          </a:ln>
        </p:spPr>
      </p:pic>
      <p:pic>
        <p:nvPicPr>
          <p:cNvPr id="840" name="Google Shape;840;p63"/>
          <p:cNvPicPr preferRelativeResize="0"/>
          <p:nvPr/>
        </p:nvPicPr>
        <p:blipFill>
          <a:blip r:embed="rId4">
            <a:alphaModFix/>
          </a:blip>
          <a:stretch>
            <a:fillRect/>
          </a:stretch>
        </p:blipFill>
        <p:spPr>
          <a:xfrm flipH="1">
            <a:off x="8300703" y="90100"/>
            <a:ext cx="541188" cy="1029750"/>
          </a:xfrm>
          <a:prstGeom prst="rect">
            <a:avLst/>
          </a:prstGeom>
          <a:noFill/>
          <a:ln>
            <a:noFill/>
          </a:ln>
        </p:spPr>
      </p:pic>
      <p:pic>
        <p:nvPicPr>
          <p:cNvPr id="841" name="Google Shape;841;p63"/>
          <p:cNvPicPr preferRelativeResize="0"/>
          <p:nvPr/>
        </p:nvPicPr>
        <p:blipFill>
          <a:blip r:embed="rId5">
            <a:alphaModFix/>
          </a:blip>
          <a:stretch>
            <a:fillRect/>
          </a:stretch>
        </p:blipFill>
        <p:spPr>
          <a:xfrm>
            <a:off x="8220722" y="3924966"/>
            <a:ext cx="701150" cy="1009650"/>
          </a:xfrm>
          <a:prstGeom prst="rect">
            <a:avLst/>
          </a:prstGeom>
          <a:noFill/>
          <a:ln>
            <a:noFill/>
          </a:ln>
        </p:spPr>
      </p:pic>
      <p:sp>
        <p:nvSpPr>
          <p:cNvPr id="4" name="Rectangle 3"/>
          <p:cNvSpPr/>
          <p:nvPr/>
        </p:nvSpPr>
        <p:spPr>
          <a:xfrm>
            <a:off x="2420127" y="1183580"/>
            <a:ext cx="6151170" cy="2677656"/>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HÃY SẮP XẾP CÁC DÒNG THƠ DƯỚI ĐÂYCHO PHÙ HỢP </a:t>
            </a:r>
            <a:r>
              <a:rPr lang="vi-VN" sz="2400" dirty="0" smtClean="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thót</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tàu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hạt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mưa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Thánh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tiêu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mấy</a:t>
            </a:r>
            <a:endParaRPr lang="en-US" sz="2400" i="1" dirty="0">
              <a:solidFill>
                <a:schemeClr val="tx1"/>
              </a:solidFill>
              <a:latin typeface="Times New Roman" panose="02020603050405020304" pitchFamily="18" charset="0"/>
              <a:cs typeface="Times New Roman" panose="02020603050405020304" pitchFamily="18" charset="0"/>
            </a:endParaRPr>
          </a:p>
          <a:p>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Khen</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khéo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vẽ</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tiêu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sơ</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ai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cảnh</a:t>
            </a:r>
            <a:endParaRPr lang="en-US" sz="2400" i="1" dirty="0">
              <a:solidFill>
                <a:schemeClr val="tx1"/>
              </a:solidFill>
              <a:latin typeface="Times New Roman" panose="02020603050405020304" pitchFamily="18" charset="0"/>
              <a:cs typeface="Times New Roman" panose="02020603050405020304" pitchFamily="18" charset="0"/>
            </a:endParaRPr>
          </a:p>
          <a:p>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cổ</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thụ</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tròn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tán</a:t>
            </a:r>
            <a:r>
              <a:rPr lang="en-US" sz="2400" i="1" dirty="0">
                <a:solidFill>
                  <a:schemeClr val="tx1"/>
                </a:solidFill>
                <a:latin typeface="Times New Roman" panose="02020603050405020304" pitchFamily="18" charset="0"/>
                <a:cs typeface="Times New Roman" panose="02020603050405020304" pitchFamily="18" charset="0"/>
              </a:rPr>
              <a:t> om </a:t>
            </a:r>
            <a:r>
              <a:rPr lang="en-US" sz="2400" i="1" dirty="0" err="1">
                <a:solidFill>
                  <a:schemeClr val="tx1"/>
                </a:solidFill>
                <a:latin typeface="Times New Roman" panose="02020603050405020304" pitchFamily="18" charset="0"/>
                <a:cs typeface="Times New Roman" panose="02020603050405020304" pitchFamily="18" charset="0"/>
              </a:rPr>
              <a:t>Xanh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xoe</a:t>
            </a:r>
            <a:endParaRPr lang="en-US" sz="2400" i="1" dirty="0">
              <a:solidFill>
                <a:schemeClr val="tx1"/>
              </a:solidFill>
              <a:latin typeface="Times New Roman" panose="02020603050405020304" pitchFamily="18" charset="0"/>
              <a:cs typeface="Times New Roman" panose="02020603050405020304" pitchFamily="18" charset="0"/>
            </a:endParaRPr>
          </a:p>
          <a:p>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xoá</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Trắng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tràng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phẳng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lặng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tờ</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giang</a:t>
            </a:r>
            <a:endParaRPr lang="en-US" sz="2400" i="1" dirty="0">
              <a:solidFill>
                <a:schemeClr val="tx1"/>
              </a:solidFill>
              <a:latin typeface="Times New Roman" panose="02020603050405020304" pitchFamily="18" charset="0"/>
              <a:cs typeface="Times New Roman" panose="02020603050405020304" pitchFamily="18" charset="0"/>
            </a:endParaRPr>
          </a:p>
          <a:p>
            <a:r>
              <a:rPr lang="en-US" sz="2400" i="1" dirty="0" smtClean="0">
                <a:solidFill>
                  <a:schemeClr val="tx1"/>
                </a:solidFill>
                <a:latin typeface="Times New Roman" panose="02020603050405020304" pitchFamily="18" charset="0"/>
                <a:cs typeface="Times New Roman" panose="02020603050405020304" pitchFamily="18" charset="0"/>
              </a:rPr>
              <a:t>			</a:t>
            </a:r>
            <a:endParaRPr lang="vi-VN"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grpSp>
        <p:nvGrpSpPr>
          <p:cNvPr id="836" name="Google Shape;836;p63"/>
          <p:cNvGrpSpPr/>
          <p:nvPr/>
        </p:nvGrpSpPr>
        <p:grpSpPr>
          <a:xfrm>
            <a:off x="223362" y="877732"/>
            <a:ext cx="1890799" cy="3341918"/>
            <a:chOff x="3824202" y="929375"/>
            <a:chExt cx="1890799" cy="3341918"/>
          </a:xfrm>
        </p:grpSpPr>
        <p:sp>
          <p:nvSpPr>
            <p:cNvPr id="837" name="Google Shape;837;p63"/>
            <p:cNvSpPr/>
            <p:nvPr/>
          </p:nvSpPr>
          <p:spPr>
            <a:xfrm rot="5400000">
              <a:off x="3098642" y="1654935"/>
              <a:ext cx="3341918" cy="1890799"/>
            </a:xfrm>
            <a:custGeom>
              <a:avLst/>
              <a:gdLst/>
              <a:ahLst/>
              <a:cxnLst/>
              <a:rect l="l" t="t" r="r" b="b"/>
              <a:pathLst>
                <a:path w="95915" h="64948" extrusionOk="0">
                  <a:moveTo>
                    <a:pt x="3184" y="0"/>
                  </a:moveTo>
                  <a:cubicBezTo>
                    <a:pt x="1444" y="0"/>
                    <a:pt x="1" y="1444"/>
                    <a:pt x="1" y="3184"/>
                  </a:cubicBezTo>
                  <a:lnTo>
                    <a:pt x="1" y="61764"/>
                  </a:lnTo>
                  <a:cubicBezTo>
                    <a:pt x="1" y="63525"/>
                    <a:pt x="1444" y="64948"/>
                    <a:pt x="3184" y="64948"/>
                  </a:cubicBezTo>
                  <a:lnTo>
                    <a:pt x="92731" y="64948"/>
                  </a:lnTo>
                  <a:cubicBezTo>
                    <a:pt x="94492" y="64948"/>
                    <a:pt x="95914" y="63525"/>
                    <a:pt x="95914" y="61764"/>
                  </a:cubicBezTo>
                  <a:lnTo>
                    <a:pt x="95914" y="3184"/>
                  </a:lnTo>
                  <a:cubicBezTo>
                    <a:pt x="95914" y="1444"/>
                    <a:pt x="94492" y="0"/>
                    <a:pt x="92731" y="0"/>
                  </a:cubicBezTo>
                  <a:close/>
                </a:path>
              </a:pathLst>
            </a:custGeom>
            <a:solidFill>
              <a:srgbClr val="F4D0CA">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3"/>
            <p:cNvSpPr/>
            <p:nvPr/>
          </p:nvSpPr>
          <p:spPr>
            <a:xfrm>
              <a:off x="4686651" y="4038600"/>
              <a:ext cx="165900" cy="16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39" name="Google Shape;839;p63"/>
          <p:cNvPicPr preferRelativeResize="0"/>
          <p:nvPr/>
        </p:nvPicPr>
        <p:blipFill rotWithShape="1">
          <a:blip r:embed="rId3">
            <a:alphaModFix/>
          </a:blip>
          <a:srcRect l="11836" r="58727" b="6252"/>
          <a:stretch/>
        </p:blipFill>
        <p:spPr>
          <a:xfrm>
            <a:off x="351473" y="996666"/>
            <a:ext cx="1634700" cy="2928300"/>
          </a:xfrm>
          <a:prstGeom prst="roundRect">
            <a:avLst>
              <a:gd name="adj" fmla="val 5194"/>
            </a:avLst>
          </a:prstGeom>
          <a:noFill/>
          <a:ln>
            <a:noFill/>
          </a:ln>
        </p:spPr>
      </p:pic>
      <p:pic>
        <p:nvPicPr>
          <p:cNvPr id="840" name="Google Shape;840;p63"/>
          <p:cNvPicPr preferRelativeResize="0"/>
          <p:nvPr/>
        </p:nvPicPr>
        <p:blipFill>
          <a:blip r:embed="rId4">
            <a:alphaModFix/>
          </a:blip>
          <a:stretch>
            <a:fillRect/>
          </a:stretch>
        </p:blipFill>
        <p:spPr>
          <a:xfrm flipH="1">
            <a:off x="8300703" y="90100"/>
            <a:ext cx="541188" cy="1029750"/>
          </a:xfrm>
          <a:prstGeom prst="rect">
            <a:avLst/>
          </a:prstGeom>
          <a:noFill/>
          <a:ln>
            <a:noFill/>
          </a:ln>
        </p:spPr>
      </p:pic>
      <p:pic>
        <p:nvPicPr>
          <p:cNvPr id="841" name="Google Shape;841;p63"/>
          <p:cNvPicPr preferRelativeResize="0"/>
          <p:nvPr/>
        </p:nvPicPr>
        <p:blipFill>
          <a:blip r:embed="rId5">
            <a:alphaModFix/>
          </a:blip>
          <a:stretch>
            <a:fillRect/>
          </a:stretch>
        </p:blipFill>
        <p:spPr>
          <a:xfrm>
            <a:off x="8220722" y="3924966"/>
            <a:ext cx="701150" cy="1009650"/>
          </a:xfrm>
          <a:prstGeom prst="rect">
            <a:avLst/>
          </a:prstGeom>
          <a:noFill/>
          <a:ln>
            <a:noFill/>
          </a:ln>
        </p:spPr>
      </p:pic>
      <p:sp>
        <p:nvSpPr>
          <p:cNvPr id="4" name="Rectangle 3"/>
          <p:cNvSpPr/>
          <p:nvPr/>
        </p:nvSpPr>
        <p:spPr>
          <a:xfrm>
            <a:off x="2420127" y="1183580"/>
            <a:ext cx="6151170" cy="3046988"/>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Gợi</a:t>
            </a:r>
            <a:r>
              <a:rPr lang="en-US" sz="2400" dirty="0" smtClean="0">
                <a:solidFill>
                  <a:srgbClr val="FF0000"/>
                </a:solidFill>
                <a:latin typeface="Times New Roman" panose="02020603050405020304" pitchFamily="18" charset="0"/>
                <a:cs typeface="Times New Roman" panose="02020603050405020304" pitchFamily="18" charset="0"/>
              </a:rPr>
              <a:t> ý:</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Thánh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thót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Khen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Xanh</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om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tán</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Trắng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tờ</a:t>
            </a:r>
            <a:r>
              <a:rPr lang="en-US" sz="2400" dirty="0" smtClean="0">
                <a:latin typeface="Times New Roman" panose="02020603050405020304" pitchFamily="18" charset="0"/>
                <a:cs typeface="Times New Roman" panose="02020603050405020304" pitchFamily="18" charset="0"/>
              </a:rPr>
              <a:t>.</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Hương</a:t>
            </a:r>
            <a:endParaRPr lang="en-US" sz="2400" dirty="0">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			</a:t>
            </a:r>
            <a:endParaRPr lang="vi-V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4217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2"/>
          <p:cNvSpPr txBox="1">
            <a:spLocks noGrp="1"/>
          </p:cNvSpPr>
          <p:nvPr>
            <p:ph type="title"/>
          </p:nvPr>
        </p:nvSpPr>
        <p:spPr>
          <a:xfrm>
            <a:off x="971225" y="1242412"/>
            <a:ext cx="5470600" cy="305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400" dirty="0" smtClean="0">
                <a:latin typeface="Segoe UI Black" panose="020B0A02040204020203" pitchFamily="34" charset="0"/>
                <a:ea typeface="Segoe UI Black" panose="020B0A02040204020203" pitchFamily="34" charset="0"/>
              </a:rPr>
              <a:t>Hình thành kiến thức mới</a:t>
            </a:r>
            <a:endParaRPr sz="5400" dirty="0">
              <a:solidFill>
                <a:schemeClr val="accent1"/>
              </a:solidFill>
              <a:latin typeface="Segoe UI Black" panose="020B0A02040204020203" pitchFamily="34" charset="0"/>
              <a:ea typeface="Segoe UI Black" panose="020B0A02040204020203" pitchFamily="34" charset="0"/>
            </a:endParaRPr>
          </a:p>
        </p:txBody>
      </p:sp>
      <p:pic>
        <p:nvPicPr>
          <p:cNvPr id="672" name="Google Shape;672;p52"/>
          <p:cNvPicPr preferRelativeResize="0"/>
          <p:nvPr/>
        </p:nvPicPr>
        <p:blipFill>
          <a:blip r:embed="rId3">
            <a:alphaModFix/>
          </a:blip>
          <a:stretch>
            <a:fillRect/>
          </a:stretch>
        </p:blipFill>
        <p:spPr>
          <a:xfrm>
            <a:off x="7024700" y="1458189"/>
            <a:ext cx="1188400" cy="2967336"/>
          </a:xfrm>
          <a:prstGeom prst="rect">
            <a:avLst/>
          </a:prstGeom>
          <a:noFill/>
          <a:ln>
            <a:noFill/>
          </a:ln>
        </p:spPr>
      </p:pic>
      <p:pic>
        <p:nvPicPr>
          <p:cNvPr id="673" name="Google Shape;673;p52"/>
          <p:cNvPicPr preferRelativeResize="0"/>
          <p:nvPr/>
        </p:nvPicPr>
        <p:blipFill>
          <a:blip r:embed="rId4">
            <a:alphaModFix/>
          </a:blip>
          <a:stretch>
            <a:fillRect/>
          </a:stretch>
        </p:blipFill>
        <p:spPr>
          <a:xfrm>
            <a:off x="6873275" y="3985900"/>
            <a:ext cx="1188400" cy="623425"/>
          </a:xfrm>
          <a:prstGeom prst="rect">
            <a:avLst/>
          </a:prstGeom>
          <a:noFill/>
          <a:ln>
            <a:noFill/>
          </a:ln>
        </p:spPr>
      </p:pic>
      <p:pic>
        <p:nvPicPr>
          <p:cNvPr id="674" name="Google Shape;674;p52"/>
          <p:cNvPicPr preferRelativeResize="0"/>
          <p:nvPr/>
        </p:nvPicPr>
        <p:blipFill>
          <a:blip r:embed="rId5">
            <a:alphaModFix/>
          </a:blip>
          <a:stretch>
            <a:fillRect/>
          </a:stretch>
        </p:blipFill>
        <p:spPr>
          <a:xfrm>
            <a:off x="5815021" y="3353946"/>
            <a:ext cx="1058250" cy="1071575"/>
          </a:xfrm>
          <a:prstGeom prst="rect">
            <a:avLst/>
          </a:prstGeom>
          <a:noFill/>
          <a:ln>
            <a:noFill/>
          </a:ln>
        </p:spPr>
      </p:pic>
      <p:pic>
        <p:nvPicPr>
          <p:cNvPr id="675" name="Google Shape;675;p52"/>
          <p:cNvPicPr preferRelativeResize="0"/>
          <p:nvPr/>
        </p:nvPicPr>
        <p:blipFill>
          <a:blip r:embed="rId6">
            <a:alphaModFix/>
          </a:blip>
          <a:stretch>
            <a:fillRect/>
          </a:stretch>
        </p:blipFill>
        <p:spPr>
          <a:xfrm flipH="1">
            <a:off x="5154600" y="3353938"/>
            <a:ext cx="415200" cy="790033"/>
          </a:xfrm>
          <a:prstGeom prst="rect">
            <a:avLst/>
          </a:prstGeom>
          <a:noFill/>
          <a:ln>
            <a:noFill/>
          </a:ln>
        </p:spPr>
      </p:pic>
      <p:pic>
        <p:nvPicPr>
          <p:cNvPr id="676" name="Google Shape;676;p52"/>
          <p:cNvPicPr preferRelativeResize="0"/>
          <p:nvPr/>
        </p:nvPicPr>
        <p:blipFill>
          <a:blip r:embed="rId7">
            <a:alphaModFix/>
          </a:blip>
          <a:stretch>
            <a:fillRect/>
          </a:stretch>
        </p:blipFill>
        <p:spPr>
          <a:xfrm>
            <a:off x="7887600" y="555112"/>
            <a:ext cx="701150" cy="1009650"/>
          </a:xfrm>
          <a:prstGeom prst="rect">
            <a:avLst/>
          </a:prstGeom>
          <a:noFill/>
          <a:ln>
            <a:noFill/>
          </a:ln>
        </p:spPr>
      </p:pic>
      <p:pic>
        <p:nvPicPr>
          <p:cNvPr id="2" name="Picture 1"/>
          <p:cNvPicPr>
            <a:picLocks noChangeAspect="1"/>
          </p:cNvPicPr>
          <p:nvPr/>
        </p:nvPicPr>
        <p:blipFill>
          <a:blip r:embed="rId8"/>
          <a:stretch>
            <a:fillRect/>
          </a:stretch>
        </p:blipFill>
        <p:spPr>
          <a:xfrm>
            <a:off x="219446" y="0"/>
            <a:ext cx="2834886" cy="267027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2"/>
          <p:cNvSpPr txBox="1">
            <a:spLocks noGrp="1"/>
          </p:cNvSpPr>
          <p:nvPr>
            <p:ph type="title"/>
          </p:nvPr>
        </p:nvSpPr>
        <p:spPr>
          <a:xfrm>
            <a:off x="2465536" y="312771"/>
            <a:ext cx="4383065" cy="832243"/>
          </a:xfrm>
          <a:prstGeom prst="rect">
            <a:avLst/>
          </a:prstGeom>
          <a:solidFill>
            <a:schemeClr val="accent3"/>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Hoạt</a:t>
            </a: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nhóm</a:t>
            </a: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(15 </a:t>
            </a:r>
            <a:r>
              <a:rPr lang="en-US" sz="28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r>
            <a:b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br>
            <a:endParaRPr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72" name="Google Shape;672;p52"/>
          <p:cNvPicPr preferRelativeResize="0"/>
          <p:nvPr/>
        </p:nvPicPr>
        <p:blipFill>
          <a:blip r:embed="rId3">
            <a:alphaModFix/>
          </a:blip>
          <a:stretch>
            <a:fillRect/>
          </a:stretch>
        </p:blipFill>
        <p:spPr>
          <a:xfrm>
            <a:off x="8292424" y="2272181"/>
            <a:ext cx="862900" cy="2420585"/>
          </a:xfrm>
          <a:prstGeom prst="rect">
            <a:avLst/>
          </a:prstGeom>
          <a:noFill/>
          <a:ln>
            <a:noFill/>
          </a:ln>
        </p:spPr>
      </p:pic>
      <p:pic>
        <p:nvPicPr>
          <p:cNvPr id="673" name="Google Shape;673;p52"/>
          <p:cNvPicPr preferRelativeResize="0"/>
          <p:nvPr/>
        </p:nvPicPr>
        <p:blipFill>
          <a:blip r:embed="rId4">
            <a:alphaModFix/>
          </a:blip>
          <a:stretch>
            <a:fillRect/>
          </a:stretch>
        </p:blipFill>
        <p:spPr>
          <a:xfrm>
            <a:off x="6873275" y="3985900"/>
            <a:ext cx="1188400" cy="623425"/>
          </a:xfrm>
          <a:prstGeom prst="rect">
            <a:avLst/>
          </a:prstGeom>
          <a:noFill/>
          <a:ln>
            <a:noFill/>
          </a:ln>
        </p:spPr>
      </p:pic>
      <p:pic>
        <p:nvPicPr>
          <p:cNvPr id="674" name="Google Shape;674;p52"/>
          <p:cNvPicPr preferRelativeResize="0"/>
          <p:nvPr/>
        </p:nvPicPr>
        <p:blipFill>
          <a:blip r:embed="rId5">
            <a:alphaModFix/>
          </a:blip>
          <a:stretch>
            <a:fillRect/>
          </a:stretch>
        </p:blipFill>
        <p:spPr>
          <a:xfrm>
            <a:off x="5815021" y="3353946"/>
            <a:ext cx="1058250" cy="1071575"/>
          </a:xfrm>
          <a:prstGeom prst="rect">
            <a:avLst/>
          </a:prstGeom>
          <a:noFill/>
          <a:ln>
            <a:noFill/>
          </a:ln>
        </p:spPr>
      </p:pic>
      <p:pic>
        <p:nvPicPr>
          <p:cNvPr id="675" name="Google Shape;675;p52"/>
          <p:cNvPicPr preferRelativeResize="0"/>
          <p:nvPr/>
        </p:nvPicPr>
        <p:blipFill>
          <a:blip r:embed="rId6">
            <a:alphaModFix/>
          </a:blip>
          <a:stretch>
            <a:fillRect/>
          </a:stretch>
        </p:blipFill>
        <p:spPr>
          <a:xfrm flipH="1">
            <a:off x="5154600" y="3353938"/>
            <a:ext cx="415200" cy="790033"/>
          </a:xfrm>
          <a:prstGeom prst="rect">
            <a:avLst/>
          </a:prstGeom>
          <a:noFill/>
          <a:ln>
            <a:noFill/>
          </a:ln>
        </p:spPr>
      </p:pic>
      <p:pic>
        <p:nvPicPr>
          <p:cNvPr id="676" name="Google Shape;676;p52"/>
          <p:cNvPicPr preferRelativeResize="0"/>
          <p:nvPr/>
        </p:nvPicPr>
        <p:blipFill>
          <a:blip r:embed="rId7">
            <a:alphaModFix/>
          </a:blip>
          <a:stretch>
            <a:fillRect/>
          </a:stretch>
        </p:blipFill>
        <p:spPr>
          <a:xfrm>
            <a:off x="7887600" y="555112"/>
            <a:ext cx="701150" cy="1009650"/>
          </a:xfrm>
          <a:prstGeom prst="rect">
            <a:avLst/>
          </a:prstGeom>
          <a:noFill/>
          <a:ln>
            <a:noFill/>
          </a:ln>
        </p:spPr>
      </p:pic>
      <p:pic>
        <p:nvPicPr>
          <p:cNvPr id="2" name="Picture 1"/>
          <p:cNvPicPr>
            <a:picLocks noChangeAspect="1"/>
          </p:cNvPicPr>
          <p:nvPr/>
        </p:nvPicPr>
        <p:blipFill>
          <a:blip r:embed="rId8"/>
          <a:stretch>
            <a:fillRect/>
          </a:stretch>
        </p:blipFill>
        <p:spPr>
          <a:xfrm>
            <a:off x="219446" y="0"/>
            <a:ext cx="2834886" cy="2670279"/>
          </a:xfrm>
          <a:prstGeom prst="rect">
            <a:avLst/>
          </a:prstGeom>
        </p:spPr>
      </p:pic>
      <p:sp>
        <p:nvSpPr>
          <p:cNvPr id="3" name="TextBox 2"/>
          <p:cNvSpPr txBox="1"/>
          <p:nvPr/>
        </p:nvSpPr>
        <p:spPr>
          <a:xfrm>
            <a:off x="294988" y="2015110"/>
            <a:ext cx="4017091" cy="2677656"/>
          </a:xfrm>
          <a:prstGeom prst="rect">
            <a:avLst/>
          </a:prstGeom>
          <a:solidFill>
            <a:schemeClr val="accent3">
              <a:lumMod val="40000"/>
              <a:lumOff val="60000"/>
            </a:schemeClr>
          </a:solidFill>
        </p:spPr>
        <p:txBody>
          <a:bodyPr wrap="square" rtlCol="0">
            <a:spAutoFit/>
          </a:bodyPr>
          <a:lstStyle/>
          <a:p>
            <a:r>
              <a:rPr lang="en-US" sz="2800" b="1" dirty="0" err="1" smtClean="0">
                <a:latin typeface="Times New Roman" panose="02020603050405020304" pitchFamily="18" charset="0"/>
                <a:ea typeface="Tahoma" panose="020B0604030504040204" pitchFamily="34" charset="0"/>
                <a:cs typeface="Times New Roman" panose="02020603050405020304" pitchFamily="18" charset="0"/>
              </a:rPr>
              <a:t>Hoạt</a:t>
            </a: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latin typeface="Times New Roman" panose="02020603050405020304" pitchFamily="18" charset="0"/>
                <a:ea typeface="Tahoma" panose="020B0604030504040204" pitchFamily="34" charset="0"/>
                <a:cs typeface="Times New Roman" panose="02020603050405020304" pitchFamily="18" charset="0"/>
              </a:rPr>
              <a:t>động</a:t>
            </a: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latin typeface="Times New Roman" panose="02020603050405020304" pitchFamily="18" charset="0"/>
                <a:ea typeface="Tahoma" panose="020B0604030504040204" pitchFamily="34" charset="0"/>
                <a:cs typeface="Times New Roman" panose="02020603050405020304" pitchFamily="18" charset="0"/>
              </a:rPr>
              <a:t>nhóm</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5 </a:t>
            </a:r>
            <a:r>
              <a:rPr lang="en-US" sz="2800"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r>
              <a:rPr lang="en-US" sz="2800" b="1" dirty="0">
                <a:latin typeface="Times New Roman" panose="02020603050405020304" pitchFamily="18" charset="0"/>
                <a:ea typeface="Tahoma" panose="020B0604030504040204" pitchFamily="34" charset="0"/>
                <a:cs typeface="Times New Roman" panose="02020603050405020304" pitchFamily="18" charset="0"/>
              </a:rPr>
              <a:t>Chia </a:t>
            </a:r>
            <a:r>
              <a:rPr lang="en-US" sz="2800" b="1" dirty="0" err="1">
                <a:latin typeface="Times New Roman" panose="02020603050405020304" pitchFamily="18" charset="0"/>
                <a:ea typeface="Tahoma" panose="020B0604030504040204" pitchFamily="34" charset="0"/>
                <a:cs typeface="Times New Roman" panose="02020603050405020304" pitchFamily="18" charset="0"/>
              </a:rPr>
              <a:t>sẻ</a:t>
            </a:r>
            <a:r>
              <a:rPr lang="en-US" sz="2800" dirty="0">
                <a:latin typeface="Times New Roman" panose="02020603050405020304" pitchFamily="18" charset="0"/>
                <a:ea typeface="Tahoma" panose="020B0604030504040204" pitchFamily="34" charset="0"/>
                <a:cs typeface="Times New Roman" panose="02020603050405020304" pitchFamily="18" charset="0"/>
              </a:rPr>
              <a:t>: 8 </a:t>
            </a:r>
            <a:r>
              <a:rPr lang="en-US" sz="2800" dirty="0" err="1">
                <a:latin typeface="Times New Roman" panose="02020603050405020304" pitchFamily="18" charset="0"/>
                <a:ea typeface="Tahoma" panose="020B0604030504040204" pitchFamily="34" charset="0"/>
                <a:cs typeface="Times New Roman" panose="02020603050405020304" pitchFamily="18" charset="0"/>
              </a:rPr>
              <a:t>phút</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cho</a:t>
            </a:r>
            <a:r>
              <a:rPr lang="en-US" sz="2800" dirty="0">
                <a:latin typeface="Times New Roman" panose="02020603050405020304" pitchFamily="18" charset="0"/>
                <a:ea typeface="Tahoma" panose="020B0604030504040204" pitchFamily="34" charset="0"/>
                <a:cs typeface="Times New Roman" panose="02020603050405020304" pitchFamily="18" charset="0"/>
              </a:rPr>
              <a:t> 4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nhóm</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chia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sẻ</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cho</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nhau</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r>
              <a:rPr lang="en-US" sz="2800" b="1" dirty="0" err="1">
                <a:latin typeface="Times New Roman" panose="02020603050405020304" pitchFamily="18" charset="0"/>
                <a:ea typeface="Tahoma" panose="020B0604030504040204" pitchFamily="34" charset="0"/>
                <a:cs typeface="Times New Roman" panose="02020603050405020304" pitchFamily="18" charset="0"/>
              </a:rPr>
              <a:t>Phản</a:t>
            </a:r>
            <a:r>
              <a:rPr lang="en-US" sz="2800" b="1" dirty="0">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atin typeface="Times New Roman" panose="02020603050405020304" pitchFamily="18" charset="0"/>
                <a:ea typeface="Tahoma" panose="020B0604030504040204" pitchFamily="34" charset="0"/>
                <a:cs typeface="Times New Roman" panose="02020603050405020304" pitchFamily="18" charset="0"/>
              </a:rPr>
              <a:t>biện</a:t>
            </a:r>
            <a:r>
              <a:rPr lang="en-US" sz="2800" b="1" dirty="0">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atin typeface="Times New Roman" panose="02020603050405020304" pitchFamily="18" charset="0"/>
                <a:ea typeface="Tahoma" panose="020B0604030504040204" pitchFamily="34" charset="0"/>
                <a:cs typeface="Times New Roman" panose="02020603050405020304" pitchFamily="18" charset="0"/>
              </a:rPr>
              <a:t>và</a:t>
            </a:r>
            <a:r>
              <a:rPr lang="en-US" sz="2800" b="1" dirty="0">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atin typeface="Times New Roman" panose="02020603050405020304" pitchFamily="18" charset="0"/>
                <a:ea typeface="Tahoma" panose="020B0604030504040204" pitchFamily="34" charset="0"/>
                <a:cs typeface="Times New Roman" panose="02020603050405020304" pitchFamily="18" charset="0"/>
              </a:rPr>
              <a:t>trao</a:t>
            </a:r>
            <a:r>
              <a:rPr lang="en-US" sz="2800" b="1" dirty="0">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atin typeface="Times New Roman" panose="02020603050405020304" pitchFamily="18" charset="0"/>
                <a:ea typeface="Tahoma" panose="020B0604030504040204" pitchFamily="34" charset="0"/>
                <a:cs typeface="Times New Roman" panose="02020603050405020304" pitchFamily="18" charset="0"/>
              </a:rPr>
              <a:t>đổi</a:t>
            </a:r>
            <a:r>
              <a:rPr lang="en-US" sz="2800" dirty="0">
                <a:latin typeface="Times New Roman" panose="02020603050405020304" pitchFamily="18" charset="0"/>
                <a:ea typeface="Tahoma" panose="020B0604030504040204" pitchFamily="34" charset="0"/>
                <a:cs typeface="Times New Roman" panose="02020603050405020304" pitchFamily="18" charset="0"/>
              </a:rPr>
              <a:t>: 2 </a:t>
            </a:r>
            <a:r>
              <a:rPr lang="en-US" sz="2800" dirty="0" err="1">
                <a:latin typeface="Times New Roman" panose="02020603050405020304" pitchFamily="18" charset="0"/>
                <a:ea typeface="Tahoma" panose="020B0604030504040204" pitchFamily="34" charset="0"/>
                <a:cs typeface="Times New Roman" panose="02020603050405020304" pitchFamily="18" charset="0"/>
              </a:rPr>
              <a:t>phút</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cho</a:t>
            </a:r>
            <a:r>
              <a:rPr lang="en-US" sz="2800" dirty="0">
                <a:latin typeface="Times New Roman" panose="02020603050405020304" pitchFamily="18" charset="0"/>
                <a:ea typeface="Tahoma" panose="020B0604030504040204" pitchFamily="34" charset="0"/>
                <a:cs typeface="Times New Roman" panose="02020603050405020304" pitchFamily="18" charset="0"/>
              </a:rPr>
              <a:t> 1 </a:t>
            </a:r>
            <a:r>
              <a:rPr lang="en-US" sz="2800"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Tổng</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 15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phút</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p:cNvSpPr txBox="1"/>
          <p:nvPr/>
        </p:nvSpPr>
        <p:spPr>
          <a:xfrm>
            <a:off x="4326551" y="2445997"/>
            <a:ext cx="3720652" cy="2246769"/>
          </a:xfrm>
          <a:prstGeom prst="rect">
            <a:avLst/>
          </a:prstGeom>
          <a:solidFill>
            <a:schemeClr val="bg2">
              <a:lumMod val="90000"/>
            </a:schemeClr>
          </a:solidFill>
        </p:spPr>
        <p:txBody>
          <a:bodyPr wrap="square" rtlCol="0">
            <a:spAutoFit/>
          </a:bodyPr>
          <a:lstStyle/>
          <a:p>
            <a:r>
              <a:rPr lang="en-US" sz="2800" b="1" dirty="0" err="1">
                <a:latin typeface="Times New Roman" panose="02020603050405020304" pitchFamily="18" charset="0"/>
                <a:ea typeface="Tahoma" panose="020B0604030504040204" pitchFamily="34" charset="0"/>
                <a:cs typeface="Times New Roman" panose="02020603050405020304" pitchFamily="18" charset="0"/>
              </a:rPr>
              <a:t>Nhóm</a:t>
            </a:r>
            <a:r>
              <a:rPr lang="en-US" sz="2800" b="1" dirty="0">
                <a:latin typeface="Times New Roman" panose="02020603050405020304" pitchFamily="18" charset="0"/>
                <a:ea typeface="Tahoma" panose="020B0604030504040204" pitchFamily="34" charset="0"/>
                <a:cs typeface="Times New Roman" panose="02020603050405020304" pitchFamily="18" charset="0"/>
              </a:rPr>
              <a:t> 1: </a:t>
            </a:r>
            <a:r>
              <a:rPr lang="en-US" sz="2800" b="1" dirty="0" err="1">
                <a:latin typeface="Times New Roman" panose="02020603050405020304" pitchFamily="18" charset="0"/>
                <a:ea typeface="Tahoma" panose="020B0604030504040204" pitchFamily="34" charset="0"/>
                <a:cs typeface="Times New Roman" panose="02020603050405020304" pitchFamily="18" charset="0"/>
              </a:rPr>
              <a:t>Câu</a:t>
            </a:r>
            <a:r>
              <a:rPr lang="en-US" sz="2800" b="1" dirty="0">
                <a:latin typeface="Times New Roman" panose="02020603050405020304" pitchFamily="18" charset="0"/>
                <a:ea typeface="Tahoma" panose="020B0604030504040204" pitchFamily="34" charset="0"/>
                <a:cs typeface="Times New Roman" panose="02020603050405020304" pitchFamily="18" charset="0"/>
              </a:rPr>
              <a:t> 1,2 /tr65 </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r>
              <a:rPr lang="en-US" sz="2800" b="1" dirty="0" err="1">
                <a:latin typeface="Times New Roman" panose="02020603050405020304" pitchFamily="18" charset="0"/>
                <a:ea typeface="Tahoma" panose="020B0604030504040204" pitchFamily="34" charset="0"/>
                <a:cs typeface="Times New Roman" panose="02020603050405020304" pitchFamily="18" charset="0"/>
              </a:rPr>
              <a:t>Nhóm</a:t>
            </a:r>
            <a:r>
              <a:rPr lang="en-US" sz="2800" b="1" dirty="0">
                <a:latin typeface="Times New Roman" panose="02020603050405020304" pitchFamily="18" charset="0"/>
                <a:ea typeface="Tahoma" panose="020B0604030504040204" pitchFamily="34" charset="0"/>
                <a:cs typeface="Times New Roman" panose="02020603050405020304" pitchFamily="18" charset="0"/>
              </a:rPr>
              <a:t> 2: </a:t>
            </a:r>
            <a:r>
              <a:rPr lang="en-US" sz="2800" b="1" dirty="0" err="1">
                <a:latin typeface="Times New Roman" panose="02020603050405020304" pitchFamily="18" charset="0"/>
                <a:ea typeface="Tahoma" panose="020B0604030504040204" pitchFamily="34" charset="0"/>
                <a:cs typeface="Times New Roman" panose="02020603050405020304" pitchFamily="18" charset="0"/>
              </a:rPr>
              <a:t>Câu</a:t>
            </a:r>
            <a:r>
              <a:rPr lang="en-US" sz="2800" b="1" dirty="0">
                <a:latin typeface="Times New Roman" panose="02020603050405020304" pitchFamily="18" charset="0"/>
                <a:ea typeface="Tahoma" panose="020B0604030504040204" pitchFamily="34" charset="0"/>
                <a:cs typeface="Times New Roman" panose="02020603050405020304" pitchFamily="18" charset="0"/>
              </a:rPr>
              <a:t> 3 /tr65 </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r>
              <a:rPr lang="en-US" sz="2800" b="1" dirty="0" err="1">
                <a:latin typeface="Times New Roman" panose="02020603050405020304" pitchFamily="18" charset="0"/>
                <a:ea typeface="Tahoma" panose="020B0604030504040204" pitchFamily="34" charset="0"/>
                <a:cs typeface="Times New Roman" panose="02020603050405020304" pitchFamily="18" charset="0"/>
              </a:rPr>
              <a:t>Nhóm</a:t>
            </a:r>
            <a:r>
              <a:rPr lang="en-US" sz="2800" b="1" dirty="0">
                <a:latin typeface="Times New Roman" panose="02020603050405020304" pitchFamily="18" charset="0"/>
                <a:ea typeface="Tahoma" panose="020B0604030504040204" pitchFamily="34" charset="0"/>
                <a:cs typeface="Times New Roman" panose="02020603050405020304" pitchFamily="18" charset="0"/>
              </a:rPr>
              <a:t> 3: </a:t>
            </a:r>
            <a:r>
              <a:rPr lang="en-US" sz="2800" b="1" dirty="0" err="1">
                <a:latin typeface="Times New Roman" panose="02020603050405020304" pitchFamily="18" charset="0"/>
                <a:ea typeface="Tahoma" panose="020B0604030504040204" pitchFamily="34" charset="0"/>
                <a:cs typeface="Times New Roman" panose="02020603050405020304" pitchFamily="18" charset="0"/>
              </a:rPr>
              <a:t>Câu</a:t>
            </a:r>
            <a:r>
              <a:rPr lang="en-US" sz="2800" b="1" dirty="0">
                <a:latin typeface="Times New Roman" panose="02020603050405020304" pitchFamily="18" charset="0"/>
                <a:ea typeface="Tahoma" panose="020B0604030504040204" pitchFamily="34" charset="0"/>
                <a:cs typeface="Times New Roman" panose="02020603050405020304" pitchFamily="18" charset="0"/>
              </a:rPr>
              <a:t> 4 /tr65 </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r>
              <a:rPr lang="en-US" sz="2800" b="1" dirty="0" err="1">
                <a:latin typeface="Times New Roman" panose="02020603050405020304" pitchFamily="18" charset="0"/>
                <a:ea typeface="Tahoma" panose="020B0604030504040204" pitchFamily="34" charset="0"/>
                <a:cs typeface="Times New Roman" panose="02020603050405020304" pitchFamily="18" charset="0"/>
              </a:rPr>
              <a:t>Nhóm</a:t>
            </a:r>
            <a:r>
              <a:rPr lang="en-US" sz="2800" b="1" dirty="0">
                <a:latin typeface="Times New Roman" panose="02020603050405020304" pitchFamily="18" charset="0"/>
                <a:ea typeface="Tahoma" panose="020B0604030504040204" pitchFamily="34" charset="0"/>
                <a:cs typeface="Times New Roman" panose="02020603050405020304" pitchFamily="18" charset="0"/>
              </a:rPr>
              <a:t> 4: </a:t>
            </a:r>
            <a:r>
              <a:rPr lang="en-US" sz="2800" b="1" dirty="0" err="1">
                <a:latin typeface="Times New Roman" panose="02020603050405020304" pitchFamily="18" charset="0"/>
                <a:ea typeface="Tahoma" panose="020B0604030504040204" pitchFamily="34" charset="0"/>
                <a:cs typeface="Times New Roman" panose="02020603050405020304" pitchFamily="18" charset="0"/>
              </a:rPr>
              <a:t>Câu</a:t>
            </a:r>
            <a:r>
              <a:rPr lang="en-US" sz="2800" b="1" dirty="0">
                <a:latin typeface="Times New Roman" panose="02020603050405020304" pitchFamily="18" charset="0"/>
                <a:ea typeface="Tahoma" panose="020B0604030504040204" pitchFamily="34" charset="0"/>
                <a:cs typeface="Times New Roman" panose="02020603050405020304" pitchFamily="18" charset="0"/>
              </a:rPr>
              <a:t> 5 /tr65 </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430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1"/>
                                        </p:tgtEl>
                                        <p:attrNameLst>
                                          <p:attrName>style.visibility</p:attrName>
                                        </p:attrNameLst>
                                      </p:cBhvr>
                                      <p:to>
                                        <p:strVal val="visible"/>
                                      </p:to>
                                    </p:set>
                                    <p:animEffect transition="in" filter="barn(inVertical)">
                                      <p:cBhvr>
                                        <p:cTn id="7" dur="500"/>
                                        <p:tgtEl>
                                          <p:spTgt spid="6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6" name="Google Shape;386;p40"/>
          <p:cNvSpPr txBox="1">
            <a:spLocks noGrp="1"/>
          </p:cNvSpPr>
          <p:nvPr>
            <p:ph type="title"/>
          </p:nvPr>
        </p:nvSpPr>
        <p:spPr>
          <a:xfrm>
            <a:off x="1627762" y="1651305"/>
            <a:ext cx="6187722" cy="143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dirty="0" smtClean="0">
                <a:latin typeface="Segoe UI Black" panose="020B0A02040204020203" pitchFamily="34" charset="0"/>
                <a:ea typeface="Segoe UI Black" panose="020B0A02040204020203" pitchFamily="34" charset="0"/>
              </a:rPr>
              <a:t>Giải bài tập</a:t>
            </a:r>
            <a:endParaRPr sz="8000" dirty="0">
              <a:latin typeface="Segoe UI Black" panose="020B0A02040204020203" pitchFamily="34" charset="0"/>
              <a:ea typeface="Segoe UI Black" panose="020B0A02040204020203" pitchFamily="34" charset="0"/>
            </a:endParaRPr>
          </a:p>
        </p:txBody>
      </p:sp>
      <p:pic>
        <p:nvPicPr>
          <p:cNvPr id="387" name="Google Shape;387;p40"/>
          <p:cNvPicPr preferRelativeResize="0"/>
          <p:nvPr/>
        </p:nvPicPr>
        <p:blipFill>
          <a:blip r:embed="rId3">
            <a:alphaModFix/>
          </a:blip>
          <a:stretch>
            <a:fillRect/>
          </a:stretch>
        </p:blipFill>
        <p:spPr>
          <a:xfrm>
            <a:off x="7632273" y="2127315"/>
            <a:ext cx="1344976" cy="2282661"/>
          </a:xfrm>
          <a:prstGeom prst="rect">
            <a:avLst/>
          </a:prstGeom>
          <a:noFill/>
          <a:ln>
            <a:noFill/>
          </a:ln>
        </p:spPr>
      </p:pic>
      <p:grpSp>
        <p:nvGrpSpPr>
          <p:cNvPr id="388" name="Google Shape;388;p40"/>
          <p:cNvGrpSpPr/>
          <p:nvPr/>
        </p:nvGrpSpPr>
        <p:grpSpPr>
          <a:xfrm>
            <a:off x="-189772" y="1297698"/>
            <a:ext cx="2461893" cy="3112278"/>
            <a:chOff x="500735" y="1289948"/>
            <a:chExt cx="2461893" cy="3112278"/>
          </a:xfrm>
        </p:grpSpPr>
        <p:pic>
          <p:nvPicPr>
            <p:cNvPr id="389" name="Google Shape;389;p40"/>
            <p:cNvPicPr preferRelativeResize="0"/>
            <p:nvPr/>
          </p:nvPicPr>
          <p:blipFill>
            <a:blip r:embed="rId4">
              <a:alphaModFix/>
            </a:blip>
            <a:stretch>
              <a:fillRect/>
            </a:stretch>
          </p:blipFill>
          <p:spPr>
            <a:xfrm>
              <a:off x="1435937" y="2856059"/>
              <a:ext cx="1425999" cy="1546167"/>
            </a:xfrm>
            <a:prstGeom prst="rect">
              <a:avLst/>
            </a:prstGeom>
            <a:noFill/>
            <a:ln>
              <a:noFill/>
            </a:ln>
          </p:spPr>
        </p:pic>
        <p:pic>
          <p:nvPicPr>
            <p:cNvPr id="390" name="Google Shape;390;p40"/>
            <p:cNvPicPr preferRelativeResize="0"/>
            <p:nvPr/>
          </p:nvPicPr>
          <p:blipFill>
            <a:blip r:embed="rId5">
              <a:alphaModFix/>
            </a:blip>
            <a:stretch>
              <a:fillRect/>
            </a:stretch>
          </p:blipFill>
          <p:spPr>
            <a:xfrm rot="2030858">
              <a:off x="1233764" y="1318557"/>
              <a:ext cx="995835" cy="2935106"/>
            </a:xfrm>
            <a:prstGeom prst="rect">
              <a:avLst/>
            </a:prstGeom>
            <a:noFill/>
            <a:ln>
              <a:noFill/>
            </a:ln>
          </p:spPr>
        </p:pic>
      </p:grpSp>
      <p:pic>
        <p:nvPicPr>
          <p:cNvPr id="391" name="Google Shape;391;p40"/>
          <p:cNvPicPr preferRelativeResize="0"/>
          <p:nvPr/>
        </p:nvPicPr>
        <p:blipFill>
          <a:blip r:embed="rId6">
            <a:alphaModFix/>
          </a:blip>
          <a:stretch>
            <a:fillRect/>
          </a:stretch>
        </p:blipFill>
        <p:spPr>
          <a:xfrm flipH="1">
            <a:off x="242152" y="684374"/>
            <a:ext cx="415200" cy="790033"/>
          </a:xfrm>
          <a:prstGeom prst="rect">
            <a:avLst/>
          </a:prstGeom>
          <a:noFill/>
          <a:ln>
            <a:noFill/>
          </a:ln>
        </p:spPr>
      </p:pic>
      <p:pic>
        <p:nvPicPr>
          <p:cNvPr id="392" name="Google Shape;392;p40"/>
          <p:cNvPicPr preferRelativeResize="0"/>
          <p:nvPr/>
        </p:nvPicPr>
        <p:blipFill>
          <a:blip r:embed="rId7">
            <a:alphaModFix/>
          </a:blip>
          <a:stretch>
            <a:fillRect/>
          </a:stretch>
        </p:blipFill>
        <p:spPr>
          <a:xfrm>
            <a:off x="8359150" y="885305"/>
            <a:ext cx="701150" cy="10096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3"/>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Câu 1</a:t>
            </a:r>
            <a:endParaRPr dirty="0"/>
          </a:p>
        </p:txBody>
      </p:sp>
      <p:sp>
        <p:nvSpPr>
          <p:cNvPr id="3" name="Rectangle 2"/>
          <p:cNvSpPr/>
          <p:nvPr/>
        </p:nvSpPr>
        <p:spPr>
          <a:xfrm>
            <a:off x="448286" y="1251212"/>
            <a:ext cx="8247428" cy="2790508"/>
          </a:xfrm>
          <a:prstGeom prst="rect">
            <a:avLst/>
          </a:prstGeom>
        </p:spPr>
        <p:txBody>
          <a:bodyPr wrap="square">
            <a:spAutoFit/>
          </a:bodyPr>
          <a:lstStyle/>
          <a:p>
            <a:pPr algn="just">
              <a:lnSpc>
                <a:spcPct val="150000"/>
              </a:lnSpc>
              <a:spcAft>
                <a:spcPts val="800"/>
              </a:spcAft>
            </a:pPr>
            <a:r>
              <a:rPr lang="en-US" sz="1800" dirty="0" smtClean="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Buồn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chỉ</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tâm</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trạng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của</a:t>
            </a:r>
            <a:r>
              <a:rPr lang="en-US" sz="1800" dirty="0">
                <a:latin typeface="Times New Roman" panose="02020603050405020304" pitchFamily="18" charset="0"/>
                <a:ea typeface="Times New Roman" panose="02020603050405020304" pitchFamily="18" charset="0"/>
              </a:rPr>
              <a:t> con </a:t>
            </a:r>
            <a:r>
              <a:rPr lang="en-US" sz="1800" dirty="0" err="1">
                <a:latin typeface="Times New Roman" panose="02020603050405020304" pitchFamily="18" charset="0"/>
                <a:ea typeface="Times New Roman" panose="02020603050405020304" pitchFamily="18" charset="0"/>
              </a:rPr>
              <a:t>người</a:t>
            </a:r>
            <a:r>
              <a:rPr lang="en-US" sz="1800" dirty="0">
                <a:latin typeface="Times New Roman" panose="02020603050405020304" pitchFamily="18" charset="0"/>
                <a:ea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rPr>
              <a:t>điệp</a:t>
            </a:r>
            <a:r>
              <a:rPr lang="en-US" sz="1800" i="1" dirty="0">
                <a:latin typeface="Times New Roman" panose="02020603050405020304" pitchFamily="18" charset="0"/>
                <a:ea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rPr>
              <a:t>điệp</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là</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từ</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chỉ</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dòng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chảy</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hoặc</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nói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lem</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lém</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nói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lau</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láu</a:t>
            </a:r>
            <a:r>
              <a:rPr lang="en-US" sz="1800" dirty="0">
                <a:latin typeface="Times New Roman" panose="02020603050405020304" pitchFamily="18" charset="0"/>
                <a:ea typeface="Times New Roman" panose="02020603050405020304" pitchFamily="18" charset="0"/>
              </a:rPr>
              <a:t>. </a:t>
            </a:r>
            <a:endParaRPr lang="en-US" sz="1800" dirty="0" smtClean="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800" dirty="0" err="1" smtClean="0">
                <a:latin typeface="Times New Roman" panose="02020603050405020304" pitchFamily="18" charset="0"/>
                <a:ea typeface="Times New Roman" panose="02020603050405020304" pitchFamily="18" charset="0"/>
              </a:rPr>
              <a:t>Ví</a:t>
            </a:r>
            <a:r>
              <a:rPr lang="en-US" sz="1800" dirty="0" smtClean="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dụ</a:t>
            </a:r>
            <a:r>
              <a:rPr lang="en-US" sz="1800"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Điệp</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điệp</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bất</a:t>
            </a:r>
            <a:r>
              <a:rPr lang="en-US" sz="1800" b="1" i="1" dirty="0">
                <a:latin typeface="Times New Roman" panose="02020603050405020304" pitchFamily="18" charset="0"/>
                <a:ea typeface="Times New Roman" panose="02020603050405020304" pitchFamily="18" charset="0"/>
              </a:rPr>
              <a:t> </a:t>
            </a:r>
            <a:r>
              <a:rPr lang="en-US" sz="1800" b="1" i="1" dirty="0" err="1">
                <a:latin typeface="Times New Roman" panose="02020603050405020304" pitchFamily="18" charset="0"/>
                <a:ea typeface="Times New Roman" panose="02020603050405020304" pitchFamily="18" charset="0"/>
              </a:rPr>
              <a:t>hưu</a:t>
            </a:r>
            <a:r>
              <a:rPr lang="en-US" sz="1800" b="1" i="1" dirty="0">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a:t>
            </a:r>
            <a:r>
              <a:rPr lang="en-US" sz="1800" dirty="0" err="1">
                <a:latin typeface="Times New Roman" panose="02020603050405020304" pitchFamily="18" charset="0"/>
                <a:ea typeface="Times New Roman" panose="02020603050405020304" pitchFamily="18" charset="0"/>
              </a:rPr>
              <a:t>Nói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luôn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mồm</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không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thôi</a:t>
            </a:r>
            <a:r>
              <a:rPr lang="en-US" sz="1800" dirty="0">
                <a:latin typeface="Times New Roman" panose="02020603050405020304" pitchFamily="18" charset="0"/>
                <a:ea typeface="Times New Roman" panose="02020603050405020304" pitchFamily="18" charset="0"/>
              </a:rPr>
              <a:t>).</a:t>
            </a:r>
            <a:endParaRPr lang="vi-VN" sz="1600" dirty="0">
              <a:latin typeface="Calibri" panose="020F0502020204030204" pitchFamily="34" charset="0"/>
              <a:ea typeface="Calibri" panose="020F0502020204030204" pitchFamily="34" charset="0"/>
            </a:endParaRPr>
          </a:p>
          <a:p>
            <a:pPr>
              <a:lnSpc>
                <a:spcPct val="150000"/>
              </a:lnSpc>
            </a:pP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Vì</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thế</a:t>
            </a:r>
            <a:r>
              <a:rPr lang="en-US" sz="1800" dirty="0">
                <a:latin typeface="Times New Roman" panose="02020603050405020304" pitchFamily="18" charset="0"/>
                <a:ea typeface="Times New Roman" panose="02020603050405020304" pitchFamily="18" charset="0"/>
              </a:rPr>
              <a:t>, </a:t>
            </a:r>
            <a:r>
              <a:rPr lang="en-US" sz="1800" dirty="0" err="1" smtClean="0">
                <a:latin typeface="Times New Roman" panose="02020603050405020304" pitchFamily="18" charset="0"/>
                <a:ea typeface="Times New Roman" panose="02020603050405020304" pitchFamily="18" charset="0"/>
              </a:rPr>
              <a:t>trong</a:t>
            </a:r>
            <a:r>
              <a:rPr lang="en-US" sz="1800" dirty="0" smtClean="0">
                <a:latin typeface="Times New Roman" panose="02020603050405020304" pitchFamily="18" charset="0"/>
                <a:ea typeface="Times New Roman" panose="02020603050405020304" pitchFamily="18" charset="0"/>
              </a:rPr>
              <a:t> </a:t>
            </a:r>
            <a:r>
              <a:rPr lang="en-US" sz="1800" dirty="0" err="1" smtClean="0">
                <a:latin typeface="Times New Roman" panose="02020603050405020304" pitchFamily="18" charset="0"/>
                <a:ea typeface="Times New Roman" panose="02020603050405020304" pitchFamily="18" charset="0"/>
              </a:rPr>
              <a:t>cụm</a:t>
            </a:r>
            <a:r>
              <a:rPr lang="en-US" sz="1800" dirty="0" smtClean="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từ</a:t>
            </a:r>
            <a:r>
              <a:rPr lang="en-US" sz="1800" dirty="0">
                <a:latin typeface="Times New Roman" panose="02020603050405020304" pitchFamily="18" charset="0"/>
                <a:ea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rPr>
              <a:t>buồn</a:t>
            </a:r>
            <a:r>
              <a:rPr lang="en-US" sz="1800" i="1" dirty="0">
                <a:latin typeface="Times New Roman" panose="02020603050405020304" pitchFamily="18" charset="0"/>
                <a:ea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rPr>
              <a:t>điệp</a:t>
            </a:r>
            <a:r>
              <a:rPr lang="en-US" sz="1800" i="1" dirty="0">
                <a:latin typeface="Times New Roman" panose="02020603050405020304" pitchFamily="18" charset="0"/>
                <a:ea typeface="Times New Roman" panose="02020603050405020304" pitchFamily="18" charset="0"/>
              </a:rPr>
              <a:t> </a:t>
            </a:r>
            <a:r>
              <a:rPr lang="en-US" sz="1800" i="1" dirty="0" err="1">
                <a:latin typeface="Times New Roman" panose="02020603050405020304" pitchFamily="18" charset="0"/>
                <a:ea typeface="Times New Roman" panose="02020603050405020304" pitchFamily="18" charset="0"/>
              </a:rPr>
              <a:t>điệp</a:t>
            </a:r>
            <a:r>
              <a:rPr lang="en-US" sz="1800" dirty="0">
                <a:latin typeface="Times New Roman" panose="02020603050405020304" pitchFamily="18" charset="0"/>
                <a:ea typeface="Times New Roman" panose="02020603050405020304" pitchFamily="18" charset="0"/>
              </a:rPr>
              <a:t>” ở </a:t>
            </a:r>
            <a:r>
              <a:rPr lang="en-US" sz="1800" dirty="0" err="1">
                <a:latin typeface="Times New Roman" panose="02020603050405020304" pitchFamily="18" charset="0"/>
                <a:ea typeface="Times New Roman" panose="02020603050405020304" pitchFamily="18" charset="0"/>
              </a:rPr>
              <a:t>dòng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mở</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đầu</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bài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thơ</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Tràng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giang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tác</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giả</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đã</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tạo</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ra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cách</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kết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hợp</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từ</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trái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với</a:t>
            </a:r>
            <a:r>
              <a:rPr lang="en-US" sz="1800" dirty="0">
                <a:latin typeface="Times New Roman" panose="02020603050405020304" pitchFamily="18" charset="0"/>
                <a:ea typeface="Times New Roman" panose="02020603050405020304" pitchFamily="18" charset="0"/>
              </a:rPr>
              <a:t> logic. </a:t>
            </a:r>
            <a:r>
              <a:rPr lang="en-US" sz="1800" dirty="0" err="1">
                <a:latin typeface="Times New Roman" panose="02020603050405020304" pitchFamily="18" charset="0"/>
                <a:ea typeface="Times New Roman" panose="02020603050405020304" pitchFamily="18" charset="0"/>
              </a:rPr>
              <a:t>Cách</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kết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hợp</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như</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vậy</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gợi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tả</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một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nỗi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buồn</a:t>
            </a:r>
            <a:r>
              <a:rPr lang="en-US" sz="1800" dirty="0">
                <a:latin typeface="Times New Roman" panose="02020603050405020304" pitchFamily="18" charset="0"/>
                <a:ea typeface="Times New Roman" panose="02020603050405020304" pitchFamily="18" charset="0"/>
              </a:rPr>
              <a:t> day </a:t>
            </a:r>
            <a:r>
              <a:rPr lang="en-US" sz="1800" dirty="0" err="1">
                <a:latin typeface="Times New Roman" panose="02020603050405020304" pitchFamily="18" charset="0"/>
                <a:ea typeface="Times New Roman" panose="02020603050405020304" pitchFamily="18" charset="0"/>
              </a:rPr>
              <a:t>dứt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lòng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người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của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tác</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giả</a:t>
            </a:r>
            <a:r>
              <a:rPr lang="en-US" sz="1800" dirty="0">
                <a:latin typeface="Times New Roman" panose="02020603050405020304" pitchFamily="18" charset="0"/>
                <a:ea typeface="Times New Roman" panose="02020603050405020304" pitchFamily="18" charset="0"/>
              </a:rPr>
              <a:t>.</a:t>
            </a:r>
            <a:endParaRPr lang="vi-VN" sz="2000" dirty="0"/>
          </a:p>
        </p:txBody>
      </p:sp>
    </p:spTree>
    <p:extLst>
      <p:ext uri="{BB962C8B-B14F-4D97-AF65-F5344CB8AC3E}">
        <p14:creationId xmlns:p14="http://schemas.microsoft.com/office/powerpoint/2010/main" val="4219983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1391</Words>
  <Application>Microsoft Office PowerPoint</Application>
  <PresentationFormat>On-screen Show (16:9)</PresentationFormat>
  <Paragraphs>133</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Tahoma</vt:lpstr>
      <vt:lpstr>Segoe UI Black</vt:lpstr>
      <vt:lpstr>Berkshire Swash</vt:lpstr>
      <vt:lpstr>Arial</vt:lpstr>
      <vt:lpstr>Times New Roman</vt:lpstr>
      <vt:lpstr>Bitter</vt:lpstr>
      <vt:lpstr>Enjoy Poetry Break Day by Slidesgo</vt:lpstr>
      <vt:lpstr>Thực hành tiếng Việt</vt:lpstr>
      <vt:lpstr>Yêu cầu cần đạt</vt:lpstr>
      <vt:lpstr>Khởi động</vt:lpstr>
      <vt:lpstr>PowerPoint Presentation</vt:lpstr>
      <vt:lpstr>PowerPoint Presentation</vt:lpstr>
      <vt:lpstr>Hình thành kiến thức mới</vt:lpstr>
      <vt:lpstr>Hoạt động nhóm (15 phút) </vt:lpstr>
      <vt:lpstr>Giải bài tập</vt:lpstr>
      <vt:lpstr>Câu 1</vt:lpstr>
      <vt:lpstr>Câu 2</vt:lpstr>
      <vt:lpstr>Câu 3</vt:lpstr>
      <vt:lpstr>Câu 4</vt:lpstr>
      <vt:lpstr>Câu 5</vt:lpstr>
      <vt:lpstr>Hoạt động nhóm 4 nhóm ( 5 phút)</vt:lpstr>
      <vt:lpstr>Lí thuyết</vt:lpstr>
      <vt:lpstr>Lí thuyết</vt:lpstr>
      <vt:lpstr>PowerPoint Presentation</vt:lpstr>
      <vt:lpstr>03</vt:lpstr>
      <vt:lpstr>PowerPoint Presentation</vt:lpstr>
      <vt:lpstr>04</vt:lpstr>
      <vt:lpstr>PowerPoint Presentation</vt:lpstr>
      <vt:lpstr>Chúc các em học tốt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Admin</dc:creator>
  <cp:lastModifiedBy>Windows User</cp:lastModifiedBy>
  <cp:revision>12</cp:revision>
  <dcterms:modified xsi:type="dcterms:W3CDTF">2023-08-09T02:49:42Z</dcterms:modified>
</cp:coreProperties>
</file>