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76" r:id="rId9"/>
    <p:sldId id="263" r:id="rId10"/>
    <p:sldId id="264" r:id="rId11"/>
    <p:sldId id="266" r:id="rId12"/>
    <p:sldId id="265" r:id="rId13"/>
    <p:sldId id="267" r:id="rId14"/>
    <p:sldId id="268" r:id="rId15"/>
    <p:sldId id="269" r:id="rId16"/>
    <p:sldId id="270" r:id="rId17"/>
    <p:sldId id="271" r:id="rId18"/>
    <p:sldId id="281" r:id="rId19"/>
    <p:sldId id="272" r:id="rId20"/>
    <p:sldId id="273" r:id="rId21"/>
    <p:sldId id="274" r:id="rId22"/>
    <p:sldId id="277" r:id="rId23"/>
    <p:sldId id="278" r:id="rId24"/>
    <p:sldId id="279" r:id="rId25"/>
    <p:sldId id="280" r:id="rId26"/>
    <p:sldId id="27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0000"/>
    <a:srgbClr val="760000"/>
    <a:srgbClr val="4C0000"/>
    <a:srgbClr val="1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10/08/2023</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10/08/2023</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981200"/>
            <a:ext cx="8305800" cy="1470025"/>
          </a:xfrm>
        </p:spPr>
        <p:txBody>
          <a:bodyPr>
            <a:normAutofit fontScale="90000"/>
          </a:bodyPr>
          <a:lstStyle/>
          <a:p>
            <a:r>
              <a:rPr lang="en-US" sz="3600" dirty="0" err="1" smtClean="0">
                <a:solidFill>
                  <a:srgbClr val="C00000"/>
                </a:solidFill>
              </a:rPr>
              <a:t>Văn</a:t>
            </a:r>
            <a:r>
              <a:rPr lang="en-US" sz="3600" dirty="0" smtClean="0">
                <a:solidFill>
                  <a:srgbClr val="C00000"/>
                </a:solidFill>
              </a:rPr>
              <a:t> </a:t>
            </a:r>
            <a:r>
              <a:rPr lang="en-US" sz="3600" dirty="0" err="1" smtClean="0">
                <a:solidFill>
                  <a:srgbClr val="C00000"/>
                </a:solidFill>
              </a:rPr>
              <a:t>bản</a:t>
            </a:r>
            <a:r>
              <a:rPr lang="en-US" sz="3600" dirty="0" smtClean="0">
                <a:solidFill>
                  <a:srgbClr val="C00000"/>
                </a:solidFill>
              </a:rPr>
              <a:t> 1</a:t>
            </a:r>
            <a:r>
              <a:rPr lang="en-US" dirty="0" smtClean="0">
                <a:solidFill>
                  <a:srgbClr val="C00000"/>
                </a:solidFill>
              </a:rPr>
              <a:t>: </a:t>
            </a:r>
            <a:r>
              <a:rPr lang="en-US" dirty="0" err="1" smtClean="0">
                <a:solidFill>
                  <a:srgbClr val="C00000"/>
                </a:solidFill>
              </a:rPr>
              <a:t>CẦU</a:t>
            </a:r>
            <a:r>
              <a:rPr lang="en-US" dirty="0" smtClean="0">
                <a:solidFill>
                  <a:srgbClr val="C00000"/>
                </a:solidFill>
              </a:rPr>
              <a:t> </a:t>
            </a:r>
            <a:r>
              <a:rPr lang="en-US" dirty="0" err="1" smtClean="0">
                <a:solidFill>
                  <a:srgbClr val="C00000"/>
                </a:solidFill>
              </a:rPr>
              <a:t>HIỀN</a:t>
            </a:r>
            <a:r>
              <a:rPr lang="en-US" dirty="0" smtClean="0">
                <a:solidFill>
                  <a:srgbClr val="C00000"/>
                </a:solidFill>
              </a:rPr>
              <a:t> </a:t>
            </a:r>
            <a:r>
              <a:rPr lang="en-US" dirty="0" err="1" smtClean="0">
                <a:solidFill>
                  <a:srgbClr val="C00000"/>
                </a:solidFill>
              </a:rPr>
              <a:t>CHIẾU</a:t>
            </a:r>
            <a:r>
              <a:rPr lang="en-US" dirty="0" smtClean="0">
                <a:solidFill>
                  <a:srgbClr val="C00000"/>
                </a:solidFill>
              </a:rPr>
              <a:t/>
            </a:r>
            <a:br>
              <a:rPr lang="en-US" dirty="0" smtClean="0">
                <a:solidFill>
                  <a:srgbClr val="C00000"/>
                </a:solidFill>
              </a:rPr>
            </a:br>
            <a:r>
              <a:rPr lang="en-US" dirty="0" smtClean="0">
                <a:solidFill>
                  <a:srgbClr val="C00000"/>
                </a:solidFill>
              </a:rPr>
              <a:t>                  </a:t>
            </a:r>
            <a:r>
              <a:rPr lang="en-US" sz="3600" dirty="0" smtClean="0">
                <a:solidFill>
                  <a:srgbClr val="C00000"/>
                </a:solidFill>
              </a:rPr>
              <a:t>( </a:t>
            </a:r>
            <a:r>
              <a:rPr lang="en-US" sz="3600" dirty="0" err="1" smtClean="0">
                <a:solidFill>
                  <a:srgbClr val="C00000"/>
                </a:solidFill>
              </a:rPr>
              <a:t>Chiếu</a:t>
            </a:r>
            <a:r>
              <a:rPr lang="en-US" sz="3600" dirty="0" smtClean="0">
                <a:solidFill>
                  <a:srgbClr val="C00000"/>
                </a:solidFill>
              </a:rPr>
              <a:t> </a:t>
            </a:r>
            <a:r>
              <a:rPr lang="en-US" sz="3600" dirty="0" err="1" smtClean="0">
                <a:solidFill>
                  <a:srgbClr val="C00000"/>
                </a:solidFill>
              </a:rPr>
              <a:t>cầu</a:t>
            </a:r>
            <a:r>
              <a:rPr lang="en-US" sz="3600" dirty="0" smtClean="0">
                <a:solidFill>
                  <a:srgbClr val="C00000"/>
                </a:solidFill>
              </a:rPr>
              <a:t> </a:t>
            </a:r>
            <a:r>
              <a:rPr lang="en-US" sz="3600" dirty="0" err="1" smtClean="0">
                <a:solidFill>
                  <a:srgbClr val="C00000"/>
                </a:solidFill>
              </a:rPr>
              <a:t>hiền</a:t>
            </a:r>
            <a:r>
              <a:rPr lang="en-US" sz="3600" dirty="0" smtClean="0">
                <a:solidFill>
                  <a:srgbClr val="C00000"/>
                </a:solidFill>
              </a:rPr>
              <a:t>)</a:t>
            </a:r>
            <a:endParaRPr lang="en-US" sz="3600" dirty="0">
              <a:solidFill>
                <a:srgbClr val="C00000"/>
              </a:solidFill>
            </a:endParaRPr>
          </a:p>
        </p:txBody>
      </p:sp>
      <p:sp>
        <p:nvSpPr>
          <p:cNvPr id="3" name="Subtitle 2"/>
          <p:cNvSpPr>
            <a:spLocks noGrp="1"/>
          </p:cNvSpPr>
          <p:nvPr>
            <p:ph type="subTitle" idx="1"/>
          </p:nvPr>
        </p:nvSpPr>
        <p:spPr>
          <a:xfrm>
            <a:off x="2819400" y="3733800"/>
            <a:ext cx="4419600" cy="1066800"/>
          </a:xfrm>
        </p:spPr>
        <p:txBody>
          <a:bodyPr>
            <a:normAutofit/>
          </a:bodyPr>
          <a:lstStyle/>
          <a:p>
            <a:r>
              <a:rPr lang="en-US" sz="2800" b="1" dirty="0" err="1" smtClean="0">
                <a:solidFill>
                  <a:srgbClr val="C00000"/>
                </a:solidFill>
                <a:latin typeface="Times New Roman" pitchFamily="18" charset="0"/>
                <a:cs typeface="Times New Roman" pitchFamily="18" charset="0"/>
              </a:rPr>
              <a:t>NGÔ</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THÌ</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NHẬM</a:t>
            </a:r>
            <a:endParaRPr lang="en-US" sz="2800" b="1" dirty="0">
              <a:solidFill>
                <a:srgbClr val="C00000"/>
              </a:solidFill>
              <a:latin typeface="Times New Roman" pitchFamily="18" charset="0"/>
              <a:cs typeface="Times New Roman" pitchFamily="18" charset="0"/>
            </a:endParaRPr>
          </a:p>
        </p:txBody>
      </p:sp>
      <p:sp>
        <p:nvSpPr>
          <p:cNvPr id="5" name="Rectangle 4"/>
          <p:cNvSpPr/>
          <p:nvPr/>
        </p:nvSpPr>
        <p:spPr>
          <a:xfrm>
            <a:off x="2667000" y="533400"/>
            <a:ext cx="31242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u="sng" dirty="0" err="1" smtClean="0">
                <a:solidFill>
                  <a:srgbClr val="9A0000"/>
                </a:solidFill>
                <a:latin typeface="Times New Roman" pitchFamily="18" charset="0"/>
                <a:cs typeface="Times New Roman" pitchFamily="18" charset="0"/>
              </a:rPr>
              <a:t>Tiết</a:t>
            </a:r>
            <a:r>
              <a:rPr lang="en-US" sz="3600" b="1" u="sng" dirty="0" smtClean="0">
                <a:solidFill>
                  <a:srgbClr val="9A0000"/>
                </a:solidFill>
                <a:latin typeface="Times New Roman" pitchFamily="18" charset="0"/>
                <a:cs typeface="Times New Roman" pitchFamily="18" charset="0"/>
              </a:rPr>
              <a:t> 25, 26:</a:t>
            </a:r>
            <a:endParaRPr lang="en-US" sz="3600" b="1" u="sng" dirty="0">
              <a:solidFill>
                <a:srgbClr val="9A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19897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3657600" cy="4114800"/>
          </a:xfrm>
        </p:spPr>
        <p:txBody>
          <a:bodyPr>
            <a:normAutofit/>
          </a:bodyPr>
          <a:lstStyle/>
          <a:p>
            <a:pPr marL="114300" indent="0">
              <a:buNone/>
            </a:pPr>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Hoàn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đời</a:t>
            </a:r>
            <a:r>
              <a:rPr lang="en-US" sz="2800" dirty="0">
                <a:latin typeface="Times New Roman" pitchFamily="18" charset="0"/>
                <a:cs typeface="Times New Roman" pitchFamily="18" charset="0"/>
              </a:rPr>
              <a:t>: </a:t>
            </a:r>
          </a:p>
          <a:p>
            <a:pPr marL="114300" indent="0">
              <a:buNone/>
            </a:pPr>
            <a:r>
              <a:rPr lang="en-US" sz="2800" dirty="0" err="1">
                <a:latin typeface="Times New Roman" pitchFamily="18" charset="0"/>
                <a:cs typeface="Times New Roman" pitchFamily="18" charset="0"/>
              </a:rPr>
              <a:t>Khoảng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1788-1789, </a:t>
            </a:r>
            <a:r>
              <a:rPr lang="en-US" sz="2800" dirty="0" err="1">
                <a:latin typeface="Times New Roman" pitchFamily="18" charset="0"/>
                <a:cs typeface="Times New Roman" pitchFamily="18" charset="0"/>
              </a:rPr>
              <a:t>vua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C</a:t>
            </a:r>
            <a:r>
              <a:rPr lang="en-US" sz="2800" i="1" dirty="0" err="1" smtClean="0">
                <a:latin typeface="Times New Roman" pitchFamily="18" charset="0"/>
                <a:cs typeface="Times New Roman" pitchFamily="18" charset="0"/>
              </a:rPr>
              <a:t>hiếu</a:t>
            </a:r>
            <a:r>
              <a:rPr lang="en-US" sz="2800" i="1" dirty="0" smtClean="0">
                <a:latin typeface="Times New Roman" pitchFamily="18" charset="0"/>
                <a:cs typeface="Times New Roman" pitchFamily="18" charset="0"/>
              </a:rPr>
              <a:t> </a:t>
            </a:r>
            <a:r>
              <a:rPr lang="en-US" sz="2800" i="1" dirty="0" err="1">
                <a:latin typeface="Times New Roman" pitchFamily="18" charset="0"/>
                <a:cs typeface="Times New Roman" pitchFamily="18" charset="0"/>
              </a:rPr>
              <a:t>cầu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 </a:t>
            </a:r>
          </a:p>
          <a:p>
            <a:endParaRPr lang="en-US" sz="28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609600"/>
            <a:ext cx="3962400" cy="507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800600" y="6026728"/>
            <a:ext cx="4343400" cy="4156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2060"/>
                </a:solidFill>
                <a:latin typeface="Times New Roman" pitchFamily="18" charset="0"/>
                <a:cs typeface="Times New Roman" pitchFamily="18" charset="0"/>
              </a:rPr>
              <a:t>Tượng</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đài</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vua</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Quang</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Trung</a:t>
            </a:r>
            <a:endParaRPr lang="en-US"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24863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7620000" cy="4800600"/>
          </a:xfrm>
        </p:spPr>
        <p:txBody>
          <a:bodyPr>
            <a:noAutofit/>
          </a:bodyPr>
          <a:lstStyle/>
          <a:p>
            <a:pPr marL="114300" indent="0">
              <a:buNone/>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cục</a:t>
            </a:r>
            <a:r>
              <a:rPr lang="en-US" sz="2800" dirty="0">
                <a:latin typeface="Times New Roman" pitchFamily="18" charset="0"/>
                <a:cs typeface="Times New Roman" pitchFamily="18" charset="0"/>
              </a:rPr>
              <a:t>:  4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a:t>
            </a:r>
          </a:p>
          <a:p>
            <a:pPr marL="114300" indent="0">
              <a:buNone/>
            </a:pPr>
            <a:r>
              <a:rPr lang="en-US" sz="2800" dirty="0" smtClean="0">
                <a:latin typeface="Times New Roman" pitchFamily="18" charset="0"/>
                <a:cs typeface="Times New Roman" pitchFamily="18" charset="0"/>
              </a:rPr>
              <a:t>	+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1: Theo </a:t>
            </a:r>
            <a:r>
              <a:rPr lang="en-US" sz="2800" dirty="0" err="1">
                <a:latin typeface="Times New Roman" pitchFamily="18" charset="0"/>
                <a:cs typeface="Times New Roman" pitchFamily="18" charset="0"/>
              </a:rPr>
              <a:t>lẽ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xưa</a:t>
            </a:r>
            <a:r>
              <a:rPr lang="en-US" sz="2800" dirty="0">
                <a:latin typeface="Times New Roman" pitchFamily="18" charset="0"/>
                <a:cs typeface="Times New Roman" pitchFamily="18" charset="0"/>
              </a:rPr>
              <a:t> nay,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a:t>
            </a:r>
          </a:p>
          <a:p>
            <a:pPr marL="114300" indent="0">
              <a:buNone/>
            </a:pPr>
            <a:r>
              <a:rPr lang="en-US" sz="2800" dirty="0" smtClean="0">
                <a:latin typeface="Times New Roman" pitchFamily="18" charset="0"/>
                <a:cs typeface="Times New Roman" pitchFamily="18" charset="0"/>
              </a:rPr>
              <a:t>	+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gặp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a:t>
            </a:r>
          </a:p>
          <a:p>
            <a:pPr marL="114300" indent="0">
              <a:buNone/>
            </a:pPr>
            <a:r>
              <a:rPr lang="en-US" sz="2800" dirty="0" smtClean="0">
                <a:latin typeface="Times New Roman" pitchFamily="18" charset="0"/>
                <a:cs typeface="Times New Roman" pitchFamily="18" charset="0"/>
              </a:rPr>
              <a:t>	+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3: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buổi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a:t>
            </a:r>
          </a:p>
          <a:p>
            <a:pPr marL="114300" indent="0">
              <a:buNone/>
            </a:pPr>
            <a:r>
              <a:rPr lang="en-US" sz="2800" dirty="0" smtClean="0">
                <a:latin typeface="Times New Roman" pitchFamily="18" charset="0"/>
                <a:cs typeface="Times New Roman" pitchFamily="18" charset="0"/>
              </a:rPr>
              <a:t>	+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4: </a:t>
            </a:r>
            <a:r>
              <a:rPr lang="en-US" sz="2800" dirty="0" err="1">
                <a:latin typeface="Times New Roman" pitchFamily="18" charset="0"/>
                <a:cs typeface="Times New Roman" pitchFamily="18" charset="0"/>
              </a:rPr>
              <a:t>nêu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451941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620000" cy="755073"/>
          </a:xfrm>
        </p:spPr>
        <p:txBody>
          <a:bodyPr>
            <a:normAutofit fontScale="90000"/>
          </a:bodyPr>
          <a:lstStyle/>
          <a:p>
            <a:r>
              <a:rPr lang="en-US" b="1" dirty="0">
                <a:solidFill>
                  <a:srgbClr val="FF0000"/>
                </a:solidFill>
              </a:rPr>
              <a:t>II. </a:t>
            </a:r>
            <a:r>
              <a:rPr lang="en-US" b="1" dirty="0" err="1">
                <a:solidFill>
                  <a:srgbClr val="FF0000"/>
                </a:solidFill>
              </a:rPr>
              <a:t>Khám</a:t>
            </a:r>
            <a:r>
              <a:rPr lang="en-US" b="1" dirty="0">
                <a:solidFill>
                  <a:srgbClr val="FF0000"/>
                </a:solidFill>
              </a:rPr>
              <a:t> </a:t>
            </a:r>
            <a:r>
              <a:rPr lang="en-US" b="1" dirty="0" err="1">
                <a:solidFill>
                  <a:srgbClr val="FF0000"/>
                </a:solidFill>
              </a:rPr>
              <a:t>phá</a:t>
            </a:r>
            <a:r>
              <a:rPr lang="en-US" b="1" dirty="0">
                <a:solidFill>
                  <a:srgbClr val="FF0000"/>
                </a:solidFill>
              </a:rPr>
              <a:t> </a:t>
            </a:r>
            <a:r>
              <a:rPr lang="en-US" b="1" dirty="0" err="1">
                <a:solidFill>
                  <a:srgbClr val="FF0000"/>
                </a:solidFill>
              </a:rPr>
              <a:t>văn</a:t>
            </a:r>
            <a:r>
              <a:rPr lang="en-US" b="1" dirty="0">
                <a:solidFill>
                  <a:srgbClr val="FF0000"/>
                </a:solidFill>
              </a:rPr>
              <a:t> </a:t>
            </a:r>
            <a:r>
              <a:rPr lang="en-US" b="1" dirty="0" err="1" smtClean="0">
                <a:solidFill>
                  <a:srgbClr val="FF0000"/>
                </a:solidFill>
              </a:rPr>
              <a:t>bản</a:t>
            </a:r>
            <a:endParaRPr lang="en-US" dirty="0">
              <a:solidFill>
                <a:srgbClr val="FF0000"/>
              </a:solidFill>
            </a:endParaRPr>
          </a:p>
        </p:txBody>
      </p:sp>
      <p:sp>
        <p:nvSpPr>
          <p:cNvPr id="4" name="Content Placeholder 3"/>
          <p:cNvSpPr>
            <a:spLocks noGrp="1"/>
          </p:cNvSpPr>
          <p:nvPr>
            <p:ph idx="1"/>
          </p:nvPr>
        </p:nvSpPr>
        <p:spPr>
          <a:xfrm>
            <a:off x="304800" y="1219200"/>
            <a:ext cx="7620000" cy="4800600"/>
          </a:xfrm>
        </p:spPr>
        <p:txBody>
          <a:bodyPr>
            <a:normAutofit/>
          </a:bodyPr>
          <a:lstStyle/>
          <a:p>
            <a:pPr marL="114300" indent="0">
              <a:buNone/>
            </a:pPr>
            <a:r>
              <a:rPr lang="en-US" sz="2800" b="1" dirty="0">
                <a:latin typeface="Times New Roman" pitchFamily="18" charset="0"/>
                <a:cs typeface="Times New Roman" pitchFamily="18" charset="0"/>
              </a:rPr>
              <a:t>1</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Mục</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đích</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đối</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tượng</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bài</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chiếu</a:t>
            </a:r>
            <a:r>
              <a:rPr lang="en-US" sz="2800" b="1" u="sng" dirty="0">
                <a:latin typeface="Times New Roman" pitchFamily="18" charset="0"/>
                <a:cs typeface="Times New Roman" pitchFamily="18" charset="0"/>
              </a:rPr>
              <a:t> </a:t>
            </a:r>
            <a:endParaRPr lang="en-US" sz="2800" u="sng" dirty="0">
              <a:latin typeface="Times New Roman" pitchFamily="18" charset="0"/>
              <a:cs typeface="Times New Roman" pitchFamily="18" charset="0"/>
            </a:endParaRPr>
          </a:p>
          <a:p>
            <a:pPr marL="114300" indent="0">
              <a:buNone/>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đích</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thuyết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t>
            </a:r>
            <a:r>
              <a:rPr lang="en-US" sz="2800" dirty="0" err="1" smtClean="0">
                <a:latin typeface="Times New Roman" pitchFamily="18" charset="0"/>
                <a:cs typeface="Times New Roman" pitchFamily="18" charset="0"/>
              </a:rPr>
              <a:t>ê</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Sơn</a:t>
            </a:r>
            <a:r>
              <a:rPr lang="en-US" sz="2800" dirty="0">
                <a:latin typeface="Times New Roman" pitchFamily="18" charset="0"/>
                <a:cs typeface="Times New Roman" pitchFamily="18" charset="0"/>
              </a:rPr>
              <a:t> do </a:t>
            </a:r>
            <a:r>
              <a:rPr lang="en-US" sz="2800" dirty="0" err="1">
                <a:latin typeface="Times New Roman" pitchFamily="18" charset="0"/>
                <a:cs typeface="Times New Roman" pitchFamily="18" charset="0"/>
              </a:rPr>
              <a:t>Quang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a:t>
            </a:r>
          </a:p>
          <a:p>
            <a:pPr marL="114300" indent="0">
              <a:buNone/>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a:t>
            </a:r>
            <a:r>
              <a:rPr lang="en-US" sz="2800" dirty="0">
                <a:latin typeface="Times New Roman" pitchFamily="18" charset="0"/>
                <a:cs typeface="Times New Roman" pitchFamily="18" charset="0"/>
              </a:rPr>
              <a:t>.</a:t>
            </a:r>
          </a:p>
          <a:p>
            <a:pPr marL="114300" indent="0">
              <a:buNone/>
            </a:pPr>
            <a:r>
              <a:rPr lang="en-US" sz="2800" dirty="0" smtClean="0">
                <a:latin typeface="Times New Roman" pitchFamily="18" charset="0"/>
                <a:cs typeface="Times New Roman" pitchFamily="18" charset="0"/>
              </a:rPr>
              <a:t>	+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a:t>
            </a:r>
          </a:p>
          <a:p>
            <a:pPr marL="114300" indent="0">
              <a:buNone/>
            </a:pPr>
            <a:r>
              <a:rPr lang="en-US" sz="2800" dirty="0" smtClean="0">
                <a:latin typeface="Times New Roman" pitchFamily="18" charset="0"/>
                <a:cs typeface="Times New Roman" pitchFamily="18" charset="0"/>
              </a:rPr>
              <a:t>	+ </a:t>
            </a:r>
            <a:r>
              <a:rPr lang="en-US" sz="2800" dirty="0" err="1">
                <a:latin typeface="Times New Roman" pitchFamily="18" charset="0"/>
                <a:cs typeface="Times New Roman" pitchFamily="18" charset="0"/>
              </a:rPr>
              <a:t>Họ</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a:t>
            </a:r>
          </a:p>
          <a:p>
            <a:pPr marL="114300" indent="0">
              <a:buNone/>
            </a:pPr>
            <a:r>
              <a:rPr lang="en-US" sz="2800" dirty="0">
                <a:latin typeface="Times New Roman" pitchFamily="18" charset="0"/>
                <a:cs typeface="Times New Roman" pitchFamily="18" charset="0"/>
              </a:rPr>
              <a:t>-&gt; </a:t>
            </a:r>
            <a:r>
              <a:rPr lang="en-US" sz="2800" dirty="0" err="1">
                <a:latin typeface="Times New Roman" pitchFamily="18" charset="0"/>
                <a:cs typeface="Times New Roman" pitchFamily="18" charset="0"/>
              </a:rPr>
              <a:t>Thử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48373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normAutofit fontScale="90000"/>
          </a:bodyPr>
          <a:lstStyle/>
          <a:p>
            <a:r>
              <a:rPr lang="en-US" b="1" dirty="0"/>
              <a:t>2</a:t>
            </a:r>
            <a:r>
              <a:rPr lang="en-US" b="1" u="sng" dirty="0"/>
              <a:t>.  </a:t>
            </a:r>
            <a:r>
              <a:rPr lang="en-US" b="1" u="sng" dirty="0" err="1"/>
              <a:t>Nghệ</a:t>
            </a:r>
            <a:r>
              <a:rPr lang="en-US" b="1" u="sng" dirty="0"/>
              <a:t> </a:t>
            </a:r>
            <a:r>
              <a:rPr lang="en-US" b="1" u="sng" dirty="0" err="1"/>
              <a:t>thuật</a:t>
            </a:r>
            <a:r>
              <a:rPr lang="en-US" b="1" u="sng" dirty="0"/>
              <a:t> </a:t>
            </a:r>
            <a:r>
              <a:rPr lang="en-US" b="1" u="sng" dirty="0" err="1"/>
              <a:t>lập</a:t>
            </a:r>
            <a:r>
              <a:rPr lang="en-US" b="1" u="sng" dirty="0"/>
              <a:t> </a:t>
            </a:r>
            <a:r>
              <a:rPr lang="en-US" b="1" u="sng" dirty="0" err="1"/>
              <a:t>luận</a:t>
            </a:r>
            <a:r>
              <a:rPr lang="en-US" b="1" u="sng" dirty="0" smtClean="0"/>
              <a:t>.</a:t>
            </a:r>
            <a:endParaRPr lang="en-US" u="sng" dirty="0"/>
          </a:p>
        </p:txBody>
      </p:sp>
      <p:sp>
        <p:nvSpPr>
          <p:cNvPr id="3" name="Content Placeholder 2"/>
          <p:cNvSpPr>
            <a:spLocks noGrp="1"/>
          </p:cNvSpPr>
          <p:nvPr>
            <p:ph idx="1"/>
          </p:nvPr>
        </p:nvSpPr>
        <p:spPr>
          <a:xfrm>
            <a:off x="228600" y="1219200"/>
            <a:ext cx="8077200" cy="5791200"/>
          </a:xfrm>
        </p:spPr>
        <p:txBody>
          <a:bodyPr>
            <a:noAutofit/>
          </a:bodyPr>
          <a:lstStyle/>
          <a:p>
            <a:pPr marL="0" indent="0">
              <a:buNone/>
            </a:pPr>
            <a:r>
              <a:rPr lang="en-US" sz="2800" b="1" dirty="0" err="1" smtClean="0">
                <a:latin typeface="Times New Roman" pitchFamily="18" charset="0"/>
                <a:cs typeface="Times New Roman" pitchFamily="18" charset="0"/>
              </a:rPr>
              <a:t>Hoạt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động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nhóm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Thời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gian</a:t>
            </a:r>
            <a:r>
              <a:rPr lang="en-US" sz="2800" b="1" dirty="0" smtClean="0">
                <a:latin typeface="Times New Roman" pitchFamily="18" charset="0"/>
                <a:cs typeface="Times New Roman" pitchFamily="18" charset="0"/>
              </a:rPr>
              <a:t> 5 </a:t>
            </a:r>
            <a:r>
              <a:rPr lang="en-US" sz="2800" b="1" dirty="0" err="1" smtClean="0">
                <a:latin typeface="Times New Roman" pitchFamily="18" charset="0"/>
                <a:cs typeface="Times New Roman" pitchFamily="18" charset="0"/>
              </a:rPr>
              <a:t>phút</a:t>
            </a:r>
            <a:r>
              <a:rPr lang="en-US" sz="2800" b="1" dirty="0" smtClean="0">
                <a:latin typeface="Times New Roman" pitchFamily="18" charset="0"/>
                <a:cs typeface="Times New Roman" pitchFamily="18" charset="0"/>
              </a:rPr>
              <a:t>.</a:t>
            </a:r>
          </a:p>
          <a:p>
            <a:pPr fontAlgn="base"/>
            <a:r>
              <a:rPr lang="en-US" sz="2800" b="1" i="1" u="sng" dirty="0" err="1">
                <a:latin typeface="Times New Roman" pitchFamily="18" charset="0"/>
                <a:cs typeface="Times New Roman" pitchFamily="18" charset="0"/>
              </a:rPr>
              <a:t>Nhóm</a:t>
            </a:r>
            <a:r>
              <a:rPr lang="en-US" sz="2800" b="1" i="1" u="sng" dirty="0">
                <a:latin typeface="Times New Roman" pitchFamily="18" charset="0"/>
                <a:cs typeface="Times New Roman" pitchFamily="18" charset="0"/>
              </a:rPr>
              <a:t> 1</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1:</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luật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xưa</a:t>
            </a:r>
            <a:r>
              <a:rPr lang="en-US" sz="2800" b="1" dirty="0">
                <a:latin typeface="Times New Roman" pitchFamily="18" charset="0"/>
                <a:cs typeface="Times New Roman" pitchFamily="18" charset="0"/>
              </a:rPr>
              <a:t> nay: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bộc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năng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trò</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mình</a:t>
            </a:r>
            <a:r>
              <a:rPr lang="en-US" sz="2800" b="1"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r>
              <a:rPr lang="en-US" sz="2800" b="1" i="1" u="sng" dirty="0" err="1">
                <a:latin typeface="Times New Roman" pitchFamily="18" charset="0"/>
                <a:cs typeface="Times New Roman" pitchFamily="18" charset="0"/>
              </a:rPr>
              <a:t>Nhóm</a:t>
            </a:r>
            <a:r>
              <a:rPr lang="en-US" sz="2800" b="1" i="1" u="sng" dirty="0">
                <a:latin typeface="Times New Roman" pitchFamily="18" charset="0"/>
                <a:cs typeface="Times New Roman" pitchFamily="18" charset="0"/>
              </a:rPr>
              <a:t> 2</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2:</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đang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trốn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vua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mỏi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gặp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tài</a:t>
            </a:r>
            <a:r>
              <a:rPr lang="en-US"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r>
              <a:rPr lang="en-US" sz="2800" b="1" i="1" u="sng" dirty="0" err="1">
                <a:latin typeface="Times New Roman" pitchFamily="18" charset="0"/>
                <a:cs typeface="Times New Roman" pitchFamily="18" charset="0"/>
              </a:rPr>
              <a:t>Nhóm</a:t>
            </a:r>
            <a:r>
              <a:rPr lang="en-US" sz="2800" b="1" i="1" u="sng" dirty="0">
                <a:latin typeface="Times New Roman" pitchFamily="18" charset="0"/>
                <a:cs typeface="Times New Roman" pitchFamily="18" charset="0"/>
              </a:rPr>
              <a:t> 3:</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3:</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buổi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dựng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giúp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fontAlgn="base"/>
            <a:r>
              <a:rPr lang="en-US" sz="2800" b="1" i="1" u="sng" dirty="0" err="1">
                <a:latin typeface="Times New Roman" pitchFamily="18" charset="0"/>
                <a:cs typeface="Times New Roman" pitchFamily="18" charset="0"/>
              </a:rPr>
              <a:t>Nhóm</a:t>
            </a:r>
            <a:r>
              <a:rPr lang="en-US" sz="2800" b="1" i="1" u="sng" dirty="0">
                <a:latin typeface="Times New Roman" pitchFamily="18" charset="0"/>
                <a:cs typeface="Times New Roman" pitchFamily="18" charset="0"/>
              </a:rPr>
              <a:t> 4</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4:</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tài</a:t>
            </a:r>
            <a:r>
              <a:rPr lang="en-US"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marL="0" indent="0">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29817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04740930"/>
              </p:ext>
            </p:extLst>
          </p:nvPr>
        </p:nvGraphicFramePr>
        <p:xfrm>
          <a:off x="270162" y="1752600"/>
          <a:ext cx="8035638" cy="4114800"/>
        </p:xfrm>
        <a:graphic>
          <a:graphicData uri="http://schemas.openxmlformats.org/drawingml/2006/table">
            <a:tbl>
              <a:tblPr firstRow="1" firstCol="1" bandRow="1">
                <a:tableStyleId>{5C22544A-7EE6-4342-B048-85BDC9FD1C3A}</a:tableStyleId>
              </a:tblPr>
              <a:tblGrid>
                <a:gridCol w="4017819"/>
                <a:gridCol w="4017819"/>
              </a:tblGrid>
              <a:tr h="685800">
                <a:tc gridSpan="2">
                  <a:txBody>
                    <a:bodyPr/>
                    <a:lstStyle/>
                    <a:p>
                      <a:pPr marL="0" marR="0" algn="ctr">
                        <a:lnSpc>
                          <a:spcPct val="107000"/>
                        </a:lnSpc>
                        <a:spcBef>
                          <a:spcPts val="0"/>
                        </a:spcBef>
                        <a:spcAft>
                          <a:spcPts val="0"/>
                        </a:spcAft>
                      </a:pPr>
                      <a:r>
                        <a:rPr lang="en-US" sz="2800" dirty="0" err="1">
                          <a:effectLst/>
                          <a:latin typeface="Times New Roman" pitchFamily="18" charset="0"/>
                          <a:cs typeface="Times New Roman" pitchFamily="18" charset="0"/>
                        </a:rPr>
                        <a:t>Luận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đề</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Cầu</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hiền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tài</a:t>
                      </a:r>
                      <a:r>
                        <a:rPr lang="en-US" sz="2800" dirty="0">
                          <a:effectLst/>
                          <a:latin typeface="Times New Roman" pitchFamily="18" charset="0"/>
                          <a:cs typeface="Times New Roman" pitchFamily="18" charset="0"/>
                        </a:rPr>
                        <a:t>.</a:t>
                      </a:r>
                      <a:endParaRPr lang="en-US" sz="2800" dirty="0">
                        <a:effectLst/>
                        <a:latin typeface="Times New Roman" pitchFamily="18" charset="0"/>
                        <a:ea typeface="Calibri"/>
                        <a:cs typeface="Times New Roman" pitchFamily="18" charset="0"/>
                      </a:endParaRPr>
                    </a:p>
                  </a:txBody>
                  <a:tcPr marL="68580" marR="68580" marT="0" marB="0">
                    <a:solidFill>
                      <a:schemeClr val="accent4">
                        <a:lumMod val="75000"/>
                      </a:schemeClr>
                    </a:solidFill>
                  </a:tcPr>
                </a:tc>
                <a:tc hMerge="1">
                  <a:txBody>
                    <a:bodyPr/>
                    <a:lstStyle/>
                    <a:p>
                      <a:endParaRPr lang="en-US"/>
                    </a:p>
                  </a:txBody>
                  <a:tcPr/>
                </a:tc>
              </a:tr>
              <a:tr h="685800">
                <a:tc gridSpan="2">
                  <a:txBody>
                    <a:bodyPr/>
                    <a:lstStyle/>
                    <a:p>
                      <a:pPr marL="0" marR="0" algn="ctr">
                        <a:lnSpc>
                          <a:spcPct val="107000"/>
                        </a:lnSpc>
                        <a:spcBef>
                          <a:spcPts val="0"/>
                        </a:spcBef>
                        <a:spcAft>
                          <a:spcPts val="0"/>
                        </a:spcAft>
                      </a:pPr>
                      <a:r>
                        <a:rPr lang="en-US" sz="2800" dirty="0" err="1">
                          <a:effectLst/>
                          <a:latin typeface="Times New Roman" pitchFamily="18" charset="0"/>
                          <a:cs typeface="Times New Roman" pitchFamily="18" charset="0"/>
                        </a:rPr>
                        <a:t>Luận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điểm</a:t>
                      </a:r>
                      <a:r>
                        <a:rPr lang="en-US" sz="2800" dirty="0">
                          <a:effectLst/>
                          <a:latin typeface="Times New Roman" pitchFamily="18" charset="0"/>
                          <a:cs typeface="Times New Roman" pitchFamily="18" charset="0"/>
                        </a:rPr>
                        <a:t> </a:t>
                      </a:r>
                      <a:r>
                        <a:rPr lang="en-US" sz="2800" dirty="0" smtClean="0">
                          <a:effectLst/>
                          <a:latin typeface="Times New Roman" pitchFamily="18" charset="0"/>
                          <a:cs typeface="Times New Roman" pitchFamily="18" charset="0"/>
                        </a:rPr>
                        <a:t>…: </a:t>
                      </a:r>
                      <a:r>
                        <a:rPr lang="en-US" sz="2800" dirty="0">
                          <a:effectLst/>
                          <a:latin typeface="Times New Roman" pitchFamily="18" charset="0"/>
                          <a:cs typeface="Times New Roman" pitchFamily="18" charset="0"/>
                        </a:rPr>
                        <a:t>……</a:t>
                      </a:r>
                      <a:endParaRPr lang="en-US" sz="2800" dirty="0">
                        <a:effectLst/>
                        <a:latin typeface="Times New Roman" pitchFamily="18" charset="0"/>
                        <a:ea typeface="Calibri"/>
                        <a:cs typeface="Times New Roman" pitchFamily="18" charset="0"/>
                      </a:endParaRPr>
                    </a:p>
                  </a:txBody>
                  <a:tcPr marL="68580" marR="68580" marT="0" marB="0">
                    <a:solidFill>
                      <a:schemeClr val="accent4">
                        <a:lumMod val="75000"/>
                      </a:schemeClr>
                    </a:solidFill>
                  </a:tcPr>
                </a:tc>
                <a:tc hMerge="1">
                  <a:txBody>
                    <a:bodyPr/>
                    <a:lstStyle/>
                    <a:p>
                      <a:endParaRPr lang="en-US"/>
                    </a:p>
                  </a:txBody>
                  <a:tcPr/>
                </a:tc>
              </a:tr>
              <a:tr h="685800">
                <a:tc>
                  <a:txBody>
                    <a:bodyPr/>
                    <a:lstStyle/>
                    <a:p>
                      <a:pPr marL="0" marR="0" algn="just">
                        <a:lnSpc>
                          <a:spcPct val="107000"/>
                        </a:lnSpc>
                        <a:spcBef>
                          <a:spcPts val="0"/>
                        </a:spcBef>
                        <a:spcAft>
                          <a:spcPts val="0"/>
                        </a:spcAft>
                      </a:pPr>
                      <a:r>
                        <a:rPr lang="en-US" sz="2800" dirty="0" err="1">
                          <a:effectLst/>
                          <a:latin typeface="Times New Roman" pitchFamily="18" charset="0"/>
                          <a:cs typeface="Times New Roman" pitchFamily="18" charset="0"/>
                        </a:rPr>
                        <a:t>Lí</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lẽ</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dẫn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chứng</a:t>
                      </a:r>
                      <a:endParaRPr lang="en-US" sz="2800" dirty="0">
                        <a:effectLst/>
                        <a:latin typeface="Times New Roman" pitchFamily="18" charset="0"/>
                        <a:ea typeface="Calibri"/>
                        <a:cs typeface="Times New Roman" pitchFamily="18" charset="0"/>
                      </a:endParaRPr>
                    </a:p>
                  </a:txBody>
                  <a:tcPr marL="68580" marR="68580" marT="0" marB="0">
                    <a:solidFill>
                      <a:schemeClr val="accent4">
                        <a:lumMod val="75000"/>
                      </a:schemeClr>
                    </a:solidFill>
                  </a:tcPr>
                </a:tc>
                <a:tc>
                  <a:txBody>
                    <a:bodyPr/>
                    <a:lstStyle/>
                    <a:p>
                      <a:pPr marL="0" marR="0" algn="just">
                        <a:lnSpc>
                          <a:spcPct val="107000"/>
                        </a:lnSpc>
                        <a:spcBef>
                          <a:spcPts val="0"/>
                        </a:spcBef>
                        <a:spcAft>
                          <a:spcPts val="0"/>
                        </a:spcAft>
                      </a:pPr>
                      <a:r>
                        <a:rPr lang="vi-VN" sz="2800">
                          <a:effectLst/>
                          <a:latin typeface="Times New Roman" pitchFamily="18" charset="0"/>
                          <a:cs typeface="Times New Roman" pitchFamily="18" charset="0"/>
                        </a:rPr>
                        <a:t> </a:t>
                      </a:r>
                      <a:endParaRPr lang="en-US" sz="2800">
                        <a:effectLst/>
                        <a:latin typeface="Times New Roman" pitchFamily="18" charset="0"/>
                        <a:ea typeface="Calibri"/>
                        <a:cs typeface="Times New Roman" pitchFamily="18" charset="0"/>
                      </a:endParaRPr>
                    </a:p>
                  </a:txBody>
                  <a:tcPr marL="68580" marR="68580" marT="0" marB="0">
                    <a:solidFill>
                      <a:schemeClr val="accent4">
                        <a:lumMod val="75000"/>
                      </a:schemeClr>
                    </a:solidFill>
                  </a:tcPr>
                </a:tc>
              </a:tr>
              <a:tr h="685800">
                <a:tc>
                  <a:txBody>
                    <a:bodyPr/>
                    <a:lstStyle/>
                    <a:p>
                      <a:pPr marL="0" marR="0" algn="just">
                        <a:lnSpc>
                          <a:spcPct val="107000"/>
                        </a:lnSpc>
                        <a:spcBef>
                          <a:spcPts val="0"/>
                        </a:spcBef>
                        <a:spcAft>
                          <a:spcPts val="0"/>
                        </a:spcAft>
                      </a:pPr>
                      <a:r>
                        <a:rPr lang="en-US" sz="2800">
                          <a:effectLst/>
                          <a:latin typeface="Times New Roman" pitchFamily="18" charset="0"/>
                          <a:cs typeface="Times New Roman" pitchFamily="18" charset="0"/>
                        </a:rPr>
                        <a:t>Lí lẽ+ dẫn chứng</a:t>
                      </a:r>
                      <a:endParaRPr lang="en-US" sz="2800">
                        <a:effectLst/>
                        <a:latin typeface="Times New Roman" pitchFamily="18" charset="0"/>
                        <a:ea typeface="Calibri"/>
                        <a:cs typeface="Times New Roman" pitchFamily="18" charset="0"/>
                      </a:endParaRPr>
                    </a:p>
                  </a:txBody>
                  <a:tcPr marL="68580" marR="68580" marT="0" marB="0">
                    <a:solidFill>
                      <a:schemeClr val="accent4">
                        <a:lumMod val="75000"/>
                      </a:schemeClr>
                    </a:solidFill>
                  </a:tcPr>
                </a:tc>
                <a:tc>
                  <a:txBody>
                    <a:bodyPr/>
                    <a:lstStyle/>
                    <a:p>
                      <a:pPr marL="0" marR="0" algn="just">
                        <a:lnSpc>
                          <a:spcPct val="107000"/>
                        </a:lnSpc>
                        <a:spcBef>
                          <a:spcPts val="0"/>
                        </a:spcBef>
                        <a:spcAft>
                          <a:spcPts val="0"/>
                        </a:spcAft>
                      </a:pPr>
                      <a:r>
                        <a:rPr lang="vi-VN" sz="2800">
                          <a:effectLst/>
                          <a:latin typeface="Times New Roman" pitchFamily="18" charset="0"/>
                          <a:cs typeface="Times New Roman" pitchFamily="18" charset="0"/>
                        </a:rPr>
                        <a:t> </a:t>
                      </a:r>
                      <a:endParaRPr lang="en-US" sz="2800">
                        <a:effectLst/>
                        <a:latin typeface="Times New Roman" pitchFamily="18" charset="0"/>
                        <a:ea typeface="Calibri"/>
                        <a:cs typeface="Times New Roman" pitchFamily="18" charset="0"/>
                      </a:endParaRPr>
                    </a:p>
                  </a:txBody>
                  <a:tcPr marL="68580" marR="68580" marT="0" marB="0">
                    <a:solidFill>
                      <a:schemeClr val="accent4">
                        <a:lumMod val="75000"/>
                      </a:schemeClr>
                    </a:solidFill>
                  </a:tcPr>
                </a:tc>
              </a:tr>
              <a:tr h="685800">
                <a:tc>
                  <a:txBody>
                    <a:bodyPr/>
                    <a:lstStyle/>
                    <a:p>
                      <a:pPr marL="0" marR="0" algn="just">
                        <a:lnSpc>
                          <a:spcPct val="107000"/>
                        </a:lnSpc>
                        <a:spcBef>
                          <a:spcPts val="0"/>
                        </a:spcBef>
                        <a:spcAft>
                          <a:spcPts val="0"/>
                        </a:spcAft>
                      </a:pPr>
                      <a:r>
                        <a:rPr lang="en-US" sz="2800">
                          <a:effectLst/>
                          <a:latin typeface="Times New Roman" pitchFamily="18" charset="0"/>
                          <a:cs typeface="Times New Roman" pitchFamily="18" charset="0"/>
                        </a:rPr>
                        <a:t>Các yếu tố bổ trợ</a:t>
                      </a:r>
                      <a:endParaRPr lang="en-US" sz="2800">
                        <a:effectLst/>
                        <a:latin typeface="Times New Roman" pitchFamily="18" charset="0"/>
                        <a:ea typeface="Calibri"/>
                        <a:cs typeface="Times New Roman" pitchFamily="18" charset="0"/>
                      </a:endParaRPr>
                    </a:p>
                  </a:txBody>
                  <a:tcPr marL="68580" marR="68580" marT="0" marB="0">
                    <a:solidFill>
                      <a:schemeClr val="accent4">
                        <a:lumMod val="75000"/>
                      </a:schemeClr>
                    </a:solidFill>
                  </a:tcPr>
                </a:tc>
                <a:tc>
                  <a:txBody>
                    <a:bodyPr/>
                    <a:lstStyle/>
                    <a:p>
                      <a:pPr marL="0" marR="0" algn="just">
                        <a:lnSpc>
                          <a:spcPct val="107000"/>
                        </a:lnSpc>
                        <a:spcBef>
                          <a:spcPts val="0"/>
                        </a:spcBef>
                        <a:spcAft>
                          <a:spcPts val="0"/>
                        </a:spcAft>
                      </a:pPr>
                      <a:r>
                        <a:rPr lang="vi-VN" sz="2800" dirty="0">
                          <a:effectLst/>
                          <a:latin typeface="Times New Roman" pitchFamily="18" charset="0"/>
                          <a:cs typeface="Times New Roman" pitchFamily="18" charset="0"/>
                        </a:rPr>
                        <a:t> </a:t>
                      </a:r>
                      <a:endParaRPr lang="en-US" sz="2800" dirty="0">
                        <a:effectLst/>
                        <a:latin typeface="Times New Roman" pitchFamily="18" charset="0"/>
                        <a:ea typeface="Calibri"/>
                        <a:cs typeface="Times New Roman" pitchFamily="18" charset="0"/>
                      </a:endParaRPr>
                    </a:p>
                  </a:txBody>
                  <a:tcPr marL="68580" marR="68580" marT="0" marB="0">
                    <a:solidFill>
                      <a:schemeClr val="accent4">
                        <a:lumMod val="75000"/>
                      </a:schemeClr>
                    </a:solidFill>
                  </a:tcPr>
                </a:tc>
              </a:tr>
              <a:tr h="685800">
                <a:tc gridSpan="2">
                  <a:txBody>
                    <a:bodyPr/>
                    <a:lstStyle/>
                    <a:p>
                      <a:pPr marL="0" marR="0" algn="ctr">
                        <a:lnSpc>
                          <a:spcPct val="107000"/>
                        </a:lnSpc>
                        <a:spcBef>
                          <a:spcPts val="0"/>
                        </a:spcBef>
                        <a:spcAft>
                          <a:spcPts val="0"/>
                        </a:spcAft>
                      </a:pPr>
                      <a:r>
                        <a:rPr lang="en-US" sz="2800" dirty="0" err="1">
                          <a:effectLst/>
                          <a:latin typeface="Times New Roman" pitchFamily="18" charset="0"/>
                          <a:cs typeface="Times New Roman" pitchFamily="18" charset="0"/>
                        </a:rPr>
                        <a:t>Nhận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xét</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nghệ</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thuật</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lập</a:t>
                      </a:r>
                      <a:r>
                        <a:rPr lang="en-US" sz="2800" dirty="0">
                          <a:effectLst/>
                          <a:latin typeface="Times New Roman" pitchFamily="18" charset="0"/>
                          <a:cs typeface="Times New Roman" pitchFamily="18" charset="0"/>
                        </a:rPr>
                        <a:t> </a:t>
                      </a:r>
                      <a:r>
                        <a:rPr lang="en-US" sz="2800" dirty="0" err="1" smtClean="0">
                          <a:effectLst/>
                          <a:latin typeface="Times New Roman" pitchFamily="18" charset="0"/>
                          <a:cs typeface="Times New Roman" pitchFamily="18" charset="0"/>
                        </a:rPr>
                        <a:t>luận</a:t>
                      </a:r>
                      <a:r>
                        <a:rPr lang="en-US" sz="2800" dirty="0" smtClean="0">
                          <a:effectLst/>
                          <a:latin typeface="Times New Roman" pitchFamily="18" charset="0"/>
                          <a:cs typeface="Times New Roman" pitchFamily="18" charset="0"/>
                        </a:rPr>
                        <a:t>: ……..</a:t>
                      </a:r>
                      <a:endParaRPr lang="en-US" sz="2800" dirty="0">
                        <a:effectLst/>
                        <a:latin typeface="Times New Roman" pitchFamily="18" charset="0"/>
                        <a:ea typeface="Calibri"/>
                        <a:cs typeface="Times New Roman" pitchFamily="18" charset="0"/>
                      </a:endParaRPr>
                    </a:p>
                  </a:txBody>
                  <a:tcPr marL="68580" marR="68580" marT="0" marB="0">
                    <a:solidFill>
                      <a:schemeClr val="accent4">
                        <a:lumMod val="75000"/>
                      </a:schemeClr>
                    </a:solidFill>
                  </a:tcPr>
                </a:tc>
                <a:tc hMerge="1">
                  <a:txBody>
                    <a:bodyPr/>
                    <a:lstStyle/>
                    <a:p>
                      <a:endParaRPr lang="en-US"/>
                    </a:p>
                  </a:txBody>
                  <a:tcPr/>
                </a:tc>
              </a:tr>
            </a:tbl>
          </a:graphicData>
        </a:graphic>
      </p:graphicFrame>
      <p:sp>
        <p:nvSpPr>
          <p:cNvPr id="5" name="Rectangle 1"/>
          <p:cNvSpPr>
            <a:spLocks noChangeArrowheads="1"/>
          </p:cNvSpPr>
          <p:nvPr/>
        </p:nvSpPr>
        <p:spPr bwMode="auto">
          <a:xfrm>
            <a:off x="381000" y="576590"/>
            <a:ext cx="716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800" dirty="0" err="1" smtClean="0">
                <a:latin typeface="Times New Roman" pitchFamily="18" charset="0"/>
                <a:ea typeface="Calibri" pitchFamily="34" charset="0"/>
                <a:cs typeface="Times New Roman" pitchFamily="18" charset="0"/>
              </a:rPr>
              <a:t>Đ</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iền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vào</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phiếu</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học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tập</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sau</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559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09"/>
            <a:ext cx="8610600" cy="1143000"/>
          </a:xfrm>
        </p:spPr>
        <p:txBody>
          <a:bodyPr>
            <a:noAutofit/>
          </a:bodyPr>
          <a:lstStyle/>
          <a:p>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Luận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điểm</a:t>
            </a:r>
            <a:r>
              <a:rPr lang="en-US" sz="3000" b="1" dirty="0">
                <a:latin typeface="Times New Roman" pitchFamily="18" charset="0"/>
                <a:cs typeface="Times New Roman" pitchFamily="18" charset="0"/>
              </a:rPr>
              <a:t> 1: </a:t>
            </a:r>
            <a:r>
              <a:rPr lang="en-US" sz="3000" b="1" dirty="0" err="1">
                <a:latin typeface="Times New Roman" pitchFamily="18" charset="0"/>
                <a:cs typeface="Times New Roman" pitchFamily="18" charset="0"/>
              </a:rPr>
              <a:t>Quy</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luật</a:t>
            </a:r>
            <a:r>
              <a:rPr lang="en-US" sz="3000" b="1" dirty="0">
                <a:latin typeface="Times New Roman" pitchFamily="18" charset="0"/>
                <a:cs typeface="Times New Roman" pitchFamily="18" charset="0"/>
              </a:rPr>
              <a:t> </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xưa</a:t>
            </a:r>
            <a:r>
              <a:rPr lang="en-US" sz="3000" b="1" dirty="0" smtClean="0">
                <a:latin typeface="Times New Roman" pitchFamily="18" charset="0"/>
                <a:cs typeface="Times New Roman" pitchFamily="18" charset="0"/>
              </a:rPr>
              <a:t>  nay</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người</a:t>
            </a:r>
            <a:r>
              <a:rPr lang="en-US" sz="3000" b="1" dirty="0">
                <a:latin typeface="Times New Roman" pitchFamily="18" charset="0"/>
                <a:cs typeface="Times New Roman" pitchFamily="18" charset="0"/>
              </a:rPr>
              <a:t> </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hiền</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phải</a:t>
            </a:r>
            <a:r>
              <a:rPr lang="en-US" sz="3000" b="1" dirty="0" smtClean="0">
                <a:latin typeface="Times New Roman" pitchFamily="18" charset="0"/>
                <a:cs typeface="Times New Roman" pitchFamily="18" charset="0"/>
              </a:rPr>
              <a:t> </a:t>
            </a:r>
            <a:r>
              <a:rPr lang="en-US" sz="3000" b="1" dirty="0" err="1">
                <a:latin typeface="Times New Roman" pitchFamily="18" charset="0"/>
                <a:cs typeface="Times New Roman" pitchFamily="18" charset="0"/>
              </a:rPr>
              <a:t>bộc</a:t>
            </a:r>
            <a:r>
              <a:rPr lang="en-US" sz="3000" b="1" dirty="0">
                <a:latin typeface="Times New Roman" pitchFamily="18" charset="0"/>
                <a:cs typeface="Times New Roman" pitchFamily="18" charset="0"/>
              </a:rPr>
              <a:t> </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lộ</a:t>
            </a:r>
            <a:r>
              <a:rPr lang="en-US" sz="3000" b="1" dirty="0" smtClean="0">
                <a:latin typeface="Times New Roman" pitchFamily="18" charset="0"/>
                <a:cs typeface="Times New Roman" pitchFamily="18" charset="0"/>
              </a:rPr>
              <a:t> </a:t>
            </a:r>
            <a:r>
              <a:rPr lang="en-US" sz="3000" b="1" dirty="0" err="1">
                <a:latin typeface="Times New Roman" pitchFamily="18" charset="0"/>
                <a:cs typeface="Times New Roman" pitchFamily="18" charset="0"/>
              </a:rPr>
              <a:t>tài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năng</a:t>
            </a:r>
            <a:r>
              <a:rPr lang="en-US" sz="3000" b="1" dirty="0">
                <a:latin typeface="Times New Roman" pitchFamily="18" charset="0"/>
                <a:cs typeface="Times New Roman" pitchFamily="18" charset="0"/>
              </a:rPr>
              <a:t> </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vai</a:t>
            </a:r>
            <a:r>
              <a:rPr lang="en-US" sz="3000" b="1" dirty="0" smtClean="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của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mình</a:t>
            </a:r>
            <a:r>
              <a:rPr lang="en-US" sz="3000" b="1"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
        <p:nvSpPr>
          <p:cNvPr id="3" name="Content Placeholder 2"/>
          <p:cNvSpPr>
            <a:spLocks noGrp="1"/>
          </p:cNvSpPr>
          <p:nvPr>
            <p:ph idx="1"/>
          </p:nvPr>
        </p:nvSpPr>
        <p:spPr>
          <a:xfrm>
            <a:off x="-20782" y="1066800"/>
            <a:ext cx="8458200" cy="5105400"/>
          </a:xfrm>
        </p:spPr>
        <p:txBody>
          <a:bodyPr>
            <a:noAutofit/>
          </a:bodyPr>
          <a:lstStyle/>
          <a:p>
            <a:pPr marL="114300" indent="0" fontAlgn="base">
              <a:buNone/>
            </a:pP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Lí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lẽ</a:t>
            </a:r>
            <a:r>
              <a:rPr lang="en-US" sz="2800" b="1" dirty="0">
                <a:latin typeface="Times New Roman" pitchFamily="18" charset="0"/>
                <a:cs typeface="Times New Roman" pitchFamily="18" charset="0"/>
              </a:rPr>
              <a:t> 1: </a:t>
            </a:r>
            <a:r>
              <a:rPr lang="en-US" sz="2800" dirty="0" err="1">
                <a:latin typeface="Times New Roman" pitchFamily="18" charset="0"/>
                <a:cs typeface="Times New Roman" pitchFamily="18" charset="0"/>
              </a:rPr>
              <a:t>Triết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-&gt;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a:t>
            </a:r>
          </a:p>
          <a:p>
            <a:pPr marL="114300" indent="0" fontAlgn="base">
              <a:buNone/>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lẽ</a:t>
            </a:r>
            <a:r>
              <a:rPr lang="en-US" sz="2800" b="1" dirty="0">
                <a:latin typeface="Times New Roman" pitchFamily="18" charset="0"/>
                <a:cs typeface="Times New Roman" pitchFamily="18" charset="0"/>
              </a:rPr>
              <a:t> 2</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vĩnh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hiền</a:t>
            </a:r>
            <a:r>
              <a:rPr lang="en-US" sz="2800" dirty="0">
                <a:latin typeface="Times New Roman" pitchFamily="18" charset="0"/>
                <a:cs typeface="Times New Roman" pitchFamily="18" charset="0"/>
              </a:rPr>
              <a:t>: </a:t>
            </a:r>
            <a:r>
              <a:rPr lang="en-US" sz="2800" i="1" dirty="0">
                <a:latin typeface="Times New Roman" pitchFamily="18" charset="0"/>
                <a:cs typeface="Times New Roman" pitchFamily="18" charset="0"/>
              </a:rPr>
              <a:t>Sao </a:t>
            </a:r>
            <a:r>
              <a:rPr lang="en-US" sz="2800" i="1" dirty="0" err="1">
                <a:latin typeface="Times New Roman" pitchFamily="18" charset="0"/>
                <a:cs typeface="Times New Roman" pitchFamily="18" charset="0"/>
              </a:rPr>
              <a:t>sáng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chầu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về</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ngôi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Bắc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Thần</a:t>
            </a:r>
            <a:r>
              <a:rPr lang="en-US" sz="2800" dirty="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người</a:t>
            </a:r>
            <a:r>
              <a:rPr lang="en-US" sz="2800" i="1" dirty="0" smtClean="0">
                <a:latin typeface="Times New Roman" pitchFamily="18" charset="0"/>
                <a:cs typeface="Times New Roman" pitchFamily="18" charset="0"/>
              </a:rPr>
              <a:t> </a:t>
            </a:r>
            <a:r>
              <a:rPr lang="en-US" sz="2800" i="1" dirty="0" err="1">
                <a:latin typeface="Times New Roman" pitchFamily="18" charset="0"/>
                <a:cs typeface="Times New Roman" pitchFamily="18" charset="0"/>
              </a:rPr>
              <a:t>hiền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ắt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làm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sứ</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giả</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thiên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tử</a:t>
            </a:r>
            <a:r>
              <a:rPr lang="en-US" sz="2800" i="1" dirty="0">
                <a:latin typeface="Times New Roman" pitchFamily="18" charset="0"/>
                <a:cs typeface="Times New Roman" pitchFamily="18" charset="0"/>
              </a:rPr>
              <a:t>.</a:t>
            </a:r>
            <a:r>
              <a:rPr lang="en-US" sz="2800" dirty="0">
                <a:latin typeface="Times New Roman" pitchFamily="18" charset="0"/>
                <a:cs typeface="Times New Roman" pitchFamily="18" charset="0"/>
              </a:rPr>
              <a:t> -&gt;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vua</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phò</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a:t>
            </a:r>
          </a:p>
          <a:p>
            <a:pPr marL="114300" indent="0" fontAlgn="base">
              <a:buNone/>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lẽ</a:t>
            </a:r>
            <a:r>
              <a:rPr lang="en-US" sz="2800" b="1" dirty="0">
                <a:latin typeface="Times New Roman" pitchFamily="18" charset="0"/>
                <a:cs typeface="Times New Roman" pitchFamily="18" charset="0"/>
              </a:rPr>
              <a:t> 3:</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trái</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trời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luật</a:t>
            </a:r>
            <a:r>
              <a:rPr lang="en-US" sz="2800" dirty="0">
                <a:latin typeface="Times New Roman" pitchFamily="18" charset="0"/>
                <a:cs typeface="Times New Roman" pitchFamily="18" charset="0"/>
              </a:rPr>
              <a:t>.-&gt; </a:t>
            </a:r>
            <a:r>
              <a:rPr lang="en-US" sz="2800" dirty="0" err="1">
                <a:latin typeface="Times New Roman" pitchFamily="18" charset="0"/>
                <a:cs typeface="Times New Roman" pitchFamily="18" charset="0"/>
              </a:rPr>
              <a:t>Khẳng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a:t>
            </a:r>
          </a:p>
          <a:p>
            <a:pPr marL="114300" indent="0" fontAlgn="base">
              <a:buNone/>
            </a:pPr>
            <a:r>
              <a:rPr lang="en-US" sz="2800" dirty="0">
                <a:latin typeface="Times New Roman" pitchFamily="18" charset="0"/>
                <a:cs typeface="Times New Roman" pitchFamily="18" charset="0"/>
              </a:rPr>
              <a:t>=&gt; </a:t>
            </a:r>
            <a:r>
              <a:rPr lang="en-US" sz="2800" dirty="0" err="1" smtClean="0">
                <a:latin typeface="Times New Roman" pitchFamily="18" charset="0"/>
                <a:cs typeface="Times New Roman" pitchFamily="18" charset="0"/>
              </a:rPr>
              <a:t>Lập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ngắn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gọn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giàu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6014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10600" cy="868362"/>
          </a:xfrm>
        </p:spPr>
        <p:txBody>
          <a:bodyPr>
            <a:noAutofit/>
          </a:bodyPr>
          <a:lstStyle/>
          <a:p>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Luận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điểm</a:t>
            </a:r>
            <a:r>
              <a:rPr lang="en-US" sz="3000" b="1" dirty="0">
                <a:latin typeface="Times New Roman" pitchFamily="18" charset="0"/>
                <a:cs typeface="Times New Roman" pitchFamily="18" charset="0"/>
              </a:rPr>
              <a:t> 2: </a:t>
            </a:r>
            <a:r>
              <a:rPr lang="en-US" sz="3000" b="1" dirty="0" err="1">
                <a:latin typeface="Times New Roman" pitchFamily="18" charset="0"/>
                <a:cs typeface="Times New Roman" pitchFamily="18" charset="0"/>
              </a:rPr>
              <a:t>Thực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trạng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nhiều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kẻ</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sĩ</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đang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trốn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tránh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việc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đời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trong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khi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vua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mong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mỏi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gặp</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người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tài</a:t>
            </a:r>
            <a:r>
              <a:rPr lang="en-US" sz="3000" b="1" dirty="0">
                <a:latin typeface="Times New Roman" pitchFamily="18" charset="0"/>
                <a:cs typeface="Times New Roman" pitchFamily="18" charset="0"/>
              </a:rPr>
              <a:t>.</a:t>
            </a:r>
            <a:r>
              <a:rPr lang="en-US" sz="3000" dirty="0">
                <a:latin typeface="Times New Roman" pitchFamily="18" charset="0"/>
                <a:cs typeface="Times New Roman" pitchFamily="18" charset="0"/>
              </a:rPr>
              <a:t/>
            </a:r>
            <a:br>
              <a:rPr lang="en-US" sz="3000" dirty="0">
                <a:latin typeface="Times New Roman" pitchFamily="18" charset="0"/>
                <a:cs typeface="Times New Roman" pitchFamily="18" charset="0"/>
              </a:rPr>
            </a:br>
            <a:endParaRPr lang="en-US" sz="3000" dirty="0">
              <a:latin typeface="Times New Roman" pitchFamily="18" charset="0"/>
              <a:cs typeface="Times New Roman" pitchFamily="18" charset="0"/>
            </a:endParaRPr>
          </a:p>
        </p:txBody>
      </p:sp>
      <p:sp>
        <p:nvSpPr>
          <p:cNvPr id="3" name="Content Placeholder 2"/>
          <p:cNvSpPr>
            <a:spLocks noGrp="1"/>
          </p:cNvSpPr>
          <p:nvPr>
            <p:ph idx="1"/>
          </p:nvPr>
        </p:nvSpPr>
        <p:spPr>
          <a:xfrm>
            <a:off x="152400" y="1219200"/>
            <a:ext cx="7924800" cy="5181600"/>
          </a:xfrm>
        </p:spPr>
        <p:txBody>
          <a:bodyPr>
            <a:noAutofit/>
          </a:bodyPr>
          <a:lstStyle/>
          <a:p>
            <a:pPr marL="114300" indent="0" fontAlgn="base">
              <a:buNone/>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Dẫn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chứng</a:t>
            </a:r>
            <a:r>
              <a:rPr lang="en-US" sz="2800" b="1" dirty="0">
                <a:latin typeface="Times New Roman" pitchFamily="18" charset="0"/>
                <a:cs typeface="Times New Roman" pitchFamily="18" charset="0"/>
              </a:rPr>
              <a:t> 1:</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sĩ</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trốn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bậc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kiêng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dè</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gõ</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mõ</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đuối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đời</a:t>
            </a:r>
            <a:r>
              <a:rPr lang="en-US" sz="2800" dirty="0">
                <a:latin typeface="Times New Roman" pitchFamily="18" charset="0"/>
                <a:cs typeface="Times New Roman" pitchFamily="18" charset="0"/>
              </a:rPr>
              <a:t>. -&gt; </a:t>
            </a:r>
            <a:r>
              <a:rPr lang="en-US" sz="2800" dirty="0" err="1" smtClean="0">
                <a:latin typeface="Times New Roman" pitchFamily="18" charset="0"/>
                <a:cs typeface="Times New Roman" pitchFamily="18" charset="0"/>
              </a:rPr>
              <a:t>Kẻ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bất</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Nguyễn</a:t>
            </a:r>
            <a:r>
              <a:rPr lang="en-US" sz="2800" dirty="0">
                <a:latin typeface="Times New Roman" pitchFamily="18" charset="0"/>
                <a:cs typeface="Times New Roman" pitchFamily="18" charset="0"/>
              </a:rPr>
              <a:t>, quay </a:t>
            </a:r>
            <a:r>
              <a:rPr lang="en-US" sz="2800" dirty="0" err="1">
                <a:latin typeface="Times New Roman" pitchFamily="18" charset="0"/>
                <a:cs typeface="Times New Roman" pitchFamily="18" charset="0"/>
              </a:rPr>
              <a:t>lưng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a:t>
            </a:r>
          </a:p>
          <a:p>
            <a:pPr marL="114300" indent="0" fontAlgn="base">
              <a:buNone/>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Dẫn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chứng</a:t>
            </a:r>
            <a:r>
              <a:rPr lang="en-US" sz="2800" b="1" dirty="0">
                <a:latin typeface="Times New Roman" pitchFamily="18" charset="0"/>
                <a:cs typeface="Times New Roman" pitchFamily="18" charset="0"/>
              </a:rPr>
              <a:t> 2</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Vua</a:t>
            </a:r>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Ghé</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chiếu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lắng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nghe</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ngày</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đêm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mong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mỏi</a:t>
            </a:r>
            <a:r>
              <a:rPr lang="en-US" sz="2800" dirty="0">
                <a:latin typeface="Times New Roman" pitchFamily="18" charset="0"/>
                <a:cs typeface="Times New Roman" pitchFamily="18" charset="0"/>
              </a:rPr>
              <a:t>. -&gt;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vua</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k</a:t>
            </a:r>
            <a:r>
              <a:rPr lang="en-US" sz="2800" dirty="0" err="1" smtClean="0">
                <a:latin typeface="Times New Roman" pitchFamily="18" charset="0"/>
                <a:cs typeface="Times New Roman" pitchFamily="18" charset="0"/>
              </a:rPr>
              <a:t>hiêm</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tốn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chờ</a:t>
            </a:r>
            <a:r>
              <a:rPr lang="en-US" sz="2800" dirty="0">
                <a:latin typeface="Times New Roman" pitchFamily="18" charset="0"/>
                <a:cs typeface="Times New Roman" pitchFamily="18" charset="0"/>
              </a:rPr>
              <a:t>.</a:t>
            </a:r>
          </a:p>
          <a:p>
            <a:pPr marL="114300" indent="0" fontAlgn="base">
              <a:buNone/>
            </a:pPr>
            <a:r>
              <a:rPr lang="en-US" sz="2800" dirty="0">
                <a:latin typeface="Times New Roman" pitchFamily="18" charset="0"/>
                <a:cs typeface="Times New Roman" pitchFamily="18" charset="0"/>
              </a:rPr>
              <a:t>=&gt; </a:t>
            </a:r>
            <a:r>
              <a:rPr lang="en-US" sz="2800" dirty="0" err="1">
                <a:latin typeface="Times New Roman" pitchFamily="18" charset="0"/>
                <a:cs typeface="Times New Roman" pitchFamily="18" charset="0"/>
              </a:rPr>
              <a:t>Dẫn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nhàng</a:t>
            </a:r>
            <a:r>
              <a:rPr lang="en-US" sz="2800" dirty="0">
                <a:latin typeface="Times New Roman" pitchFamily="18" charset="0"/>
                <a:cs typeface="Times New Roman" pitchFamily="18" charset="0"/>
              </a:rPr>
              <a:t>, lay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56717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144000" cy="1143000"/>
          </a:xfrm>
        </p:spPr>
        <p:txBody>
          <a:bodyPr>
            <a:noAutofit/>
          </a:bodyPr>
          <a:lstStyle/>
          <a:p>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Luận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điểm</a:t>
            </a:r>
            <a:r>
              <a:rPr lang="en-US" sz="3000" b="1" dirty="0">
                <a:latin typeface="Times New Roman" pitchFamily="18" charset="0"/>
                <a:cs typeface="Times New Roman" pitchFamily="18" charset="0"/>
              </a:rPr>
              <a:t> 3: </a:t>
            </a:r>
            <a:r>
              <a:rPr lang="en-US" sz="3000" b="1" dirty="0" err="1">
                <a:latin typeface="Times New Roman" pitchFamily="18" charset="0"/>
                <a:cs typeface="Times New Roman" pitchFamily="18" charset="0"/>
              </a:rPr>
              <a:t>Những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khó</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khăn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trong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buổi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đầu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xây</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dựng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triều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đại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mới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và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sự</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cần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thiết</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phải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có</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người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tài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giúp</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nước</a:t>
            </a:r>
            <a:r>
              <a:rPr lang="en-US" sz="3000" b="1" dirty="0">
                <a:latin typeface="Times New Roman" pitchFamily="18" charset="0"/>
                <a:cs typeface="Times New Roman" pitchFamily="18" charset="0"/>
              </a:rPr>
              <a:t>.</a:t>
            </a:r>
            <a:r>
              <a:rPr lang="en-US" sz="3000" dirty="0">
                <a:latin typeface="Times New Roman" pitchFamily="18" charset="0"/>
                <a:cs typeface="Times New Roman" pitchFamily="18" charset="0"/>
              </a:rPr>
              <a:t/>
            </a:r>
            <a:br>
              <a:rPr lang="en-US" sz="3000" dirty="0">
                <a:latin typeface="Times New Roman" pitchFamily="18" charset="0"/>
                <a:cs typeface="Times New Roman" pitchFamily="18" charset="0"/>
              </a:rPr>
            </a:br>
            <a:endParaRPr lang="en-US" sz="3000" dirty="0">
              <a:latin typeface="Times New Roman" pitchFamily="18" charset="0"/>
              <a:cs typeface="Times New Roman" pitchFamily="18" charset="0"/>
            </a:endParaRPr>
          </a:p>
        </p:txBody>
      </p:sp>
      <p:sp>
        <p:nvSpPr>
          <p:cNvPr id="3" name="Content Placeholder 2"/>
          <p:cNvSpPr>
            <a:spLocks noGrp="1"/>
          </p:cNvSpPr>
          <p:nvPr>
            <p:ph idx="1"/>
          </p:nvPr>
        </p:nvSpPr>
        <p:spPr>
          <a:xfrm>
            <a:off x="13855" y="990600"/>
            <a:ext cx="8686800" cy="5105400"/>
          </a:xfrm>
        </p:spPr>
        <p:txBody>
          <a:bodyPr>
            <a:noAutofit/>
          </a:bodyPr>
          <a:lstStyle/>
          <a:p>
            <a:pPr marL="114300" indent="0" fontAlgn="base">
              <a:buNone/>
            </a:pPr>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Dẫn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khiếm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khuyết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lo </a:t>
            </a:r>
            <a:r>
              <a:rPr lang="en-US" sz="2800" dirty="0" err="1">
                <a:latin typeface="Times New Roman" pitchFamily="18" charset="0"/>
                <a:cs typeface="Times New Roman" pitchFamily="18" charset="0"/>
              </a:rPr>
              <a:t>toan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kịp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khắp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nơi</a:t>
            </a:r>
            <a:r>
              <a:rPr lang="en-US" sz="2800" dirty="0">
                <a:latin typeface="Times New Roman" pitchFamily="18" charset="0"/>
                <a:cs typeface="Times New Roman" pitchFamily="18" charset="0"/>
              </a:rPr>
              <a:t>.</a:t>
            </a:r>
          </a:p>
          <a:p>
            <a:pPr marL="114300" indent="0" fontAlgn="base">
              <a:buNone/>
            </a:pPr>
            <a:r>
              <a:rPr lang="en-US" sz="2800" b="1" dirty="0">
                <a:latin typeface="Times New Roman" pitchFamily="18" charset="0"/>
                <a:cs typeface="Times New Roman" pitchFamily="18" charset="0"/>
              </a:rPr>
              <a:t>-</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Lí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luận</a:t>
            </a:r>
            <a:r>
              <a:rPr lang="en-US" sz="2800" dirty="0">
                <a:latin typeface="Times New Roman" pitchFamily="18" charset="0"/>
                <a:cs typeface="Times New Roman" pitchFamily="18" charset="0"/>
              </a:rPr>
              <a:t> logic, </a:t>
            </a:r>
            <a:r>
              <a:rPr lang="en-US" sz="2800" dirty="0" err="1">
                <a:latin typeface="Times New Roman" pitchFamily="18" charset="0"/>
                <a:cs typeface="Times New Roman" pitchFamily="18" charset="0"/>
              </a:rPr>
              <a:t>chạm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Kìa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như</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trời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còn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tăm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tối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thì</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đáng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quân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tử</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trổ</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tài</a:t>
            </a:r>
            <a:r>
              <a:rPr lang="en-US" sz="2800" i="1" dirty="0">
                <a:latin typeface="Times New Roman" pitchFamily="18" charset="0"/>
                <a:cs typeface="Times New Roman" pitchFamily="18" charset="0"/>
              </a:rPr>
              <a:t>. Nay </a:t>
            </a:r>
            <a:r>
              <a:rPr lang="en-US" sz="2800" i="1" dirty="0" err="1">
                <a:latin typeface="Times New Roman" pitchFamily="18" charset="0"/>
                <a:cs typeface="Times New Roman" pitchFamily="18" charset="0"/>
              </a:rPr>
              <a:t>buổi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đầu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đại</a:t>
            </a:r>
            <a:r>
              <a:rPr lang="en-US" sz="2800" i="1" dirty="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đình</a:t>
            </a:r>
            <a:r>
              <a:rPr lang="en-US" sz="2800" i="1" dirty="0" smtClean="0">
                <a:latin typeface="Times New Roman" pitchFamily="18" charset="0"/>
                <a:cs typeface="Times New Roman" pitchFamily="18" charset="0"/>
              </a:rPr>
              <a:t>… </a:t>
            </a:r>
            <a:r>
              <a:rPr lang="en-US" sz="2800" i="1" dirty="0" err="1">
                <a:latin typeface="Times New Roman" pitchFamily="18" charset="0"/>
                <a:cs typeface="Times New Roman" pitchFamily="18" charset="0"/>
              </a:rPr>
              <a:t>Nghĩ</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kĩ</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thì</a:t>
            </a:r>
            <a:r>
              <a:rPr lang="en-US" sz="2800" i="1" dirty="0">
                <a:latin typeface="Times New Roman" pitchFamily="18" charset="0"/>
                <a:cs typeface="Times New Roman" pitchFamily="18" charset="0"/>
              </a:rPr>
              <a:t> </a:t>
            </a:r>
            <a:r>
              <a:rPr lang="en-US" sz="2800" i="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-&gt;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hêt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a:t>
            </a:r>
          </a:p>
          <a:p>
            <a:pPr marL="114300" indent="0" fontAlgn="base">
              <a:buNone/>
            </a:pPr>
            <a:r>
              <a:rPr lang="en-US" sz="2800" b="1" dirty="0">
                <a:latin typeface="Times New Roman" pitchFamily="18" charset="0"/>
                <a:cs typeface="Times New Roman" pitchFamily="18" charset="0"/>
              </a:rPr>
              <a:t>-</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Yếu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Trẫm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nơm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nớp</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huống</a:t>
            </a:r>
            <a:r>
              <a:rPr lang="en-US" sz="2800" i="1" dirty="0">
                <a:latin typeface="Times New Roman" pitchFamily="18" charset="0"/>
                <a:cs typeface="Times New Roman" pitchFamily="18" charset="0"/>
              </a:rPr>
              <a:t> nay </a:t>
            </a:r>
            <a:r>
              <a:rPr lang="en-US" sz="2800" i="1" dirty="0" err="1">
                <a:latin typeface="Times New Roman" pitchFamily="18" charset="0"/>
                <a:cs typeface="Times New Roman" pitchFamily="18" charset="0"/>
              </a:rPr>
              <a:t>trên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dải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đất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văn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hiến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suy</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tính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lại</a:t>
            </a:r>
            <a:r>
              <a:rPr lang="en-US" sz="2800" i="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marL="114300" indent="0" fontAlgn="base">
              <a:buNone/>
            </a:pPr>
            <a:r>
              <a:rPr lang="en-US" sz="2800" dirty="0">
                <a:latin typeface="Times New Roman" pitchFamily="18" charset="0"/>
                <a:cs typeface="Times New Roman" pitchFamily="18" charset="0"/>
              </a:rPr>
              <a:t>-&gt; </a:t>
            </a:r>
            <a:r>
              <a:rPr lang="en-US" sz="2800" dirty="0" err="1">
                <a:latin typeface="Times New Roman" pitchFamily="18" charset="0"/>
                <a:cs typeface="Times New Roman" pitchFamily="18" charset="0"/>
              </a:rPr>
              <a:t>lời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ruột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quyết</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5236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buNone/>
            </a:pPr>
            <a:r>
              <a:rPr lang="en-US" sz="2800" b="1" i="1" dirty="0">
                <a:latin typeface="Times New Roman" pitchFamily="18" charset="0"/>
                <a:cs typeface="Times New Roman" pitchFamily="18" charset="0"/>
              </a:rPr>
              <a:t>=&gt; </a:t>
            </a:r>
            <a:r>
              <a:rPr lang="en-US" sz="2800" b="1" i="1" dirty="0" err="1">
                <a:latin typeface="Times New Roman" pitchFamily="18" charset="0"/>
                <a:cs typeface="Times New Roman" pitchFamily="18" charset="0"/>
              </a:rPr>
              <a:t>Lập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luận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chặt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chẽ</a:t>
            </a:r>
            <a:r>
              <a:rPr lang="en-US" sz="2800" b="1" i="1" dirty="0">
                <a:latin typeface="Times New Roman" pitchFamily="18" charset="0"/>
                <a:cs typeface="Times New Roman" pitchFamily="18" charset="0"/>
              </a:rPr>
              <a:t>, logic, </a:t>
            </a:r>
            <a:r>
              <a:rPr lang="en-US" sz="2800" b="1" i="1" dirty="0" err="1">
                <a:latin typeface="Times New Roman" pitchFamily="18" charset="0"/>
                <a:cs typeface="Times New Roman" pitchFamily="18" charset="0"/>
              </a:rPr>
              <a:t>vừa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đề</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cao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vừa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thuyết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phục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người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hiền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vừa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châm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biếm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vừa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ràng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buộc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vừa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mở</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ra</a:t>
            </a:r>
            <a:r>
              <a:rPr lang="en-US" sz="2800" b="1" i="1" dirty="0">
                <a:latin typeface="Times New Roman" pitchFamily="18" charset="0"/>
                <a:cs typeface="Times New Roman" pitchFamily="18" charset="0"/>
              </a:rPr>
              <a:t> con </a:t>
            </a:r>
            <a:r>
              <a:rPr lang="en-US" sz="2800" b="1" i="1" dirty="0" err="1">
                <a:latin typeface="Times New Roman" pitchFamily="18" charset="0"/>
                <a:cs typeface="Times New Roman" pitchFamily="18" charset="0"/>
              </a:rPr>
              <a:t>đường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người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hiền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ra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giúp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đời</a:t>
            </a:r>
            <a:r>
              <a:rPr lang="en-US" sz="2800" b="1" i="1" dirty="0">
                <a:latin typeface="Times New Roman" pitchFamily="18" charset="0"/>
                <a:cs typeface="Times New Roman" pitchFamily="18" charset="0"/>
              </a:rPr>
              <a:t>.</a:t>
            </a:r>
            <a:endParaRPr lang="en-US" sz="2800" b="1" i="1" dirty="0">
              <a:latin typeface="Times New Roman" pitchFamily="18" charset="0"/>
              <a:cs typeface="Times New Roman" pitchFamily="18" charset="0"/>
            </a:endParaRPr>
          </a:p>
        </p:txBody>
      </p:sp>
    </p:spTree>
    <p:extLst>
      <p:ext uri="{BB962C8B-B14F-4D97-AF65-F5344CB8AC3E}">
        <p14:creationId xmlns:p14="http://schemas.microsoft.com/office/powerpoint/2010/main" val="1056410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 y="0"/>
            <a:ext cx="8534400" cy="685800"/>
          </a:xfrm>
        </p:spPr>
        <p:txBody>
          <a:bodyPr>
            <a:normAutofit/>
          </a:bodyPr>
          <a:lstStyle/>
          <a:p>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Luận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điểm</a:t>
            </a:r>
            <a:r>
              <a:rPr lang="en-US" sz="3000" b="1" dirty="0">
                <a:latin typeface="Times New Roman" pitchFamily="18" charset="0"/>
                <a:cs typeface="Times New Roman" pitchFamily="18" charset="0"/>
              </a:rPr>
              <a:t> 4: </a:t>
            </a:r>
            <a:r>
              <a:rPr lang="en-US" sz="3000" b="1" dirty="0" err="1">
                <a:latin typeface="Times New Roman" pitchFamily="18" charset="0"/>
                <a:cs typeface="Times New Roman" pitchFamily="18" charset="0"/>
              </a:rPr>
              <a:t>Cách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thức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chiêu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mộ</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người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hiền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tài</a:t>
            </a:r>
            <a:r>
              <a:rPr lang="en-US" sz="3000" b="1"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
        <p:nvSpPr>
          <p:cNvPr id="3" name="Content Placeholder 2"/>
          <p:cNvSpPr>
            <a:spLocks noGrp="1"/>
          </p:cNvSpPr>
          <p:nvPr>
            <p:ph idx="1"/>
          </p:nvPr>
        </p:nvSpPr>
        <p:spPr>
          <a:xfrm>
            <a:off x="1" y="838200"/>
            <a:ext cx="8534400" cy="6019800"/>
          </a:xfrm>
        </p:spPr>
        <p:txBody>
          <a:bodyPr>
            <a:noAutofit/>
          </a:bodyPr>
          <a:lstStyle/>
          <a:p>
            <a:pPr fontAlgn="base"/>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Đường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hiền</a:t>
            </a:r>
            <a:endParaRPr lang="en-US" sz="2800" dirty="0">
              <a:latin typeface="Times New Roman" pitchFamily="18" charset="0"/>
              <a:cs typeface="Times New Roman" pitchFamily="18" charset="0"/>
            </a:endParaRPr>
          </a:p>
          <a:p>
            <a:pPr marL="114300" indent="0" fontAlgn="base">
              <a:spcBef>
                <a:spcPts val="0"/>
              </a:spcBef>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tượng</a:t>
            </a:r>
            <a:r>
              <a:rPr lang="en-US" sz="2800" dirty="0">
                <a:latin typeface="Times New Roman" pitchFamily="18" charset="0"/>
                <a:cs typeface="Times New Roman" pitchFamily="18" charset="0"/>
              </a:rPr>
              <a:t>: </a:t>
            </a:r>
            <a:r>
              <a:rPr lang="pt-BR" sz="2800" dirty="0">
                <a:latin typeface="Times New Roman" pitchFamily="18" charset="0"/>
                <a:cs typeface="Times New Roman" pitchFamily="18" charset="0"/>
              </a:rPr>
              <a:t>quan viên lớn nhỏ, thứ dân trăm họ.</a:t>
            </a:r>
            <a:endParaRPr lang="en-US" sz="2800" dirty="0">
              <a:latin typeface="Times New Roman" pitchFamily="18" charset="0"/>
              <a:cs typeface="Times New Roman" pitchFamily="18" charset="0"/>
            </a:endParaRPr>
          </a:p>
          <a:p>
            <a:pPr marL="114300" indent="0" fontAlgn="base">
              <a:spcBef>
                <a:spcPts val="0"/>
              </a:spcBef>
              <a:buNone/>
            </a:pPr>
            <a:r>
              <a:rPr lang="pt-BR" sz="2800" dirty="0">
                <a:latin typeface="Times New Roman" pitchFamily="18" charset="0"/>
                <a:cs typeface="Times New Roman" pitchFamily="18" charset="0"/>
              </a:rPr>
              <a:t>- Cách thức cầu hiền</a:t>
            </a:r>
            <a:r>
              <a:rPr lang="pt-BR" sz="2800" dirty="0" smtClean="0">
                <a:latin typeface="Times New Roman" pitchFamily="18" charset="0"/>
                <a:cs typeface="Times New Roman" pitchFamily="18" charset="0"/>
              </a:rPr>
              <a:t>:</a:t>
            </a:r>
          </a:p>
          <a:p>
            <a:pPr marL="0" lvl="1" indent="0" fontAlgn="base">
              <a:spcBef>
                <a:spcPts val="0"/>
              </a:spcBef>
              <a:buNone/>
            </a:pPr>
            <a:r>
              <a:rPr lang="pt-BR" sz="2800" dirty="0" smtClean="0">
                <a:latin typeface="Times New Roman" pitchFamily="18" charset="0"/>
                <a:cs typeface="Times New Roman" pitchFamily="18" charset="0"/>
              </a:rPr>
              <a:t>	+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a:latin typeface="Times New Roman" pitchFamily="18" charset="0"/>
                <a:cs typeface="Times New Roman" pitchFamily="18" charset="0"/>
                <a:sym typeface="Wingdings" pitchFamily="2" charset="2"/>
              </a:rPr>
              <a:t> </a:t>
            </a:r>
            <a:r>
              <a:rPr lang="en-US" sz="2800" dirty="0" err="1">
                <a:latin typeface="Times New Roman" pitchFamily="18" charset="0"/>
                <a:cs typeface="Times New Roman" pitchFamily="18" charset="0"/>
              </a:rPr>
              <a:t>dâng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sớ</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nghĩa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a:t>
            </a:r>
          </a:p>
          <a:p>
            <a:pPr marL="114300" indent="0" fontAlgn="base">
              <a:spcBef>
                <a:spcPts val="0"/>
              </a:spcBef>
              <a:buNone/>
            </a:pPr>
            <a:r>
              <a:rPr lang="pt-BR" sz="2800" dirty="0" smtClean="0">
                <a:latin typeface="Times New Roman" pitchFamily="18" charset="0"/>
                <a:cs typeface="Times New Roman" pitchFamily="18" charset="0"/>
              </a:rPr>
              <a:t>	+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nghề</a:t>
            </a:r>
            <a:r>
              <a:rPr lang="en-US" sz="2800" dirty="0">
                <a:latin typeface="Times New Roman" pitchFamily="18" charset="0"/>
                <a:cs typeface="Times New Roman" pitchFamily="18" charset="0"/>
              </a:rPr>
              <a:t> hay </a:t>
            </a:r>
            <a:r>
              <a:rPr lang="en-US" sz="2800" dirty="0" err="1">
                <a:latin typeface="Times New Roman" pitchFamily="18" charset="0"/>
                <a:cs typeface="Times New Roman" pitchFamily="18" charset="0"/>
              </a:rPr>
              <a:t>nghiệp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giỏi</a:t>
            </a:r>
            <a:r>
              <a:rPr lang="en-US" sz="2800" dirty="0">
                <a:latin typeface="Times New Roman" pitchFamily="18" charset="0"/>
                <a:cs typeface="Times New Roman" pitchFamily="18" charset="0"/>
                <a:sym typeface="Wingdings" pitchFamily="2" charset="2"/>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gặp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a:latin typeface="Times New Roman" pitchFamily="18" charset="0"/>
                <a:cs typeface="Times New Roman" pitchFamily="18" charset="0"/>
                <a:sym typeface="Wingdings" pitchFamily="2" charset="2"/>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sở</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nguyện</a:t>
            </a:r>
            <a:endParaRPr lang="en-US" sz="2800" dirty="0" smtClean="0">
              <a:latin typeface="Times New Roman" pitchFamily="18" charset="0"/>
              <a:cs typeface="Times New Roman" pitchFamily="18" charset="0"/>
            </a:endParaRPr>
          </a:p>
          <a:p>
            <a:pPr marL="0" lvl="1" indent="0" fontAlgn="base">
              <a:spcBef>
                <a:spcPts val="0"/>
              </a:spcBef>
              <a:buNone/>
            </a:pPr>
            <a:r>
              <a:rPr lang="en-US" sz="2800" dirty="0" smtClean="0">
                <a:latin typeface="Times New Roman" pitchFamily="18" charset="0"/>
                <a:cs typeface="Times New Roman" pitchFamily="18" charset="0"/>
              </a:rPr>
              <a:t>	+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a:latin typeface="Times New Roman" pitchFamily="18" charset="0"/>
                <a:cs typeface="Times New Roman" pitchFamily="18" charset="0"/>
                <a:sym typeface="Wingdings" pitchFamily="2" charset="2"/>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chê</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cười</a:t>
            </a:r>
            <a:endParaRPr lang="pt-BR" sz="2800" dirty="0" smtClean="0">
              <a:latin typeface="Times New Roman" pitchFamily="18" charset="0"/>
              <a:cs typeface="Times New Roman" pitchFamily="18" charset="0"/>
            </a:endParaRPr>
          </a:p>
          <a:p>
            <a:pPr marL="114300" indent="0" fontAlgn="base">
              <a:spcBef>
                <a:spcPts val="0"/>
              </a:spcBef>
              <a:buNone/>
            </a:pPr>
            <a:r>
              <a:rPr lang="pt-BR" sz="2800" dirty="0" smtClean="0">
                <a:latin typeface="Times New Roman" pitchFamily="18" charset="0"/>
                <a:cs typeface="Times New Roman" pitchFamily="18" charset="0"/>
              </a:rPr>
              <a:t>-&gt; </a:t>
            </a:r>
            <a:r>
              <a:rPr lang="pt-BR" sz="2800" dirty="0">
                <a:latin typeface="Times New Roman" pitchFamily="18" charset="0"/>
                <a:cs typeface="Times New Roman" pitchFamily="18" charset="0"/>
              </a:rPr>
              <a:t>Rộng mở, </a:t>
            </a:r>
            <a:r>
              <a:rPr lang="pt-BR" sz="2800" dirty="0" smtClean="0">
                <a:latin typeface="Times New Roman" pitchFamily="18" charset="0"/>
                <a:cs typeface="Times New Roman" pitchFamily="18" charset="0"/>
              </a:rPr>
              <a:t>dân chủ, thiết </a:t>
            </a:r>
            <a:r>
              <a:rPr lang="pt-BR" sz="2800" dirty="0">
                <a:latin typeface="Times New Roman" pitchFamily="18" charset="0"/>
                <a:cs typeface="Times New Roman" pitchFamily="18" charset="0"/>
              </a:rPr>
              <a:t>thực, dễ thực hiện, an </a:t>
            </a:r>
            <a:r>
              <a:rPr lang="pt-BR" sz="2800" dirty="0" smtClean="0">
                <a:latin typeface="Times New Roman" pitchFamily="18" charset="0"/>
                <a:cs typeface="Times New Roman" pitchFamily="18" charset="0"/>
              </a:rPr>
              <a:t>tâm, thể </a:t>
            </a:r>
            <a:r>
              <a:rPr lang="pt-BR" sz="2800" dirty="0">
                <a:latin typeface="Times New Roman" pitchFamily="18" charset="0"/>
                <a:cs typeface="Times New Roman" pitchFamily="18" charset="0"/>
              </a:rPr>
              <a:t>hiện tầm nhìn xa trông rộng và tấm lòng vì nước vì dân của vua Quang Trung</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62748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solidFill>
                  <a:srgbClr val="C00000"/>
                </a:solidFill>
              </a:rPr>
              <a:t>HOẠT</a:t>
            </a:r>
            <a:r>
              <a:rPr lang="en-US" b="1" dirty="0">
                <a:solidFill>
                  <a:srgbClr val="C00000"/>
                </a:solidFill>
              </a:rPr>
              <a:t> </a:t>
            </a:r>
            <a:r>
              <a:rPr lang="en-US" b="1" dirty="0" err="1">
                <a:solidFill>
                  <a:srgbClr val="C00000"/>
                </a:solidFill>
              </a:rPr>
              <a:t>ĐỘNG</a:t>
            </a:r>
            <a:r>
              <a:rPr lang="en-US" b="1" dirty="0">
                <a:solidFill>
                  <a:srgbClr val="C00000"/>
                </a:solidFill>
              </a:rPr>
              <a:t> 1: </a:t>
            </a:r>
            <a:r>
              <a:rPr lang="pt-BR" b="1" dirty="0">
                <a:solidFill>
                  <a:srgbClr val="C00000"/>
                </a:solidFill>
              </a:rPr>
              <a:t>KHỞI ĐỘNG</a:t>
            </a:r>
            <a:r>
              <a:rPr lang="en-US" dirty="0">
                <a:solidFill>
                  <a:srgbClr val="C00000"/>
                </a:solidFill>
              </a:rPr>
              <a:t/>
            </a:r>
            <a:br>
              <a:rPr lang="en-US" dirty="0">
                <a:solidFill>
                  <a:srgbClr val="C00000"/>
                </a:solidFill>
              </a:rPr>
            </a:br>
            <a:endParaRPr lang="en-US" dirty="0">
              <a:solidFill>
                <a:srgbClr val="C00000"/>
              </a:solidFill>
            </a:endParaRPr>
          </a:p>
        </p:txBody>
      </p:sp>
      <p:sp>
        <p:nvSpPr>
          <p:cNvPr id="3" name="Content Placeholder 2"/>
          <p:cNvSpPr>
            <a:spLocks noGrp="1"/>
          </p:cNvSpPr>
          <p:nvPr>
            <p:ph idx="1"/>
          </p:nvPr>
        </p:nvSpPr>
        <p:spPr/>
        <p:txBody>
          <a:bodyPr>
            <a:normAutofit/>
          </a:bodyPr>
          <a:lstStyle/>
          <a:p>
            <a:pPr marL="114300" indent="0">
              <a:buNone/>
            </a:pPr>
            <a:r>
              <a:rPr lang="en-US" sz="2800" dirty="0">
                <a:latin typeface="Times New Roman" pitchFamily="18" charset="0"/>
                <a:cs typeface="Times New Roman" pitchFamily="18" charset="0"/>
              </a:rPr>
              <a:t>1.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thú</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chúa</a:t>
            </a:r>
            <a:r>
              <a:rPr lang="en-US" sz="2800" dirty="0">
                <a:latin typeface="Times New Roman" pitchFamily="18" charset="0"/>
                <a:cs typeface="Times New Roman" pitchFamily="18" charset="0"/>
              </a:rPr>
              <a:t> hay </a:t>
            </a:r>
            <a:r>
              <a:rPr lang="en-US" sz="2800" dirty="0" err="1">
                <a:latin typeface="Times New Roman" pitchFamily="18" charset="0"/>
                <a:cs typeface="Times New Roman" pitchFamily="18" charset="0"/>
              </a:rPr>
              <a:t>lãnh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muốn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chia </a:t>
            </a:r>
            <a:r>
              <a:rPr lang="en-US" sz="2800" dirty="0" err="1">
                <a:latin typeface="Times New Roman" pitchFamily="18" charset="0"/>
                <a:cs typeface="Times New Roman" pitchFamily="18" charset="0"/>
              </a:rPr>
              <a:t>sẽ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a:t>
            </a:r>
          </a:p>
          <a:p>
            <a:pPr marL="114300" indent="0">
              <a:buNone/>
            </a:pPr>
            <a:r>
              <a:rPr lang="en-US" sz="2800" dirty="0">
                <a:latin typeface="Times New Roman" pitchFamily="18" charset="0"/>
                <a:cs typeface="Times New Roman" pitchFamily="18" charset="0"/>
              </a:rPr>
              <a:t>2.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t>
            </a:r>
            <a:r>
              <a:rPr lang="en-US" sz="2800" dirty="0" err="1" smtClean="0">
                <a:latin typeface="Times New Roman" pitchFamily="18" charset="0"/>
                <a:cs typeface="Times New Roman" pitchFamily="18" charset="0"/>
              </a:rPr>
              <a:t>ất</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nghĩa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a:t>
            </a:r>
          </a:p>
          <a:p>
            <a:pPr marL="0" indent="0">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99783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7620000" cy="4800600"/>
          </a:xfrm>
        </p:spPr>
        <p:txBody>
          <a:bodyPr>
            <a:normAutofit/>
          </a:bodyPr>
          <a:lstStyle/>
          <a:p>
            <a:pPr fontAlgn="base"/>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Lời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khuyến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a:t>
            </a:r>
            <a:endParaRPr lang="en-US" sz="2800" dirty="0">
              <a:latin typeface="Times New Roman" pitchFamily="18" charset="0"/>
              <a:cs typeface="Times New Roman" pitchFamily="18" charset="0"/>
            </a:endParaRPr>
          </a:p>
          <a:p>
            <a:pPr marL="114300" indent="0">
              <a:buNone/>
            </a:pPr>
            <a:r>
              <a:rPr lang="pt-BR" sz="2800" dirty="0">
                <a:latin typeface="Times New Roman" pitchFamily="18" charset="0"/>
                <a:cs typeface="Times New Roman" pitchFamily="18" charset="0"/>
              </a:rPr>
              <a:t>Khẳng định triều đại mới mở ra đang là thời “</a:t>
            </a:r>
            <a:r>
              <a:rPr lang="pt-BR" sz="2800" i="1" dirty="0">
                <a:latin typeface="Times New Roman" pitchFamily="18" charset="0"/>
                <a:cs typeface="Times New Roman" pitchFamily="18" charset="0"/>
              </a:rPr>
              <a:t>trời trong sáng, đất thanh bình”</a:t>
            </a:r>
            <a:r>
              <a:rPr lang="pt-BR" sz="2800" dirty="0">
                <a:latin typeface="Times New Roman" pitchFamily="18" charset="0"/>
                <a:cs typeface="Times New Roman" pitchFamily="18" charset="0"/>
              </a:rPr>
              <a:t> là cơ hội tốt cho người hiền thi thố tài năng, xây dựng nghiệp lớn, ghi tên mình vào lịch sử, để lại tiếng thơm muôn đời.</a:t>
            </a:r>
            <a:endParaRPr lang="en-US" sz="2800" dirty="0">
              <a:latin typeface="Times New Roman" pitchFamily="18" charset="0"/>
              <a:cs typeface="Times New Roman" pitchFamily="18" charset="0"/>
            </a:endParaRPr>
          </a:p>
          <a:p>
            <a:pPr marL="114300" indent="0" fontAlgn="base">
              <a:buNone/>
            </a:pPr>
            <a:r>
              <a:rPr lang="en-US" sz="2800" dirty="0">
                <a:latin typeface="Times New Roman" pitchFamily="18" charset="0"/>
                <a:cs typeface="Times New Roman" pitchFamily="18" charset="0"/>
              </a:rPr>
              <a:t>-&gt; </a:t>
            </a:r>
            <a:r>
              <a:rPr lang="en-US" sz="2800" dirty="0" err="1">
                <a:latin typeface="Times New Roman" pitchFamily="18" charset="0"/>
                <a:cs typeface="Times New Roman" pitchFamily="18" charset="0"/>
              </a:rPr>
              <a:t>Lời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đời</a:t>
            </a:r>
            <a:r>
              <a:rPr lang="en-US" sz="2800" dirty="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984860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u="sng" dirty="0">
                <a:latin typeface="Times New Roman" pitchFamily="18" charset="0"/>
                <a:cs typeface="Times New Roman" pitchFamily="18" charset="0"/>
              </a:rPr>
              <a:t>3. </a:t>
            </a:r>
            <a:r>
              <a:rPr lang="en-US" sz="3000" b="1" u="sng" dirty="0" err="1">
                <a:latin typeface="Times New Roman" pitchFamily="18" charset="0"/>
                <a:cs typeface="Times New Roman" pitchFamily="18" charset="0"/>
              </a:rPr>
              <a:t>Sức</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thuyết</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phục</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của</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bài</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Chiếu</a:t>
            </a:r>
            <a:r>
              <a:rPr lang="en-US" sz="3000" u="sng" dirty="0">
                <a:latin typeface="Times New Roman" pitchFamily="18" charset="0"/>
                <a:cs typeface="Times New Roman" pitchFamily="18" charset="0"/>
              </a:rPr>
              <a:t/>
            </a:r>
            <a:br>
              <a:rPr lang="en-US" sz="3000" u="sng" dirty="0">
                <a:latin typeface="Times New Roman" pitchFamily="18" charset="0"/>
                <a:cs typeface="Times New Roman" pitchFamily="18" charset="0"/>
              </a:rPr>
            </a:br>
            <a:endParaRPr lang="en-US" sz="3000"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114300" indent="0" fontAlgn="base">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đúng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quang</a:t>
            </a:r>
            <a:r>
              <a:rPr lang="en-US" sz="2800" dirty="0">
                <a:latin typeface="Times New Roman" pitchFamily="18" charset="0"/>
                <a:cs typeface="Times New Roman" pitchFamily="18" charset="0"/>
              </a:rPr>
              <a:t> minh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luận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a:t>
            </a:r>
          </a:p>
          <a:p>
            <a:pPr marL="114300" indent="0" fontAlgn="base">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rõ</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a:t>
            </a:r>
          </a:p>
          <a:p>
            <a:pPr marL="114300" indent="0" fontAlgn="base">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77820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normAutofit/>
          </a:bodyPr>
          <a:lstStyle/>
          <a:p>
            <a:r>
              <a:rPr lang="en-US" b="1" dirty="0">
                <a:solidFill>
                  <a:srgbClr val="FF0000"/>
                </a:solidFill>
              </a:rPr>
              <a:t>III. </a:t>
            </a:r>
            <a:r>
              <a:rPr lang="en-US" b="1" dirty="0" err="1">
                <a:solidFill>
                  <a:srgbClr val="FF0000"/>
                </a:solidFill>
              </a:rPr>
              <a:t>Tổng</a:t>
            </a:r>
            <a:r>
              <a:rPr lang="en-US" b="1" dirty="0">
                <a:solidFill>
                  <a:srgbClr val="FF0000"/>
                </a:solidFill>
              </a:rPr>
              <a:t> </a:t>
            </a:r>
            <a:r>
              <a:rPr lang="en-US" b="1" dirty="0" err="1" smtClean="0">
                <a:solidFill>
                  <a:srgbClr val="FF0000"/>
                </a:solidFill>
              </a:rPr>
              <a:t>kết</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pPr marL="114300" indent="0">
              <a:buNone/>
            </a:pPr>
            <a:r>
              <a:rPr lang="de-DE" sz="2800" b="1" i="1" dirty="0">
                <a:latin typeface="Times New Roman" pitchFamily="18" charset="0"/>
                <a:cs typeface="Times New Roman" pitchFamily="18" charset="0"/>
              </a:rPr>
              <a:t>1</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Nghệ</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thuật</a:t>
            </a:r>
            <a:r>
              <a:rPr lang="en-US" sz="2800" i="1" dirty="0" smtClean="0">
                <a:latin typeface="Times New Roman" pitchFamily="18" charset="0"/>
                <a:cs typeface="Times New Roman" pitchFamily="18" charset="0"/>
              </a:rPr>
              <a:t>:</a:t>
            </a:r>
          </a:p>
          <a:p>
            <a:pPr marL="114300" indent="0">
              <a:buNone/>
            </a:pPr>
            <a:r>
              <a:rPr lang="en-US" sz="2800" dirty="0" smtClean="0">
                <a:latin typeface="Times New Roman" pitchFamily="18" charset="0"/>
                <a:cs typeface="Times New Roman" pitchFamily="18" charset="0"/>
              </a:rPr>
              <a:t>	-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cổ</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marL="114300" indent="0">
              <a:buNone/>
            </a:pPr>
            <a:r>
              <a:rPr lang="en-US" sz="2800" dirty="0" smtClean="0">
                <a:latin typeface="Times New Roman" pitchFamily="18" charset="0"/>
                <a:cs typeface="Times New Roman" pitchFamily="18" charset="0"/>
              </a:rPr>
              <a:t>	- </a:t>
            </a:r>
            <a:r>
              <a:rPr lang="en-US" sz="2800" dirty="0" err="1">
                <a:latin typeface="Times New Roman" pitchFamily="18" charset="0"/>
                <a:cs typeface="Times New Roman" pitchFamily="18" charset="0"/>
              </a:rPr>
              <a:t>Lời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rõ</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a:t>
            </a:r>
          </a:p>
          <a:p>
            <a:pPr marL="114300" indent="0">
              <a:buNone/>
            </a:pPr>
            <a:r>
              <a:rPr lang="en-US" sz="2800" b="1" i="1" dirty="0">
                <a:latin typeface="Times New Roman" pitchFamily="18" charset="0"/>
                <a:cs typeface="Times New Roman" pitchFamily="18" charset="0"/>
              </a:rPr>
              <a:t>2. Ý </a:t>
            </a:r>
            <a:r>
              <a:rPr lang="en-US" sz="2800" b="1" i="1" dirty="0" err="1">
                <a:latin typeface="Times New Roman" pitchFamily="18" charset="0"/>
                <a:cs typeface="Times New Roman" pitchFamily="18" charset="0"/>
              </a:rPr>
              <a:t>nghĩa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văn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bản</a:t>
            </a:r>
            <a:r>
              <a:rPr lang="en-US" sz="2800" i="1" dirty="0">
                <a:latin typeface="Times New Roman" pitchFamily="18" charset="0"/>
                <a:cs typeface="Times New Roman" pitchFamily="18" charset="0"/>
              </a:rPr>
              <a:t>:</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marL="114300" indent="0">
              <a:buNone/>
            </a:pP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tầm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nhìn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mạnh</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98384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normAutofit fontScale="90000"/>
          </a:bodyPr>
          <a:lstStyle/>
          <a:p>
            <a:r>
              <a:rPr lang="en-US" b="1" dirty="0" err="1">
                <a:solidFill>
                  <a:srgbClr val="C00000"/>
                </a:solidFill>
              </a:rPr>
              <a:t>HOẠT</a:t>
            </a:r>
            <a:r>
              <a:rPr lang="en-US" b="1" dirty="0">
                <a:solidFill>
                  <a:srgbClr val="C00000"/>
                </a:solidFill>
              </a:rPr>
              <a:t> </a:t>
            </a:r>
            <a:r>
              <a:rPr lang="en-US" b="1" dirty="0" err="1">
                <a:solidFill>
                  <a:srgbClr val="C00000"/>
                </a:solidFill>
              </a:rPr>
              <a:t>ĐỘNG</a:t>
            </a:r>
            <a:r>
              <a:rPr lang="en-US" b="1" dirty="0">
                <a:solidFill>
                  <a:srgbClr val="C00000"/>
                </a:solidFill>
              </a:rPr>
              <a:t> 3: </a:t>
            </a:r>
            <a:r>
              <a:rPr lang="en-US" b="1" dirty="0" err="1">
                <a:solidFill>
                  <a:srgbClr val="C00000"/>
                </a:solidFill>
              </a:rPr>
              <a:t>LUYỆN</a:t>
            </a:r>
            <a:r>
              <a:rPr lang="en-US" b="1" dirty="0">
                <a:solidFill>
                  <a:srgbClr val="C00000"/>
                </a:solidFill>
              </a:rPr>
              <a:t> </a:t>
            </a:r>
            <a:r>
              <a:rPr lang="en-US" b="1" dirty="0" err="1" smtClean="0">
                <a:solidFill>
                  <a:srgbClr val="C00000"/>
                </a:solidFill>
              </a:rPr>
              <a:t>TẬP</a:t>
            </a:r>
            <a:endParaRPr lang="en-US" dirty="0">
              <a:solidFill>
                <a:srgbClr val="C00000"/>
              </a:solidFill>
            </a:endParaRPr>
          </a:p>
        </p:txBody>
      </p:sp>
      <p:sp>
        <p:nvSpPr>
          <p:cNvPr id="3" name="Content Placeholder 2"/>
          <p:cNvSpPr>
            <a:spLocks noGrp="1"/>
          </p:cNvSpPr>
          <p:nvPr>
            <p:ph idx="1"/>
          </p:nvPr>
        </p:nvSpPr>
        <p:spPr>
          <a:xfrm>
            <a:off x="0" y="1143000"/>
            <a:ext cx="8458200" cy="4800600"/>
          </a:xfrm>
        </p:spPr>
        <p:txBody>
          <a:bodyPr>
            <a:noAutofit/>
          </a:bodyPr>
          <a:lstStyle/>
          <a:p>
            <a:pPr marL="114300" indent="0" fontAlgn="base">
              <a:spcBef>
                <a:spcPts val="0"/>
              </a:spcBef>
              <a:buNone/>
            </a:pPr>
            <a:r>
              <a:rPr lang="de-DE" sz="2800" b="1" i="1" dirty="0">
                <a:latin typeface="Times New Roman" pitchFamily="18" charset="0"/>
                <a:cs typeface="Times New Roman" pitchFamily="18" charset="0"/>
              </a:rPr>
              <a:t>Đọc văn bản sau và trả lời câu hỏi:</a:t>
            </a:r>
            <a:endParaRPr lang="en-US" sz="2800" b="1" i="1" dirty="0">
              <a:latin typeface="Times New Roman" pitchFamily="18" charset="0"/>
              <a:cs typeface="Times New Roman" pitchFamily="18" charset="0"/>
            </a:endParaRPr>
          </a:p>
          <a:p>
            <a:pPr marL="114300" indent="0">
              <a:spcBef>
                <a:spcPts val="0"/>
              </a:spcBef>
              <a:buNone/>
            </a:pPr>
            <a:r>
              <a:rPr lang="de-DE" sz="2800" i="1" dirty="0" smtClean="0">
                <a:latin typeface="Times New Roman" pitchFamily="18" charset="0"/>
                <a:cs typeface="Times New Roman" pitchFamily="18" charset="0"/>
              </a:rPr>
              <a:t>	Từng </a:t>
            </a:r>
            <a:r>
              <a:rPr lang="de-DE" sz="2800" i="1" dirty="0">
                <a:latin typeface="Times New Roman" pitchFamily="18" charset="0"/>
                <a:cs typeface="Times New Roman" pitchFamily="18" charset="0"/>
              </a:rPr>
              <a:t>nghe nói rằng: Người hiền xuất hiện ở đời, thì như ngôi sao sáng trên trời cao. Sao sáng ắt chầu về ngôi Bắc Thần, người hiền ắt làm sứ giả cho thiên tử. Nếu như che mất ánh sáng, giấu đi vẻ đẹp, có tài mà không được đời dùng, thì đó không phải là ý trời sinh ra người hiền vậy. </a:t>
            </a:r>
            <a:r>
              <a:rPr lang="de-DE" sz="2800" dirty="0">
                <a:latin typeface="Times New Roman" pitchFamily="18" charset="0"/>
                <a:cs typeface="Times New Roman" pitchFamily="18" charset="0"/>
              </a:rPr>
              <a:t>	</a:t>
            </a:r>
            <a:endParaRPr lang="de-DE" sz="2800" dirty="0" smtClean="0">
              <a:latin typeface="Times New Roman" pitchFamily="18" charset="0"/>
              <a:cs typeface="Times New Roman" pitchFamily="18" charset="0"/>
            </a:endParaRPr>
          </a:p>
          <a:p>
            <a:pPr marL="114300" indent="0">
              <a:spcBef>
                <a:spcPts val="0"/>
              </a:spcBef>
              <a:buNone/>
            </a:pPr>
            <a:r>
              <a:rPr lang="de-DE" sz="2800" dirty="0">
                <a:latin typeface="Times New Roman" pitchFamily="18" charset="0"/>
                <a:cs typeface="Times New Roman" pitchFamily="18" charset="0"/>
              </a:rPr>
              <a:t>	</a:t>
            </a:r>
            <a:r>
              <a:rPr lang="de-DE" sz="2800" dirty="0" smtClean="0">
                <a:latin typeface="Times New Roman" pitchFamily="18" charset="0"/>
                <a:cs typeface="Times New Roman" pitchFamily="18" charset="0"/>
              </a:rPr>
              <a:t>	( </a:t>
            </a:r>
            <a:r>
              <a:rPr lang="de-DE" sz="2800" dirty="0">
                <a:latin typeface="Times New Roman" pitchFamily="18" charset="0"/>
                <a:cs typeface="Times New Roman" pitchFamily="18" charset="0"/>
              </a:rPr>
              <a:t>Trích </a:t>
            </a:r>
            <a:r>
              <a:rPr lang="de-DE" sz="2800" i="1" dirty="0">
                <a:latin typeface="Times New Roman" pitchFamily="18" charset="0"/>
                <a:cs typeface="Times New Roman" pitchFamily="18" charset="0"/>
              </a:rPr>
              <a:t>Chiếu cầu hiền- </a:t>
            </a:r>
            <a:r>
              <a:rPr lang="de-DE" sz="2800" dirty="0">
                <a:latin typeface="Times New Roman" pitchFamily="18" charset="0"/>
                <a:cs typeface="Times New Roman" pitchFamily="18" charset="0"/>
              </a:rPr>
              <a:t>Ngô Thì Nhậm)</a:t>
            </a:r>
            <a:endParaRPr lang="en-US" sz="2800" dirty="0">
              <a:latin typeface="Times New Roman" pitchFamily="18" charset="0"/>
              <a:cs typeface="Times New Roman" pitchFamily="18" charset="0"/>
            </a:endParaRPr>
          </a:p>
          <a:p>
            <a:pPr marL="114300" indent="0" fontAlgn="base">
              <a:spcBef>
                <a:spcPts val="0"/>
              </a:spcBef>
              <a:buNone/>
            </a:pPr>
            <a:r>
              <a:rPr lang="de-DE" sz="2800" dirty="0">
                <a:latin typeface="Times New Roman" pitchFamily="18" charset="0"/>
                <a:cs typeface="Times New Roman" pitchFamily="18" charset="0"/>
              </a:rPr>
              <a:t>1/ Nêu nội dung chính của văn bản trên.</a:t>
            </a:r>
            <a:endParaRPr lang="en-US" sz="2800" dirty="0">
              <a:latin typeface="Times New Roman" pitchFamily="18" charset="0"/>
              <a:cs typeface="Times New Roman" pitchFamily="18" charset="0"/>
            </a:endParaRPr>
          </a:p>
          <a:p>
            <a:pPr marL="114300" indent="0">
              <a:spcBef>
                <a:spcPts val="0"/>
              </a:spcBef>
              <a:buNone/>
            </a:pPr>
            <a:r>
              <a:rPr lang="de-DE" sz="2800" dirty="0">
                <a:latin typeface="Times New Roman" pitchFamily="18" charset="0"/>
                <a:cs typeface="Times New Roman" pitchFamily="18" charset="0"/>
              </a:rPr>
              <a:t>2/ Câu văn </a:t>
            </a:r>
            <a:r>
              <a:rPr lang="de-DE" sz="2800" i="1" dirty="0">
                <a:latin typeface="Times New Roman" pitchFamily="18" charset="0"/>
                <a:cs typeface="Times New Roman" pitchFamily="18" charset="0"/>
              </a:rPr>
              <a:t>Người hiền xuất hiện ở đời, thì như ngôi sao sáng trên trời cao.Sao sáng ắt chầu về ngôi Bắc Thần, người hiền ắt làm sứ giả cho thiên tử </a:t>
            </a:r>
            <a:r>
              <a:rPr lang="de-DE" sz="2800" dirty="0">
                <a:latin typeface="Times New Roman" pitchFamily="18" charset="0"/>
                <a:cs typeface="Times New Roman" pitchFamily="18" charset="0"/>
              </a:rPr>
              <a:t>sử dụng biện pháp tu từ gì?</a:t>
            </a:r>
            <a:endParaRPr lang="en-US" sz="2800" dirty="0">
              <a:latin typeface="Times New Roman" pitchFamily="18" charset="0"/>
              <a:cs typeface="Times New Roman" pitchFamily="18" charset="0"/>
            </a:endParaRPr>
          </a:p>
          <a:p>
            <a:pPr>
              <a:spcBef>
                <a:spcPts val="0"/>
              </a:spcBef>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67530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620000" cy="381000"/>
          </a:xfrm>
        </p:spPr>
        <p:txBody>
          <a:bodyPr/>
          <a:lstStyle/>
          <a:p>
            <a:r>
              <a:rPr lang="en-US" sz="2800" b="1" u="sng" dirty="0" err="1" smtClean="0">
                <a:latin typeface="Times New Roman" pitchFamily="18" charset="0"/>
                <a:cs typeface="Times New Roman" pitchFamily="18" charset="0"/>
              </a:rPr>
              <a:t>Gợi</a:t>
            </a:r>
            <a:r>
              <a:rPr lang="en-US" sz="2800" b="1" u="sng" dirty="0" smtClean="0">
                <a:latin typeface="Times New Roman" pitchFamily="18" charset="0"/>
                <a:cs typeface="Times New Roman" pitchFamily="18" charset="0"/>
              </a:rPr>
              <a:t> ý:</a:t>
            </a:r>
            <a:endParaRPr lang="en-US" sz="28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20782" y="457200"/>
            <a:ext cx="8686800" cy="5486400"/>
          </a:xfrm>
        </p:spPr>
        <p:txBody>
          <a:bodyPr>
            <a:noAutofit/>
          </a:bodyPr>
          <a:lstStyle/>
          <a:p>
            <a:pPr marL="114300" indent="0" fontAlgn="base">
              <a:buNone/>
            </a:pPr>
            <a:r>
              <a:rPr lang="en-US" sz="2600" dirty="0">
                <a:latin typeface="Times New Roman" pitchFamily="18" charset="0"/>
                <a:cs typeface="Times New Roman" pitchFamily="18" charset="0"/>
              </a:rPr>
              <a:t>1/ </a:t>
            </a:r>
            <a:r>
              <a:rPr lang="en-US" sz="2600" dirty="0" err="1">
                <a:latin typeface="Times New Roman" pitchFamily="18" charset="0"/>
                <a:cs typeface="Times New Roman" pitchFamily="18" charset="0"/>
              </a:rPr>
              <a:t>Nội</a:t>
            </a:r>
            <a:r>
              <a:rPr lang="en-US" sz="2600" dirty="0">
                <a:latin typeface="Times New Roman" pitchFamily="18" charset="0"/>
                <a:cs typeface="Times New Roman" pitchFamily="18" charset="0"/>
              </a:rPr>
              <a:t> dung </a:t>
            </a:r>
            <a:r>
              <a:rPr lang="en-US" sz="2600" dirty="0" err="1">
                <a:latin typeface="Times New Roman" pitchFamily="18" charset="0"/>
                <a:cs typeface="Times New Roman" pitchFamily="18" charset="0"/>
              </a:rPr>
              <a:t>chính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văn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bản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Vai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trò</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sứ</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mệnh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hiền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đối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vua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nước</a:t>
            </a:r>
            <a:r>
              <a:rPr lang="en-US" sz="2600" dirty="0">
                <a:latin typeface="Times New Roman" pitchFamily="18" charset="0"/>
                <a:cs typeface="Times New Roman" pitchFamily="18" charset="0"/>
              </a:rPr>
              <a:t>.</a:t>
            </a:r>
          </a:p>
          <a:p>
            <a:pPr marL="114300" indent="0" fontAlgn="base">
              <a:buNone/>
            </a:pPr>
            <a:r>
              <a:rPr lang="en-US" sz="2600" dirty="0">
                <a:latin typeface="Times New Roman" pitchFamily="18" charset="0"/>
                <a:cs typeface="Times New Roman" pitchFamily="18" charset="0"/>
              </a:rPr>
              <a:t> 2/ </a:t>
            </a:r>
            <a:r>
              <a:rPr lang="en-US" sz="2600" dirty="0" err="1">
                <a:latin typeface="Times New Roman" pitchFamily="18" charset="0"/>
                <a:cs typeface="Times New Roman" pitchFamily="18" charset="0"/>
              </a:rPr>
              <a:t>Hai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câu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sử</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dụng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biện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pháp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từ</a:t>
            </a:r>
            <a:r>
              <a:rPr lang="en-US" sz="2600" dirty="0">
                <a:latin typeface="Times New Roman" pitchFamily="18" charset="0"/>
                <a:cs typeface="Times New Roman" pitchFamily="18" charset="0"/>
              </a:rPr>
              <a:t> so </a:t>
            </a:r>
            <a:r>
              <a:rPr lang="en-US" sz="2600" dirty="0" err="1">
                <a:latin typeface="Times New Roman" pitchFamily="18" charset="0"/>
                <a:cs typeface="Times New Roman" pitchFamily="18" charset="0"/>
              </a:rPr>
              <a:t>sánh</a:t>
            </a:r>
            <a:r>
              <a:rPr lang="en-US" sz="2600" dirty="0">
                <a:latin typeface="Times New Roman" pitchFamily="18" charset="0"/>
                <a:cs typeface="Times New Roman" pitchFamily="18" charset="0"/>
              </a:rPr>
              <a:t> :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hiền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ngôi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sao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sáng</a:t>
            </a:r>
            <a:r>
              <a:rPr lang="en-US" sz="2600" dirty="0">
                <a:latin typeface="Times New Roman" pitchFamily="18" charset="0"/>
                <a:cs typeface="Times New Roman" pitchFamily="18" charset="0"/>
              </a:rPr>
              <a:t> ; </a:t>
            </a:r>
            <a:r>
              <a:rPr lang="en-US" sz="2600" dirty="0" err="1">
                <a:latin typeface="Times New Roman" pitchFamily="18" charset="0"/>
                <a:cs typeface="Times New Roman" pitchFamily="18" charset="0"/>
              </a:rPr>
              <a:t>thiên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tử</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sao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Bắc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Thần</a:t>
            </a:r>
            <a:r>
              <a:rPr lang="en-US" sz="2600" dirty="0">
                <a:latin typeface="Times New Roman" pitchFamily="18" charset="0"/>
                <a:cs typeface="Times New Roman" pitchFamily="18" charset="0"/>
              </a:rPr>
              <a:t> ( </a:t>
            </a:r>
            <a:r>
              <a:rPr lang="en-US" sz="2600" dirty="0" err="1">
                <a:latin typeface="Times New Roman" pitchFamily="18" charset="0"/>
                <a:cs typeface="Times New Roman" pitchFamily="18" charset="0"/>
              </a:rPr>
              <a:t>tức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Bắc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Đẩu</a:t>
            </a:r>
            <a:r>
              <a:rPr lang="en-US" sz="2600" dirty="0">
                <a:latin typeface="Times New Roman" pitchFamily="18" charset="0"/>
                <a:cs typeface="Times New Roman" pitchFamily="18" charset="0"/>
              </a:rPr>
              <a:t>)</a:t>
            </a:r>
          </a:p>
          <a:p>
            <a:pPr marL="114300" indent="0" fontAlgn="base">
              <a:buNone/>
            </a:pPr>
            <a:r>
              <a:rPr lang="en-US" sz="2600" dirty="0" err="1">
                <a:latin typeface="Times New Roman" pitchFamily="18" charset="0"/>
                <a:cs typeface="Times New Roman" pitchFamily="18" charset="0"/>
              </a:rPr>
              <a:t>Tác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giả</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quan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niệm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về</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hiền</a:t>
            </a:r>
            <a:r>
              <a:rPr lang="en-US" sz="2600" dirty="0">
                <a:latin typeface="Times New Roman" pitchFamily="18" charset="0"/>
                <a:cs typeface="Times New Roman" pitchFamily="18" charset="0"/>
              </a:rPr>
              <a:t> : </a:t>
            </a:r>
            <a:r>
              <a:rPr lang="en-US" sz="2600" dirty="0" err="1">
                <a:latin typeface="Times New Roman" pitchFamily="18" charset="0"/>
                <a:cs typeface="Times New Roman" pitchFamily="18" charset="0"/>
              </a:rPr>
              <a:t>tác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giả</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ví</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hiền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như</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ngôi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sao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luật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vận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vì</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sao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chầu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về</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Bắc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Thần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Thiên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tử</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Bắc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Thần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Như</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vậy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giả</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chỉ</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đưa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ra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quan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niệm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về</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hiền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còn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nêu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rõ</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luật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xử</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thế</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hiền</a:t>
            </a:r>
            <a:r>
              <a:rPr lang="en-US" sz="2600" dirty="0">
                <a:latin typeface="Times New Roman" pitchFamily="18" charset="0"/>
                <a:cs typeface="Times New Roman" pitchFamily="18" charset="0"/>
              </a:rPr>
              <a:t> :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hiền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phải</a:t>
            </a:r>
            <a:r>
              <a:rPr lang="en-US" sz="2600" dirty="0">
                <a:latin typeface="Times New Roman" pitchFamily="18" charset="0"/>
                <a:cs typeface="Times New Roman" pitchFamily="18" charset="0"/>
              </a:rPr>
              <a:t> do </a:t>
            </a:r>
            <a:r>
              <a:rPr lang="en-US" sz="2600" dirty="0" err="1">
                <a:latin typeface="Times New Roman" pitchFamily="18" charset="0"/>
                <a:cs typeface="Times New Roman" pitchFamily="18" charset="0"/>
              </a:rPr>
              <a:t>Thiên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tử</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sử</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dụng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nếu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như</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vậy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trái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đạo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trời</a:t>
            </a:r>
            <a:r>
              <a:rPr lang="en-US" sz="2600" dirty="0">
                <a:latin typeface="Times New Roman" pitchFamily="18" charset="0"/>
                <a:cs typeface="Times New Roman" pitchFamily="18" charset="0"/>
              </a:rPr>
              <a:t>.</a:t>
            </a:r>
          </a:p>
          <a:p>
            <a:pPr marL="114300" indent="0" fontAlgn="base">
              <a:buNone/>
            </a:pPr>
            <a:r>
              <a:rPr lang="en-US" sz="2600" dirty="0">
                <a:latin typeface="Times New Roman" pitchFamily="18" charset="0"/>
                <a:cs typeface="Times New Roman" pitchFamily="18" charset="0"/>
              </a:rPr>
              <a:t>3/</a:t>
            </a:r>
            <a:r>
              <a:rPr lang="en-US" sz="2600" dirty="0" err="1">
                <a:latin typeface="Times New Roman" pitchFamily="18" charset="0"/>
                <a:cs typeface="Times New Roman" pitchFamily="18" charset="0"/>
              </a:rPr>
              <a:t>Việc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định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vai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trò</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nhiệm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vụ</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hiền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tài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dụng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khẳng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định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việc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chiêu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hiền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cầu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hiền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vua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sở</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căn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cừ</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hợp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lòng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lòng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a:t>
            </a:r>
          </a:p>
          <a:p>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173724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normAutofit fontScale="90000"/>
          </a:bodyPr>
          <a:lstStyle/>
          <a:p>
            <a:r>
              <a:rPr lang="en-US" b="1" dirty="0" err="1">
                <a:solidFill>
                  <a:srgbClr val="C00000"/>
                </a:solidFill>
              </a:rPr>
              <a:t>HOẠT</a:t>
            </a:r>
            <a:r>
              <a:rPr lang="en-US" b="1" dirty="0">
                <a:solidFill>
                  <a:srgbClr val="C00000"/>
                </a:solidFill>
              </a:rPr>
              <a:t> </a:t>
            </a:r>
            <a:r>
              <a:rPr lang="en-US" b="1" dirty="0" err="1">
                <a:solidFill>
                  <a:srgbClr val="C00000"/>
                </a:solidFill>
              </a:rPr>
              <a:t>ĐỘNG</a:t>
            </a:r>
            <a:r>
              <a:rPr lang="en-US" b="1" dirty="0">
                <a:solidFill>
                  <a:srgbClr val="C00000"/>
                </a:solidFill>
              </a:rPr>
              <a:t> 4: </a:t>
            </a:r>
            <a:r>
              <a:rPr lang="en-US" b="1" dirty="0" err="1">
                <a:solidFill>
                  <a:srgbClr val="C00000"/>
                </a:solidFill>
              </a:rPr>
              <a:t>VẬN</a:t>
            </a:r>
            <a:r>
              <a:rPr lang="en-US" b="1" dirty="0">
                <a:solidFill>
                  <a:srgbClr val="C00000"/>
                </a:solidFill>
              </a:rPr>
              <a:t> </a:t>
            </a:r>
            <a:r>
              <a:rPr lang="en-US" b="1" dirty="0" err="1" smtClean="0">
                <a:solidFill>
                  <a:srgbClr val="C00000"/>
                </a:solidFill>
              </a:rPr>
              <a:t>DỤNG</a:t>
            </a:r>
            <a:endParaRPr lang="en-US" dirty="0">
              <a:solidFill>
                <a:srgbClr val="C00000"/>
              </a:solidFill>
            </a:endParaRPr>
          </a:p>
        </p:txBody>
      </p:sp>
      <p:sp>
        <p:nvSpPr>
          <p:cNvPr id="3" name="Content Placeholder 2"/>
          <p:cNvSpPr>
            <a:spLocks noGrp="1"/>
          </p:cNvSpPr>
          <p:nvPr>
            <p:ph idx="1"/>
          </p:nvPr>
        </p:nvSpPr>
        <p:spPr/>
        <p:txBody>
          <a:bodyPr>
            <a:normAutofit/>
          </a:bodyPr>
          <a:lstStyle/>
          <a:p>
            <a:pPr marL="114300" indent="0">
              <a:buNone/>
            </a:pPr>
            <a:r>
              <a:rPr lang="en-US" sz="2800" dirty="0">
                <a:latin typeface="Times New Roman" pitchFamily="18" charset="0"/>
                <a:cs typeface="Times New Roman" pitchFamily="18" charset="0"/>
              </a:rPr>
              <a:t>1.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ngắn</a:t>
            </a:r>
            <a:r>
              <a:rPr lang="en-US" sz="2800" dirty="0">
                <a:latin typeface="Times New Roman" pitchFamily="18" charset="0"/>
                <a:cs typeface="Times New Roman" pitchFamily="18" charset="0"/>
              </a:rPr>
              <a:t> ( 5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7 </a:t>
            </a:r>
            <a:r>
              <a:rPr lang="en-US" sz="2800" dirty="0" err="1">
                <a:latin typeface="Times New Roman" pitchFamily="18" charset="0"/>
                <a:cs typeface="Times New Roman" pitchFamily="18" charset="0"/>
              </a:rPr>
              <a:t>dòng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người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hiền</a:t>
            </a:r>
            <a:r>
              <a:rPr lang="en-US" sz="2800" i="1" dirty="0">
                <a:latin typeface="Times New Roman" pitchFamily="18" charset="0"/>
                <a:cs typeface="Times New Roman" pitchFamily="18" charset="0"/>
              </a:rPr>
              <a:t> </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hôm</a:t>
            </a:r>
            <a:r>
              <a:rPr lang="en-US" sz="2800" dirty="0">
                <a:latin typeface="Times New Roman" pitchFamily="18" charset="0"/>
                <a:cs typeface="Times New Roman" pitchFamily="18" charset="0"/>
              </a:rPr>
              <a:t> nay.</a:t>
            </a:r>
          </a:p>
          <a:p>
            <a:pPr marL="114300" indent="0">
              <a:buNone/>
            </a:pPr>
            <a:r>
              <a:rPr lang="en-US" sz="2800" dirty="0">
                <a:latin typeface="Times New Roman" pitchFamily="18" charset="0"/>
                <a:cs typeface="Times New Roman" pitchFamily="18" charset="0"/>
              </a:rPr>
              <a:t>2.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34734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5" descr="Kết quả hình ảnh cho hình ảnh pp có quyển sá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extBox 6"/>
          <p:cNvSpPr txBox="1">
            <a:spLocks noChangeArrowheads="1"/>
          </p:cNvSpPr>
          <p:nvPr/>
        </p:nvSpPr>
        <p:spPr bwMode="auto">
          <a:xfrm rot="-445766">
            <a:off x="1790700" y="662237"/>
            <a:ext cx="556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2800" b="1" dirty="0" err="1">
                <a:solidFill>
                  <a:srgbClr val="FF0000"/>
                </a:solidFill>
                <a:latin typeface="Times New Roman" pitchFamily="18" charset="0"/>
                <a:cs typeface="Times New Roman" pitchFamily="18" charset="0"/>
              </a:rPr>
              <a:t>HƯỚNG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DẪN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HỌC</a:t>
            </a:r>
            <a:r>
              <a:rPr lang="en-US" altLang="en-US" sz="2800" b="1" dirty="0">
                <a:solidFill>
                  <a:srgbClr val="FF0000"/>
                </a:solidFill>
                <a:latin typeface="Times New Roman" pitchFamily="18" charset="0"/>
                <a:cs typeface="Times New Roman" pitchFamily="18" charset="0"/>
              </a:rPr>
              <a:t> Ở </a:t>
            </a:r>
            <a:r>
              <a:rPr lang="en-US" altLang="en-US" sz="2800" b="1" dirty="0" err="1">
                <a:solidFill>
                  <a:srgbClr val="FF0000"/>
                </a:solidFill>
                <a:latin typeface="Times New Roman" pitchFamily="18" charset="0"/>
                <a:cs typeface="Times New Roman" pitchFamily="18" charset="0"/>
              </a:rPr>
              <a:t>NHÀ</a:t>
            </a:r>
            <a:endParaRPr lang="en-US" altLang="en-US" sz="2800" b="1" dirty="0">
              <a:solidFill>
                <a:srgbClr val="FF0000"/>
              </a:solidFill>
              <a:latin typeface="Times New Roman" pitchFamily="18" charset="0"/>
              <a:cs typeface="Times New Roman" pitchFamily="18" charset="0"/>
            </a:endParaRPr>
          </a:p>
        </p:txBody>
      </p:sp>
      <p:sp>
        <p:nvSpPr>
          <p:cNvPr id="38915" name="TextBox 7"/>
          <p:cNvSpPr txBox="1">
            <a:spLocks noChangeArrowheads="1"/>
          </p:cNvSpPr>
          <p:nvPr/>
        </p:nvSpPr>
        <p:spPr bwMode="auto">
          <a:xfrm rot="-526736">
            <a:off x="1873252" y="1034149"/>
            <a:ext cx="7303828"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buFontTx/>
              <a:buChar char="-"/>
            </a:pPr>
            <a:r>
              <a:rPr lang="en-US" altLang="en-US" b="1" i="1" dirty="0" err="1" smtClean="0">
                <a:solidFill>
                  <a:srgbClr val="00B050"/>
                </a:solidFill>
                <a:latin typeface="Times New Roman" pitchFamily="18" charset="0"/>
                <a:cs typeface="Times New Roman" pitchFamily="18" charset="0"/>
              </a:rPr>
              <a:t>Nghệ</a:t>
            </a:r>
            <a:r>
              <a:rPr lang="en-US" altLang="en-US" b="1" i="1" dirty="0" smtClean="0">
                <a:solidFill>
                  <a:srgbClr val="00B050"/>
                </a:solidFill>
                <a:latin typeface="Times New Roman" pitchFamily="18" charset="0"/>
                <a:cs typeface="Times New Roman" pitchFamily="18" charset="0"/>
              </a:rPr>
              <a:t> </a:t>
            </a:r>
            <a:r>
              <a:rPr lang="en-US" altLang="en-US" b="1" i="1" dirty="0" err="1" smtClean="0">
                <a:solidFill>
                  <a:srgbClr val="00B050"/>
                </a:solidFill>
                <a:latin typeface="Times New Roman" pitchFamily="18" charset="0"/>
                <a:cs typeface="Times New Roman" pitchFamily="18" charset="0"/>
              </a:rPr>
              <a:t>thuật</a:t>
            </a:r>
            <a:r>
              <a:rPr lang="en-US" altLang="en-US" b="1" i="1" dirty="0" smtClean="0">
                <a:solidFill>
                  <a:srgbClr val="00B050"/>
                </a:solidFill>
                <a:latin typeface="Times New Roman" pitchFamily="18" charset="0"/>
                <a:cs typeface="Times New Roman" pitchFamily="18" charset="0"/>
              </a:rPr>
              <a:t> </a:t>
            </a:r>
            <a:r>
              <a:rPr lang="en-US" altLang="en-US" b="1" i="1" dirty="0" err="1" smtClean="0">
                <a:solidFill>
                  <a:srgbClr val="00B050"/>
                </a:solidFill>
                <a:latin typeface="Times New Roman" pitchFamily="18" charset="0"/>
                <a:cs typeface="Times New Roman" pitchFamily="18" charset="0"/>
              </a:rPr>
              <a:t>lập</a:t>
            </a:r>
            <a:r>
              <a:rPr lang="en-US" altLang="en-US" b="1" i="1" dirty="0" smtClean="0">
                <a:solidFill>
                  <a:srgbClr val="00B050"/>
                </a:solidFill>
                <a:latin typeface="Times New Roman" pitchFamily="18" charset="0"/>
                <a:cs typeface="Times New Roman" pitchFamily="18" charset="0"/>
              </a:rPr>
              <a:t> </a:t>
            </a:r>
            <a:r>
              <a:rPr lang="en-US" altLang="en-US" b="1" i="1" dirty="0" err="1" smtClean="0">
                <a:solidFill>
                  <a:srgbClr val="00B050"/>
                </a:solidFill>
                <a:latin typeface="Times New Roman" pitchFamily="18" charset="0"/>
                <a:cs typeface="Times New Roman" pitchFamily="18" charset="0"/>
              </a:rPr>
              <a:t>luận</a:t>
            </a:r>
            <a:r>
              <a:rPr lang="en-US" altLang="en-US" b="1" i="1" dirty="0" smtClean="0">
                <a:solidFill>
                  <a:srgbClr val="00B050"/>
                </a:solidFill>
                <a:latin typeface="Times New Roman" pitchFamily="18" charset="0"/>
                <a:cs typeface="Times New Roman" pitchFamily="18" charset="0"/>
              </a:rPr>
              <a:t> </a:t>
            </a:r>
            <a:r>
              <a:rPr lang="en-US" altLang="en-US" b="1" i="1" dirty="0" err="1" smtClean="0">
                <a:solidFill>
                  <a:srgbClr val="00B050"/>
                </a:solidFill>
                <a:latin typeface="Times New Roman" pitchFamily="18" charset="0"/>
                <a:cs typeface="Times New Roman" pitchFamily="18" charset="0"/>
              </a:rPr>
              <a:t>tạo</a:t>
            </a:r>
            <a:r>
              <a:rPr lang="en-US" altLang="en-US" b="1" i="1" dirty="0" smtClean="0">
                <a:solidFill>
                  <a:srgbClr val="00B050"/>
                </a:solidFill>
                <a:latin typeface="Times New Roman" pitchFamily="18" charset="0"/>
                <a:cs typeface="Times New Roman" pitchFamily="18" charset="0"/>
              </a:rPr>
              <a:t> </a:t>
            </a:r>
            <a:r>
              <a:rPr lang="en-US" altLang="en-US" b="1" i="1" dirty="0" err="1" smtClean="0">
                <a:solidFill>
                  <a:srgbClr val="00B050"/>
                </a:solidFill>
                <a:latin typeface="Times New Roman" pitchFamily="18" charset="0"/>
                <a:cs typeface="Times New Roman" pitchFamily="18" charset="0"/>
              </a:rPr>
              <a:t>nên</a:t>
            </a:r>
            <a:r>
              <a:rPr lang="en-US" altLang="en-US" b="1" i="1" dirty="0" smtClean="0">
                <a:solidFill>
                  <a:srgbClr val="00B050"/>
                </a:solidFill>
                <a:latin typeface="Times New Roman" pitchFamily="18" charset="0"/>
                <a:cs typeface="Times New Roman" pitchFamily="18" charset="0"/>
              </a:rPr>
              <a:t> </a:t>
            </a:r>
            <a:r>
              <a:rPr lang="en-US" altLang="en-US" b="1" i="1" dirty="0" err="1" smtClean="0">
                <a:solidFill>
                  <a:srgbClr val="00B050"/>
                </a:solidFill>
                <a:latin typeface="Times New Roman" pitchFamily="18" charset="0"/>
                <a:cs typeface="Times New Roman" pitchFamily="18" charset="0"/>
              </a:rPr>
              <a:t>sức</a:t>
            </a:r>
            <a:r>
              <a:rPr lang="en-US" altLang="en-US" b="1" i="1" dirty="0" smtClean="0">
                <a:solidFill>
                  <a:srgbClr val="00B050"/>
                </a:solidFill>
                <a:latin typeface="Times New Roman" pitchFamily="18" charset="0"/>
                <a:cs typeface="Times New Roman" pitchFamily="18" charset="0"/>
              </a:rPr>
              <a:t> </a:t>
            </a:r>
          </a:p>
          <a:p>
            <a:pPr eaLnBrk="1" hangingPunct="1"/>
            <a:r>
              <a:rPr lang="en-US" altLang="en-US" b="1" i="1" dirty="0" err="1" smtClean="0">
                <a:solidFill>
                  <a:srgbClr val="00B050"/>
                </a:solidFill>
                <a:latin typeface="Times New Roman" pitchFamily="18" charset="0"/>
                <a:cs typeface="Times New Roman" pitchFamily="18" charset="0"/>
              </a:rPr>
              <a:t>thuyết</a:t>
            </a:r>
            <a:r>
              <a:rPr lang="en-US" altLang="en-US" b="1" i="1" dirty="0" smtClean="0">
                <a:solidFill>
                  <a:srgbClr val="00B050"/>
                </a:solidFill>
                <a:latin typeface="Times New Roman" pitchFamily="18" charset="0"/>
                <a:cs typeface="Times New Roman" pitchFamily="18" charset="0"/>
              </a:rPr>
              <a:t> </a:t>
            </a:r>
            <a:r>
              <a:rPr lang="en-US" altLang="en-US" b="1" i="1" dirty="0" err="1" smtClean="0">
                <a:solidFill>
                  <a:srgbClr val="00B050"/>
                </a:solidFill>
                <a:latin typeface="Times New Roman" pitchFamily="18" charset="0"/>
                <a:cs typeface="Times New Roman" pitchFamily="18" charset="0"/>
              </a:rPr>
              <a:t>phục</a:t>
            </a:r>
            <a:r>
              <a:rPr lang="en-US" altLang="en-US" b="1" i="1" dirty="0" smtClean="0">
                <a:solidFill>
                  <a:srgbClr val="00B050"/>
                </a:solidFill>
                <a:latin typeface="Times New Roman" pitchFamily="18" charset="0"/>
                <a:cs typeface="Times New Roman" pitchFamily="18" charset="0"/>
              </a:rPr>
              <a:t> </a:t>
            </a:r>
            <a:r>
              <a:rPr lang="en-US" altLang="en-US" b="1" i="1" dirty="0" err="1" smtClean="0">
                <a:solidFill>
                  <a:srgbClr val="00B050"/>
                </a:solidFill>
                <a:latin typeface="Times New Roman" pitchFamily="18" charset="0"/>
                <a:cs typeface="Times New Roman" pitchFamily="18" charset="0"/>
              </a:rPr>
              <a:t>của</a:t>
            </a:r>
            <a:r>
              <a:rPr lang="en-US" altLang="en-US" b="1" i="1" dirty="0" smtClean="0">
                <a:solidFill>
                  <a:srgbClr val="00B050"/>
                </a:solidFill>
                <a:latin typeface="Times New Roman" pitchFamily="18" charset="0"/>
                <a:cs typeface="Times New Roman" pitchFamily="18" charset="0"/>
              </a:rPr>
              <a:t> </a:t>
            </a:r>
            <a:r>
              <a:rPr lang="en-US" altLang="en-US" b="1" i="1" dirty="0" err="1" smtClean="0">
                <a:solidFill>
                  <a:srgbClr val="00B050"/>
                </a:solidFill>
                <a:latin typeface="Times New Roman" pitchFamily="18" charset="0"/>
                <a:cs typeface="Times New Roman" pitchFamily="18" charset="0"/>
              </a:rPr>
              <a:t>văn</a:t>
            </a:r>
            <a:r>
              <a:rPr lang="en-US" altLang="en-US" b="1" i="1" dirty="0" smtClean="0">
                <a:solidFill>
                  <a:srgbClr val="00B050"/>
                </a:solidFill>
                <a:latin typeface="Times New Roman" pitchFamily="18" charset="0"/>
                <a:cs typeface="Times New Roman" pitchFamily="18" charset="0"/>
              </a:rPr>
              <a:t> </a:t>
            </a:r>
            <a:r>
              <a:rPr lang="en-US" altLang="en-US" b="1" i="1" dirty="0" err="1" smtClean="0">
                <a:solidFill>
                  <a:srgbClr val="00B050"/>
                </a:solidFill>
                <a:latin typeface="Times New Roman" pitchFamily="18" charset="0"/>
                <a:cs typeface="Times New Roman" pitchFamily="18" charset="0"/>
              </a:rPr>
              <a:t>bản</a:t>
            </a:r>
            <a:r>
              <a:rPr lang="en-US" altLang="en-US" b="1" i="1" dirty="0" smtClean="0">
                <a:solidFill>
                  <a:srgbClr val="00B050"/>
                </a:solidFill>
                <a:latin typeface="Times New Roman" pitchFamily="18" charset="0"/>
                <a:cs typeface="Times New Roman" pitchFamily="18" charset="0"/>
              </a:rPr>
              <a:t> </a:t>
            </a:r>
            <a:r>
              <a:rPr lang="en-US" altLang="en-US" b="1" i="1" dirty="0" err="1" smtClean="0">
                <a:solidFill>
                  <a:srgbClr val="00B050"/>
                </a:solidFill>
                <a:latin typeface="Times New Roman" pitchFamily="18" charset="0"/>
                <a:cs typeface="Times New Roman" pitchFamily="18" charset="0"/>
              </a:rPr>
              <a:t>nghị</a:t>
            </a:r>
            <a:r>
              <a:rPr lang="en-US" altLang="en-US" b="1" i="1" dirty="0" smtClean="0">
                <a:solidFill>
                  <a:srgbClr val="00B050"/>
                </a:solidFill>
                <a:latin typeface="Times New Roman" pitchFamily="18" charset="0"/>
                <a:cs typeface="Times New Roman" pitchFamily="18" charset="0"/>
              </a:rPr>
              <a:t> </a:t>
            </a:r>
            <a:r>
              <a:rPr lang="en-US" altLang="en-US" b="1" i="1" dirty="0" err="1" smtClean="0">
                <a:solidFill>
                  <a:srgbClr val="00B050"/>
                </a:solidFill>
                <a:latin typeface="Times New Roman" pitchFamily="18" charset="0"/>
                <a:cs typeface="Times New Roman" pitchFamily="18" charset="0"/>
              </a:rPr>
              <a:t>luận</a:t>
            </a:r>
            <a:r>
              <a:rPr lang="en-US" altLang="en-US" b="1" i="1" dirty="0" smtClean="0">
                <a:solidFill>
                  <a:srgbClr val="00B050"/>
                </a:solidFill>
                <a:latin typeface="Times New Roman" pitchFamily="18" charset="0"/>
                <a:cs typeface="Times New Roman" pitchFamily="18" charset="0"/>
              </a:rPr>
              <a:t>.</a:t>
            </a:r>
            <a:endParaRPr lang="en-US" altLang="en-US" b="1" i="1" dirty="0">
              <a:solidFill>
                <a:srgbClr val="00B050"/>
              </a:solidFill>
              <a:latin typeface="Times New Roman" pitchFamily="18" charset="0"/>
              <a:cs typeface="Times New Roman" pitchFamily="18" charset="0"/>
            </a:endParaRPr>
          </a:p>
          <a:p>
            <a:pPr eaLnBrk="1" hangingPunct="1">
              <a:buFontTx/>
              <a:buChar char="-"/>
            </a:pPr>
            <a:r>
              <a:rPr lang="en-US" altLang="en-US" b="1" i="1" dirty="0" err="1">
                <a:solidFill>
                  <a:srgbClr val="00B050"/>
                </a:solidFill>
                <a:latin typeface="Times New Roman" pitchFamily="18" charset="0"/>
                <a:cs typeface="Times New Roman" pitchFamily="18" charset="0"/>
              </a:rPr>
              <a:t>Hiểu</a:t>
            </a:r>
            <a:r>
              <a:rPr lang="en-US" altLang="en-US" b="1" i="1" dirty="0">
                <a:solidFill>
                  <a:srgbClr val="00B050"/>
                </a:solidFill>
                <a:latin typeface="Times New Roman" pitchFamily="18" charset="0"/>
                <a:cs typeface="Times New Roman" pitchFamily="18" charset="0"/>
              </a:rPr>
              <a:t> </a:t>
            </a:r>
            <a:r>
              <a:rPr lang="en-US" altLang="en-US" b="1" i="1" dirty="0" err="1">
                <a:solidFill>
                  <a:srgbClr val="00B050"/>
                </a:solidFill>
                <a:latin typeface="Times New Roman" pitchFamily="18" charset="0"/>
                <a:cs typeface="Times New Roman" pitchFamily="18" charset="0"/>
              </a:rPr>
              <a:t>được</a:t>
            </a:r>
            <a:r>
              <a:rPr lang="en-US" altLang="en-US" b="1" i="1" dirty="0">
                <a:solidFill>
                  <a:srgbClr val="00B050"/>
                </a:solidFill>
                <a:latin typeface="Times New Roman" pitchFamily="18" charset="0"/>
                <a:cs typeface="Times New Roman" pitchFamily="18" charset="0"/>
              </a:rPr>
              <a:t> </a:t>
            </a:r>
            <a:r>
              <a:rPr lang="en-US" altLang="en-US" b="1" i="1" dirty="0" err="1">
                <a:solidFill>
                  <a:srgbClr val="00B050"/>
                </a:solidFill>
                <a:latin typeface="Times New Roman" pitchFamily="18" charset="0"/>
                <a:cs typeface="Times New Roman" pitchFamily="18" charset="0"/>
              </a:rPr>
              <a:t>tầm</a:t>
            </a:r>
            <a:r>
              <a:rPr lang="en-US" altLang="en-US" b="1" i="1" dirty="0">
                <a:solidFill>
                  <a:srgbClr val="00B050"/>
                </a:solidFill>
                <a:latin typeface="Times New Roman" pitchFamily="18" charset="0"/>
                <a:cs typeface="Times New Roman" pitchFamily="18" charset="0"/>
              </a:rPr>
              <a:t> </a:t>
            </a:r>
            <a:r>
              <a:rPr lang="en-US" altLang="en-US" b="1" i="1" dirty="0" err="1">
                <a:solidFill>
                  <a:srgbClr val="00B050"/>
                </a:solidFill>
                <a:latin typeface="Times New Roman" pitchFamily="18" charset="0"/>
                <a:cs typeface="Times New Roman" pitchFamily="18" charset="0"/>
              </a:rPr>
              <a:t>tư</a:t>
            </a:r>
            <a:r>
              <a:rPr lang="en-US" altLang="en-US" b="1" i="1" dirty="0">
                <a:solidFill>
                  <a:srgbClr val="00B050"/>
                </a:solidFill>
                <a:latin typeface="Times New Roman" pitchFamily="18" charset="0"/>
                <a:cs typeface="Times New Roman" pitchFamily="18" charset="0"/>
              </a:rPr>
              <a:t> </a:t>
            </a:r>
            <a:r>
              <a:rPr lang="en-US" altLang="en-US" b="1" i="1" dirty="0" err="1">
                <a:solidFill>
                  <a:srgbClr val="00B050"/>
                </a:solidFill>
                <a:latin typeface="Times New Roman" pitchFamily="18" charset="0"/>
                <a:cs typeface="Times New Roman" pitchFamily="18" charset="0"/>
              </a:rPr>
              <a:t>tưởng</a:t>
            </a:r>
            <a:r>
              <a:rPr lang="en-US" altLang="en-US" b="1" i="1" dirty="0">
                <a:solidFill>
                  <a:srgbClr val="00B050"/>
                </a:solidFill>
                <a:latin typeface="Times New Roman" pitchFamily="18" charset="0"/>
                <a:cs typeface="Times New Roman" pitchFamily="18" charset="0"/>
              </a:rPr>
              <a:t> </a:t>
            </a:r>
            <a:r>
              <a:rPr lang="en-US" altLang="en-US" b="1" i="1" dirty="0" err="1">
                <a:solidFill>
                  <a:srgbClr val="00B050"/>
                </a:solidFill>
                <a:latin typeface="Times New Roman" pitchFamily="18" charset="0"/>
                <a:cs typeface="Times New Roman" pitchFamily="18" charset="0"/>
              </a:rPr>
              <a:t>mang</a:t>
            </a:r>
            <a:r>
              <a:rPr lang="en-US" altLang="en-US" b="1" i="1" dirty="0">
                <a:solidFill>
                  <a:srgbClr val="00B050"/>
                </a:solidFill>
                <a:latin typeface="Times New Roman" pitchFamily="18" charset="0"/>
                <a:cs typeface="Times New Roman" pitchFamily="18" charset="0"/>
              </a:rPr>
              <a:t> </a:t>
            </a:r>
            <a:r>
              <a:rPr lang="en-US" altLang="en-US" b="1" i="1" dirty="0" err="1">
                <a:solidFill>
                  <a:srgbClr val="00B050"/>
                </a:solidFill>
                <a:latin typeface="Times New Roman" pitchFamily="18" charset="0"/>
                <a:cs typeface="Times New Roman" pitchFamily="18" charset="0"/>
              </a:rPr>
              <a:t>tính</a:t>
            </a:r>
            <a:r>
              <a:rPr lang="en-US" altLang="en-US" b="1" i="1" dirty="0">
                <a:solidFill>
                  <a:srgbClr val="00B050"/>
                </a:solidFill>
                <a:latin typeface="Times New Roman" pitchFamily="18" charset="0"/>
                <a:cs typeface="Times New Roman" pitchFamily="18" charset="0"/>
              </a:rPr>
              <a:t> </a:t>
            </a:r>
            <a:r>
              <a:rPr lang="en-US" altLang="en-US" b="1" i="1" dirty="0" err="1">
                <a:solidFill>
                  <a:srgbClr val="00B050"/>
                </a:solidFill>
                <a:latin typeface="Times New Roman" pitchFamily="18" charset="0"/>
                <a:cs typeface="Times New Roman" pitchFamily="18" charset="0"/>
              </a:rPr>
              <a:t>chiến</a:t>
            </a:r>
            <a:r>
              <a:rPr lang="en-US" altLang="en-US" b="1" i="1" dirty="0">
                <a:solidFill>
                  <a:srgbClr val="00B050"/>
                </a:solidFill>
                <a:latin typeface="Times New Roman" pitchFamily="18" charset="0"/>
                <a:cs typeface="Times New Roman" pitchFamily="18" charset="0"/>
              </a:rPr>
              <a:t> </a:t>
            </a:r>
            <a:r>
              <a:rPr lang="en-US" altLang="en-US" b="1" i="1" dirty="0" err="1">
                <a:solidFill>
                  <a:srgbClr val="00B050"/>
                </a:solidFill>
                <a:latin typeface="Times New Roman" pitchFamily="18" charset="0"/>
                <a:cs typeface="Times New Roman" pitchFamily="18" charset="0"/>
              </a:rPr>
              <a:t>lược</a:t>
            </a:r>
            <a:r>
              <a:rPr lang="en-US" altLang="en-US" b="1" i="1" dirty="0">
                <a:solidFill>
                  <a:srgbClr val="00B050"/>
                </a:solidFill>
                <a:latin typeface="Times New Roman" pitchFamily="18" charset="0"/>
                <a:cs typeface="Times New Roman" pitchFamily="18" charset="0"/>
              </a:rPr>
              <a:t> </a:t>
            </a:r>
            <a:r>
              <a:rPr lang="en-US" altLang="en-US" b="1" i="1" dirty="0" err="1">
                <a:solidFill>
                  <a:srgbClr val="00B050"/>
                </a:solidFill>
                <a:latin typeface="Times New Roman" pitchFamily="18" charset="0"/>
                <a:cs typeface="Times New Roman" pitchFamily="18" charset="0"/>
              </a:rPr>
              <a:t>của</a:t>
            </a:r>
            <a:r>
              <a:rPr lang="en-US" altLang="en-US" b="1" i="1" dirty="0">
                <a:solidFill>
                  <a:srgbClr val="00B050"/>
                </a:solidFill>
                <a:latin typeface="Times New Roman" pitchFamily="18" charset="0"/>
                <a:cs typeface="Times New Roman" pitchFamily="18" charset="0"/>
              </a:rPr>
              <a:t> </a:t>
            </a:r>
            <a:r>
              <a:rPr lang="en-US" altLang="en-US" b="1" i="1" dirty="0" err="1">
                <a:solidFill>
                  <a:srgbClr val="00B050"/>
                </a:solidFill>
                <a:latin typeface="Times New Roman" pitchFamily="18" charset="0"/>
                <a:cs typeface="Times New Roman" pitchFamily="18" charset="0"/>
              </a:rPr>
              <a:t>Quang</a:t>
            </a:r>
            <a:r>
              <a:rPr lang="en-US" altLang="en-US" b="1" i="1" dirty="0">
                <a:solidFill>
                  <a:srgbClr val="00B050"/>
                </a:solidFill>
                <a:latin typeface="Times New Roman" pitchFamily="18" charset="0"/>
                <a:cs typeface="Times New Roman" pitchFamily="18" charset="0"/>
              </a:rPr>
              <a:t> </a:t>
            </a:r>
            <a:r>
              <a:rPr lang="en-US" altLang="en-US" b="1" i="1" dirty="0" err="1">
                <a:solidFill>
                  <a:srgbClr val="00B050"/>
                </a:solidFill>
                <a:latin typeface="Times New Roman" pitchFamily="18" charset="0"/>
                <a:cs typeface="Times New Roman" pitchFamily="18" charset="0"/>
              </a:rPr>
              <a:t>Trung</a:t>
            </a:r>
            <a:r>
              <a:rPr lang="en-US" altLang="en-US" b="1" i="1" dirty="0">
                <a:solidFill>
                  <a:srgbClr val="00B050"/>
                </a:solidFill>
                <a:latin typeface="Times New Roman" pitchFamily="18" charset="0"/>
                <a:cs typeface="Times New Roman" pitchFamily="18" charset="0"/>
              </a:rPr>
              <a:t>, 1 </a:t>
            </a:r>
            <a:r>
              <a:rPr lang="en-US" altLang="en-US" b="1" i="1" dirty="0" err="1">
                <a:solidFill>
                  <a:srgbClr val="00B050"/>
                </a:solidFill>
                <a:latin typeface="Times New Roman" pitchFamily="18" charset="0"/>
                <a:cs typeface="Times New Roman" pitchFamily="18" charset="0"/>
              </a:rPr>
              <a:t>nhân</a:t>
            </a:r>
            <a:r>
              <a:rPr lang="en-US" altLang="en-US" b="1" i="1" dirty="0">
                <a:solidFill>
                  <a:srgbClr val="00B050"/>
                </a:solidFill>
                <a:latin typeface="Times New Roman" pitchFamily="18" charset="0"/>
                <a:cs typeface="Times New Roman" pitchFamily="18" charset="0"/>
              </a:rPr>
              <a:t> </a:t>
            </a:r>
            <a:r>
              <a:rPr lang="en-US" altLang="en-US" b="1" i="1" dirty="0" err="1">
                <a:solidFill>
                  <a:srgbClr val="00B050"/>
                </a:solidFill>
                <a:latin typeface="Times New Roman" pitchFamily="18" charset="0"/>
                <a:cs typeface="Times New Roman" pitchFamily="18" charset="0"/>
              </a:rPr>
              <a:t>vật</a:t>
            </a:r>
            <a:r>
              <a:rPr lang="en-US" altLang="en-US" b="1" i="1" dirty="0">
                <a:solidFill>
                  <a:srgbClr val="00B050"/>
                </a:solidFill>
                <a:latin typeface="Times New Roman" pitchFamily="18" charset="0"/>
                <a:cs typeface="Times New Roman" pitchFamily="18" charset="0"/>
              </a:rPr>
              <a:t> </a:t>
            </a:r>
            <a:r>
              <a:rPr lang="en-US" altLang="en-US" b="1" i="1" dirty="0" err="1">
                <a:solidFill>
                  <a:srgbClr val="00B050"/>
                </a:solidFill>
                <a:latin typeface="Times New Roman" pitchFamily="18" charset="0"/>
                <a:cs typeface="Times New Roman" pitchFamily="18" charset="0"/>
              </a:rPr>
              <a:t>kiệt</a:t>
            </a:r>
            <a:r>
              <a:rPr lang="en-US" altLang="en-US" b="1" i="1" dirty="0">
                <a:solidFill>
                  <a:srgbClr val="00B050"/>
                </a:solidFill>
                <a:latin typeface="Times New Roman" pitchFamily="18" charset="0"/>
                <a:cs typeface="Times New Roman" pitchFamily="18" charset="0"/>
              </a:rPr>
              <a:t> </a:t>
            </a:r>
            <a:r>
              <a:rPr lang="en-US" altLang="en-US" b="1" i="1" dirty="0" err="1">
                <a:solidFill>
                  <a:srgbClr val="00B050"/>
                </a:solidFill>
                <a:latin typeface="Times New Roman" pitchFamily="18" charset="0"/>
                <a:cs typeface="Times New Roman" pitchFamily="18" charset="0"/>
              </a:rPr>
              <a:t>xuất</a:t>
            </a:r>
            <a:r>
              <a:rPr lang="en-US" altLang="en-US" b="1" i="1" dirty="0">
                <a:solidFill>
                  <a:srgbClr val="00B050"/>
                </a:solidFill>
                <a:latin typeface="Times New Roman" pitchFamily="18" charset="0"/>
                <a:cs typeface="Times New Roman" pitchFamily="18" charset="0"/>
              </a:rPr>
              <a:t> </a:t>
            </a:r>
            <a:r>
              <a:rPr lang="en-US" altLang="en-US" b="1" i="1" dirty="0" err="1">
                <a:solidFill>
                  <a:srgbClr val="00B050"/>
                </a:solidFill>
                <a:latin typeface="Times New Roman" pitchFamily="18" charset="0"/>
                <a:cs typeface="Times New Roman" pitchFamily="18" charset="0"/>
              </a:rPr>
              <a:t>trong</a:t>
            </a:r>
            <a:r>
              <a:rPr lang="en-US" altLang="en-US" b="1" i="1" dirty="0">
                <a:solidFill>
                  <a:srgbClr val="00B050"/>
                </a:solidFill>
                <a:latin typeface="Times New Roman" pitchFamily="18" charset="0"/>
                <a:cs typeface="Times New Roman" pitchFamily="18" charset="0"/>
              </a:rPr>
              <a:t> </a:t>
            </a:r>
            <a:r>
              <a:rPr lang="en-US" altLang="en-US" b="1" i="1" dirty="0" err="1">
                <a:solidFill>
                  <a:srgbClr val="00B050"/>
                </a:solidFill>
                <a:latin typeface="Times New Roman" pitchFamily="18" charset="0"/>
                <a:cs typeface="Times New Roman" pitchFamily="18" charset="0"/>
              </a:rPr>
              <a:t>lịch</a:t>
            </a:r>
            <a:r>
              <a:rPr lang="en-US" altLang="en-US" b="1" i="1" dirty="0">
                <a:solidFill>
                  <a:srgbClr val="00B050"/>
                </a:solidFill>
                <a:latin typeface="Times New Roman" pitchFamily="18" charset="0"/>
                <a:cs typeface="Times New Roman" pitchFamily="18" charset="0"/>
              </a:rPr>
              <a:t> </a:t>
            </a:r>
            <a:r>
              <a:rPr lang="en-US" altLang="en-US" b="1" i="1" dirty="0" err="1">
                <a:solidFill>
                  <a:srgbClr val="00B050"/>
                </a:solidFill>
                <a:latin typeface="Times New Roman" pitchFamily="18" charset="0"/>
                <a:cs typeface="Times New Roman" pitchFamily="18" charset="0"/>
              </a:rPr>
              <a:t>sử</a:t>
            </a:r>
            <a:r>
              <a:rPr lang="en-US" altLang="en-US" b="1" i="1" dirty="0">
                <a:solidFill>
                  <a:srgbClr val="00B050"/>
                </a:solidFill>
                <a:latin typeface="Times New Roman" pitchFamily="18" charset="0"/>
                <a:cs typeface="Times New Roman" pitchFamily="18" charset="0"/>
              </a:rPr>
              <a:t> </a:t>
            </a:r>
            <a:r>
              <a:rPr lang="en-US" altLang="en-US" b="1" i="1" dirty="0" err="1">
                <a:solidFill>
                  <a:srgbClr val="00B050"/>
                </a:solidFill>
                <a:latin typeface="Times New Roman" pitchFamily="18" charset="0"/>
                <a:cs typeface="Times New Roman" pitchFamily="18" charset="0"/>
              </a:rPr>
              <a:t>nước</a:t>
            </a:r>
            <a:r>
              <a:rPr lang="en-US" altLang="en-US" b="1" i="1" dirty="0">
                <a:solidFill>
                  <a:srgbClr val="00B050"/>
                </a:solidFill>
                <a:latin typeface="Times New Roman" pitchFamily="18" charset="0"/>
                <a:cs typeface="Times New Roman" pitchFamily="18" charset="0"/>
              </a:rPr>
              <a:t> </a:t>
            </a:r>
            <a:r>
              <a:rPr lang="en-US" altLang="en-US" b="1" i="1" dirty="0" smtClean="0">
                <a:solidFill>
                  <a:srgbClr val="00B050"/>
                </a:solidFill>
                <a:latin typeface="Times New Roman" pitchFamily="18" charset="0"/>
                <a:cs typeface="Times New Roman" pitchFamily="18" charset="0"/>
              </a:rPr>
              <a:t>ta.</a:t>
            </a:r>
          </a:p>
          <a:p>
            <a:pPr eaLnBrk="1" hangingPunct="1">
              <a:buFontTx/>
              <a:buChar char="-"/>
            </a:pPr>
            <a:r>
              <a:rPr lang="en-US" altLang="en-US" b="1" i="1" dirty="0" smtClean="0">
                <a:solidFill>
                  <a:srgbClr val="00B050"/>
                </a:solidFill>
                <a:latin typeface="Times New Roman" pitchFamily="18" charset="0"/>
                <a:cs typeface="Times New Roman" pitchFamily="18" charset="0"/>
              </a:rPr>
              <a:t>- </a:t>
            </a:r>
            <a:r>
              <a:rPr lang="en-US" altLang="en-US" b="1" i="1" dirty="0" err="1" smtClean="0">
                <a:solidFill>
                  <a:srgbClr val="00B050"/>
                </a:solidFill>
                <a:latin typeface="Times New Roman" pitchFamily="18" charset="0"/>
                <a:cs typeface="Times New Roman" pitchFamily="18" charset="0"/>
              </a:rPr>
              <a:t>Tầm</a:t>
            </a:r>
            <a:r>
              <a:rPr lang="en-US" altLang="en-US" b="1" i="1" dirty="0" smtClean="0">
                <a:solidFill>
                  <a:srgbClr val="00B050"/>
                </a:solidFill>
                <a:latin typeface="Times New Roman" pitchFamily="18" charset="0"/>
                <a:cs typeface="Times New Roman" pitchFamily="18" charset="0"/>
              </a:rPr>
              <a:t> </a:t>
            </a:r>
            <a:r>
              <a:rPr lang="en-US" altLang="en-US" b="1" i="1" dirty="0" err="1" smtClean="0">
                <a:solidFill>
                  <a:srgbClr val="00B050"/>
                </a:solidFill>
                <a:latin typeface="Times New Roman" pitchFamily="18" charset="0"/>
                <a:cs typeface="Times New Roman" pitchFamily="18" charset="0"/>
              </a:rPr>
              <a:t>quan</a:t>
            </a:r>
            <a:r>
              <a:rPr lang="en-US" altLang="en-US" b="1" i="1" dirty="0" smtClean="0">
                <a:solidFill>
                  <a:srgbClr val="00B050"/>
                </a:solidFill>
                <a:latin typeface="Times New Roman" pitchFamily="18" charset="0"/>
                <a:cs typeface="Times New Roman" pitchFamily="18" charset="0"/>
              </a:rPr>
              <a:t> </a:t>
            </a:r>
            <a:r>
              <a:rPr lang="en-US" altLang="en-US" b="1" i="1" dirty="0" err="1" smtClean="0">
                <a:solidFill>
                  <a:srgbClr val="00B050"/>
                </a:solidFill>
                <a:latin typeface="Times New Roman" pitchFamily="18" charset="0"/>
                <a:cs typeface="Times New Roman" pitchFamily="18" charset="0"/>
              </a:rPr>
              <a:t>trọng</a:t>
            </a:r>
            <a:r>
              <a:rPr lang="en-US" altLang="en-US" b="1" i="1" dirty="0" smtClean="0">
                <a:solidFill>
                  <a:srgbClr val="00B050"/>
                </a:solidFill>
                <a:latin typeface="Times New Roman" pitchFamily="18" charset="0"/>
                <a:cs typeface="Times New Roman" pitchFamily="18" charset="0"/>
              </a:rPr>
              <a:t> </a:t>
            </a:r>
            <a:r>
              <a:rPr lang="en-US" altLang="en-US" b="1" i="1" dirty="0" err="1" smtClean="0">
                <a:solidFill>
                  <a:srgbClr val="00B050"/>
                </a:solidFill>
                <a:latin typeface="Times New Roman" pitchFamily="18" charset="0"/>
                <a:cs typeface="Times New Roman" pitchFamily="18" charset="0"/>
              </a:rPr>
              <a:t>của</a:t>
            </a:r>
            <a:r>
              <a:rPr lang="en-US" altLang="en-US" b="1" i="1" dirty="0" smtClean="0">
                <a:solidFill>
                  <a:srgbClr val="00B050"/>
                </a:solidFill>
                <a:latin typeface="Times New Roman" pitchFamily="18" charset="0"/>
                <a:cs typeface="Times New Roman" pitchFamily="18" charset="0"/>
              </a:rPr>
              <a:t> </a:t>
            </a:r>
            <a:r>
              <a:rPr lang="en-US" altLang="en-US" b="1" i="1" dirty="0" err="1" smtClean="0">
                <a:solidFill>
                  <a:srgbClr val="00B050"/>
                </a:solidFill>
                <a:latin typeface="Times New Roman" pitchFamily="18" charset="0"/>
                <a:cs typeface="Times New Roman" pitchFamily="18" charset="0"/>
              </a:rPr>
              <a:t>người</a:t>
            </a:r>
            <a:r>
              <a:rPr lang="en-US" altLang="en-US" b="1" i="1" dirty="0" smtClean="0">
                <a:solidFill>
                  <a:srgbClr val="00B050"/>
                </a:solidFill>
                <a:latin typeface="Times New Roman" pitchFamily="18" charset="0"/>
                <a:cs typeface="Times New Roman" pitchFamily="18" charset="0"/>
              </a:rPr>
              <a:t> </a:t>
            </a:r>
            <a:r>
              <a:rPr lang="en-US" altLang="en-US" b="1" i="1" dirty="0" err="1" smtClean="0">
                <a:solidFill>
                  <a:srgbClr val="00B050"/>
                </a:solidFill>
                <a:latin typeface="Times New Roman" pitchFamily="18" charset="0"/>
                <a:cs typeface="Times New Roman" pitchFamily="18" charset="0"/>
              </a:rPr>
              <a:t>hiền</a:t>
            </a:r>
            <a:r>
              <a:rPr lang="en-US" altLang="en-US" b="1" i="1" dirty="0" smtClean="0">
                <a:solidFill>
                  <a:srgbClr val="00B050"/>
                </a:solidFill>
                <a:latin typeface="Times New Roman" pitchFamily="18" charset="0"/>
                <a:cs typeface="Times New Roman" pitchFamily="18" charset="0"/>
              </a:rPr>
              <a:t> </a:t>
            </a:r>
            <a:r>
              <a:rPr lang="en-US" altLang="en-US" b="1" i="1" dirty="0" err="1" smtClean="0">
                <a:solidFill>
                  <a:srgbClr val="00B050"/>
                </a:solidFill>
                <a:latin typeface="Times New Roman" pitchFamily="18" charset="0"/>
                <a:cs typeface="Times New Roman" pitchFamily="18" charset="0"/>
              </a:rPr>
              <a:t>tài</a:t>
            </a:r>
            <a:r>
              <a:rPr lang="en-US" altLang="en-US" b="1" i="1" dirty="0" smtClean="0">
                <a:solidFill>
                  <a:srgbClr val="00B050"/>
                </a:solidFill>
                <a:latin typeface="Times New Roman" pitchFamily="18" charset="0"/>
                <a:cs typeface="Times New Roman" pitchFamily="18" charset="0"/>
              </a:rPr>
              <a:t> </a:t>
            </a:r>
            <a:r>
              <a:rPr lang="en-US" altLang="en-US" b="1" i="1" dirty="0" err="1" smtClean="0">
                <a:solidFill>
                  <a:srgbClr val="00B050"/>
                </a:solidFill>
                <a:latin typeface="Times New Roman" pitchFamily="18" charset="0"/>
                <a:cs typeface="Times New Roman" pitchFamily="18" charset="0"/>
              </a:rPr>
              <a:t>đối</a:t>
            </a:r>
            <a:r>
              <a:rPr lang="en-US" altLang="en-US" b="1" i="1" dirty="0" smtClean="0">
                <a:solidFill>
                  <a:srgbClr val="00B050"/>
                </a:solidFill>
                <a:latin typeface="Times New Roman" pitchFamily="18" charset="0"/>
                <a:cs typeface="Times New Roman" pitchFamily="18" charset="0"/>
              </a:rPr>
              <a:t> </a:t>
            </a:r>
            <a:r>
              <a:rPr lang="en-US" altLang="en-US" b="1" i="1" dirty="0" err="1" smtClean="0">
                <a:solidFill>
                  <a:srgbClr val="00B050"/>
                </a:solidFill>
                <a:latin typeface="Times New Roman" pitchFamily="18" charset="0"/>
                <a:cs typeface="Times New Roman" pitchFamily="18" charset="0"/>
              </a:rPr>
              <a:t>với</a:t>
            </a:r>
            <a:r>
              <a:rPr lang="en-US" altLang="en-US" b="1" i="1" dirty="0" smtClean="0">
                <a:solidFill>
                  <a:srgbClr val="00B050"/>
                </a:solidFill>
                <a:latin typeface="Times New Roman" pitchFamily="18" charset="0"/>
                <a:cs typeface="Times New Roman" pitchFamily="18" charset="0"/>
              </a:rPr>
              <a:t> </a:t>
            </a:r>
            <a:r>
              <a:rPr lang="en-US" altLang="en-US" b="1" i="1" dirty="0" err="1" smtClean="0">
                <a:solidFill>
                  <a:srgbClr val="00B050"/>
                </a:solidFill>
                <a:latin typeface="Times New Roman" pitchFamily="18" charset="0"/>
                <a:cs typeface="Times New Roman" pitchFamily="18" charset="0"/>
              </a:rPr>
              <a:t>đất</a:t>
            </a:r>
            <a:r>
              <a:rPr lang="en-US" altLang="en-US" b="1" i="1" dirty="0" smtClean="0">
                <a:solidFill>
                  <a:srgbClr val="00B050"/>
                </a:solidFill>
                <a:latin typeface="Times New Roman" pitchFamily="18" charset="0"/>
                <a:cs typeface="Times New Roman" pitchFamily="18" charset="0"/>
              </a:rPr>
              <a:t> </a:t>
            </a:r>
            <a:r>
              <a:rPr lang="en-US" altLang="en-US" b="1" i="1" dirty="0" err="1" smtClean="0">
                <a:solidFill>
                  <a:srgbClr val="00B050"/>
                </a:solidFill>
                <a:latin typeface="Times New Roman" pitchFamily="18" charset="0"/>
                <a:cs typeface="Times New Roman" pitchFamily="18" charset="0"/>
              </a:rPr>
              <a:t>nước</a:t>
            </a:r>
            <a:r>
              <a:rPr lang="en-US" altLang="en-US" b="1" i="1" dirty="0" smtClean="0">
                <a:solidFill>
                  <a:srgbClr val="00B050"/>
                </a:solidFill>
                <a:latin typeface="Times New Roman" pitchFamily="18" charset="0"/>
                <a:cs typeface="Times New Roman" pitchFamily="18" charset="0"/>
              </a:rPr>
              <a:t> ở </a:t>
            </a:r>
            <a:r>
              <a:rPr lang="en-US" altLang="en-US" b="1" i="1" dirty="0" err="1" smtClean="0">
                <a:solidFill>
                  <a:srgbClr val="00B050"/>
                </a:solidFill>
                <a:latin typeface="Times New Roman" pitchFamily="18" charset="0"/>
                <a:cs typeface="Times New Roman" pitchFamily="18" charset="0"/>
              </a:rPr>
              <a:t>mọi</a:t>
            </a:r>
            <a:r>
              <a:rPr lang="en-US" altLang="en-US" b="1" i="1" dirty="0" smtClean="0">
                <a:solidFill>
                  <a:srgbClr val="00B050"/>
                </a:solidFill>
                <a:latin typeface="Times New Roman" pitchFamily="18" charset="0"/>
                <a:cs typeface="Times New Roman" pitchFamily="18" charset="0"/>
              </a:rPr>
              <a:t> </a:t>
            </a:r>
            <a:r>
              <a:rPr lang="en-US" altLang="en-US" b="1" i="1" dirty="0" err="1" smtClean="0">
                <a:solidFill>
                  <a:srgbClr val="00B050"/>
                </a:solidFill>
                <a:latin typeface="Times New Roman" pitchFamily="18" charset="0"/>
                <a:cs typeface="Times New Roman" pitchFamily="18" charset="0"/>
              </a:rPr>
              <a:t>thời</a:t>
            </a:r>
            <a:r>
              <a:rPr lang="en-US" altLang="en-US" b="1" i="1" dirty="0" smtClean="0">
                <a:solidFill>
                  <a:srgbClr val="00B050"/>
                </a:solidFill>
                <a:latin typeface="Times New Roman" pitchFamily="18" charset="0"/>
                <a:cs typeface="Times New Roman" pitchFamily="18" charset="0"/>
              </a:rPr>
              <a:t> </a:t>
            </a:r>
            <a:r>
              <a:rPr lang="en-US" altLang="en-US" b="1" i="1" dirty="0" err="1" smtClean="0">
                <a:solidFill>
                  <a:srgbClr val="00B050"/>
                </a:solidFill>
                <a:latin typeface="Times New Roman" pitchFamily="18" charset="0"/>
                <a:cs typeface="Times New Roman" pitchFamily="18" charset="0"/>
              </a:rPr>
              <a:t>đại</a:t>
            </a:r>
            <a:r>
              <a:rPr lang="en-US" altLang="en-US" b="1" i="1" dirty="0" smtClean="0">
                <a:solidFill>
                  <a:srgbClr val="00B050"/>
                </a:solidFill>
                <a:latin typeface="Times New Roman" pitchFamily="18" charset="0"/>
                <a:cs typeface="Times New Roman" pitchFamily="18" charset="0"/>
              </a:rPr>
              <a:t>.</a:t>
            </a:r>
          </a:p>
          <a:p>
            <a:pPr>
              <a:buFontTx/>
              <a:buChar char="-"/>
            </a:pPr>
            <a:r>
              <a:rPr lang="en-US" altLang="en-US" b="1" i="1" dirty="0" smtClean="0">
                <a:solidFill>
                  <a:srgbClr val="0070C0"/>
                </a:solidFill>
                <a:latin typeface="Times New Roman" pitchFamily="18" charset="0"/>
                <a:cs typeface="Times New Roman" pitchFamily="18" charset="0"/>
              </a:rPr>
              <a:t>- </a:t>
            </a:r>
            <a:r>
              <a:rPr lang="en-US" altLang="en-US" b="1" i="1" dirty="0" err="1" smtClean="0">
                <a:solidFill>
                  <a:srgbClr val="0070C0"/>
                </a:solidFill>
                <a:latin typeface="Times New Roman" pitchFamily="18" charset="0"/>
                <a:cs typeface="Times New Roman" pitchFamily="18" charset="0"/>
              </a:rPr>
              <a:t>Soạn</a:t>
            </a:r>
            <a:r>
              <a:rPr lang="en-US" altLang="en-US" b="1" i="1" dirty="0" smtClean="0">
                <a:solidFill>
                  <a:srgbClr val="0070C0"/>
                </a:solidFill>
                <a:latin typeface="Times New Roman" pitchFamily="18" charset="0"/>
                <a:cs typeface="Times New Roman" pitchFamily="18" charset="0"/>
              </a:rPr>
              <a:t> </a:t>
            </a:r>
            <a:r>
              <a:rPr lang="en-US" altLang="en-US" b="1" i="1" dirty="0" err="1" smtClean="0">
                <a:solidFill>
                  <a:srgbClr val="0070C0"/>
                </a:solidFill>
                <a:latin typeface="Times New Roman" pitchFamily="18" charset="0"/>
                <a:cs typeface="Times New Roman" pitchFamily="18" charset="0"/>
              </a:rPr>
              <a:t>bài</a:t>
            </a:r>
            <a:r>
              <a:rPr lang="en-US" altLang="en-US" b="1" i="1" dirty="0" smtClean="0">
                <a:solidFill>
                  <a:srgbClr val="0070C0"/>
                </a:solidFill>
                <a:latin typeface="Times New Roman" pitchFamily="18" charset="0"/>
                <a:cs typeface="Times New Roman" pitchFamily="18" charset="0"/>
              </a:rPr>
              <a:t>: </a:t>
            </a:r>
            <a:r>
              <a:rPr lang="nb-NO" b="1" i="1" dirty="0">
                <a:solidFill>
                  <a:srgbClr val="0070C0"/>
                </a:solidFill>
              </a:rPr>
              <a:t>“</a:t>
            </a:r>
            <a:r>
              <a:rPr lang="nb-NO" b="1" i="1" dirty="0">
                <a:solidFill>
                  <a:srgbClr val="0070C0"/>
                </a:solidFill>
                <a:latin typeface="Times New Roman" pitchFamily="18" charset="0"/>
                <a:cs typeface="Times New Roman" pitchFamily="18" charset="0"/>
              </a:rPr>
              <a:t>Tôi có một ước mơ”- Martin Luther King.</a:t>
            </a:r>
            <a:endParaRPr lang="en-US" altLang="en-US" b="1" i="1" dirty="0">
              <a:solidFill>
                <a:srgbClr val="0070C0"/>
              </a:solidFill>
              <a:latin typeface="Times New Roman" pitchFamily="18" charset="0"/>
              <a:cs typeface="Times New Roman" pitchFamily="18" charset="0"/>
            </a:endParaRPr>
          </a:p>
          <a:p>
            <a:pPr eaLnBrk="1" hangingPunct="1"/>
            <a:r>
              <a:rPr lang="en-US" altLang="en-US" b="1" dirty="0">
                <a:solidFill>
                  <a:srgbClr val="00B050"/>
                </a:solidFill>
                <a:latin typeface="Times New Roman" pitchFamily="18" charset="0"/>
                <a:cs typeface="Times New Roman" pitchFamily="18" charset="0"/>
              </a:rPr>
              <a:t>        </a:t>
            </a:r>
          </a:p>
        </p:txBody>
      </p:sp>
    </p:spTree>
    <p:extLst>
      <p:ext uri="{BB962C8B-B14F-4D97-AF65-F5344CB8AC3E}">
        <p14:creationId xmlns:p14="http://schemas.microsoft.com/office/powerpoint/2010/main" val="38308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fade">
                                      <p:cBhvr>
                                        <p:cTn id="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620000" cy="1143000"/>
          </a:xfrm>
        </p:spPr>
        <p:txBody>
          <a:bodyPr>
            <a:normAutofit fontScale="90000"/>
          </a:bodyPr>
          <a:lstStyle/>
          <a:p>
            <a:pPr algn="ctr"/>
            <a:r>
              <a:rPr lang="en-US" b="1" dirty="0" err="1">
                <a:solidFill>
                  <a:srgbClr val="C00000"/>
                </a:solidFill>
              </a:rPr>
              <a:t>HOẠT</a:t>
            </a:r>
            <a:r>
              <a:rPr lang="en-US" b="1" dirty="0">
                <a:solidFill>
                  <a:srgbClr val="C00000"/>
                </a:solidFill>
              </a:rPr>
              <a:t> </a:t>
            </a:r>
            <a:r>
              <a:rPr lang="en-US" b="1" dirty="0" err="1">
                <a:solidFill>
                  <a:srgbClr val="C00000"/>
                </a:solidFill>
              </a:rPr>
              <a:t>ĐỘNG</a:t>
            </a:r>
            <a:r>
              <a:rPr lang="en-US" b="1" dirty="0">
                <a:solidFill>
                  <a:srgbClr val="C00000"/>
                </a:solidFill>
              </a:rPr>
              <a:t> 2: </a:t>
            </a:r>
            <a:r>
              <a:rPr lang="en-US" b="1" dirty="0" smtClean="0">
                <a:solidFill>
                  <a:srgbClr val="C00000"/>
                </a:solidFill>
              </a:rPr>
              <a:t/>
            </a:r>
            <a:br>
              <a:rPr lang="en-US" b="1" dirty="0" smtClean="0">
                <a:solidFill>
                  <a:srgbClr val="C00000"/>
                </a:solidFill>
              </a:rPr>
            </a:br>
            <a:r>
              <a:rPr lang="en-US" b="1" dirty="0" err="1" smtClean="0">
                <a:solidFill>
                  <a:srgbClr val="C00000"/>
                </a:solidFill>
              </a:rPr>
              <a:t>HÌNH</a:t>
            </a:r>
            <a:r>
              <a:rPr lang="en-US" b="1" dirty="0" smtClean="0">
                <a:solidFill>
                  <a:srgbClr val="C00000"/>
                </a:solidFill>
              </a:rPr>
              <a:t> </a:t>
            </a:r>
            <a:r>
              <a:rPr lang="en-US" b="1" dirty="0" err="1">
                <a:solidFill>
                  <a:srgbClr val="C00000"/>
                </a:solidFill>
              </a:rPr>
              <a:t>THÀNH</a:t>
            </a:r>
            <a:r>
              <a:rPr lang="en-US" b="1" dirty="0">
                <a:solidFill>
                  <a:srgbClr val="C00000"/>
                </a:solidFill>
              </a:rPr>
              <a:t> </a:t>
            </a:r>
            <a:r>
              <a:rPr lang="en-US" b="1" dirty="0" err="1">
                <a:solidFill>
                  <a:srgbClr val="C00000"/>
                </a:solidFill>
              </a:rPr>
              <a:t>KIẾN</a:t>
            </a:r>
            <a:r>
              <a:rPr lang="en-US" b="1" dirty="0">
                <a:solidFill>
                  <a:srgbClr val="C00000"/>
                </a:solidFill>
              </a:rPr>
              <a:t> </a:t>
            </a:r>
            <a:r>
              <a:rPr lang="en-US" b="1" dirty="0" err="1">
                <a:solidFill>
                  <a:srgbClr val="C00000"/>
                </a:solidFill>
              </a:rPr>
              <a:t>THỨC</a:t>
            </a:r>
            <a:r>
              <a:rPr lang="en-US" dirty="0">
                <a:solidFill>
                  <a:srgbClr val="C00000"/>
                </a:solidFill>
              </a:rPr>
              <a:t/>
            </a:r>
            <a:br>
              <a:rPr lang="en-US" dirty="0">
                <a:solidFill>
                  <a:srgbClr val="C00000"/>
                </a:solidFill>
              </a:rPr>
            </a:br>
            <a:endParaRPr lang="en-US" dirty="0">
              <a:solidFill>
                <a:srgbClr val="C00000"/>
              </a:solidFill>
            </a:endParaRPr>
          </a:p>
        </p:txBody>
      </p:sp>
      <p:sp>
        <p:nvSpPr>
          <p:cNvPr id="3" name="Content Placeholder 2"/>
          <p:cNvSpPr>
            <a:spLocks noGrp="1"/>
          </p:cNvSpPr>
          <p:nvPr>
            <p:ph idx="1"/>
          </p:nvPr>
        </p:nvSpPr>
        <p:spPr>
          <a:xfrm>
            <a:off x="228600" y="2667000"/>
            <a:ext cx="7620000" cy="4800600"/>
          </a:xfrm>
        </p:spPr>
        <p:txBody>
          <a:bodyPr>
            <a:normAutofit/>
          </a:bodyPr>
          <a:lstStyle/>
          <a:p>
            <a:pPr marL="114300" indent="0">
              <a:buNone/>
            </a:pPr>
            <a:r>
              <a:rPr lang="pt-BR" sz="2800" b="1" dirty="0">
                <a:solidFill>
                  <a:srgbClr val="002060"/>
                </a:solidFill>
                <a:latin typeface="Times New Roman" pitchFamily="18" charset="0"/>
                <a:cs typeface="Times New Roman" pitchFamily="18" charset="0"/>
              </a:rPr>
              <a:t>Nội dung 1</a:t>
            </a:r>
            <a:r>
              <a:rPr lang="de-DE"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TÌM</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HIỂU</a:t>
            </a:r>
            <a:r>
              <a:rPr lang="en-US" sz="2800" b="1" dirty="0">
                <a:solidFill>
                  <a:srgbClr val="002060"/>
                </a:solidFill>
                <a:latin typeface="Times New Roman" pitchFamily="18" charset="0"/>
                <a:cs typeface="Times New Roman" pitchFamily="18" charset="0"/>
              </a:rPr>
              <a:t> TRI </a:t>
            </a:r>
            <a:r>
              <a:rPr lang="en-US" sz="2800" b="1" dirty="0" err="1">
                <a:solidFill>
                  <a:srgbClr val="002060"/>
                </a:solidFill>
                <a:latin typeface="Times New Roman" pitchFamily="18" charset="0"/>
                <a:cs typeface="Times New Roman" pitchFamily="18" charset="0"/>
              </a:rPr>
              <a:t>THỨC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NGỮ</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VĂN</a:t>
            </a:r>
            <a:endParaRPr lang="en-US" sz="2800" dirty="0">
              <a:solidFill>
                <a:srgbClr val="002060"/>
              </a:solidFill>
              <a:latin typeface="Times New Roman" pitchFamily="18" charset="0"/>
              <a:cs typeface="Times New Roman" pitchFamily="18" charset="0"/>
            </a:endParaRPr>
          </a:p>
          <a:p>
            <a:pPr marL="114300" indent="0">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23766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1. </a:t>
            </a:r>
            <a:r>
              <a:rPr lang="en-US" b="1" dirty="0" err="1"/>
              <a:t>Cấu</a:t>
            </a:r>
            <a:r>
              <a:rPr lang="en-US" b="1" dirty="0"/>
              <a:t> </a:t>
            </a:r>
            <a:r>
              <a:rPr lang="en-US" b="1" dirty="0" err="1"/>
              <a:t>trúc</a:t>
            </a:r>
            <a:r>
              <a:rPr lang="en-US" b="1" dirty="0"/>
              <a:t> </a:t>
            </a:r>
            <a:r>
              <a:rPr lang="en-US" b="1" dirty="0" err="1"/>
              <a:t>VBNL</a:t>
            </a:r>
            <a:r>
              <a:rPr lang="en-US" dirty="0"/>
              <a:t/>
            </a:r>
            <a:br>
              <a:rPr lang="en-US" dirty="0"/>
            </a:br>
            <a:endParaRPr lang="en-US" dirty="0"/>
          </a:p>
        </p:txBody>
      </p:sp>
      <p:sp>
        <p:nvSpPr>
          <p:cNvPr id="5" name="Rectangle 4"/>
          <p:cNvSpPr/>
          <p:nvPr/>
        </p:nvSpPr>
        <p:spPr>
          <a:xfrm>
            <a:off x="3505200" y="1600200"/>
            <a:ext cx="2514600" cy="5334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err="1">
                <a:effectLst/>
                <a:latin typeface="Times New Roman"/>
                <a:ea typeface="Calibri"/>
                <a:cs typeface="Times New Roman"/>
              </a:rPr>
              <a:t>LUẬN</a:t>
            </a:r>
            <a:r>
              <a:rPr lang="en-US" sz="2800" b="1" dirty="0">
                <a:effectLst/>
                <a:latin typeface="Times New Roman"/>
                <a:ea typeface="Calibri"/>
                <a:cs typeface="Times New Roman"/>
              </a:rPr>
              <a:t> </a:t>
            </a:r>
            <a:r>
              <a:rPr lang="en-US" sz="2800" b="1" dirty="0" err="1">
                <a:effectLst/>
                <a:latin typeface="Times New Roman"/>
                <a:ea typeface="Calibri"/>
                <a:cs typeface="Times New Roman"/>
              </a:rPr>
              <a:t>ĐỀ</a:t>
            </a:r>
            <a:endParaRPr lang="en-US" sz="2800" b="1" dirty="0">
              <a:effectLst/>
              <a:latin typeface="Times New Roman"/>
              <a:ea typeface="Calibri"/>
              <a:cs typeface="Times New Roman"/>
            </a:endParaRPr>
          </a:p>
        </p:txBody>
      </p:sp>
      <p:sp>
        <p:nvSpPr>
          <p:cNvPr id="6" name="Rectangle 5"/>
          <p:cNvSpPr/>
          <p:nvPr/>
        </p:nvSpPr>
        <p:spPr>
          <a:xfrm>
            <a:off x="0" y="2929371"/>
            <a:ext cx="2667000" cy="79057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err="1">
                <a:effectLst/>
                <a:latin typeface="Times New Roman"/>
                <a:ea typeface="Calibri"/>
                <a:cs typeface="Times New Roman"/>
              </a:rPr>
              <a:t>LUẬN</a:t>
            </a:r>
            <a:r>
              <a:rPr lang="en-US" sz="2800" b="1" dirty="0">
                <a:effectLst/>
                <a:latin typeface="Times New Roman"/>
                <a:ea typeface="Calibri"/>
                <a:cs typeface="Times New Roman"/>
              </a:rPr>
              <a:t> </a:t>
            </a:r>
            <a:r>
              <a:rPr lang="en-US" sz="2800" b="1" dirty="0" err="1">
                <a:effectLst/>
                <a:latin typeface="Times New Roman"/>
                <a:ea typeface="Calibri"/>
                <a:cs typeface="Times New Roman"/>
              </a:rPr>
              <a:t>ĐIỂM</a:t>
            </a:r>
            <a:endParaRPr lang="en-US" sz="2800" b="1" dirty="0">
              <a:effectLst/>
              <a:latin typeface="Times New Roman"/>
              <a:ea typeface="Calibri"/>
              <a:cs typeface="Times New Roman"/>
            </a:endParaRPr>
          </a:p>
        </p:txBody>
      </p:sp>
      <p:sp>
        <p:nvSpPr>
          <p:cNvPr id="10" name="Rectangle 9"/>
          <p:cNvSpPr/>
          <p:nvPr/>
        </p:nvSpPr>
        <p:spPr>
          <a:xfrm>
            <a:off x="152400" y="4712278"/>
            <a:ext cx="2590800" cy="13716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400" b="1" dirty="0" err="1">
                <a:effectLst/>
                <a:latin typeface="Times New Roman"/>
                <a:ea typeface="Calibri"/>
                <a:cs typeface="Times New Roman"/>
              </a:rPr>
              <a:t>LÍ</a:t>
            </a:r>
            <a:r>
              <a:rPr lang="en-US" sz="2400" b="1" dirty="0">
                <a:effectLst/>
                <a:latin typeface="Times New Roman"/>
                <a:ea typeface="Calibri"/>
                <a:cs typeface="Times New Roman"/>
              </a:rPr>
              <a:t> </a:t>
            </a:r>
            <a:r>
              <a:rPr lang="en-US" sz="2400" b="1" dirty="0" err="1">
                <a:effectLst/>
                <a:latin typeface="Times New Roman"/>
                <a:ea typeface="Calibri"/>
                <a:cs typeface="Times New Roman"/>
              </a:rPr>
              <a:t>LẼ</a:t>
            </a:r>
            <a:r>
              <a:rPr lang="en-US" sz="2400" b="1" dirty="0">
                <a:effectLst/>
                <a:latin typeface="Times New Roman"/>
                <a:ea typeface="Calibri"/>
                <a:cs typeface="Times New Roman"/>
              </a:rPr>
              <a:t> +</a:t>
            </a:r>
          </a:p>
          <a:p>
            <a:pPr marL="0" marR="0" algn="ctr">
              <a:lnSpc>
                <a:spcPct val="107000"/>
              </a:lnSpc>
              <a:spcBef>
                <a:spcPts val="0"/>
              </a:spcBef>
              <a:spcAft>
                <a:spcPts val="800"/>
              </a:spcAft>
            </a:pPr>
            <a:r>
              <a:rPr lang="en-US" sz="2400" b="1" dirty="0" err="1">
                <a:effectLst/>
                <a:latin typeface="Times New Roman"/>
                <a:ea typeface="Calibri"/>
                <a:cs typeface="Times New Roman"/>
              </a:rPr>
              <a:t>BẰNG</a:t>
            </a:r>
            <a:r>
              <a:rPr lang="en-US" sz="2400" b="1" dirty="0">
                <a:effectLst/>
                <a:latin typeface="Times New Roman"/>
                <a:ea typeface="Calibri"/>
                <a:cs typeface="Times New Roman"/>
              </a:rPr>
              <a:t> </a:t>
            </a:r>
            <a:r>
              <a:rPr lang="en-US" sz="2400" b="1" dirty="0" err="1">
                <a:effectLst/>
                <a:latin typeface="Times New Roman"/>
                <a:ea typeface="Calibri"/>
                <a:cs typeface="Times New Roman"/>
              </a:rPr>
              <a:t>CHỨNG</a:t>
            </a:r>
            <a:endParaRPr lang="en-US" sz="2400" b="1" dirty="0">
              <a:effectLst/>
              <a:latin typeface="Times New Roman"/>
              <a:ea typeface="Calibri"/>
              <a:cs typeface="Times New Roman"/>
            </a:endParaRPr>
          </a:p>
        </p:txBody>
      </p:sp>
      <p:sp>
        <p:nvSpPr>
          <p:cNvPr id="12" name="Rectangle 11"/>
          <p:cNvSpPr/>
          <p:nvPr/>
        </p:nvSpPr>
        <p:spPr>
          <a:xfrm>
            <a:off x="3470564" y="2929371"/>
            <a:ext cx="2514600" cy="79057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err="1">
                <a:effectLst/>
                <a:latin typeface="Times New Roman"/>
                <a:ea typeface="Calibri"/>
                <a:cs typeface="Times New Roman"/>
              </a:rPr>
              <a:t>LUẬN</a:t>
            </a:r>
            <a:r>
              <a:rPr lang="en-US" sz="2800" b="1" dirty="0">
                <a:effectLst/>
                <a:latin typeface="Times New Roman"/>
                <a:ea typeface="Calibri"/>
                <a:cs typeface="Times New Roman"/>
              </a:rPr>
              <a:t> </a:t>
            </a:r>
            <a:r>
              <a:rPr lang="en-US" sz="2800" b="1" dirty="0" err="1">
                <a:effectLst/>
                <a:latin typeface="Times New Roman"/>
                <a:ea typeface="Calibri"/>
                <a:cs typeface="Times New Roman"/>
              </a:rPr>
              <a:t>ĐIỂM</a:t>
            </a:r>
            <a:endParaRPr lang="en-US" sz="2800" b="1" dirty="0">
              <a:effectLst/>
              <a:latin typeface="Times New Roman"/>
              <a:ea typeface="Calibri"/>
              <a:cs typeface="Times New Roman"/>
            </a:endParaRPr>
          </a:p>
        </p:txBody>
      </p:sp>
      <p:sp>
        <p:nvSpPr>
          <p:cNvPr id="13" name="Rectangle 12"/>
          <p:cNvSpPr/>
          <p:nvPr/>
        </p:nvSpPr>
        <p:spPr>
          <a:xfrm>
            <a:off x="6553200" y="2919845"/>
            <a:ext cx="2286000" cy="800101"/>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err="1">
                <a:effectLst/>
                <a:latin typeface="Times New Roman"/>
                <a:ea typeface="Calibri"/>
                <a:cs typeface="Times New Roman"/>
              </a:rPr>
              <a:t>LUẬN</a:t>
            </a:r>
            <a:r>
              <a:rPr lang="en-US" sz="2800" b="1" dirty="0">
                <a:effectLst/>
                <a:latin typeface="Times New Roman"/>
                <a:ea typeface="Calibri"/>
                <a:cs typeface="Times New Roman"/>
              </a:rPr>
              <a:t> </a:t>
            </a:r>
            <a:r>
              <a:rPr lang="en-US" sz="2800" b="1" dirty="0" err="1">
                <a:effectLst/>
                <a:latin typeface="Times New Roman"/>
                <a:ea typeface="Calibri"/>
                <a:cs typeface="Times New Roman"/>
              </a:rPr>
              <a:t>ĐIỂM</a:t>
            </a:r>
            <a:endParaRPr lang="en-US" sz="2800" b="1" dirty="0">
              <a:effectLst/>
              <a:latin typeface="Times New Roman"/>
              <a:ea typeface="Calibri"/>
              <a:cs typeface="Times New Roman"/>
            </a:endParaRPr>
          </a:p>
        </p:txBody>
      </p:sp>
      <p:sp>
        <p:nvSpPr>
          <p:cNvPr id="14" name="Rectangle 13"/>
          <p:cNvSpPr/>
          <p:nvPr/>
        </p:nvSpPr>
        <p:spPr>
          <a:xfrm>
            <a:off x="3338946" y="4720937"/>
            <a:ext cx="2590800" cy="13716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400" b="1" dirty="0" err="1">
                <a:effectLst/>
                <a:latin typeface="Times New Roman"/>
                <a:ea typeface="Calibri"/>
                <a:cs typeface="Times New Roman"/>
              </a:rPr>
              <a:t>LÍ</a:t>
            </a:r>
            <a:r>
              <a:rPr lang="en-US" sz="2400" b="1" dirty="0">
                <a:effectLst/>
                <a:latin typeface="Times New Roman"/>
                <a:ea typeface="Calibri"/>
                <a:cs typeface="Times New Roman"/>
              </a:rPr>
              <a:t> </a:t>
            </a:r>
            <a:r>
              <a:rPr lang="en-US" sz="2400" b="1" dirty="0" err="1">
                <a:effectLst/>
                <a:latin typeface="Times New Roman"/>
                <a:ea typeface="Calibri"/>
                <a:cs typeface="Times New Roman"/>
              </a:rPr>
              <a:t>LẼ</a:t>
            </a:r>
            <a:r>
              <a:rPr lang="en-US" sz="2400" b="1" dirty="0">
                <a:effectLst/>
                <a:latin typeface="Times New Roman"/>
                <a:ea typeface="Calibri"/>
                <a:cs typeface="Times New Roman"/>
              </a:rPr>
              <a:t> +</a:t>
            </a:r>
          </a:p>
          <a:p>
            <a:pPr marL="0" marR="0" algn="ctr">
              <a:lnSpc>
                <a:spcPct val="107000"/>
              </a:lnSpc>
              <a:spcBef>
                <a:spcPts val="0"/>
              </a:spcBef>
              <a:spcAft>
                <a:spcPts val="800"/>
              </a:spcAft>
            </a:pPr>
            <a:r>
              <a:rPr lang="en-US" sz="2400" b="1" dirty="0" err="1">
                <a:effectLst/>
                <a:latin typeface="Times New Roman"/>
                <a:ea typeface="Calibri"/>
                <a:cs typeface="Times New Roman"/>
              </a:rPr>
              <a:t>BẰNG</a:t>
            </a:r>
            <a:r>
              <a:rPr lang="en-US" sz="2400" b="1" dirty="0">
                <a:effectLst/>
                <a:latin typeface="Times New Roman"/>
                <a:ea typeface="Calibri"/>
                <a:cs typeface="Times New Roman"/>
              </a:rPr>
              <a:t> </a:t>
            </a:r>
            <a:r>
              <a:rPr lang="en-US" sz="2400" b="1" dirty="0" err="1">
                <a:effectLst/>
                <a:latin typeface="Times New Roman"/>
                <a:ea typeface="Calibri"/>
                <a:cs typeface="Times New Roman"/>
              </a:rPr>
              <a:t>CHỨNG</a:t>
            </a:r>
            <a:endParaRPr lang="en-US" sz="2400" b="1" dirty="0">
              <a:effectLst/>
              <a:latin typeface="Times New Roman"/>
              <a:ea typeface="Calibri"/>
              <a:cs typeface="Times New Roman"/>
            </a:endParaRPr>
          </a:p>
        </p:txBody>
      </p:sp>
      <p:sp>
        <p:nvSpPr>
          <p:cNvPr id="15" name="Rectangle 14"/>
          <p:cNvSpPr/>
          <p:nvPr/>
        </p:nvSpPr>
        <p:spPr>
          <a:xfrm>
            <a:off x="6248400" y="4757305"/>
            <a:ext cx="2590800" cy="13716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400" b="1" dirty="0" err="1">
                <a:effectLst/>
                <a:latin typeface="Times New Roman"/>
                <a:ea typeface="Calibri"/>
                <a:cs typeface="Times New Roman"/>
              </a:rPr>
              <a:t>LÍ</a:t>
            </a:r>
            <a:r>
              <a:rPr lang="en-US" sz="2400" b="1" dirty="0">
                <a:effectLst/>
                <a:latin typeface="Times New Roman"/>
                <a:ea typeface="Calibri"/>
                <a:cs typeface="Times New Roman"/>
              </a:rPr>
              <a:t> </a:t>
            </a:r>
            <a:r>
              <a:rPr lang="en-US" sz="2400" b="1" dirty="0" err="1">
                <a:effectLst/>
                <a:latin typeface="Times New Roman"/>
                <a:ea typeface="Calibri"/>
                <a:cs typeface="Times New Roman"/>
              </a:rPr>
              <a:t>LẼ</a:t>
            </a:r>
            <a:r>
              <a:rPr lang="en-US" sz="2400" b="1" dirty="0">
                <a:effectLst/>
                <a:latin typeface="Times New Roman"/>
                <a:ea typeface="Calibri"/>
                <a:cs typeface="Times New Roman"/>
              </a:rPr>
              <a:t> +</a:t>
            </a:r>
          </a:p>
          <a:p>
            <a:pPr marL="0" marR="0" algn="ctr">
              <a:lnSpc>
                <a:spcPct val="107000"/>
              </a:lnSpc>
              <a:spcBef>
                <a:spcPts val="0"/>
              </a:spcBef>
              <a:spcAft>
                <a:spcPts val="800"/>
              </a:spcAft>
            </a:pPr>
            <a:r>
              <a:rPr lang="en-US" sz="2400" b="1" dirty="0" err="1">
                <a:effectLst/>
                <a:latin typeface="Times New Roman"/>
                <a:ea typeface="Calibri"/>
                <a:cs typeface="Times New Roman"/>
              </a:rPr>
              <a:t>BẰNG</a:t>
            </a:r>
            <a:r>
              <a:rPr lang="en-US" sz="2400" b="1" dirty="0">
                <a:effectLst/>
                <a:latin typeface="Times New Roman"/>
                <a:ea typeface="Calibri"/>
                <a:cs typeface="Times New Roman"/>
              </a:rPr>
              <a:t> </a:t>
            </a:r>
            <a:r>
              <a:rPr lang="en-US" sz="2400" b="1" dirty="0" err="1">
                <a:effectLst/>
                <a:latin typeface="Times New Roman"/>
                <a:ea typeface="Calibri"/>
                <a:cs typeface="Times New Roman"/>
              </a:rPr>
              <a:t>CHỨNG</a:t>
            </a:r>
            <a:endParaRPr lang="en-US" sz="2400" b="1" dirty="0">
              <a:effectLst/>
              <a:latin typeface="Times New Roman"/>
              <a:ea typeface="Calibri"/>
              <a:cs typeface="Times New Roman"/>
            </a:endParaRPr>
          </a:p>
        </p:txBody>
      </p:sp>
      <p:cxnSp>
        <p:nvCxnSpPr>
          <p:cNvPr id="17" name="Straight Arrow Connector 16"/>
          <p:cNvCxnSpPr>
            <a:stCxn id="5" idx="2"/>
          </p:cNvCxnSpPr>
          <p:nvPr/>
        </p:nvCxnSpPr>
        <p:spPr>
          <a:xfrm flipH="1">
            <a:off x="1447800" y="2133600"/>
            <a:ext cx="33147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2"/>
            <a:endCxn id="12" idx="0"/>
          </p:cNvCxnSpPr>
          <p:nvPr/>
        </p:nvCxnSpPr>
        <p:spPr>
          <a:xfrm flipH="1">
            <a:off x="4727864" y="2133600"/>
            <a:ext cx="34636" cy="7957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p:cNvCxnSpPr>
          <p:nvPr/>
        </p:nvCxnSpPr>
        <p:spPr>
          <a:xfrm>
            <a:off x="4762500" y="2133600"/>
            <a:ext cx="27813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2"/>
          </p:cNvCxnSpPr>
          <p:nvPr/>
        </p:nvCxnSpPr>
        <p:spPr>
          <a:xfrm>
            <a:off x="1333500" y="3719946"/>
            <a:ext cx="0" cy="9923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2"/>
          </p:cNvCxnSpPr>
          <p:nvPr/>
        </p:nvCxnSpPr>
        <p:spPr>
          <a:xfrm>
            <a:off x="4727864" y="3719946"/>
            <a:ext cx="17318" cy="9923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5" idx="0"/>
          </p:cNvCxnSpPr>
          <p:nvPr/>
        </p:nvCxnSpPr>
        <p:spPr>
          <a:xfrm>
            <a:off x="7543800" y="3810000"/>
            <a:ext cx="0" cy="9473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4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itchFamily="18" charset="0"/>
                <a:cs typeface="Times New Roman" pitchFamily="18" charset="0"/>
              </a:rPr>
              <a:t>2. </a:t>
            </a:r>
            <a:r>
              <a:rPr lang="en-US" sz="3200" b="1" dirty="0" err="1">
                <a:latin typeface="Times New Roman" pitchFamily="18" charset="0"/>
                <a:cs typeface="Times New Roman" pitchFamily="18" charset="0"/>
              </a:rPr>
              <a:t>Yếu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bổ</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VBNL</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114300" indent="0">
              <a:spcAft>
                <a:spcPts val="600"/>
              </a:spcAft>
              <a:buNone/>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yếu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bổ</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Thuyết</a:t>
            </a:r>
            <a:r>
              <a:rPr lang="en-US" sz="2800" dirty="0">
                <a:latin typeface="Times New Roman" pitchFamily="18" charset="0"/>
                <a:cs typeface="Times New Roman" pitchFamily="18" charset="0"/>
              </a:rPr>
              <a:t> minh,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a:t>
            </a:r>
            <a:br>
              <a:rPr lang="en-US" sz="2800"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yếu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bổ</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trợ</a:t>
            </a:r>
            <a:r>
              <a:rPr lang="en-US" sz="2800" b="1" dirty="0">
                <a:latin typeface="Times New Roman" pitchFamily="18" charset="0"/>
                <a:cs typeface="Times New Roman" pitchFamily="18" charset="0"/>
              </a:rPr>
              <a:t>:</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Thuyết</a:t>
            </a:r>
            <a:r>
              <a:rPr lang="en-US" sz="2800" b="1" dirty="0">
                <a:latin typeface="Times New Roman" pitchFamily="18" charset="0"/>
                <a:cs typeface="Times New Roman" pitchFamily="18" charset="0"/>
              </a:rPr>
              <a:t> minh: </a:t>
            </a:r>
            <a:r>
              <a:rPr lang="en-US" sz="2800"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tin.</a:t>
            </a:r>
            <a:br>
              <a:rPr lang="en-US" sz="2800"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Miêu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rõ</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tượng</a:t>
            </a:r>
            <a:r>
              <a:rPr lang="en-US" sz="2800" dirty="0">
                <a:latin typeface="Times New Roman" pitchFamily="18" charset="0"/>
                <a:cs typeface="Times New Roman" pitchFamily="18" charset="0"/>
              </a:rPr>
              <a:t>.</a:t>
            </a:r>
            <a:br>
              <a:rPr lang="en-US" sz="2800"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chứng</a:t>
            </a:r>
            <a:r>
              <a:rPr lang="en-US" sz="2800" dirty="0">
                <a:latin typeface="Times New Roman" pitchFamily="18" charset="0"/>
                <a:cs typeface="Times New Roman" pitchFamily="18" charset="0"/>
              </a:rPr>
              <a:t>.</a:t>
            </a:r>
            <a:br>
              <a:rPr lang="en-US" sz="2800"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Biếu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-&gt; </a:t>
            </a:r>
            <a:r>
              <a:rPr lang="en-US" sz="2800" dirty="0" err="1">
                <a:latin typeface="Times New Roman" pitchFamily="18" charset="0"/>
                <a:cs typeface="Times New Roman" pitchFamily="18" charset="0"/>
              </a:rPr>
              <a:t>Tăng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VBNL</a:t>
            </a:r>
            <a:r>
              <a:rPr lang="en-US" sz="2800" dirty="0">
                <a:latin typeface="Times New Roman" pitchFamily="18" charset="0"/>
                <a:cs typeface="Times New Roman" pitchFamily="18" charset="0"/>
              </a:rPr>
              <a:t>.</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81042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146473" cy="1143000"/>
          </a:xfrm>
        </p:spPr>
        <p:txBody>
          <a:bodyPr>
            <a:normAutofit fontScale="90000"/>
          </a:bodyPr>
          <a:lstStyle/>
          <a:p>
            <a:pPr algn="ctr"/>
            <a:r>
              <a:rPr lang="pt-BR" b="1" dirty="0">
                <a:solidFill>
                  <a:srgbClr val="002060"/>
                </a:solidFill>
              </a:rPr>
              <a:t>Nội dung 2: </a:t>
            </a:r>
            <a:r>
              <a:rPr lang="en-US" b="1" dirty="0" err="1">
                <a:solidFill>
                  <a:srgbClr val="002060"/>
                </a:solidFill>
              </a:rPr>
              <a:t>ĐỌC</a:t>
            </a:r>
            <a:r>
              <a:rPr lang="en-US" b="1" dirty="0">
                <a:solidFill>
                  <a:srgbClr val="002060"/>
                </a:solidFill>
              </a:rPr>
              <a:t> </a:t>
            </a:r>
            <a:r>
              <a:rPr lang="en-US" b="1" dirty="0" err="1">
                <a:solidFill>
                  <a:srgbClr val="002060"/>
                </a:solidFill>
              </a:rPr>
              <a:t>VĂN</a:t>
            </a:r>
            <a:r>
              <a:rPr lang="en-US" b="1" dirty="0">
                <a:solidFill>
                  <a:srgbClr val="002060"/>
                </a:solidFill>
              </a:rPr>
              <a:t> </a:t>
            </a:r>
            <a:r>
              <a:rPr lang="en-US" b="1" dirty="0" err="1">
                <a:solidFill>
                  <a:srgbClr val="002060"/>
                </a:solidFill>
              </a:rPr>
              <a:t>BẢN</a:t>
            </a:r>
            <a:r>
              <a:rPr lang="en-US" b="1" dirty="0">
                <a:solidFill>
                  <a:srgbClr val="002060"/>
                </a:solidFill>
              </a:rPr>
              <a:t> 1: </a:t>
            </a:r>
            <a:r>
              <a:rPr lang="en-US" b="1" dirty="0" smtClean="0">
                <a:solidFill>
                  <a:srgbClr val="002060"/>
                </a:solidFill>
              </a:rPr>
              <a:t/>
            </a:r>
            <a:br>
              <a:rPr lang="en-US" b="1" dirty="0" smtClean="0">
                <a:solidFill>
                  <a:srgbClr val="002060"/>
                </a:solidFill>
              </a:rPr>
            </a:br>
            <a:r>
              <a:rPr lang="en-US" b="1" dirty="0" err="1" smtClean="0">
                <a:solidFill>
                  <a:srgbClr val="002060"/>
                </a:solidFill>
              </a:rPr>
              <a:t>CẦU</a:t>
            </a:r>
            <a:r>
              <a:rPr lang="en-US" b="1" dirty="0" smtClean="0">
                <a:solidFill>
                  <a:srgbClr val="002060"/>
                </a:solidFill>
              </a:rPr>
              <a:t> </a:t>
            </a:r>
            <a:r>
              <a:rPr lang="en-US" b="1" dirty="0" err="1">
                <a:solidFill>
                  <a:srgbClr val="002060"/>
                </a:solidFill>
              </a:rPr>
              <a:t>HIỀN</a:t>
            </a:r>
            <a:r>
              <a:rPr lang="en-US" b="1" dirty="0">
                <a:solidFill>
                  <a:srgbClr val="002060"/>
                </a:solidFill>
              </a:rPr>
              <a:t> </a:t>
            </a:r>
            <a:r>
              <a:rPr lang="en-US" b="1" dirty="0" err="1">
                <a:solidFill>
                  <a:srgbClr val="002060"/>
                </a:solidFill>
              </a:rPr>
              <a:t>CHIẾU</a:t>
            </a:r>
            <a:r>
              <a:rPr lang="en-US" b="1" dirty="0">
                <a:solidFill>
                  <a:srgbClr val="002060"/>
                </a:solidFill>
              </a:rPr>
              <a:t> (</a:t>
            </a:r>
            <a:r>
              <a:rPr lang="en-US" b="1" dirty="0" err="1">
                <a:solidFill>
                  <a:srgbClr val="002060"/>
                </a:solidFill>
              </a:rPr>
              <a:t>Ngô</a:t>
            </a:r>
            <a:r>
              <a:rPr lang="en-US" b="1" dirty="0">
                <a:solidFill>
                  <a:srgbClr val="002060"/>
                </a:solidFill>
              </a:rPr>
              <a:t> </a:t>
            </a:r>
            <a:r>
              <a:rPr lang="en-US" b="1" dirty="0" err="1">
                <a:solidFill>
                  <a:srgbClr val="002060"/>
                </a:solidFill>
              </a:rPr>
              <a:t>Thì</a:t>
            </a:r>
            <a:r>
              <a:rPr lang="en-US" b="1" dirty="0">
                <a:solidFill>
                  <a:srgbClr val="002060"/>
                </a:solidFill>
              </a:rPr>
              <a:t> </a:t>
            </a:r>
            <a:r>
              <a:rPr lang="en-US" b="1" dirty="0" err="1">
                <a:solidFill>
                  <a:srgbClr val="002060"/>
                </a:solidFill>
              </a:rPr>
              <a:t>Nhậm</a:t>
            </a:r>
            <a:r>
              <a:rPr lang="en-US" b="1" dirty="0">
                <a:solidFill>
                  <a:srgbClr val="002060"/>
                </a:solidFill>
              </a:rPr>
              <a:t>)</a:t>
            </a:r>
            <a:r>
              <a:rPr lang="en-US" dirty="0">
                <a:solidFill>
                  <a:srgbClr val="002060"/>
                </a:solidFill>
              </a:rPr>
              <a:t/>
            </a:r>
            <a:br>
              <a:rPr lang="en-US" dirty="0">
                <a:solidFill>
                  <a:srgbClr val="002060"/>
                </a:solidFill>
              </a:rPr>
            </a:br>
            <a:endParaRPr lang="en-US" dirty="0">
              <a:solidFill>
                <a:srgbClr val="002060"/>
              </a:solidFill>
            </a:endParaRPr>
          </a:p>
        </p:txBody>
      </p:sp>
      <p:sp>
        <p:nvSpPr>
          <p:cNvPr id="3" name="Content Placeholder 2"/>
          <p:cNvSpPr>
            <a:spLocks noGrp="1"/>
          </p:cNvSpPr>
          <p:nvPr>
            <p:ph idx="1"/>
          </p:nvPr>
        </p:nvSpPr>
        <p:spPr/>
        <p:txBody>
          <a:bodyPr>
            <a:normAutofit/>
          </a:bodyPr>
          <a:lstStyle/>
          <a:p>
            <a:pPr marL="114300" indent="0">
              <a:buNone/>
            </a:pPr>
            <a:r>
              <a:rPr lang="en-US" sz="2800" b="1" dirty="0">
                <a:solidFill>
                  <a:srgbClr val="FF0000"/>
                </a:solidFill>
                <a:latin typeface="Times New Roman" pitchFamily="18" charset="0"/>
                <a:cs typeface="Times New Roman" pitchFamily="18" charset="0"/>
              </a:rPr>
              <a:t>I. </a:t>
            </a:r>
            <a:r>
              <a:rPr lang="en-US" sz="2800" b="1" dirty="0" err="1">
                <a:solidFill>
                  <a:srgbClr val="FF0000"/>
                </a:solidFill>
                <a:latin typeface="Times New Roman" pitchFamily="18" charset="0"/>
                <a:cs typeface="Times New Roman" pitchFamily="18" charset="0"/>
              </a:rPr>
              <a:t>Tìm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hiểu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chung</a:t>
            </a:r>
            <a:endParaRPr lang="en-US" sz="2800" dirty="0">
              <a:solidFill>
                <a:srgbClr val="FF0000"/>
              </a:solidFill>
              <a:latin typeface="Times New Roman" pitchFamily="18" charset="0"/>
              <a:cs typeface="Times New Roman" pitchFamily="18" charset="0"/>
            </a:endParaRPr>
          </a:p>
          <a:p>
            <a:pPr marL="114300" indent="0">
              <a:buNone/>
            </a:pPr>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Tác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giả</a:t>
            </a:r>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6573" y="1523999"/>
            <a:ext cx="3962400" cy="487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136573" y="6400800"/>
            <a:ext cx="4007427"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Times New Roman" pitchFamily="18" charset="0"/>
                <a:cs typeface="Times New Roman" pitchFamily="18" charset="0"/>
              </a:rPr>
              <a:t>Ngô</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Thì</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Nhậm</a:t>
            </a:r>
            <a:r>
              <a:rPr lang="en-US" sz="2400" b="1" dirty="0">
                <a:solidFill>
                  <a:srgbClr val="002060"/>
                </a:solidFill>
                <a:latin typeface="Times New Roman" pitchFamily="18" charset="0"/>
                <a:cs typeface="Times New Roman" pitchFamily="18" charset="0"/>
              </a:rPr>
              <a:t> (1764-1803)</a:t>
            </a:r>
            <a:endParaRPr lang="en-US"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07413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4724400" cy="5592763"/>
          </a:xfrm>
        </p:spPr>
        <p:txBody>
          <a:bodyPr>
            <a:noAutofit/>
          </a:bodyPr>
          <a:lstStyle/>
          <a:p>
            <a:pPr marL="114300" indent="0">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Nhậm</a:t>
            </a:r>
            <a:r>
              <a:rPr lang="en-US" sz="2800" dirty="0">
                <a:latin typeface="Times New Roman" pitchFamily="18" charset="0"/>
                <a:cs typeface="Times New Roman" pitchFamily="18" charset="0"/>
              </a:rPr>
              <a:t> (1764-1803),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Hi </a:t>
            </a:r>
            <a:r>
              <a:rPr lang="en-US" sz="2800" dirty="0" err="1">
                <a:latin typeface="Times New Roman" pitchFamily="18" charset="0"/>
                <a:cs typeface="Times New Roman" pitchFamily="18" charset="0"/>
              </a:rPr>
              <a:t>Doãn</a:t>
            </a:r>
            <a:r>
              <a:rPr lang="en-US" sz="2800" dirty="0">
                <a:latin typeface="Times New Roman" pitchFamily="18" charset="0"/>
                <a:cs typeface="Times New Roman" pitchFamily="18" charset="0"/>
              </a:rPr>
              <a:t>.</a:t>
            </a:r>
          </a:p>
          <a:p>
            <a:pPr marL="114300" indent="0">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Oai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Sơn</a:t>
            </a:r>
            <a:r>
              <a:rPr lang="en-US" sz="2800" dirty="0">
                <a:latin typeface="Times New Roman" pitchFamily="18" charset="0"/>
                <a:cs typeface="Times New Roman" pitchFamily="18" charset="0"/>
              </a:rPr>
              <a:t> Nam (nay </a:t>
            </a:r>
            <a:r>
              <a:rPr lang="en-US" sz="2800" dirty="0" err="1">
                <a:latin typeface="Times New Roman" pitchFamily="18" charset="0"/>
                <a:cs typeface="Times New Roman" pitchFamily="18" charset="0"/>
              </a:rPr>
              <a:t>thuộc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a:t>
            </a:r>
          </a:p>
          <a:p>
            <a:pPr marL="114300" indent="0">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đỗ</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chúa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Trịnh</a:t>
            </a:r>
            <a:r>
              <a:rPr lang="en-US" sz="2800" dirty="0">
                <a:latin typeface="Times New Roman" pitchFamily="18" charset="0"/>
                <a:cs typeface="Times New Roman" pitchFamily="18" charset="0"/>
              </a:rPr>
              <a:t>.</a:t>
            </a:r>
          </a:p>
          <a:p>
            <a:pPr marL="114300" indent="0">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Sơn</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Sơn</a:t>
            </a:r>
            <a:r>
              <a:rPr lang="en-US" sz="2800" dirty="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915"/>
            <a:ext cx="3730625" cy="532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181600" y="5735782"/>
            <a:ext cx="39624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2060"/>
                </a:solidFill>
                <a:latin typeface="Times New Roman" pitchFamily="18" charset="0"/>
                <a:cs typeface="Times New Roman" pitchFamily="18" charset="0"/>
              </a:rPr>
              <a:t>Tượng</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đồng</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Ngô</a:t>
            </a:r>
            <a:r>
              <a:rPr lang="en-US" sz="2400" b="1" dirty="0" smtClean="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Thì</a:t>
            </a:r>
            <a:r>
              <a:rPr lang="en-US" sz="2400" b="1" dirty="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Nhậm</a:t>
            </a:r>
            <a:endParaRPr lang="en-US"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10064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429000" y="3200400"/>
            <a:ext cx="4953396"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00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75807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762000"/>
          </a:xfrm>
        </p:spPr>
        <p:txBody>
          <a:bodyPr>
            <a:normAutofit fontScale="90000"/>
          </a:bodyPr>
          <a:lstStyle/>
          <a:p>
            <a:r>
              <a:rPr lang="en-US" b="1" dirty="0"/>
              <a:t>2. </a:t>
            </a:r>
            <a:r>
              <a:rPr lang="en-US" b="1" dirty="0" err="1"/>
              <a:t>Văn</a:t>
            </a:r>
            <a:r>
              <a:rPr lang="en-US" b="1" dirty="0"/>
              <a:t> </a:t>
            </a:r>
            <a:r>
              <a:rPr lang="en-US" b="1" dirty="0" err="1"/>
              <a:t>bản</a:t>
            </a:r>
            <a:r>
              <a:rPr lang="en-US" b="1" dirty="0"/>
              <a:t> </a:t>
            </a:r>
            <a:endParaRPr lang="en-US" dirty="0"/>
          </a:p>
        </p:txBody>
      </p:sp>
      <p:sp>
        <p:nvSpPr>
          <p:cNvPr id="3" name="Content Placeholder 2"/>
          <p:cNvSpPr>
            <a:spLocks noGrp="1"/>
          </p:cNvSpPr>
          <p:nvPr>
            <p:ph idx="1"/>
          </p:nvPr>
        </p:nvSpPr>
        <p:spPr>
          <a:xfrm>
            <a:off x="304800" y="665594"/>
            <a:ext cx="8229600" cy="2922733"/>
          </a:xfrm>
        </p:spPr>
        <p:txBody>
          <a:bodyPr>
            <a:normAutofit fontScale="92500"/>
          </a:bodyPr>
          <a:lstStyle/>
          <a:p>
            <a:pPr marL="114300" indent="0">
              <a:buNone/>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loại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Chiếu</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a:t>
            </a:r>
          </a:p>
          <a:p>
            <a:pPr marL="114300" indent="0">
              <a:buNone/>
            </a:pPr>
            <a:r>
              <a:rPr lang="en-US" sz="2800" dirty="0" smtClean="0">
                <a:latin typeface="Times New Roman" pitchFamily="18" charset="0"/>
                <a:cs typeface="Times New Roman" pitchFamily="18" charset="0"/>
              </a:rPr>
              <a:t>	+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thường</a:t>
            </a:r>
            <a:r>
              <a:rPr lang="en-US" sz="2800" dirty="0">
                <a:latin typeface="Times New Roman" pitchFamily="18" charset="0"/>
                <a:cs typeface="Times New Roman" pitchFamily="18" charset="0"/>
              </a:rPr>
              <a:t> do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vua</a:t>
            </a:r>
            <a:r>
              <a:rPr lang="en-US" sz="2800" dirty="0">
                <a:latin typeface="Times New Roman" pitchFamily="18" charset="0"/>
                <a:cs typeface="Times New Roman" pitchFamily="18" charset="0"/>
              </a:rPr>
              <a:t> ban </a:t>
            </a:r>
            <a:r>
              <a:rPr lang="en-US" sz="2800" dirty="0" err="1">
                <a:latin typeface="Times New Roman" pitchFamily="18" charset="0"/>
                <a:cs typeface="Times New Roman" pitchFamily="18" charset="0"/>
              </a:rPr>
              <a:t>hành</a:t>
            </a:r>
            <a:r>
              <a:rPr lang="en-US" sz="2800" dirty="0">
                <a:latin typeface="Times New Roman" pitchFamily="18" charset="0"/>
                <a:cs typeface="Times New Roman" pitchFamily="18" charset="0"/>
              </a:rPr>
              <a:t>.</a:t>
            </a:r>
          </a:p>
          <a:p>
            <a:pPr marL="114300" indent="0">
              <a:buNone/>
            </a:pPr>
            <a:r>
              <a:rPr lang="en-US" sz="2800" dirty="0" smtClean="0">
                <a:latin typeface="Times New Roman" pitchFamily="18" charset="0"/>
                <a:cs typeface="Times New Roman" pitchFamily="18" charset="0"/>
              </a:rPr>
              <a:t>	+ </a:t>
            </a:r>
            <a:r>
              <a:rPr lang="en-US" sz="2800" dirty="0" err="1">
                <a:latin typeface="Times New Roman" pitchFamily="18" charset="0"/>
                <a:cs typeface="Times New Roman" pitchFamily="18" charset="0"/>
              </a:rPr>
              <a:t>Xuống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t>
            </a:r>
            <a:r>
              <a:rPr lang="en-US" sz="2800" dirty="0" err="1" smtClean="0">
                <a:latin typeface="Times New Roman" pitchFamily="18" charset="0"/>
                <a:cs typeface="Times New Roman" pitchFamily="18" charset="0"/>
              </a:rPr>
              <a:t>ông</a:t>
            </a:r>
            <a:r>
              <a:rPr lang="en-US" sz="2800" dirty="0">
                <a:latin typeface="Times New Roman" pitchFamily="18" charset="0"/>
                <a:cs typeface="Times New Roman" pitchFamily="18" charset="0"/>
              </a:rPr>
              <a:t>.</a:t>
            </a:r>
          </a:p>
          <a:p>
            <a:pPr marL="114300" indent="0">
              <a:buNone/>
            </a:pP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rõ</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nhã</a:t>
            </a:r>
            <a:r>
              <a:rPr lang="en-US" sz="2800" dirty="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602182"/>
            <a:ext cx="6400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443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2"/>
                                        </p:tgtEl>
                                        <p:attrNameLst>
                                          <p:attrName>style.visibility</p:attrName>
                                        </p:attrNameLst>
                                      </p:cBhvr>
                                      <p:to>
                                        <p:strVal val="visible"/>
                                      </p:to>
                                    </p:set>
                                    <p:animEffect transition="in" filter="fade">
                                      <p:cBhvr>
                                        <p:cTn id="2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151</TotalTime>
  <Words>1469</Words>
  <Application>Microsoft Office PowerPoint</Application>
  <PresentationFormat>On-screen Show (4:3)</PresentationFormat>
  <Paragraphs>123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Adjacency</vt:lpstr>
      <vt:lpstr>Văn bản 1: CẦU HIỀN CHIẾU                   ( Chiếu cầu hiền)</vt:lpstr>
      <vt:lpstr>HOẠT ĐỘNG 1: KHỞI ĐỘNG </vt:lpstr>
      <vt:lpstr>HOẠT ĐỘNG 2:  HÌNH THÀNH KIẾN THỨC </vt:lpstr>
      <vt:lpstr>1. Cấu trúc VBNL </vt:lpstr>
      <vt:lpstr>2. Yếu tố bổ trợ trong VBNL </vt:lpstr>
      <vt:lpstr>Nội dung 2: ĐỌC VĂN BẢN 1:  CẦU HIỀN CHIẾU (Ngô Thì Nhậm) </vt:lpstr>
      <vt:lpstr>PowerPoint Presentation</vt:lpstr>
      <vt:lpstr>PowerPoint Presentation</vt:lpstr>
      <vt:lpstr>2. Văn bản </vt:lpstr>
      <vt:lpstr>PowerPoint Presentation</vt:lpstr>
      <vt:lpstr>PowerPoint Presentation</vt:lpstr>
      <vt:lpstr>II. Khám phá văn bản</vt:lpstr>
      <vt:lpstr>2.  Nghệ thuật lập luận.</vt:lpstr>
      <vt:lpstr>PowerPoint Presentation</vt:lpstr>
      <vt:lpstr>* Luận điểm 1: Quy luật  xưa  nay: người  hiền  phải bộc  lộ tài năng  vai trò của mình.</vt:lpstr>
      <vt:lpstr>* Luận điểm 2: Thực trạng nhiều kẻ sĩ đang trốn tránh việc đời, trong khi vua mong mỏi gặp người tài. </vt:lpstr>
      <vt:lpstr>* Luận điểm 3: Những khó khăn trong buổi đầu xây dựng triều đại mới và sự cần thiết phải có người tài giúp nước. </vt:lpstr>
      <vt:lpstr>PowerPoint Presentation</vt:lpstr>
      <vt:lpstr>* Luận điểm 4: Cách thức chiêu mộ người hiền tài.</vt:lpstr>
      <vt:lpstr>PowerPoint Presentation</vt:lpstr>
      <vt:lpstr>3. Sức thuyết phục của bài Chiếu </vt:lpstr>
      <vt:lpstr>III. Tổng kết</vt:lpstr>
      <vt:lpstr>HOẠT ĐỘNG 3: LUYỆN TẬP</vt:lpstr>
      <vt:lpstr>Gợi ý:</vt:lpstr>
      <vt:lpstr>HOẠT ĐỘNG 4: VẬN DỤNG</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25,26: Văn bản 1: CẦU HIỀN CHIẾU ( Chiếu cầu hiền) Ngô Thì Nhậm </dc:title>
  <dc:creator>ADMIN</dc:creator>
  <cp:lastModifiedBy>ADMIN</cp:lastModifiedBy>
  <cp:revision>17</cp:revision>
  <dcterms:created xsi:type="dcterms:W3CDTF">2006-08-16T00:00:00Z</dcterms:created>
  <dcterms:modified xsi:type="dcterms:W3CDTF">2023-08-09T22:25:41Z</dcterms:modified>
</cp:coreProperties>
</file>